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3.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theme/theme4.xml" ContentType="application/vnd.openxmlformats-officedocument.theme+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5.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6.xml" ContentType="application/vnd.openxmlformats-officedocument.theme+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7.xml" ContentType="application/vnd.openxmlformats-officedocument.theme+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8.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theme/theme9.xml" ContentType="application/vnd.openxmlformats-officedocument.theme+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0.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1.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786" r:id="rId2"/>
    <p:sldMasterId id="2147483805" r:id="rId3"/>
    <p:sldMasterId id="2147483832" r:id="rId4"/>
    <p:sldMasterId id="2147483842" r:id="rId5"/>
    <p:sldMasterId id="2147483850" r:id="rId6"/>
    <p:sldMasterId id="2147483860" r:id="rId7"/>
    <p:sldMasterId id="2147483868" r:id="rId8"/>
    <p:sldMasterId id="2147483888" r:id="rId9"/>
    <p:sldMasterId id="2147484020" r:id="rId10"/>
    <p:sldMasterId id="2147484121" r:id="rId11"/>
    <p:sldMasterId id="2147484134" r:id="rId12"/>
  </p:sldMasterIdLst>
  <p:notesMasterIdLst>
    <p:notesMasterId r:id="rId170"/>
  </p:notesMasterIdLst>
  <p:handoutMasterIdLst>
    <p:handoutMasterId r:id="rId171"/>
  </p:handoutMasterIdLst>
  <p:sldIdLst>
    <p:sldId id="2141411943" r:id="rId13"/>
    <p:sldId id="2141411967" r:id="rId14"/>
    <p:sldId id="2141411970" r:id="rId15"/>
    <p:sldId id="2147374334" r:id="rId16"/>
    <p:sldId id="2147374351" r:id="rId17"/>
    <p:sldId id="2141411912" r:id="rId18"/>
    <p:sldId id="2141411914" r:id="rId19"/>
    <p:sldId id="2141411915" r:id="rId20"/>
    <p:sldId id="2141411916" r:id="rId21"/>
    <p:sldId id="2141411917" r:id="rId22"/>
    <p:sldId id="2141411918" r:id="rId23"/>
    <p:sldId id="2141411919" r:id="rId24"/>
    <p:sldId id="2141411920" r:id="rId25"/>
    <p:sldId id="2141411921" r:id="rId26"/>
    <p:sldId id="2141411925" r:id="rId27"/>
    <p:sldId id="2141411926" r:id="rId28"/>
    <p:sldId id="2141411927" r:id="rId29"/>
    <p:sldId id="2141411928" r:id="rId30"/>
    <p:sldId id="2141411929" r:id="rId31"/>
    <p:sldId id="2141411930" r:id="rId32"/>
    <p:sldId id="2141411931" r:id="rId33"/>
    <p:sldId id="2141411932" r:id="rId34"/>
    <p:sldId id="2147374260" r:id="rId35"/>
    <p:sldId id="2141411933" r:id="rId36"/>
    <p:sldId id="2141411935" r:id="rId37"/>
    <p:sldId id="2141411936" r:id="rId38"/>
    <p:sldId id="2141411939" r:id="rId39"/>
    <p:sldId id="2141411941" r:id="rId40"/>
    <p:sldId id="2141411942" r:id="rId41"/>
    <p:sldId id="2141411973" r:id="rId42"/>
    <p:sldId id="2141411974" r:id="rId43"/>
    <p:sldId id="2141411975" r:id="rId44"/>
    <p:sldId id="2141412011" r:id="rId45"/>
    <p:sldId id="2141412012" r:id="rId46"/>
    <p:sldId id="13192" r:id="rId47"/>
    <p:sldId id="2141412013" r:id="rId48"/>
    <p:sldId id="2141412041" r:id="rId49"/>
    <p:sldId id="2147374354" r:id="rId50"/>
    <p:sldId id="2141412015" r:id="rId51"/>
    <p:sldId id="2147374350" r:id="rId52"/>
    <p:sldId id="2141411957" r:id="rId53"/>
    <p:sldId id="2141411976" r:id="rId54"/>
    <p:sldId id="13231" r:id="rId55"/>
    <p:sldId id="2141411958" r:id="rId56"/>
    <p:sldId id="2141411948" r:id="rId57"/>
    <p:sldId id="2147374258" r:id="rId58"/>
    <p:sldId id="2141411950" r:id="rId59"/>
    <p:sldId id="2141411951" r:id="rId60"/>
    <p:sldId id="2141411952" r:id="rId61"/>
    <p:sldId id="2141411953" r:id="rId62"/>
    <p:sldId id="2141411954" r:id="rId63"/>
    <p:sldId id="2141411961" r:id="rId64"/>
    <p:sldId id="2141411955" r:id="rId65"/>
    <p:sldId id="2141411962" r:id="rId66"/>
    <p:sldId id="2141411963" r:id="rId67"/>
    <p:sldId id="2141411964" r:id="rId68"/>
    <p:sldId id="2141411965" r:id="rId69"/>
    <p:sldId id="2141411966" r:id="rId70"/>
    <p:sldId id="2141411978" r:id="rId71"/>
    <p:sldId id="2141411979" r:id="rId72"/>
    <p:sldId id="2141411980" r:id="rId73"/>
    <p:sldId id="2141411981" r:id="rId74"/>
    <p:sldId id="2141411982" r:id="rId75"/>
    <p:sldId id="2141411983" r:id="rId76"/>
    <p:sldId id="2141411984" r:id="rId77"/>
    <p:sldId id="2141411985" r:id="rId78"/>
    <p:sldId id="2141411986" r:id="rId79"/>
    <p:sldId id="2141411987" r:id="rId80"/>
    <p:sldId id="2141411959" r:id="rId81"/>
    <p:sldId id="2147374261" r:id="rId82"/>
    <p:sldId id="2147374262" r:id="rId83"/>
    <p:sldId id="2141411989" r:id="rId84"/>
    <p:sldId id="2141411991" r:id="rId85"/>
    <p:sldId id="2141411960" r:id="rId86"/>
    <p:sldId id="2141411994" r:id="rId87"/>
    <p:sldId id="2141411995" r:id="rId88"/>
    <p:sldId id="2141411996" r:id="rId89"/>
    <p:sldId id="2147374352" r:id="rId90"/>
    <p:sldId id="471" r:id="rId91"/>
    <p:sldId id="462" r:id="rId92"/>
    <p:sldId id="465" r:id="rId93"/>
    <p:sldId id="476" r:id="rId94"/>
    <p:sldId id="466" r:id="rId95"/>
    <p:sldId id="2147374353" r:id="rId96"/>
    <p:sldId id="316" r:id="rId97"/>
    <p:sldId id="467" r:id="rId98"/>
    <p:sldId id="473" r:id="rId99"/>
    <p:sldId id="472" r:id="rId100"/>
    <p:sldId id="469" r:id="rId101"/>
    <p:sldId id="474" r:id="rId102"/>
    <p:sldId id="475" r:id="rId103"/>
    <p:sldId id="2141411997" r:id="rId104"/>
    <p:sldId id="2147482423" r:id="rId105"/>
    <p:sldId id="2146847942" r:id="rId106"/>
    <p:sldId id="2146847900" r:id="rId107"/>
    <p:sldId id="2147482430" r:id="rId108"/>
    <p:sldId id="2147482399" r:id="rId109"/>
    <p:sldId id="2147374360" r:id="rId110"/>
    <p:sldId id="2147482381" r:id="rId111"/>
    <p:sldId id="2147482431" r:id="rId112"/>
    <p:sldId id="2142532628" r:id="rId113"/>
    <p:sldId id="2146847956" r:id="rId114"/>
    <p:sldId id="2147482372" r:id="rId115"/>
    <p:sldId id="2147482417" r:id="rId116"/>
    <p:sldId id="2147482421" r:id="rId117"/>
    <p:sldId id="2147482424" r:id="rId118"/>
    <p:sldId id="2147482432" r:id="rId119"/>
    <p:sldId id="2147482433" r:id="rId120"/>
    <p:sldId id="2147482415" r:id="rId121"/>
    <p:sldId id="2147482402" r:id="rId122"/>
    <p:sldId id="2147482427" r:id="rId123"/>
    <p:sldId id="2147482320" r:id="rId124"/>
    <p:sldId id="2147482406" r:id="rId125"/>
    <p:sldId id="2147482386" r:id="rId126"/>
    <p:sldId id="2147482382" r:id="rId127"/>
    <p:sldId id="2147482383" r:id="rId128"/>
    <p:sldId id="2147482405" r:id="rId129"/>
    <p:sldId id="2147482418" r:id="rId130"/>
    <p:sldId id="2147482384" r:id="rId131"/>
    <p:sldId id="2147482407" r:id="rId132"/>
    <p:sldId id="2147482419" r:id="rId133"/>
    <p:sldId id="2147482420" r:id="rId134"/>
    <p:sldId id="2147482385" r:id="rId135"/>
    <p:sldId id="3872" r:id="rId136"/>
    <p:sldId id="256" r:id="rId137"/>
    <p:sldId id="257" r:id="rId138"/>
    <p:sldId id="258" r:id="rId139"/>
    <p:sldId id="259" r:id="rId140"/>
    <p:sldId id="260" r:id="rId141"/>
    <p:sldId id="261" r:id="rId142"/>
    <p:sldId id="262" r:id="rId143"/>
    <p:sldId id="263" r:id="rId144"/>
    <p:sldId id="264" r:id="rId145"/>
    <p:sldId id="265" r:id="rId146"/>
    <p:sldId id="266" r:id="rId147"/>
    <p:sldId id="267" r:id="rId148"/>
    <p:sldId id="268" r:id="rId149"/>
    <p:sldId id="269" r:id="rId150"/>
    <p:sldId id="270" r:id="rId151"/>
    <p:sldId id="2147374250" r:id="rId152"/>
    <p:sldId id="2147374244" r:id="rId153"/>
    <p:sldId id="2147374332" r:id="rId154"/>
    <p:sldId id="2147374245" r:id="rId155"/>
    <p:sldId id="2141412019" r:id="rId156"/>
    <p:sldId id="2147374259" r:id="rId157"/>
    <p:sldId id="2141412025" r:id="rId158"/>
    <p:sldId id="2141412026" r:id="rId159"/>
    <p:sldId id="2141412027" r:id="rId160"/>
    <p:sldId id="2141412029" r:id="rId161"/>
    <p:sldId id="2141412030" r:id="rId162"/>
    <p:sldId id="2141412031" r:id="rId163"/>
    <p:sldId id="2141412036" r:id="rId164"/>
    <p:sldId id="2141412033" r:id="rId165"/>
    <p:sldId id="2141412028" r:id="rId166"/>
    <p:sldId id="2141412016" r:id="rId167"/>
    <p:sldId id="2147374333" r:id="rId168"/>
    <p:sldId id="2141411972" r:id="rId16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679BBC5-DB92-4345-9A90-632C5E685ABE}">
          <p14:sldIdLst>
            <p14:sldId id="2141411943"/>
            <p14:sldId id="2141411967"/>
            <p14:sldId id="2141411970"/>
            <p14:sldId id="2147374334"/>
            <p14:sldId id="2147374351"/>
            <p14:sldId id="2141411912"/>
            <p14:sldId id="2141411914"/>
            <p14:sldId id="2141411915"/>
            <p14:sldId id="2141411916"/>
            <p14:sldId id="2141411917"/>
            <p14:sldId id="2141411918"/>
            <p14:sldId id="2141411919"/>
            <p14:sldId id="2141411920"/>
            <p14:sldId id="2141411921"/>
            <p14:sldId id="2141411925"/>
            <p14:sldId id="2141411926"/>
            <p14:sldId id="2141411927"/>
            <p14:sldId id="2141411928"/>
            <p14:sldId id="2141411929"/>
            <p14:sldId id="2141411930"/>
            <p14:sldId id="2141411931"/>
            <p14:sldId id="2141411932"/>
            <p14:sldId id="2147374260"/>
            <p14:sldId id="2141411933"/>
            <p14:sldId id="2141411935"/>
            <p14:sldId id="2141411936"/>
            <p14:sldId id="2141411939"/>
            <p14:sldId id="2141411941"/>
            <p14:sldId id="2141411942"/>
          </p14:sldIdLst>
        </p14:section>
        <p14:section name="Default Section" id="{8635741E-2717-094C-9B9E-254F51663635}">
          <p14:sldIdLst>
            <p14:sldId id="2141411973"/>
            <p14:sldId id="2141411974"/>
            <p14:sldId id="2141411975"/>
            <p14:sldId id="2141412011"/>
            <p14:sldId id="2141412012"/>
            <p14:sldId id="13192"/>
            <p14:sldId id="2141412013"/>
            <p14:sldId id="2141412041"/>
            <p14:sldId id="2147374354"/>
            <p14:sldId id="2141412015"/>
            <p14:sldId id="2147374350"/>
            <p14:sldId id="2141411957"/>
            <p14:sldId id="2141411976"/>
            <p14:sldId id="13231"/>
            <p14:sldId id="2141411958"/>
            <p14:sldId id="2141411948"/>
            <p14:sldId id="2147374258"/>
            <p14:sldId id="2141411950"/>
            <p14:sldId id="2141411951"/>
            <p14:sldId id="2141411952"/>
            <p14:sldId id="2141411953"/>
            <p14:sldId id="2141411954"/>
            <p14:sldId id="2141411961"/>
            <p14:sldId id="2141411955"/>
            <p14:sldId id="2141411962"/>
            <p14:sldId id="2141411963"/>
            <p14:sldId id="2141411964"/>
            <p14:sldId id="2141411965"/>
            <p14:sldId id="2141411966"/>
            <p14:sldId id="2141411978"/>
            <p14:sldId id="2141411979"/>
            <p14:sldId id="2141411980"/>
            <p14:sldId id="2141411981"/>
            <p14:sldId id="2141411982"/>
            <p14:sldId id="2141411983"/>
            <p14:sldId id="2141411984"/>
            <p14:sldId id="2141411985"/>
            <p14:sldId id="2141411986"/>
            <p14:sldId id="2141411987"/>
            <p14:sldId id="2141411959"/>
            <p14:sldId id="2147374261"/>
            <p14:sldId id="2147374262"/>
            <p14:sldId id="2141411989"/>
            <p14:sldId id="2141411991"/>
            <p14:sldId id="2141411960"/>
            <p14:sldId id="2141411994"/>
            <p14:sldId id="2141411995"/>
            <p14:sldId id="2141411996"/>
            <p14:sldId id="2147374352"/>
            <p14:sldId id="471"/>
            <p14:sldId id="462"/>
            <p14:sldId id="465"/>
            <p14:sldId id="476"/>
            <p14:sldId id="466"/>
            <p14:sldId id="2147374353"/>
            <p14:sldId id="316"/>
            <p14:sldId id="467"/>
            <p14:sldId id="473"/>
            <p14:sldId id="472"/>
            <p14:sldId id="469"/>
            <p14:sldId id="474"/>
            <p14:sldId id="475"/>
            <p14:sldId id="2141411997"/>
            <p14:sldId id="2147482423"/>
            <p14:sldId id="2146847942"/>
            <p14:sldId id="2146847900"/>
            <p14:sldId id="2147482430"/>
            <p14:sldId id="2147482399"/>
            <p14:sldId id="2147374360"/>
            <p14:sldId id="2147482381"/>
            <p14:sldId id="2147482431"/>
            <p14:sldId id="2142532628"/>
            <p14:sldId id="2146847956"/>
            <p14:sldId id="2147482372"/>
            <p14:sldId id="2147482417"/>
            <p14:sldId id="2147482421"/>
            <p14:sldId id="2147482424"/>
            <p14:sldId id="2147482432"/>
            <p14:sldId id="2147482433"/>
            <p14:sldId id="2147482415"/>
            <p14:sldId id="2147482402"/>
            <p14:sldId id="2147482427"/>
            <p14:sldId id="2147482320"/>
            <p14:sldId id="2147482406"/>
            <p14:sldId id="2147482386"/>
            <p14:sldId id="2147482382"/>
            <p14:sldId id="2147482383"/>
            <p14:sldId id="2147482405"/>
            <p14:sldId id="2147482418"/>
            <p14:sldId id="2147482384"/>
            <p14:sldId id="2147482407"/>
            <p14:sldId id="2147482419"/>
            <p14:sldId id="2147482420"/>
            <p14:sldId id="2147482385"/>
            <p14:sldId id="3872"/>
            <p14:sldId id="256"/>
            <p14:sldId id="257"/>
            <p14:sldId id="258"/>
            <p14:sldId id="259"/>
            <p14:sldId id="260"/>
            <p14:sldId id="261"/>
            <p14:sldId id="262"/>
            <p14:sldId id="263"/>
            <p14:sldId id="264"/>
            <p14:sldId id="265"/>
            <p14:sldId id="266"/>
            <p14:sldId id="267"/>
            <p14:sldId id="268"/>
            <p14:sldId id="269"/>
            <p14:sldId id="270"/>
          </p14:sldIdLst>
        </p14:section>
        <p14:section name="Default Section" id="{31CE897C-D29F-DE4D-A043-F62DC0BD92E6}">
          <p14:sldIdLst>
            <p14:sldId id="2147374250"/>
            <p14:sldId id="2147374244"/>
            <p14:sldId id="2147374332"/>
            <p14:sldId id="2147374245"/>
            <p14:sldId id="2141412019"/>
            <p14:sldId id="2147374259"/>
            <p14:sldId id="2141412025"/>
            <p14:sldId id="2141412026"/>
            <p14:sldId id="2141412027"/>
            <p14:sldId id="2141412029"/>
            <p14:sldId id="2141412030"/>
            <p14:sldId id="2141412031"/>
            <p14:sldId id="2141412036"/>
            <p14:sldId id="2141412033"/>
            <p14:sldId id="2141412028"/>
            <p14:sldId id="2141412016"/>
            <p14:sldId id="2147374333"/>
            <p14:sldId id="214141197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021BD30-996A-B52A-D000-B37D2554D978}" name="Lynne Mandel" initials="LM" userId="S::lmandel@issf.onmicrosoft.com::0312480d-8b3a-42ba-9087-41104aea1ff9" providerId="AD"/>
  <p188:author id="{5A699AF0-7739-10B8-99AD-52080FC582EC}" name="Meagan Hein" initials="MH" userId="ca821a7b113769d1"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35" clrIdx="0">
    <p:extLst>
      <p:ext uri="{19B8F6BF-5375-455C-9EA6-DF929625EA0E}">
        <p15:presenceInfo xmlns:p15="http://schemas.microsoft.com/office/powerpoint/2012/main" userId="Microsoft Office User" providerId="None"/>
      </p:ext>
    </p:extLst>
  </p:cmAuthor>
  <p:cmAuthor id="2" name="Meagan Hein" initials="MH" lastIdx="32" clrIdx="1">
    <p:extLst>
      <p:ext uri="{19B8F6BF-5375-455C-9EA6-DF929625EA0E}">
        <p15:presenceInfo xmlns:p15="http://schemas.microsoft.com/office/powerpoint/2012/main" userId="Meagan Hein" providerId="None"/>
      </p:ext>
    </p:extLst>
  </p:cmAuthor>
  <p:cmAuthor id="3" name="Nichole Goodwell" initials="NG" lastIdx="15" clrIdx="2">
    <p:extLst>
      <p:ext uri="{19B8F6BF-5375-455C-9EA6-DF929625EA0E}">
        <p15:presenceInfo xmlns:p15="http://schemas.microsoft.com/office/powerpoint/2012/main" userId="Nichole Goodwel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2F92"/>
    <a:srgbClr val="FFFFFF"/>
    <a:srgbClr val="9ED1C8"/>
    <a:srgbClr val="000000"/>
    <a:srgbClr val="07143B"/>
    <a:srgbClr val="6FBDE8"/>
    <a:srgbClr val="B4ECFF"/>
    <a:srgbClr val="A8E1FF"/>
    <a:srgbClr val="D9F7FF"/>
    <a:srgbClr val="BEE5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846"/>
    <p:restoredTop sz="95479"/>
  </p:normalViewPr>
  <p:slideViewPr>
    <p:cSldViewPr snapToGrid="0" snapToObjects="1">
      <p:cViewPr varScale="1">
        <p:scale>
          <a:sx n="121" d="100"/>
          <a:sy n="121" d="100"/>
        </p:scale>
        <p:origin x="1048" y="176"/>
      </p:cViewPr>
      <p:guideLst/>
    </p:cSldViewPr>
  </p:slideViewPr>
  <p:notesTextViewPr>
    <p:cViewPr>
      <p:scale>
        <a:sx n="20" d="100"/>
        <a:sy n="20" d="100"/>
      </p:scale>
      <p:origin x="0" y="0"/>
    </p:cViewPr>
  </p:notesTextViewPr>
  <p:sorterViewPr>
    <p:cViewPr>
      <p:scale>
        <a:sx n="1" d="1"/>
        <a:sy n="1" d="1"/>
      </p:scale>
      <p:origin x="0" y="0"/>
    </p:cViewPr>
  </p:sorterViewPr>
  <p:notesViewPr>
    <p:cSldViewPr snapToGrid="0" snapToObjects="1">
      <p:cViewPr varScale="1">
        <p:scale>
          <a:sx n="93" d="100"/>
          <a:sy n="93" d="100"/>
        </p:scale>
        <p:origin x="2576" y="216"/>
      </p:cViewPr>
      <p:guideLst/>
    </p:cSldViewPr>
  </p:notes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05.xml"/><Relationship Id="rId21" Type="http://schemas.openxmlformats.org/officeDocument/2006/relationships/slide" Target="slides/slide9.xml"/><Relationship Id="rId42" Type="http://schemas.openxmlformats.org/officeDocument/2006/relationships/slide" Target="slides/slide30.xml"/><Relationship Id="rId63" Type="http://schemas.openxmlformats.org/officeDocument/2006/relationships/slide" Target="slides/slide51.xml"/><Relationship Id="rId84" Type="http://schemas.openxmlformats.org/officeDocument/2006/relationships/slide" Target="slides/slide72.xml"/><Relationship Id="rId138" Type="http://schemas.openxmlformats.org/officeDocument/2006/relationships/slide" Target="slides/slide126.xml"/><Relationship Id="rId159" Type="http://schemas.openxmlformats.org/officeDocument/2006/relationships/slide" Target="slides/slide147.xml"/><Relationship Id="rId170" Type="http://schemas.openxmlformats.org/officeDocument/2006/relationships/notesMaster" Target="notesMasters/notesMaster1.xml"/><Relationship Id="rId107" Type="http://schemas.openxmlformats.org/officeDocument/2006/relationships/slide" Target="slides/slide95.xml"/><Relationship Id="rId11" Type="http://schemas.openxmlformats.org/officeDocument/2006/relationships/slideMaster" Target="slideMasters/slideMaster11.xml"/><Relationship Id="rId32" Type="http://schemas.openxmlformats.org/officeDocument/2006/relationships/slide" Target="slides/slide20.xml"/><Relationship Id="rId53" Type="http://schemas.openxmlformats.org/officeDocument/2006/relationships/slide" Target="slides/slide41.xml"/><Relationship Id="rId74" Type="http://schemas.openxmlformats.org/officeDocument/2006/relationships/slide" Target="slides/slide62.xml"/><Relationship Id="rId128" Type="http://schemas.openxmlformats.org/officeDocument/2006/relationships/slide" Target="slides/slide116.xml"/><Relationship Id="rId149" Type="http://schemas.openxmlformats.org/officeDocument/2006/relationships/slide" Target="slides/slide137.xml"/><Relationship Id="rId5" Type="http://schemas.openxmlformats.org/officeDocument/2006/relationships/slideMaster" Target="slideMasters/slideMaster5.xml"/><Relationship Id="rId95" Type="http://schemas.openxmlformats.org/officeDocument/2006/relationships/slide" Target="slides/slide83.xml"/><Relationship Id="rId160" Type="http://schemas.openxmlformats.org/officeDocument/2006/relationships/slide" Target="slides/slide148.xml"/><Relationship Id="rId22" Type="http://schemas.openxmlformats.org/officeDocument/2006/relationships/slide" Target="slides/slide10.xml"/><Relationship Id="rId43" Type="http://schemas.openxmlformats.org/officeDocument/2006/relationships/slide" Target="slides/slide31.xml"/><Relationship Id="rId64" Type="http://schemas.openxmlformats.org/officeDocument/2006/relationships/slide" Target="slides/slide52.xml"/><Relationship Id="rId118" Type="http://schemas.openxmlformats.org/officeDocument/2006/relationships/slide" Target="slides/slide106.xml"/><Relationship Id="rId139" Type="http://schemas.openxmlformats.org/officeDocument/2006/relationships/slide" Target="slides/slide127.xml"/><Relationship Id="rId85" Type="http://schemas.openxmlformats.org/officeDocument/2006/relationships/slide" Target="slides/slide73.xml"/><Relationship Id="rId150" Type="http://schemas.openxmlformats.org/officeDocument/2006/relationships/slide" Target="slides/slide138.xml"/><Relationship Id="rId171" Type="http://schemas.openxmlformats.org/officeDocument/2006/relationships/handoutMaster" Target="handoutMasters/handoutMaster1.xml"/><Relationship Id="rId12" Type="http://schemas.openxmlformats.org/officeDocument/2006/relationships/slideMaster" Target="slideMasters/slideMaster12.xml"/><Relationship Id="rId33" Type="http://schemas.openxmlformats.org/officeDocument/2006/relationships/slide" Target="slides/slide21.xml"/><Relationship Id="rId108" Type="http://schemas.openxmlformats.org/officeDocument/2006/relationships/slide" Target="slides/slide96.xml"/><Relationship Id="rId129" Type="http://schemas.openxmlformats.org/officeDocument/2006/relationships/slide" Target="slides/slide117.xml"/><Relationship Id="rId54" Type="http://schemas.openxmlformats.org/officeDocument/2006/relationships/slide" Target="slides/slide42.xml"/><Relationship Id="rId75" Type="http://schemas.openxmlformats.org/officeDocument/2006/relationships/slide" Target="slides/slide63.xml"/><Relationship Id="rId96" Type="http://schemas.openxmlformats.org/officeDocument/2006/relationships/slide" Target="slides/slide84.xml"/><Relationship Id="rId140" Type="http://schemas.openxmlformats.org/officeDocument/2006/relationships/slide" Target="slides/slide128.xml"/><Relationship Id="rId161" Type="http://schemas.openxmlformats.org/officeDocument/2006/relationships/slide" Target="slides/slide149.xml"/><Relationship Id="rId6" Type="http://schemas.openxmlformats.org/officeDocument/2006/relationships/slideMaster" Target="slideMasters/slideMaster6.xml"/><Relationship Id="rId23" Type="http://schemas.openxmlformats.org/officeDocument/2006/relationships/slide" Target="slides/slide11.xml"/><Relationship Id="rId28" Type="http://schemas.openxmlformats.org/officeDocument/2006/relationships/slide" Target="slides/slide16.xml"/><Relationship Id="rId49" Type="http://schemas.openxmlformats.org/officeDocument/2006/relationships/slide" Target="slides/slide37.xml"/><Relationship Id="rId114" Type="http://schemas.openxmlformats.org/officeDocument/2006/relationships/slide" Target="slides/slide102.xml"/><Relationship Id="rId119" Type="http://schemas.openxmlformats.org/officeDocument/2006/relationships/slide" Target="slides/slide107.xml"/><Relationship Id="rId44" Type="http://schemas.openxmlformats.org/officeDocument/2006/relationships/slide" Target="slides/slide32.xml"/><Relationship Id="rId60" Type="http://schemas.openxmlformats.org/officeDocument/2006/relationships/slide" Target="slides/slide48.xml"/><Relationship Id="rId65" Type="http://schemas.openxmlformats.org/officeDocument/2006/relationships/slide" Target="slides/slide53.xml"/><Relationship Id="rId81" Type="http://schemas.openxmlformats.org/officeDocument/2006/relationships/slide" Target="slides/slide69.xml"/><Relationship Id="rId86" Type="http://schemas.openxmlformats.org/officeDocument/2006/relationships/slide" Target="slides/slide74.xml"/><Relationship Id="rId130" Type="http://schemas.openxmlformats.org/officeDocument/2006/relationships/slide" Target="slides/slide118.xml"/><Relationship Id="rId135" Type="http://schemas.openxmlformats.org/officeDocument/2006/relationships/slide" Target="slides/slide123.xml"/><Relationship Id="rId151" Type="http://schemas.openxmlformats.org/officeDocument/2006/relationships/slide" Target="slides/slide139.xml"/><Relationship Id="rId156" Type="http://schemas.openxmlformats.org/officeDocument/2006/relationships/slide" Target="slides/slide144.xml"/><Relationship Id="rId177" Type="http://schemas.microsoft.com/office/2018/10/relationships/authors" Target="authors.xml"/><Relationship Id="rId172" Type="http://schemas.openxmlformats.org/officeDocument/2006/relationships/commentAuthors" Target="commentAuthors.xml"/><Relationship Id="rId13" Type="http://schemas.openxmlformats.org/officeDocument/2006/relationships/slide" Target="slides/slide1.xml"/><Relationship Id="rId18" Type="http://schemas.openxmlformats.org/officeDocument/2006/relationships/slide" Target="slides/slide6.xml"/><Relationship Id="rId39" Type="http://schemas.openxmlformats.org/officeDocument/2006/relationships/slide" Target="slides/slide27.xml"/><Relationship Id="rId109" Type="http://schemas.openxmlformats.org/officeDocument/2006/relationships/slide" Target="slides/slide97.xml"/><Relationship Id="rId34" Type="http://schemas.openxmlformats.org/officeDocument/2006/relationships/slide" Target="slides/slide22.xml"/><Relationship Id="rId50" Type="http://schemas.openxmlformats.org/officeDocument/2006/relationships/slide" Target="slides/slide38.xml"/><Relationship Id="rId55" Type="http://schemas.openxmlformats.org/officeDocument/2006/relationships/slide" Target="slides/slide43.xml"/><Relationship Id="rId76" Type="http://schemas.openxmlformats.org/officeDocument/2006/relationships/slide" Target="slides/slide64.xml"/><Relationship Id="rId97" Type="http://schemas.openxmlformats.org/officeDocument/2006/relationships/slide" Target="slides/slide85.xml"/><Relationship Id="rId104" Type="http://schemas.openxmlformats.org/officeDocument/2006/relationships/slide" Target="slides/slide92.xml"/><Relationship Id="rId120" Type="http://schemas.openxmlformats.org/officeDocument/2006/relationships/slide" Target="slides/slide108.xml"/><Relationship Id="rId125" Type="http://schemas.openxmlformats.org/officeDocument/2006/relationships/slide" Target="slides/slide113.xml"/><Relationship Id="rId141" Type="http://schemas.openxmlformats.org/officeDocument/2006/relationships/slide" Target="slides/slide129.xml"/><Relationship Id="rId146" Type="http://schemas.openxmlformats.org/officeDocument/2006/relationships/slide" Target="slides/slide134.xml"/><Relationship Id="rId167" Type="http://schemas.openxmlformats.org/officeDocument/2006/relationships/slide" Target="slides/slide155.xml"/><Relationship Id="rId7" Type="http://schemas.openxmlformats.org/officeDocument/2006/relationships/slideMaster" Target="slideMasters/slideMaster7.xml"/><Relationship Id="rId71" Type="http://schemas.openxmlformats.org/officeDocument/2006/relationships/slide" Target="slides/slide59.xml"/><Relationship Id="rId92" Type="http://schemas.openxmlformats.org/officeDocument/2006/relationships/slide" Target="slides/slide80.xml"/><Relationship Id="rId162" Type="http://schemas.openxmlformats.org/officeDocument/2006/relationships/slide" Target="slides/slide150.xml"/><Relationship Id="rId2" Type="http://schemas.openxmlformats.org/officeDocument/2006/relationships/slideMaster" Target="slideMasters/slideMaster2.xml"/><Relationship Id="rId29" Type="http://schemas.openxmlformats.org/officeDocument/2006/relationships/slide" Target="slides/slide17.xml"/><Relationship Id="rId24" Type="http://schemas.openxmlformats.org/officeDocument/2006/relationships/slide" Target="slides/slide12.xml"/><Relationship Id="rId40" Type="http://schemas.openxmlformats.org/officeDocument/2006/relationships/slide" Target="slides/slide28.xml"/><Relationship Id="rId45" Type="http://schemas.openxmlformats.org/officeDocument/2006/relationships/slide" Target="slides/slide33.xml"/><Relationship Id="rId66" Type="http://schemas.openxmlformats.org/officeDocument/2006/relationships/slide" Target="slides/slide54.xml"/><Relationship Id="rId87" Type="http://schemas.openxmlformats.org/officeDocument/2006/relationships/slide" Target="slides/slide75.xml"/><Relationship Id="rId110" Type="http://schemas.openxmlformats.org/officeDocument/2006/relationships/slide" Target="slides/slide98.xml"/><Relationship Id="rId115" Type="http://schemas.openxmlformats.org/officeDocument/2006/relationships/slide" Target="slides/slide103.xml"/><Relationship Id="rId131" Type="http://schemas.openxmlformats.org/officeDocument/2006/relationships/slide" Target="slides/slide119.xml"/><Relationship Id="rId136" Type="http://schemas.openxmlformats.org/officeDocument/2006/relationships/slide" Target="slides/slide124.xml"/><Relationship Id="rId157" Type="http://schemas.openxmlformats.org/officeDocument/2006/relationships/slide" Target="slides/slide145.xml"/><Relationship Id="rId61" Type="http://schemas.openxmlformats.org/officeDocument/2006/relationships/slide" Target="slides/slide49.xml"/><Relationship Id="rId82" Type="http://schemas.openxmlformats.org/officeDocument/2006/relationships/slide" Target="slides/slide70.xml"/><Relationship Id="rId152" Type="http://schemas.openxmlformats.org/officeDocument/2006/relationships/slide" Target="slides/slide140.xml"/><Relationship Id="rId173" Type="http://schemas.openxmlformats.org/officeDocument/2006/relationships/presProps" Target="presProps.xml"/><Relationship Id="rId19" Type="http://schemas.openxmlformats.org/officeDocument/2006/relationships/slide" Target="slides/slide7.xml"/><Relationship Id="rId14" Type="http://schemas.openxmlformats.org/officeDocument/2006/relationships/slide" Target="slides/slide2.xml"/><Relationship Id="rId30" Type="http://schemas.openxmlformats.org/officeDocument/2006/relationships/slide" Target="slides/slide18.xml"/><Relationship Id="rId35" Type="http://schemas.openxmlformats.org/officeDocument/2006/relationships/slide" Target="slides/slide23.xml"/><Relationship Id="rId56" Type="http://schemas.openxmlformats.org/officeDocument/2006/relationships/slide" Target="slides/slide44.xml"/><Relationship Id="rId77" Type="http://schemas.openxmlformats.org/officeDocument/2006/relationships/slide" Target="slides/slide65.xml"/><Relationship Id="rId100" Type="http://schemas.openxmlformats.org/officeDocument/2006/relationships/slide" Target="slides/slide88.xml"/><Relationship Id="rId105" Type="http://schemas.openxmlformats.org/officeDocument/2006/relationships/slide" Target="slides/slide93.xml"/><Relationship Id="rId126" Type="http://schemas.openxmlformats.org/officeDocument/2006/relationships/slide" Target="slides/slide114.xml"/><Relationship Id="rId147" Type="http://schemas.openxmlformats.org/officeDocument/2006/relationships/slide" Target="slides/slide135.xml"/><Relationship Id="rId168" Type="http://schemas.openxmlformats.org/officeDocument/2006/relationships/slide" Target="slides/slide156.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93" Type="http://schemas.openxmlformats.org/officeDocument/2006/relationships/slide" Target="slides/slide81.xml"/><Relationship Id="rId98" Type="http://schemas.openxmlformats.org/officeDocument/2006/relationships/slide" Target="slides/slide86.xml"/><Relationship Id="rId121" Type="http://schemas.openxmlformats.org/officeDocument/2006/relationships/slide" Target="slides/slide109.xml"/><Relationship Id="rId142" Type="http://schemas.openxmlformats.org/officeDocument/2006/relationships/slide" Target="slides/slide130.xml"/><Relationship Id="rId163" Type="http://schemas.openxmlformats.org/officeDocument/2006/relationships/slide" Target="slides/slide151.xml"/><Relationship Id="rId3" Type="http://schemas.openxmlformats.org/officeDocument/2006/relationships/slideMaster" Target="slideMasters/slideMaster3.xml"/><Relationship Id="rId25" Type="http://schemas.openxmlformats.org/officeDocument/2006/relationships/slide" Target="slides/slide13.xml"/><Relationship Id="rId46" Type="http://schemas.openxmlformats.org/officeDocument/2006/relationships/slide" Target="slides/slide34.xml"/><Relationship Id="rId67" Type="http://schemas.openxmlformats.org/officeDocument/2006/relationships/slide" Target="slides/slide55.xml"/><Relationship Id="rId116" Type="http://schemas.openxmlformats.org/officeDocument/2006/relationships/slide" Target="slides/slide104.xml"/><Relationship Id="rId137" Type="http://schemas.openxmlformats.org/officeDocument/2006/relationships/slide" Target="slides/slide125.xml"/><Relationship Id="rId158" Type="http://schemas.openxmlformats.org/officeDocument/2006/relationships/slide" Target="slides/slide146.xml"/><Relationship Id="rId20" Type="http://schemas.openxmlformats.org/officeDocument/2006/relationships/slide" Target="slides/slide8.xml"/><Relationship Id="rId41" Type="http://schemas.openxmlformats.org/officeDocument/2006/relationships/slide" Target="slides/slide29.xml"/><Relationship Id="rId62" Type="http://schemas.openxmlformats.org/officeDocument/2006/relationships/slide" Target="slides/slide50.xml"/><Relationship Id="rId83" Type="http://schemas.openxmlformats.org/officeDocument/2006/relationships/slide" Target="slides/slide71.xml"/><Relationship Id="rId88" Type="http://schemas.openxmlformats.org/officeDocument/2006/relationships/slide" Target="slides/slide76.xml"/><Relationship Id="rId111" Type="http://schemas.openxmlformats.org/officeDocument/2006/relationships/slide" Target="slides/slide99.xml"/><Relationship Id="rId132" Type="http://schemas.openxmlformats.org/officeDocument/2006/relationships/slide" Target="slides/slide120.xml"/><Relationship Id="rId153" Type="http://schemas.openxmlformats.org/officeDocument/2006/relationships/slide" Target="slides/slide141.xml"/><Relationship Id="rId174" Type="http://schemas.openxmlformats.org/officeDocument/2006/relationships/viewProps" Target="viewProps.xml"/><Relationship Id="rId15" Type="http://schemas.openxmlformats.org/officeDocument/2006/relationships/slide" Target="slides/slide3.xml"/><Relationship Id="rId36" Type="http://schemas.openxmlformats.org/officeDocument/2006/relationships/slide" Target="slides/slide24.xml"/><Relationship Id="rId57" Type="http://schemas.openxmlformats.org/officeDocument/2006/relationships/slide" Target="slides/slide45.xml"/><Relationship Id="rId106" Type="http://schemas.openxmlformats.org/officeDocument/2006/relationships/slide" Target="slides/slide94.xml"/><Relationship Id="rId127" Type="http://schemas.openxmlformats.org/officeDocument/2006/relationships/slide" Target="slides/slide115.xml"/><Relationship Id="rId10" Type="http://schemas.openxmlformats.org/officeDocument/2006/relationships/slideMaster" Target="slideMasters/slideMaster10.xml"/><Relationship Id="rId31" Type="http://schemas.openxmlformats.org/officeDocument/2006/relationships/slide" Target="slides/slide19.xml"/><Relationship Id="rId52" Type="http://schemas.openxmlformats.org/officeDocument/2006/relationships/slide" Target="slides/slide40.xml"/><Relationship Id="rId73" Type="http://schemas.openxmlformats.org/officeDocument/2006/relationships/slide" Target="slides/slide61.xml"/><Relationship Id="rId78" Type="http://schemas.openxmlformats.org/officeDocument/2006/relationships/slide" Target="slides/slide66.xml"/><Relationship Id="rId94" Type="http://schemas.openxmlformats.org/officeDocument/2006/relationships/slide" Target="slides/slide82.xml"/><Relationship Id="rId99" Type="http://schemas.openxmlformats.org/officeDocument/2006/relationships/slide" Target="slides/slide87.xml"/><Relationship Id="rId101" Type="http://schemas.openxmlformats.org/officeDocument/2006/relationships/slide" Target="slides/slide89.xml"/><Relationship Id="rId122" Type="http://schemas.openxmlformats.org/officeDocument/2006/relationships/slide" Target="slides/slide110.xml"/><Relationship Id="rId143" Type="http://schemas.openxmlformats.org/officeDocument/2006/relationships/slide" Target="slides/slide131.xml"/><Relationship Id="rId148" Type="http://schemas.openxmlformats.org/officeDocument/2006/relationships/slide" Target="slides/slide136.xml"/><Relationship Id="rId164" Type="http://schemas.openxmlformats.org/officeDocument/2006/relationships/slide" Target="slides/slide152.xml"/><Relationship Id="rId169" Type="http://schemas.openxmlformats.org/officeDocument/2006/relationships/slide" Target="slides/slide157.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14.xml"/><Relationship Id="rId47" Type="http://schemas.openxmlformats.org/officeDocument/2006/relationships/slide" Target="slides/slide35.xml"/><Relationship Id="rId68" Type="http://schemas.openxmlformats.org/officeDocument/2006/relationships/slide" Target="slides/slide56.xml"/><Relationship Id="rId89" Type="http://schemas.openxmlformats.org/officeDocument/2006/relationships/slide" Target="slides/slide77.xml"/><Relationship Id="rId112" Type="http://schemas.openxmlformats.org/officeDocument/2006/relationships/slide" Target="slides/slide100.xml"/><Relationship Id="rId133" Type="http://schemas.openxmlformats.org/officeDocument/2006/relationships/slide" Target="slides/slide121.xml"/><Relationship Id="rId154" Type="http://schemas.openxmlformats.org/officeDocument/2006/relationships/slide" Target="slides/slide142.xml"/><Relationship Id="rId175" Type="http://schemas.openxmlformats.org/officeDocument/2006/relationships/theme" Target="theme/theme1.xml"/><Relationship Id="rId16" Type="http://schemas.openxmlformats.org/officeDocument/2006/relationships/slide" Target="slides/slide4.xml"/><Relationship Id="rId37" Type="http://schemas.openxmlformats.org/officeDocument/2006/relationships/slide" Target="slides/slide25.xml"/><Relationship Id="rId58" Type="http://schemas.openxmlformats.org/officeDocument/2006/relationships/slide" Target="slides/slide46.xml"/><Relationship Id="rId79" Type="http://schemas.openxmlformats.org/officeDocument/2006/relationships/slide" Target="slides/slide67.xml"/><Relationship Id="rId102" Type="http://schemas.openxmlformats.org/officeDocument/2006/relationships/slide" Target="slides/slide90.xml"/><Relationship Id="rId123" Type="http://schemas.openxmlformats.org/officeDocument/2006/relationships/slide" Target="slides/slide111.xml"/><Relationship Id="rId144" Type="http://schemas.openxmlformats.org/officeDocument/2006/relationships/slide" Target="slides/slide132.xml"/><Relationship Id="rId90" Type="http://schemas.openxmlformats.org/officeDocument/2006/relationships/slide" Target="slides/slide78.xml"/><Relationship Id="rId165" Type="http://schemas.openxmlformats.org/officeDocument/2006/relationships/slide" Target="slides/slide153.xml"/><Relationship Id="rId27" Type="http://schemas.openxmlformats.org/officeDocument/2006/relationships/slide" Target="slides/slide15.xml"/><Relationship Id="rId48" Type="http://schemas.openxmlformats.org/officeDocument/2006/relationships/slide" Target="slides/slide36.xml"/><Relationship Id="rId69" Type="http://schemas.openxmlformats.org/officeDocument/2006/relationships/slide" Target="slides/slide57.xml"/><Relationship Id="rId113" Type="http://schemas.openxmlformats.org/officeDocument/2006/relationships/slide" Target="slides/slide101.xml"/><Relationship Id="rId134" Type="http://schemas.openxmlformats.org/officeDocument/2006/relationships/slide" Target="slides/slide122.xml"/><Relationship Id="rId80" Type="http://schemas.openxmlformats.org/officeDocument/2006/relationships/slide" Target="slides/slide68.xml"/><Relationship Id="rId155" Type="http://schemas.openxmlformats.org/officeDocument/2006/relationships/slide" Target="slides/slide143.xml"/><Relationship Id="rId176" Type="http://schemas.openxmlformats.org/officeDocument/2006/relationships/tableStyles" Target="tableStyles.xml"/><Relationship Id="rId17" Type="http://schemas.openxmlformats.org/officeDocument/2006/relationships/slide" Target="slides/slide5.xml"/><Relationship Id="rId38" Type="http://schemas.openxmlformats.org/officeDocument/2006/relationships/slide" Target="slides/slide26.xml"/><Relationship Id="rId59" Type="http://schemas.openxmlformats.org/officeDocument/2006/relationships/slide" Target="slides/slide47.xml"/><Relationship Id="rId103" Type="http://schemas.openxmlformats.org/officeDocument/2006/relationships/slide" Target="slides/slide91.xml"/><Relationship Id="rId124" Type="http://schemas.openxmlformats.org/officeDocument/2006/relationships/slide" Target="slides/slide112.xml"/><Relationship Id="rId70" Type="http://schemas.openxmlformats.org/officeDocument/2006/relationships/slide" Target="slides/slide58.xml"/><Relationship Id="rId91" Type="http://schemas.openxmlformats.org/officeDocument/2006/relationships/slide" Target="slides/slide79.xml"/><Relationship Id="rId145" Type="http://schemas.openxmlformats.org/officeDocument/2006/relationships/slide" Target="slides/slide133.xml"/><Relationship Id="rId166" Type="http://schemas.openxmlformats.org/officeDocument/2006/relationships/slide" Target="slides/slide154.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pivotSource>
    <c:name>[UPD_UpdateGlobalBycatchRate_20190224.xlsx]plots2!PivotTable1</c:name>
    <c:fmtId val="-1"/>
  </c:pivotSource>
  <c:chart>
    <c:autoTitleDeleted val="0"/>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pivotFmt>
      <c:pivotFmt>
        <c:idx val="3"/>
        <c:spPr>
          <a:solidFill>
            <a:schemeClr val="accent1"/>
          </a:solidFill>
          <a:ln>
            <a:noFill/>
          </a:ln>
          <a:effectLst/>
        </c:spPr>
        <c:marker>
          <c:symbol val="none"/>
        </c:marker>
      </c:pivotFmt>
      <c:pivotFmt>
        <c:idx val="4"/>
        <c:spPr>
          <a:solidFill>
            <a:schemeClr val="accent1"/>
          </a:solidFill>
          <a:ln>
            <a:noFill/>
          </a:ln>
          <a:effectLst/>
        </c:spPr>
        <c:marker>
          <c:symbol val="none"/>
        </c:marker>
      </c:pivotFmt>
      <c:pivotFmt>
        <c:idx val="5"/>
        <c:spPr>
          <a:solidFill>
            <a:schemeClr val="accent1"/>
          </a:solidFill>
          <a:ln>
            <a:noFill/>
          </a:ln>
          <a:effectLst/>
        </c:spPr>
        <c:marker>
          <c:symbol val="none"/>
        </c:marker>
      </c:pivotFmt>
      <c:pivotFmt>
        <c:idx val="6"/>
        <c:spPr>
          <a:solidFill>
            <a:schemeClr val="accent1"/>
          </a:solidFill>
          <a:ln>
            <a:noFill/>
          </a:ln>
          <a:effectLst/>
        </c:spPr>
        <c:marker>
          <c:symbol val="none"/>
        </c:marker>
      </c:pivotFmt>
      <c:pivotFmt>
        <c:idx val="7"/>
        <c:spPr>
          <a:solidFill>
            <a:schemeClr val="accent1"/>
          </a:solidFill>
          <a:ln>
            <a:noFill/>
          </a:ln>
          <a:effectLst/>
        </c:spPr>
        <c:marker>
          <c:symbol val="none"/>
        </c:marker>
      </c:pivotFmt>
      <c:pivotFmt>
        <c:idx val="8"/>
        <c:spPr>
          <a:solidFill>
            <a:schemeClr val="accent1"/>
          </a:solidFill>
          <a:ln>
            <a:noFill/>
          </a:ln>
          <a:effectLst/>
        </c:spPr>
        <c:marker>
          <c:symbol val="none"/>
        </c:marker>
      </c:pivotFmt>
      <c:pivotFmt>
        <c:idx val="9"/>
        <c:spPr>
          <a:solidFill>
            <a:schemeClr val="accent1"/>
          </a:solidFill>
          <a:ln>
            <a:noFill/>
          </a:ln>
          <a:effectLst/>
        </c:spPr>
        <c:marker>
          <c:symbol val="none"/>
        </c:marker>
      </c:pivotFmt>
      <c:pivotFmt>
        <c:idx val="10"/>
        <c:spPr>
          <a:solidFill>
            <a:schemeClr val="accent1"/>
          </a:solidFill>
          <a:ln>
            <a:noFill/>
          </a:ln>
          <a:effectLst/>
        </c:spPr>
        <c:marker>
          <c:symbol val="none"/>
        </c:marker>
      </c:pivotFmt>
      <c:pivotFmt>
        <c:idx val="11"/>
        <c:spPr>
          <a:solidFill>
            <a:schemeClr val="accent1"/>
          </a:solidFill>
          <a:ln>
            <a:noFill/>
          </a:ln>
          <a:effectLst/>
        </c:spPr>
        <c:marker>
          <c:symbol val="none"/>
        </c:marker>
      </c:pivotFmt>
      <c:pivotFmt>
        <c:idx val="12"/>
        <c:spPr>
          <a:solidFill>
            <a:schemeClr val="accent1"/>
          </a:solidFill>
          <a:ln>
            <a:noFill/>
          </a:ln>
          <a:effectLst/>
        </c:spPr>
        <c:marker>
          <c:symbol val="none"/>
        </c:marker>
      </c:pivotFmt>
      <c:pivotFmt>
        <c:idx val="13"/>
        <c:spPr>
          <a:solidFill>
            <a:schemeClr val="accent1"/>
          </a:solidFill>
          <a:ln>
            <a:noFill/>
          </a:ln>
          <a:effectLst/>
        </c:spPr>
        <c:marker>
          <c:symbol val="none"/>
        </c:marker>
      </c:pivotFmt>
      <c:pivotFmt>
        <c:idx val="14"/>
        <c:spPr>
          <a:solidFill>
            <a:schemeClr val="accent1"/>
          </a:solidFill>
          <a:ln>
            <a:noFill/>
          </a:ln>
          <a:effectLst/>
        </c:spPr>
        <c:marker>
          <c:symbol val="none"/>
        </c:marker>
      </c:pivotFmt>
    </c:pivotFmts>
    <c:plotArea>
      <c:layout/>
      <c:barChart>
        <c:barDir val="col"/>
        <c:grouping val="stacked"/>
        <c:varyColors val="0"/>
        <c:ser>
          <c:idx val="0"/>
          <c:order val="0"/>
          <c:tx>
            <c:strRef>
              <c:f>plots2!$AA$4</c:f>
              <c:strCache>
                <c:ptCount val="1"/>
                <c:pt idx="0">
                  <c:v>Sum of Minor tuna/
bycatch</c:v>
                </c:pt>
              </c:strCache>
            </c:strRef>
          </c:tx>
          <c:spPr>
            <a:solidFill>
              <a:schemeClr val="accent1"/>
            </a:solidFill>
            <a:ln>
              <a:noFill/>
            </a:ln>
            <a:effectLst/>
          </c:spPr>
          <c:invertIfNegative val="0"/>
          <c:cat>
            <c:multiLvlStrRef>
              <c:f>plots2!$Z$5:$Z$17</c:f>
              <c:multiLvlStrCache>
                <c:ptCount val="9"/>
                <c:lvl>
                  <c:pt idx="0">
                    <c:v>EPO</c:v>
                  </c:pt>
                  <c:pt idx="1">
                    <c:v>AO</c:v>
                  </c:pt>
                  <c:pt idx="2">
                    <c:v>EPO</c:v>
                  </c:pt>
                  <c:pt idx="3">
                    <c:v>IO</c:v>
                  </c:pt>
                  <c:pt idx="4">
                    <c:v>WCPO</c:v>
                  </c:pt>
                  <c:pt idx="5">
                    <c:v>AO</c:v>
                  </c:pt>
                  <c:pt idx="6">
                    <c:v>EPO</c:v>
                  </c:pt>
                  <c:pt idx="7">
                    <c:v>IO</c:v>
                  </c:pt>
                  <c:pt idx="8">
                    <c:v>WCPO</c:v>
                  </c:pt>
                </c:lvl>
                <c:lvl>
                  <c:pt idx="0">
                    <c:v>DOL</c:v>
                  </c:pt>
                  <c:pt idx="1">
                    <c:v>FAD</c:v>
                  </c:pt>
                  <c:pt idx="5">
                    <c:v>FSC</c:v>
                  </c:pt>
                </c:lvl>
              </c:multiLvlStrCache>
            </c:multiLvlStrRef>
          </c:cat>
          <c:val>
            <c:numRef>
              <c:f>plots2!$AA$5:$AA$17</c:f>
              <c:numCache>
                <c:formatCode>General</c:formatCode>
                <c:ptCount val="9"/>
                <c:pt idx="0">
                  <c:v>1.3570450441461599E-3</c:v>
                </c:pt>
                <c:pt idx="1">
                  <c:v>0.64742625700013501</c:v>
                </c:pt>
                <c:pt idx="2">
                  <c:v>8.3226080522618998E-2</c:v>
                </c:pt>
                <c:pt idx="3">
                  <c:v>0.136288926252704</c:v>
                </c:pt>
                <c:pt idx="4">
                  <c:v>8.09622963698413E-2</c:v>
                </c:pt>
                <c:pt idx="5">
                  <c:v>0.493273556104594</c:v>
                </c:pt>
                <c:pt idx="6">
                  <c:v>1.2821467583267E-2</c:v>
                </c:pt>
                <c:pt idx="7">
                  <c:v>3.1412984769429803E-2</c:v>
                </c:pt>
                <c:pt idx="8">
                  <c:v>6.3216615399320095E-2</c:v>
                </c:pt>
              </c:numCache>
            </c:numRef>
          </c:val>
          <c:extLst>
            <c:ext xmlns:c16="http://schemas.microsoft.com/office/drawing/2014/chart" uri="{C3380CC4-5D6E-409C-BE32-E72D297353CC}">
              <c16:uniqueId val="{00000000-FDAA-6341-BAD9-7A985A4302F8}"/>
            </c:ext>
          </c:extLst>
        </c:ser>
        <c:ser>
          <c:idx val="1"/>
          <c:order val="1"/>
          <c:tx>
            <c:strRef>
              <c:f>plots2!$AB$4</c:f>
              <c:strCache>
                <c:ptCount val="1"/>
                <c:pt idx="0">
                  <c:v>Sum of Bony fish/
bycatch</c:v>
                </c:pt>
              </c:strCache>
            </c:strRef>
          </c:tx>
          <c:spPr>
            <a:solidFill>
              <a:schemeClr val="accent2"/>
            </a:solidFill>
            <a:ln>
              <a:noFill/>
            </a:ln>
            <a:effectLst/>
          </c:spPr>
          <c:invertIfNegative val="0"/>
          <c:cat>
            <c:multiLvlStrRef>
              <c:f>plots2!$Z$5:$Z$17</c:f>
              <c:multiLvlStrCache>
                <c:ptCount val="9"/>
                <c:lvl>
                  <c:pt idx="0">
                    <c:v>EPO</c:v>
                  </c:pt>
                  <c:pt idx="1">
                    <c:v>AO</c:v>
                  </c:pt>
                  <c:pt idx="2">
                    <c:v>EPO</c:v>
                  </c:pt>
                  <c:pt idx="3">
                    <c:v>IO</c:v>
                  </c:pt>
                  <c:pt idx="4">
                    <c:v>WCPO</c:v>
                  </c:pt>
                  <c:pt idx="5">
                    <c:v>AO</c:v>
                  </c:pt>
                  <c:pt idx="6">
                    <c:v>EPO</c:v>
                  </c:pt>
                  <c:pt idx="7">
                    <c:v>IO</c:v>
                  </c:pt>
                  <c:pt idx="8">
                    <c:v>WCPO</c:v>
                  </c:pt>
                </c:lvl>
                <c:lvl>
                  <c:pt idx="0">
                    <c:v>DOL</c:v>
                  </c:pt>
                  <c:pt idx="1">
                    <c:v>FAD</c:v>
                  </c:pt>
                  <c:pt idx="5">
                    <c:v>FSC</c:v>
                  </c:pt>
                </c:lvl>
              </c:multiLvlStrCache>
            </c:multiLvlStrRef>
          </c:cat>
          <c:val>
            <c:numRef>
              <c:f>plots2!$AB$5:$AB$17</c:f>
              <c:numCache>
                <c:formatCode>General</c:formatCode>
                <c:ptCount val="9"/>
                <c:pt idx="0">
                  <c:v>2.0866128071697E-2</c:v>
                </c:pt>
                <c:pt idx="1">
                  <c:v>0.268140768659759</c:v>
                </c:pt>
                <c:pt idx="2">
                  <c:v>0.55728092408062202</c:v>
                </c:pt>
                <c:pt idx="3">
                  <c:v>0.60492564173052599</c:v>
                </c:pt>
                <c:pt idx="4">
                  <c:v>0.72115221581934597</c:v>
                </c:pt>
                <c:pt idx="5">
                  <c:v>1.5070849698711799E-2</c:v>
                </c:pt>
                <c:pt idx="6">
                  <c:v>0.15666211316936901</c:v>
                </c:pt>
                <c:pt idx="7">
                  <c:v>0.26104569171067799</c:v>
                </c:pt>
                <c:pt idx="8">
                  <c:v>0.20127236545510499</c:v>
                </c:pt>
              </c:numCache>
            </c:numRef>
          </c:val>
          <c:extLst>
            <c:ext xmlns:c16="http://schemas.microsoft.com/office/drawing/2014/chart" uri="{C3380CC4-5D6E-409C-BE32-E72D297353CC}">
              <c16:uniqueId val="{00000001-FDAA-6341-BAD9-7A985A4302F8}"/>
            </c:ext>
          </c:extLst>
        </c:ser>
        <c:ser>
          <c:idx val="2"/>
          <c:order val="2"/>
          <c:tx>
            <c:strRef>
              <c:f>plots2!$AC$4</c:f>
              <c:strCache>
                <c:ptCount val="1"/>
                <c:pt idx="0">
                  <c:v>Sum of Billfish/
bycatch</c:v>
                </c:pt>
              </c:strCache>
            </c:strRef>
          </c:tx>
          <c:spPr>
            <a:solidFill>
              <a:schemeClr val="accent3"/>
            </a:solidFill>
            <a:ln>
              <a:noFill/>
            </a:ln>
            <a:effectLst/>
          </c:spPr>
          <c:invertIfNegative val="0"/>
          <c:cat>
            <c:multiLvlStrRef>
              <c:f>plots2!$Z$5:$Z$17</c:f>
              <c:multiLvlStrCache>
                <c:ptCount val="9"/>
                <c:lvl>
                  <c:pt idx="0">
                    <c:v>EPO</c:v>
                  </c:pt>
                  <c:pt idx="1">
                    <c:v>AO</c:v>
                  </c:pt>
                  <c:pt idx="2">
                    <c:v>EPO</c:v>
                  </c:pt>
                  <c:pt idx="3">
                    <c:v>IO</c:v>
                  </c:pt>
                  <c:pt idx="4">
                    <c:v>WCPO</c:v>
                  </c:pt>
                  <c:pt idx="5">
                    <c:v>AO</c:v>
                  </c:pt>
                  <c:pt idx="6">
                    <c:v>EPO</c:v>
                  </c:pt>
                  <c:pt idx="7">
                    <c:v>IO</c:v>
                  </c:pt>
                  <c:pt idx="8">
                    <c:v>WCPO</c:v>
                  </c:pt>
                </c:lvl>
                <c:lvl>
                  <c:pt idx="0">
                    <c:v>DOL</c:v>
                  </c:pt>
                  <c:pt idx="1">
                    <c:v>FAD</c:v>
                  </c:pt>
                  <c:pt idx="5">
                    <c:v>FSC</c:v>
                  </c:pt>
                </c:lvl>
              </c:multiLvlStrCache>
            </c:multiLvlStrRef>
          </c:cat>
          <c:val>
            <c:numRef>
              <c:f>plots2!$AC$5:$AC$17</c:f>
              <c:numCache>
                <c:formatCode>General</c:formatCode>
                <c:ptCount val="9"/>
                <c:pt idx="0">
                  <c:v>0.42084070662260697</c:v>
                </c:pt>
                <c:pt idx="1">
                  <c:v>2.2031545931899699E-2</c:v>
                </c:pt>
                <c:pt idx="2">
                  <c:v>0.123177543952369</c:v>
                </c:pt>
                <c:pt idx="3">
                  <c:v>5.1283295299162902E-2</c:v>
                </c:pt>
                <c:pt idx="4">
                  <c:v>3.9304921437760799E-2</c:v>
                </c:pt>
                <c:pt idx="5">
                  <c:v>4.7769176377479697E-2</c:v>
                </c:pt>
                <c:pt idx="6">
                  <c:v>0.30680574037825598</c:v>
                </c:pt>
                <c:pt idx="7">
                  <c:v>0.12037664879349901</c:v>
                </c:pt>
                <c:pt idx="8">
                  <c:v>0.17726614587286699</c:v>
                </c:pt>
              </c:numCache>
            </c:numRef>
          </c:val>
          <c:extLst>
            <c:ext xmlns:c16="http://schemas.microsoft.com/office/drawing/2014/chart" uri="{C3380CC4-5D6E-409C-BE32-E72D297353CC}">
              <c16:uniqueId val="{00000002-FDAA-6341-BAD9-7A985A4302F8}"/>
            </c:ext>
          </c:extLst>
        </c:ser>
        <c:ser>
          <c:idx val="3"/>
          <c:order val="3"/>
          <c:tx>
            <c:strRef>
              <c:f>plots2!$AD$4</c:f>
              <c:strCache>
                <c:ptCount val="1"/>
                <c:pt idx="0">
                  <c:v>Sum of Sharks/
bycatch</c:v>
                </c:pt>
              </c:strCache>
            </c:strRef>
          </c:tx>
          <c:spPr>
            <a:solidFill>
              <a:schemeClr val="accent4"/>
            </a:solidFill>
            <a:ln>
              <a:noFill/>
            </a:ln>
            <a:effectLst/>
          </c:spPr>
          <c:invertIfNegative val="0"/>
          <c:cat>
            <c:multiLvlStrRef>
              <c:f>plots2!$Z$5:$Z$17</c:f>
              <c:multiLvlStrCache>
                <c:ptCount val="9"/>
                <c:lvl>
                  <c:pt idx="0">
                    <c:v>EPO</c:v>
                  </c:pt>
                  <c:pt idx="1">
                    <c:v>AO</c:v>
                  </c:pt>
                  <c:pt idx="2">
                    <c:v>EPO</c:v>
                  </c:pt>
                  <c:pt idx="3">
                    <c:v>IO</c:v>
                  </c:pt>
                  <c:pt idx="4">
                    <c:v>WCPO</c:v>
                  </c:pt>
                  <c:pt idx="5">
                    <c:v>AO</c:v>
                  </c:pt>
                  <c:pt idx="6">
                    <c:v>EPO</c:v>
                  </c:pt>
                  <c:pt idx="7">
                    <c:v>IO</c:v>
                  </c:pt>
                  <c:pt idx="8">
                    <c:v>WCPO</c:v>
                  </c:pt>
                </c:lvl>
                <c:lvl>
                  <c:pt idx="0">
                    <c:v>DOL</c:v>
                  </c:pt>
                  <c:pt idx="1">
                    <c:v>FAD</c:v>
                  </c:pt>
                  <c:pt idx="5">
                    <c:v>FSC</c:v>
                  </c:pt>
                </c:lvl>
              </c:multiLvlStrCache>
            </c:multiLvlStrRef>
          </c:cat>
          <c:val>
            <c:numRef>
              <c:f>plots2!$AD$5:$AD$17</c:f>
              <c:numCache>
                <c:formatCode>General</c:formatCode>
                <c:ptCount val="9"/>
                <c:pt idx="0">
                  <c:v>0.40938856950638303</c:v>
                </c:pt>
                <c:pt idx="1">
                  <c:v>5.9081113410486802E-2</c:v>
                </c:pt>
                <c:pt idx="2">
                  <c:v>0.23238789115273401</c:v>
                </c:pt>
                <c:pt idx="3">
                  <c:v>0.19976689407550799</c:v>
                </c:pt>
                <c:pt idx="4">
                  <c:v>0.14932040798969801</c:v>
                </c:pt>
                <c:pt idx="5">
                  <c:v>0.426855264314768</c:v>
                </c:pt>
                <c:pt idx="6">
                  <c:v>0.31277301642153499</c:v>
                </c:pt>
                <c:pt idx="7">
                  <c:v>0.24271605645699601</c:v>
                </c:pt>
                <c:pt idx="8">
                  <c:v>0.46858328759870499</c:v>
                </c:pt>
              </c:numCache>
            </c:numRef>
          </c:val>
          <c:extLst>
            <c:ext xmlns:c16="http://schemas.microsoft.com/office/drawing/2014/chart" uri="{C3380CC4-5D6E-409C-BE32-E72D297353CC}">
              <c16:uniqueId val="{00000003-FDAA-6341-BAD9-7A985A4302F8}"/>
            </c:ext>
          </c:extLst>
        </c:ser>
        <c:ser>
          <c:idx val="4"/>
          <c:order val="4"/>
          <c:tx>
            <c:strRef>
              <c:f>plots2!$AE$4</c:f>
              <c:strCache>
                <c:ptCount val="1"/>
                <c:pt idx="0">
                  <c:v>Sum of Rays/
bycatch</c:v>
                </c:pt>
              </c:strCache>
            </c:strRef>
          </c:tx>
          <c:spPr>
            <a:solidFill>
              <a:schemeClr val="accent5"/>
            </a:solidFill>
            <a:ln>
              <a:noFill/>
            </a:ln>
            <a:effectLst/>
          </c:spPr>
          <c:invertIfNegative val="0"/>
          <c:cat>
            <c:multiLvlStrRef>
              <c:f>plots2!$Z$5:$Z$17</c:f>
              <c:multiLvlStrCache>
                <c:ptCount val="9"/>
                <c:lvl>
                  <c:pt idx="0">
                    <c:v>EPO</c:v>
                  </c:pt>
                  <c:pt idx="1">
                    <c:v>AO</c:v>
                  </c:pt>
                  <c:pt idx="2">
                    <c:v>EPO</c:v>
                  </c:pt>
                  <c:pt idx="3">
                    <c:v>IO</c:v>
                  </c:pt>
                  <c:pt idx="4">
                    <c:v>WCPO</c:v>
                  </c:pt>
                  <c:pt idx="5">
                    <c:v>AO</c:v>
                  </c:pt>
                  <c:pt idx="6">
                    <c:v>EPO</c:v>
                  </c:pt>
                  <c:pt idx="7">
                    <c:v>IO</c:v>
                  </c:pt>
                  <c:pt idx="8">
                    <c:v>WCPO</c:v>
                  </c:pt>
                </c:lvl>
                <c:lvl>
                  <c:pt idx="0">
                    <c:v>DOL</c:v>
                  </c:pt>
                  <c:pt idx="1">
                    <c:v>FAD</c:v>
                  </c:pt>
                  <c:pt idx="5">
                    <c:v>FSC</c:v>
                  </c:pt>
                </c:lvl>
              </c:multiLvlStrCache>
            </c:multiLvlStrRef>
          </c:cat>
          <c:val>
            <c:numRef>
              <c:f>plots2!$AE$5:$AE$17</c:f>
              <c:numCache>
                <c:formatCode>General</c:formatCode>
                <c:ptCount val="9"/>
                <c:pt idx="0">
                  <c:v>0.14754755075516701</c:v>
                </c:pt>
                <c:pt idx="1">
                  <c:v>3.3203149977187999E-3</c:v>
                </c:pt>
                <c:pt idx="2">
                  <c:v>3.9275602916559798E-3</c:v>
                </c:pt>
                <c:pt idx="3">
                  <c:v>7.7352426420986701E-3</c:v>
                </c:pt>
                <c:pt idx="4">
                  <c:v>9.2601583833534194E-3</c:v>
                </c:pt>
                <c:pt idx="5">
                  <c:v>1.7031153504445701E-2</c:v>
                </c:pt>
                <c:pt idx="6">
                  <c:v>0.210937662447573</c:v>
                </c:pt>
                <c:pt idx="7">
                  <c:v>0.34444861826939799</c:v>
                </c:pt>
                <c:pt idx="8">
                  <c:v>8.96615856740033E-2</c:v>
                </c:pt>
              </c:numCache>
            </c:numRef>
          </c:val>
          <c:extLst>
            <c:ext xmlns:c16="http://schemas.microsoft.com/office/drawing/2014/chart" uri="{C3380CC4-5D6E-409C-BE32-E72D297353CC}">
              <c16:uniqueId val="{00000004-FDAA-6341-BAD9-7A985A4302F8}"/>
            </c:ext>
          </c:extLst>
        </c:ser>
        <c:dLbls>
          <c:showLegendKey val="0"/>
          <c:showVal val="0"/>
          <c:showCatName val="0"/>
          <c:showSerName val="0"/>
          <c:showPercent val="0"/>
          <c:showBubbleSize val="0"/>
        </c:dLbls>
        <c:gapWidth val="219"/>
        <c:overlap val="100"/>
        <c:axId val="-2098029848"/>
        <c:axId val="-2097859544"/>
      </c:barChart>
      <c:catAx>
        <c:axId val="-2098029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300" b="0" i="0" u="none" strike="noStrike" kern="1200" baseline="0">
                <a:solidFill>
                  <a:schemeClr val="tx1">
                    <a:lumMod val="65000"/>
                    <a:lumOff val="35000"/>
                  </a:schemeClr>
                </a:solidFill>
                <a:latin typeface="+mn-lt"/>
                <a:ea typeface="+mn-ea"/>
                <a:cs typeface="+mn-cs"/>
              </a:defRPr>
            </a:pPr>
            <a:endParaRPr lang="en-US"/>
          </a:p>
        </c:txPr>
        <c:crossAx val="-2097859544"/>
        <c:crosses val="autoZero"/>
        <c:auto val="1"/>
        <c:lblAlgn val="ctr"/>
        <c:lblOffset val="100"/>
        <c:noMultiLvlLbl val="0"/>
      </c:catAx>
      <c:valAx>
        <c:axId val="-2097859544"/>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09802984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extLst>
    <c:ext xmlns:c14="http://schemas.microsoft.com/office/drawing/2007/8/2/chart" uri="{781A3756-C4B2-4CAC-9D66-4F8BD8637D16}">
      <c14:pivotOptions>
        <c14:dropZoneFilter val="1"/>
        <c14:dropZoneCategories val="1"/>
        <c14:dropZoneData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E4AD74E-4E66-4540-9138-D9475625B36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B883D329-917E-5B42-AECA-1205ABE91AB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591B5A8-BAA2-7A4E-BB59-F98900265D4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E6176BF-0C67-7744-9070-9EE9516ADB7D}" type="slidenum">
              <a:rPr lang="en-US" smtClean="0"/>
              <a:t>‹#›</a:t>
            </a:fld>
            <a:endParaRPr lang="en-US"/>
          </a:p>
        </p:txBody>
      </p:sp>
    </p:spTree>
    <p:extLst>
      <p:ext uri="{BB962C8B-B14F-4D97-AF65-F5344CB8AC3E}">
        <p14:creationId xmlns:p14="http://schemas.microsoft.com/office/powerpoint/2010/main" val="3651187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0040EC-A1B2-F845-BFDC-0942631214B4}" type="datetimeFigureOut">
              <a:rPr lang="en-US" smtClean="0"/>
              <a:t>10/14/26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D548C2-24F2-4E4F-9104-1262C3540785}" type="slidenum">
              <a:rPr lang="en-US" smtClean="0"/>
              <a:t>‹#›</a:t>
            </a:fld>
            <a:endParaRPr lang="en-US"/>
          </a:p>
        </p:txBody>
      </p:sp>
    </p:spTree>
    <p:extLst>
      <p:ext uri="{BB962C8B-B14F-4D97-AF65-F5344CB8AC3E}">
        <p14:creationId xmlns:p14="http://schemas.microsoft.com/office/powerpoint/2010/main" val="21152671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D548C2-24F2-4E4F-9104-1262C3540785}" type="slidenum">
              <a:rPr lang="en-US" smtClean="0"/>
              <a:t>1</a:t>
            </a:fld>
            <a:endParaRPr lang="en-US" dirty="0"/>
          </a:p>
        </p:txBody>
      </p:sp>
    </p:spTree>
    <p:extLst>
      <p:ext uri="{BB962C8B-B14F-4D97-AF65-F5344CB8AC3E}">
        <p14:creationId xmlns:p14="http://schemas.microsoft.com/office/powerpoint/2010/main" val="29889593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D548C2-24F2-4E4F-9104-1262C3540785}" type="slidenum">
              <a:rPr lang="en-US" smtClean="0"/>
              <a:t>2</a:t>
            </a:fld>
            <a:endParaRPr lang="en-US"/>
          </a:p>
        </p:txBody>
      </p:sp>
    </p:spTree>
    <p:extLst>
      <p:ext uri="{BB962C8B-B14F-4D97-AF65-F5344CB8AC3E}">
        <p14:creationId xmlns:p14="http://schemas.microsoft.com/office/powerpoint/2010/main" val="30671014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D548C2-24F2-4E4F-9104-1262C3540785}" type="slidenum">
              <a:rPr lang="en-US" smtClean="0"/>
              <a:t>4</a:t>
            </a:fld>
            <a:endParaRPr lang="en-US"/>
          </a:p>
        </p:txBody>
      </p:sp>
    </p:spTree>
    <p:extLst>
      <p:ext uri="{BB962C8B-B14F-4D97-AF65-F5344CB8AC3E}">
        <p14:creationId xmlns:p14="http://schemas.microsoft.com/office/powerpoint/2010/main" val="25792997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71014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75987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4406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4FB04-6731-5792-477B-AE4B4B80AB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6744CA-4DFB-DE7F-69F1-D23065ADBD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32DAC2-CCF6-50EA-AF81-D2515D2F33D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5BA21E-4B23-554F-41C9-50A88A4D9B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2011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8E386-6703-B204-D101-A0D0684221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13AD05-C400-C384-385E-B59B1C12E2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FA454E-FD70-6D46-48A7-6FFEEA36287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6BB8447-A14C-9FF8-271D-2EB5EB29D2F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14704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C9309-F5F1-DA99-BFB7-DA448BBCEC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3B7AA2-B9F7-5966-84FE-D6439EF9F9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D075B0-B92C-DF71-698B-1508FD9528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E1D05F3-276B-740D-D61A-B4526775AE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06899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930BF3-0DDA-4A67-C197-B515D2155B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AD775D-455A-039A-54AD-7DD29172F4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A8C9A3-0956-3F6B-92D8-9BA8111492F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C6178E8-82BA-5E21-4B6C-73159765C52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2343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22397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1092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42543-36A6-71C9-E5FF-1AA8459DE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6104E2-8337-9635-6D7D-2D24475B54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21394E-C148-A1C9-E48E-FEEDB9297EA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F5875CD-5974-8473-B12B-4FE9639D78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75976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75E18-F453-1EE8-FBBE-123919077E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1E2ED7-8103-DA0D-A2C1-F004BB18CB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73BE29-0E75-E63E-7E97-A8A99E0FB3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A9D1F7F-3BFF-CEBE-C285-09D34FC888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11106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C076F-8485-94BC-CB56-ECE9F2C2FC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3C4580-6FD4-C088-65D1-D6CCDFBDA4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C209A3-AAFC-7F48-A97F-81B1F845D9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50239B-6340-7EAC-F334-CCB7D9EC53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47682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0FCE6-66D1-7B65-751C-2E6B9BDCD9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D11576-FD86-5639-E4E1-0AB9225509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E5A376-D31C-5D7B-484A-A28B067B23B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3D27BFE-0BC2-5756-0F1A-1974E933C1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2939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CAE8FA-4294-3C7F-9C0F-D55BA2BBAD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B4A659-9100-0B59-E0F9-799D7C29E5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85FDF5-6665-BEE7-B813-932B2F33DF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6E909C7-5829-A4CE-4B21-8CB5C121E89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4822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4F5AF-8842-2BE6-D3DA-E0AE42FFA4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9A7033-AFFC-E8E0-0551-0CCE506E90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81246E-9457-B25D-CAF6-D635A6A094D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59A1EEB-2099-2AE5-64A9-46F32F47CD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2192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EB43C3-0364-486D-5227-BB08C057E2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B8BB92-1CCA-7A90-A56B-7DC73C69CA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506F2C7-702C-5439-A63F-4AD2535A8E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669E312-A7ED-F208-D284-819517E9ADE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17544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A6A53-3CF2-39B8-303F-E18229F3D9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6DAC40-937C-68A9-CCBA-41F628A111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D5888A-F06F-643B-6B73-89CADE33984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A5CEE50-71CB-A0B3-5B65-84D06FEDCF2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13563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2D924-D909-3E70-D0F1-E1E173B358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E395C6-7AD2-009B-9741-E50E8C24AD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E0B295-7343-711B-F5B5-985875F6BED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CFCF04C-D982-3D48-E89A-28794169492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75456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FC86F-E213-7069-E215-1510080569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475E11-D70E-1FD4-1EB1-7AA167EAE2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3DFA78-34B7-1979-F994-7B3DBED999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DD716A-1B79-213C-3C66-6FA556455E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66599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80769E-6E97-17B1-A24B-011139EA18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828C9D-1C25-537C-4A53-77093DD975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06C880-6449-A687-98DE-65F7311EBCA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36B1B25-D17F-F50B-2493-825B3CA707C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73934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71014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759872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A4D40A-767F-A18E-B13F-416C30F7B3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45D8F6-0A99-0D29-2065-D08E60CE61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02DF9C6-711F-37F8-73B4-D1298145ADB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9FF4C1-77C6-C49D-416B-7B1E513EDE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71337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1FD4C-6801-434E-8D1F-AD4E234AAF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C9280-7771-5D30-FC37-5B2001CCAC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C2CA061-BBEB-729F-1093-01494EB64B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349FFC7-D54C-30AE-9983-F0633D93030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66071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AU"/>
              <a:t>ENSO, SST, western Pacific warm pool area (likely unique to us!), ocean heat content, marine heatwaves + ecosystem indicators like mean fish condition, PS fishery distribution</a:t>
            </a:r>
            <a:endParaRPr lang="es-ES"/>
          </a:p>
        </p:txBody>
      </p:sp>
      <p:sp>
        <p:nvSpPr>
          <p:cNvPr id="4" name="Marcador de número de diapositiva 3"/>
          <p:cNvSpPr>
            <a:spLocks noGrp="1"/>
          </p:cNvSpPr>
          <p:nvPr>
            <p:ph type="sldNum" sz="quarter" idx="5"/>
          </p:nvPr>
        </p:nvSpPr>
        <p:spPr/>
        <p:txBody>
          <a:bodyPr/>
          <a:lstStyle/>
          <a:p>
            <a:fld id="{86BC5262-6B0D-3E43-AE6B-2E0814E99137}" type="slidenum">
              <a:rPr lang="en-US" smtClean="0"/>
              <a:t>39</a:t>
            </a:fld>
            <a:endParaRPr lang="en-US"/>
          </a:p>
        </p:txBody>
      </p:sp>
    </p:spTree>
    <p:extLst>
      <p:ext uri="{BB962C8B-B14F-4D97-AF65-F5344CB8AC3E}">
        <p14:creationId xmlns:p14="http://schemas.microsoft.com/office/powerpoint/2010/main" val="168958371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FC86F-E213-7069-E215-1510080569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475E11-D70E-1FD4-1EB1-7AA167EAE2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3DFA78-34B7-1979-F994-7B3DBED999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DD716A-1B79-213C-3C66-6FA556455E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66599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t>NOTAS:</a:t>
            </a:r>
          </a:p>
          <a:p>
            <a:pPr marL="171450" indent="-171450">
              <a:buFont typeface="Arial" panose="020B0604020202020204" pitchFamily="34" charset="0"/>
              <a:buChar char="•"/>
            </a:pPr>
            <a:r>
              <a:rPr lang="es-ES"/>
              <a:t>Año 2024 (último del </a:t>
            </a:r>
            <a:r>
              <a:rPr lang="es-ES" err="1"/>
              <a:t>SoS</a:t>
            </a:r>
            <a:r>
              <a:rPr lang="es-ES"/>
              <a:t>)</a:t>
            </a:r>
          </a:p>
          <a:p>
            <a:pPr marL="171450" indent="-171450">
              <a:buFont typeface="Arial" panose="020B0604020202020204" pitchFamily="34" charset="0"/>
              <a:buChar char="•"/>
            </a:pPr>
            <a:r>
              <a:rPr lang="es-ES"/>
              <a:t>El valor de cada RFMO es la captura con MP de esa RFMO relativa a la captura total. La suma de esos valores da el 52% del total de capturas con MP (51.6%)</a:t>
            </a:r>
          </a:p>
          <a:p>
            <a:pPr marL="171450" indent="-171450">
              <a:buFont typeface="Arial" panose="020B0604020202020204" pitchFamily="34" charset="0"/>
              <a:buChar char="•"/>
            </a:pPr>
            <a:r>
              <a:rPr lang="es-ES"/>
              <a:t>El valor entre paréntesis es la captura total de cada RFMO con </a:t>
            </a:r>
            <a:r>
              <a:rPr lang="es-ES" err="1"/>
              <a:t>MPs</a:t>
            </a:r>
            <a:r>
              <a:rPr lang="es-ES"/>
              <a:t> relativa a la captura de esa RFMO.</a:t>
            </a:r>
          </a:p>
          <a:p>
            <a:pPr marL="171450" indent="-171450">
              <a:buFont typeface="Arial" panose="020B0604020202020204" pitchFamily="34" charset="0"/>
              <a:buChar char="•"/>
            </a:pPr>
            <a:r>
              <a:rPr lang="es-ES"/>
              <a:t>EL </a:t>
            </a:r>
            <a:r>
              <a:rPr lang="es-ES" err="1"/>
              <a:t>north</a:t>
            </a:r>
            <a:r>
              <a:rPr lang="es-ES"/>
              <a:t> </a:t>
            </a:r>
            <a:r>
              <a:rPr lang="es-ES" err="1"/>
              <a:t>Pacific</a:t>
            </a:r>
            <a:r>
              <a:rPr lang="es-ES"/>
              <a:t> ALB lo he metido en la WCPO (como en el </a:t>
            </a:r>
            <a:r>
              <a:rPr lang="es-ES" err="1"/>
              <a:t>SoS</a:t>
            </a:r>
            <a:r>
              <a:rPr lang="es-ES"/>
              <a:t>) para ver la captura total de la RFMO con </a:t>
            </a:r>
            <a:r>
              <a:rPr lang="es-ES" err="1"/>
              <a:t>MPs</a:t>
            </a:r>
            <a:r>
              <a:rPr lang="es-ES"/>
              <a:t> (el valor del paréntesis)</a:t>
            </a:r>
          </a:p>
          <a:p>
            <a:pPr marL="171450" indent="-171450">
              <a:buFont typeface="Arial" panose="020B0604020202020204" pitchFamily="34" charset="0"/>
              <a:buChar char="•"/>
            </a:pPr>
            <a:r>
              <a:rPr lang="es-ES"/>
              <a:t>Pero el valor del NP ALB respecto a la captura total lo he separado y mostrado aparte. Si prefieres meterlo en la WCPFC sería 37.4 % (71 %) y deberías quitar el 0.7 del NP ALB </a:t>
            </a:r>
          </a:p>
          <a:p>
            <a:endParaRPr lang="es-ES"/>
          </a:p>
          <a:p>
            <a:endParaRPr lang="es-ES"/>
          </a:p>
        </p:txBody>
      </p:sp>
      <p:sp>
        <p:nvSpPr>
          <p:cNvPr id="4" name="Marcador de número de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34607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3A41BA-4BF6-885E-43FC-F6CF571B47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047198-2C0F-3EAF-4FD1-132FA1C09D0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2AB0A9-BF05-7108-2AC3-FFC1EE23691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C9DC293-5067-8F7B-AEA9-68F70E4A16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18157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AD548C2-24F2-4E4F-9104-1262C3540785}" type="slidenum">
              <a:rPr lang="en-US" smtClean="0"/>
              <a:t>46</a:t>
            </a:fld>
            <a:endParaRPr lang="en-US"/>
          </a:p>
        </p:txBody>
      </p:sp>
    </p:spTree>
    <p:extLst>
      <p:ext uri="{BB962C8B-B14F-4D97-AF65-F5344CB8AC3E}">
        <p14:creationId xmlns:p14="http://schemas.microsoft.com/office/powerpoint/2010/main" val="18438572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FE9AD-3BA7-D79A-79FD-DD4EC48FD5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45793A-E943-2175-2A1E-88DD29E65B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64414B-63C8-DF81-AC24-BD427250B9E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a:solidFill>
                  <a:srgbClr val="223E94"/>
                </a:solidFill>
                <a:latin typeface="Arial Narrow" panose="020B0604020202020204" pitchFamily="34" charset="0"/>
                <a:cs typeface="Arial Narrow" panose="020B0604020202020204" pitchFamily="34" charset="0"/>
              </a:rPr>
              <a:t>SCIENCE </a:t>
            </a:r>
            <a:r>
              <a:rPr lang="en-US" sz="1600">
                <a:latin typeface="Arial" panose="020B0604020202020204" pitchFamily="34" charset="0"/>
                <a:cs typeface="Arial" panose="020B0604020202020204" pitchFamily="34" charset="0"/>
              </a:rPr>
              <a:t>drives the ISSF. </a:t>
            </a:r>
            <a:r>
              <a:rPr lang="en-US" sz="1600">
                <a:effectLst/>
                <a:latin typeface="Calibri" panose="020F0502020204030204" pitchFamily="34" charset="0"/>
                <a:ea typeface="Calibri" panose="020F0502020204030204" pitchFamily="34" charset="0"/>
                <a:cs typeface="Times New Roman" panose="02020603050405020304" pitchFamily="18" charset="0"/>
              </a:rPr>
              <a:t>And what is our approach to science?</a:t>
            </a:r>
            <a:endParaRPr lang="es-ES" sz="1600">
              <a:effectLst/>
              <a:latin typeface="Calibri" panose="020F0502020204030204" pitchFamily="34" charset="0"/>
              <a:ea typeface="Calibri" panose="020F0502020204030204" pitchFamily="34" charset="0"/>
              <a:cs typeface="Times New Roman" panose="02020603050405020304" pitchFamily="18" charset="0"/>
            </a:endParaRPr>
          </a:p>
          <a:p>
            <a:endParaRPr lang="es-ES"/>
          </a:p>
          <a:p>
            <a:r>
              <a:rPr lang="es-ES"/>
              <a:t>At ISSF, we place </a:t>
            </a:r>
            <a:r>
              <a:rPr lang="es-ES" b="1"/>
              <a:t>great importance on incorporating fishers’ perspectives and actively involving them</a:t>
            </a:r>
            <a:r>
              <a:rPr lang="es-ES"/>
              <a:t> in research from the very beginning. </a:t>
            </a:r>
          </a:p>
          <a:p>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s-ES"/>
          </a:p>
          <a:p>
            <a:r>
              <a:rPr lang="es-ES"/>
              <a:t>To achieve this, we:</a:t>
            </a:r>
          </a:p>
          <a:p>
            <a:pPr marL="285750" indent="-285750">
              <a:buFontTx/>
              <a:buChar char="-"/>
            </a:pPr>
            <a:endParaRPr lang="es-ES_tradnl"/>
          </a:p>
          <a:p>
            <a:pPr marL="285750" indent="-285750">
              <a:buFontTx/>
              <a:buChar char="-"/>
            </a:pPr>
            <a:r>
              <a:rPr lang="es-ES_tradnl"/>
              <a:t>Listen and learn from fishers to find best bycatch practices with their help</a:t>
            </a:r>
          </a:p>
          <a:p>
            <a:pPr marL="285750" indent="-285750">
              <a:buFontTx/>
              <a:buChar char="-"/>
            </a:pPr>
            <a:endParaRPr lang="es-ES_tradnl"/>
          </a:p>
          <a:p>
            <a:pPr marL="285750" indent="-285750">
              <a:buFontTx/>
              <a:buChar char="-"/>
            </a:pPr>
            <a:r>
              <a:rPr lang="es-ES_tradnl"/>
              <a:t>Design appropriate bycatch reducing measures that suit best </a:t>
            </a:r>
            <a:r>
              <a:rPr lang="es-ES_tradnl" err="1"/>
              <a:t>each</a:t>
            </a:r>
            <a:r>
              <a:rPr lang="es-ES_tradnl"/>
              <a:t> </a:t>
            </a:r>
            <a:r>
              <a:rPr lang="es-ES_tradnl" err="1"/>
              <a:t>fleet</a:t>
            </a:r>
            <a:r>
              <a:rPr lang="es-ES_tradnl"/>
              <a:t> and </a:t>
            </a:r>
            <a:r>
              <a:rPr lang="es-ES_tradnl" err="1"/>
              <a:t>ocean</a:t>
            </a:r>
            <a:endParaRPr lang="es-ES_tradnl"/>
          </a:p>
          <a:p>
            <a:pPr marL="285750" indent="-285750">
              <a:buFontTx/>
              <a:buChar char="-"/>
            </a:pPr>
            <a:endParaRPr lang="es-ES_tradnl"/>
          </a:p>
          <a:p>
            <a:pPr marL="285750" indent="-285750">
              <a:buFontTx/>
              <a:buChar char="-"/>
            </a:pPr>
            <a:r>
              <a:rPr lang="es-ES_tradnl" err="1"/>
              <a:t>Scientist</a:t>
            </a:r>
            <a:r>
              <a:rPr lang="es-ES_tradnl"/>
              <a:t> </a:t>
            </a:r>
            <a:r>
              <a:rPr lang="es-ES_tradnl" err="1"/>
              <a:t>pass</a:t>
            </a:r>
            <a:r>
              <a:rPr lang="es-ES_tradnl"/>
              <a:t> </a:t>
            </a:r>
            <a:r>
              <a:rPr lang="es-ES_tradnl" err="1"/>
              <a:t>information</a:t>
            </a:r>
            <a:r>
              <a:rPr lang="es-ES_tradnl"/>
              <a:t> </a:t>
            </a:r>
            <a:r>
              <a:rPr lang="es-ES_tradnl" err="1"/>
              <a:t>to</a:t>
            </a:r>
            <a:r>
              <a:rPr lang="es-ES_tradnl"/>
              <a:t> </a:t>
            </a:r>
            <a:r>
              <a:rPr lang="es-ES_tradnl" err="1"/>
              <a:t>fishers</a:t>
            </a:r>
            <a:r>
              <a:rPr lang="es-ES_tradnl"/>
              <a:t> </a:t>
            </a:r>
            <a:r>
              <a:rPr lang="es-ES_tradnl" err="1"/>
              <a:t>on</a:t>
            </a:r>
            <a:r>
              <a:rPr lang="es-ES_tradnl"/>
              <a:t> </a:t>
            </a:r>
            <a:r>
              <a:rPr lang="es-ES_tradnl" err="1"/>
              <a:t>the</a:t>
            </a:r>
            <a:r>
              <a:rPr lang="es-ES_tradnl"/>
              <a:t> </a:t>
            </a:r>
            <a:r>
              <a:rPr lang="es-ES_tradnl" err="1"/>
              <a:t>latests</a:t>
            </a:r>
            <a:r>
              <a:rPr lang="es-ES_tradnl"/>
              <a:t> </a:t>
            </a:r>
            <a:r>
              <a:rPr lang="es-ES_tradnl" err="1"/>
              <a:t>research</a:t>
            </a:r>
            <a:r>
              <a:rPr lang="es-ES_tradnl"/>
              <a:t> in </a:t>
            </a:r>
            <a:r>
              <a:rPr lang="es-ES_tradnl" err="1"/>
              <a:t>bycatch</a:t>
            </a:r>
            <a:r>
              <a:rPr lang="es-ES_tradnl"/>
              <a:t> </a:t>
            </a:r>
            <a:r>
              <a:rPr lang="es-ES_tradnl" err="1"/>
              <a:t>mitigation</a:t>
            </a:r>
            <a:endParaRPr lang="es-ES_tradnl"/>
          </a:p>
          <a:p>
            <a:pPr marL="285750" indent="-285750">
              <a:buFontTx/>
              <a:buChar char="-"/>
            </a:pPr>
            <a:endParaRPr lang="es-ES_tradnl"/>
          </a:p>
          <a:p>
            <a:r>
              <a:rPr lang="en-US" sz="1800" b="1">
                <a:effectLst/>
                <a:latin typeface="Calibri" panose="020F0502020204030204" pitchFamily="34" charset="0"/>
                <a:ea typeface="Calibri" panose="020F0502020204030204" pitchFamily="34" charset="0"/>
                <a:cs typeface="Times New Roman" panose="02020603050405020304" pitchFamily="18" charset="0"/>
              </a:rPr>
              <a:t> </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p>
            <a:r>
              <a:rPr lang="en-US" sz="1800" b="1">
                <a:effectLst/>
                <a:latin typeface="Calibri" panose="020F0502020204030204" pitchFamily="34" charset="0"/>
                <a:ea typeface="Calibri" panose="020F0502020204030204" pitchFamily="34" charset="0"/>
                <a:cs typeface="Times New Roman" panose="02020603050405020304" pitchFamily="18" charset="0"/>
              </a:rPr>
              <a:t>In short, </a:t>
            </a:r>
            <a:r>
              <a:rPr lang="en-US" sz="1800">
                <a:effectLst/>
                <a:latin typeface="Calibri" panose="020F0502020204030204" pitchFamily="34" charset="0"/>
                <a:ea typeface="Calibri" panose="020F0502020204030204" pitchFamily="34" charset="0"/>
                <a:cs typeface="Times New Roman" panose="02020603050405020304" pitchFamily="18" charset="0"/>
              </a:rPr>
              <a:t>We meet/collaborate with scientist to get “possible” ideas and meet with skippers to see if those ideas make sense in the water, then we trial them and if they have potential, we develop best practices and advocate for the adoption of those best practices in RFMOs. For example, we have been advocating for the use of only non-entangling FADs without nets.</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buFontTx/>
              <a:buChar char="-"/>
            </a:pPr>
            <a:endParaRPr lang="es-ES"/>
          </a:p>
          <a:p>
            <a:endParaRPr lang="es-ES"/>
          </a:p>
          <a:p>
            <a:endParaRPr lang="en-US"/>
          </a:p>
        </p:txBody>
      </p:sp>
      <p:sp>
        <p:nvSpPr>
          <p:cNvPr id="4" name="Slide Number Placeholder 3">
            <a:extLst>
              <a:ext uri="{FF2B5EF4-FFF2-40B4-BE49-F238E27FC236}">
                <a16:creationId xmlns:a16="http://schemas.microsoft.com/office/drawing/2014/main" id="{F5D56F0D-7190-FDCB-2C60-1C31FD1E84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68086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73BA5-D9A2-B8EC-18FB-8ADAA4477E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712DE6-CD91-1625-E895-6112B94AD6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448804-D04D-E5B7-9D1C-628E7C1E3617}"/>
              </a:ext>
            </a:extLst>
          </p:cNvPr>
          <p:cNvSpPr>
            <a:spLocks noGrp="1"/>
          </p:cNvSpPr>
          <p:nvPr>
            <p:ph type="body" idx="1"/>
          </p:nvPr>
        </p:nvSpPr>
        <p:spPr/>
        <p:txBody>
          <a:bodyPr/>
          <a:lstStyle/>
          <a:p>
            <a:endParaRPr lang="es-ES"/>
          </a:p>
          <a:p>
            <a:r>
              <a:rPr lang="es-ES" err="1"/>
              <a:t>We</a:t>
            </a:r>
            <a:r>
              <a:rPr lang="es-ES"/>
              <a:t> </a:t>
            </a:r>
            <a:r>
              <a:rPr lang="es-ES" err="1"/>
              <a:t>have</a:t>
            </a:r>
            <a:r>
              <a:rPr lang="es-ES"/>
              <a:t> </a:t>
            </a:r>
            <a:r>
              <a:rPr lang="es-ES" err="1"/>
              <a:t>conducted</a:t>
            </a:r>
            <a:r>
              <a:rPr lang="es-ES"/>
              <a:t> </a:t>
            </a:r>
            <a:r>
              <a:rPr lang="es-ES" err="1"/>
              <a:t>numerous</a:t>
            </a:r>
            <a:r>
              <a:rPr lang="es-ES"/>
              <a:t> workshops </a:t>
            </a:r>
            <a:r>
              <a:rPr lang="es-ES" err="1"/>
              <a:t>with</a:t>
            </a:r>
            <a:r>
              <a:rPr lang="es-ES"/>
              <a:t> </a:t>
            </a:r>
            <a:r>
              <a:rPr lang="es-ES" err="1"/>
              <a:t>key</a:t>
            </a:r>
            <a:r>
              <a:rPr lang="es-ES"/>
              <a:t> </a:t>
            </a:r>
            <a:r>
              <a:rPr lang="es-ES" err="1"/>
              <a:t>fleets</a:t>
            </a:r>
            <a:r>
              <a:rPr lang="es-ES"/>
              <a:t> </a:t>
            </a:r>
            <a:r>
              <a:rPr lang="es-ES" err="1"/>
              <a:t>across</a:t>
            </a:r>
            <a:r>
              <a:rPr lang="es-ES"/>
              <a:t> </a:t>
            </a:r>
            <a:r>
              <a:rPr lang="es-ES" err="1"/>
              <a:t>the</a:t>
            </a:r>
            <a:r>
              <a:rPr lang="es-ES"/>
              <a:t> </a:t>
            </a:r>
            <a:r>
              <a:rPr lang="es-ES" err="1"/>
              <a:t>three</a:t>
            </a:r>
            <a:r>
              <a:rPr lang="es-ES"/>
              <a:t> </a:t>
            </a:r>
            <a:r>
              <a:rPr lang="es-ES" err="1"/>
              <a:t>oceans</a:t>
            </a:r>
            <a:r>
              <a:rPr lang="es-ES"/>
              <a:t>. </a:t>
            </a:r>
            <a:r>
              <a:rPr lang="es-ES" err="1"/>
              <a:t>These</a:t>
            </a:r>
            <a:r>
              <a:rPr lang="es-ES"/>
              <a:t> workshops are </a:t>
            </a:r>
            <a:r>
              <a:rPr lang="es-ES" err="1"/>
              <a:t>designed</a:t>
            </a:r>
            <a:r>
              <a:rPr lang="es-ES" b="1"/>
              <a:t> </a:t>
            </a:r>
            <a:r>
              <a:rPr lang="es-ES" b="1" err="1"/>
              <a:t>to</a:t>
            </a:r>
            <a:r>
              <a:rPr lang="es-ES" b="1"/>
              <a:t> </a:t>
            </a:r>
            <a:r>
              <a:rPr lang="es-ES" b="1" err="1"/>
              <a:t>facilitate</a:t>
            </a:r>
            <a:r>
              <a:rPr lang="es-ES" b="1"/>
              <a:t> </a:t>
            </a:r>
            <a:r>
              <a:rPr lang="es-ES" b="1" err="1"/>
              <a:t>two-way</a:t>
            </a:r>
            <a:r>
              <a:rPr lang="es-ES" b="1"/>
              <a:t> </a:t>
            </a:r>
            <a:r>
              <a:rPr lang="es-ES" b="1" err="1"/>
              <a:t>knowledge</a:t>
            </a:r>
            <a:r>
              <a:rPr lang="es-ES" b="1"/>
              <a:t> </a:t>
            </a:r>
            <a:r>
              <a:rPr lang="es-ES" b="1" err="1"/>
              <a:t>exchange</a:t>
            </a:r>
            <a:r>
              <a:rPr lang="es-ES" b="1"/>
              <a:t> </a:t>
            </a:r>
            <a:r>
              <a:rPr lang="es-ES" b="1" err="1"/>
              <a:t>between</a:t>
            </a:r>
            <a:r>
              <a:rPr lang="es-ES" b="1"/>
              <a:t> </a:t>
            </a:r>
            <a:r>
              <a:rPr lang="es-ES" b="1" err="1"/>
              <a:t>scientists</a:t>
            </a:r>
            <a:r>
              <a:rPr lang="es-ES" b="1"/>
              <a:t> and </a:t>
            </a:r>
            <a:r>
              <a:rPr lang="es-ES" b="1" err="1"/>
              <a:t>fishers</a:t>
            </a:r>
            <a:r>
              <a:rPr lang="es-ES"/>
              <a:t>, as </a:t>
            </a:r>
            <a:r>
              <a:rPr lang="es-ES" err="1"/>
              <a:t>well</a:t>
            </a:r>
            <a:r>
              <a:rPr lang="es-ES"/>
              <a:t> as </a:t>
            </a:r>
            <a:r>
              <a:rPr lang="es-ES" err="1"/>
              <a:t>to</a:t>
            </a:r>
            <a:r>
              <a:rPr lang="es-ES"/>
              <a:t> </a:t>
            </a:r>
            <a:r>
              <a:rPr lang="es-ES" b="1" err="1"/>
              <a:t>develop</a:t>
            </a:r>
            <a:r>
              <a:rPr lang="es-ES" b="1"/>
              <a:t> </a:t>
            </a:r>
            <a:r>
              <a:rPr lang="es-ES" b="1" err="1"/>
              <a:t>best</a:t>
            </a:r>
            <a:r>
              <a:rPr lang="es-ES" b="1"/>
              <a:t> </a:t>
            </a:r>
            <a:r>
              <a:rPr lang="es-ES" b="1" err="1"/>
              <a:t>practices</a:t>
            </a:r>
            <a:r>
              <a:rPr lang="es-ES" b="1"/>
              <a:t>. </a:t>
            </a:r>
            <a:r>
              <a:rPr lang="es-ES" err="1"/>
              <a:t>Since</a:t>
            </a:r>
            <a:r>
              <a:rPr lang="es-ES"/>
              <a:t> </a:t>
            </a:r>
            <a:r>
              <a:rPr lang="es-ES" err="1"/>
              <a:t>this</a:t>
            </a:r>
            <a:r>
              <a:rPr lang="es-ES"/>
              <a:t> </a:t>
            </a:r>
            <a:r>
              <a:rPr lang="es-ES" err="1"/>
              <a:t>is</a:t>
            </a:r>
            <a:r>
              <a:rPr lang="es-ES"/>
              <a:t> a global </a:t>
            </a:r>
            <a:r>
              <a:rPr lang="es-ES" err="1"/>
              <a:t>effort</a:t>
            </a:r>
            <a:r>
              <a:rPr lang="es-ES"/>
              <a:t>, </a:t>
            </a:r>
            <a:r>
              <a:rPr lang="es-ES" err="1"/>
              <a:t>it</a:t>
            </a:r>
            <a:r>
              <a:rPr lang="es-ES"/>
              <a:t> </a:t>
            </a:r>
            <a:r>
              <a:rPr lang="es-ES" err="1"/>
              <a:t>enables</a:t>
            </a:r>
            <a:r>
              <a:rPr lang="es-ES"/>
              <a:t> </a:t>
            </a:r>
            <a:r>
              <a:rPr lang="es-ES" err="1"/>
              <a:t>us</a:t>
            </a:r>
            <a:r>
              <a:rPr lang="es-ES"/>
              <a:t> </a:t>
            </a:r>
            <a:r>
              <a:rPr lang="es-ES" err="1"/>
              <a:t>to</a:t>
            </a:r>
            <a:r>
              <a:rPr lang="es-ES"/>
              <a:t> </a:t>
            </a:r>
            <a:r>
              <a:rPr lang="es-ES" b="1"/>
              <a:t>share </a:t>
            </a:r>
            <a:r>
              <a:rPr lang="es-ES" b="1" err="1"/>
              <a:t>successful</a:t>
            </a:r>
            <a:r>
              <a:rPr lang="es-ES" b="1"/>
              <a:t> ideas and </a:t>
            </a:r>
            <a:r>
              <a:rPr lang="es-ES" b="1" err="1"/>
              <a:t>practices</a:t>
            </a:r>
            <a:r>
              <a:rPr lang="es-ES" b="1"/>
              <a:t> </a:t>
            </a:r>
            <a:r>
              <a:rPr lang="es-ES" b="1" err="1"/>
              <a:t>from</a:t>
            </a:r>
            <a:r>
              <a:rPr lang="es-ES" b="1"/>
              <a:t> </a:t>
            </a:r>
            <a:r>
              <a:rPr lang="es-ES" b="1" err="1"/>
              <a:t>one</a:t>
            </a:r>
            <a:r>
              <a:rPr lang="es-ES" b="1"/>
              <a:t> </a:t>
            </a:r>
            <a:r>
              <a:rPr lang="es-ES" b="1" err="1"/>
              <a:t>region</a:t>
            </a:r>
            <a:r>
              <a:rPr lang="es-ES" b="1"/>
              <a:t> </a:t>
            </a:r>
            <a:r>
              <a:rPr lang="es-ES" b="1" err="1"/>
              <a:t>or</a:t>
            </a:r>
            <a:r>
              <a:rPr lang="es-ES" b="1"/>
              <a:t> </a:t>
            </a:r>
            <a:r>
              <a:rPr lang="es-ES" b="1" err="1"/>
              <a:t>fleet</a:t>
            </a:r>
            <a:r>
              <a:rPr lang="es-ES" b="1"/>
              <a:t> </a:t>
            </a:r>
            <a:r>
              <a:rPr lang="es-ES" b="1" err="1"/>
              <a:t>with</a:t>
            </a:r>
            <a:r>
              <a:rPr lang="es-ES" b="1"/>
              <a:t> </a:t>
            </a:r>
            <a:r>
              <a:rPr lang="es-ES" b="1" err="1"/>
              <a:t>others</a:t>
            </a:r>
            <a:r>
              <a:rPr lang="es-ES"/>
              <a:t>, </a:t>
            </a:r>
            <a:r>
              <a:rPr lang="es-ES" err="1"/>
              <a:t>amplifying</a:t>
            </a:r>
            <a:r>
              <a:rPr lang="es-ES"/>
              <a:t> </a:t>
            </a:r>
            <a:r>
              <a:rPr lang="es-ES" err="1"/>
              <a:t>their</a:t>
            </a:r>
            <a:r>
              <a:rPr lang="es-ES"/>
              <a:t> </a:t>
            </a:r>
            <a:r>
              <a:rPr lang="es-ES" err="1"/>
              <a:t>impact</a:t>
            </a:r>
            <a:r>
              <a:rPr lang="es-ES"/>
              <a:t> </a:t>
            </a:r>
            <a:r>
              <a:rPr lang="es-ES" err="1"/>
              <a:t>on</a:t>
            </a:r>
            <a:r>
              <a:rPr lang="es-ES"/>
              <a:t> a global </a:t>
            </a:r>
            <a:r>
              <a:rPr lang="es-ES" err="1"/>
              <a:t>scale</a:t>
            </a:r>
            <a:endParaRPr lang="es-ES"/>
          </a:p>
          <a:p>
            <a:endParaRPr lang="es-ES"/>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Calibri" panose="020F0502020204030204" pitchFamily="34" charset="0"/>
                <a:ea typeface="Calibri" panose="020F0502020204030204" pitchFamily="34" charset="0"/>
                <a:cs typeface="Times New Roman" panose="02020603050405020304" pitchFamily="18" charset="0"/>
              </a:rPr>
              <a:t>In the last 11 years we have organized around 135 Skipper Workshops around the world (in the main PS fishing ports) with more than 4900 skippers and crews participating in those skipper workshops.</a:t>
            </a:r>
            <a:endParaRPr lang="es-ES" sz="1200">
              <a:effectLst/>
              <a:latin typeface="Calibri" panose="020F0502020204030204" pitchFamily="34" charset="0"/>
              <a:ea typeface="Calibri" panose="020F0502020204030204" pitchFamily="34" charset="0"/>
              <a:cs typeface="Times New Roman" panose="02020603050405020304" pitchFamily="18" charset="0"/>
            </a:endParaRPr>
          </a:p>
          <a:p>
            <a:endParaRPr lang="es-ES"/>
          </a:p>
          <a:p>
            <a:endParaRPr lang="en-US"/>
          </a:p>
        </p:txBody>
      </p:sp>
      <p:sp>
        <p:nvSpPr>
          <p:cNvPr id="4" name="Slide Number Placeholder 3">
            <a:extLst>
              <a:ext uri="{FF2B5EF4-FFF2-40B4-BE49-F238E27FC236}">
                <a16:creationId xmlns:a16="http://schemas.microsoft.com/office/drawing/2014/main" id="{2B340688-5541-BC44-007E-EE2E9D4780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121876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03A83-276B-23E0-0B65-6E5D4DE56D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E44D23-D3EA-7E5D-E8B5-8B541A180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6C297C-E4BB-D347-DFC0-5C14663AD70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err="1"/>
              <a:t>The</a:t>
            </a:r>
            <a:r>
              <a:rPr lang="es-ES"/>
              <a:t> </a:t>
            </a:r>
            <a:r>
              <a:rPr lang="es-ES" err="1"/>
              <a:t>research</a:t>
            </a:r>
            <a:r>
              <a:rPr lang="es-ES"/>
              <a:t> </a:t>
            </a:r>
            <a:r>
              <a:rPr lang="es-ES" err="1"/>
              <a:t>to</a:t>
            </a:r>
            <a:r>
              <a:rPr lang="es-ES"/>
              <a:t> test new ideas has </a:t>
            </a:r>
            <a:r>
              <a:rPr lang="es-ES" err="1"/>
              <a:t>been</a:t>
            </a:r>
            <a:r>
              <a:rPr lang="es-ES"/>
              <a:t> </a:t>
            </a:r>
            <a:r>
              <a:rPr lang="es-ES" err="1"/>
              <a:t>carried</a:t>
            </a:r>
            <a:r>
              <a:rPr lang="es-ES"/>
              <a:t> </a:t>
            </a:r>
            <a:r>
              <a:rPr lang="es-ES" err="1"/>
              <a:t>out</a:t>
            </a:r>
            <a:r>
              <a:rPr lang="es-ES"/>
              <a:t> in </a:t>
            </a:r>
            <a:r>
              <a:rPr lang="es-ES" err="1"/>
              <a:t>the</a:t>
            </a:r>
            <a:r>
              <a:rPr lang="es-ES"/>
              <a:t> </a:t>
            </a:r>
            <a:r>
              <a:rPr lang="es-ES" err="1"/>
              <a:t>three</a:t>
            </a:r>
            <a:r>
              <a:rPr lang="es-ES"/>
              <a:t> tropical </a:t>
            </a:r>
            <a:r>
              <a:rPr lang="es-ES" err="1"/>
              <a:t>oceans</a:t>
            </a:r>
            <a:r>
              <a:rPr lang="es-ES"/>
              <a:t> </a:t>
            </a:r>
            <a:r>
              <a:rPr lang="es-ES" err="1"/>
              <a:t>through</a:t>
            </a:r>
            <a:r>
              <a:rPr lang="es-ES"/>
              <a:t> </a:t>
            </a:r>
            <a:r>
              <a:rPr lang="es-ES" err="1"/>
              <a:t>various</a:t>
            </a:r>
            <a:r>
              <a:rPr lang="es-ES"/>
              <a:t> </a:t>
            </a:r>
            <a:r>
              <a:rPr lang="es-ES" err="1"/>
              <a:t>approaches</a:t>
            </a:r>
            <a:r>
              <a:rPr lang="es-ES"/>
              <a:t>: </a:t>
            </a:r>
            <a:r>
              <a:rPr lang="es-ES" err="1"/>
              <a:t>dedicated</a:t>
            </a:r>
            <a:r>
              <a:rPr lang="es-ES"/>
              <a:t> </a:t>
            </a:r>
            <a:r>
              <a:rPr lang="es-ES" err="1"/>
              <a:t>research</a:t>
            </a:r>
            <a:r>
              <a:rPr lang="es-ES"/>
              <a:t> </a:t>
            </a:r>
            <a:r>
              <a:rPr lang="es-ES" err="1"/>
              <a:t>cruises</a:t>
            </a:r>
            <a:r>
              <a:rPr lang="es-ES"/>
              <a:t> </a:t>
            </a:r>
            <a:r>
              <a:rPr lang="es-ES" err="1"/>
              <a:t>on</a:t>
            </a:r>
            <a:r>
              <a:rPr lang="es-ES"/>
              <a:t> </a:t>
            </a:r>
            <a:r>
              <a:rPr lang="es-ES" err="1"/>
              <a:t>specialized</a:t>
            </a:r>
            <a:r>
              <a:rPr lang="es-ES"/>
              <a:t> </a:t>
            </a:r>
            <a:r>
              <a:rPr lang="es-ES" err="1"/>
              <a:t>vessels</a:t>
            </a:r>
            <a:r>
              <a:rPr lang="es-ES"/>
              <a:t>, </a:t>
            </a:r>
            <a:r>
              <a:rPr lang="es-ES" err="1"/>
              <a:t>opportunistic</a:t>
            </a:r>
            <a:r>
              <a:rPr lang="es-ES"/>
              <a:t> </a:t>
            </a:r>
            <a:r>
              <a:rPr lang="es-ES" err="1"/>
              <a:t>studies</a:t>
            </a:r>
            <a:r>
              <a:rPr lang="es-ES"/>
              <a:t> </a:t>
            </a:r>
            <a:r>
              <a:rPr lang="es-ES" err="1"/>
              <a:t>conducted</a:t>
            </a:r>
            <a:r>
              <a:rPr lang="es-ES"/>
              <a:t> </a:t>
            </a:r>
            <a:r>
              <a:rPr lang="es-ES" err="1"/>
              <a:t>during</a:t>
            </a:r>
            <a:r>
              <a:rPr lang="es-ES"/>
              <a:t> </a:t>
            </a:r>
            <a:r>
              <a:rPr lang="es-ES" err="1"/>
              <a:t>fishing</a:t>
            </a:r>
            <a:r>
              <a:rPr lang="es-ES"/>
              <a:t> </a:t>
            </a:r>
            <a:r>
              <a:rPr lang="es-ES" err="1"/>
              <a:t>trips</a:t>
            </a:r>
            <a:r>
              <a:rPr lang="es-ES"/>
              <a:t> </a:t>
            </a:r>
            <a:r>
              <a:rPr lang="es-ES" err="1"/>
              <a:t>aboard</a:t>
            </a:r>
            <a:r>
              <a:rPr lang="es-ES"/>
              <a:t> </a:t>
            </a:r>
            <a:r>
              <a:rPr lang="es-ES" err="1"/>
              <a:t>purse</a:t>
            </a:r>
            <a:r>
              <a:rPr lang="es-ES"/>
              <a:t> </a:t>
            </a:r>
            <a:r>
              <a:rPr lang="es-ES" err="1"/>
              <a:t>seiners</a:t>
            </a:r>
            <a:r>
              <a:rPr lang="es-ES"/>
              <a:t>, and </a:t>
            </a:r>
            <a:r>
              <a:rPr lang="es-ES" err="1"/>
              <a:t>controlled</a:t>
            </a:r>
            <a:r>
              <a:rPr lang="es-ES"/>
              <a:t> </a:t>
            </a:r>
            <a:r>
              <a:rPr lang="es-ES" err="1"/>
              <a:t>experiments</a:t>
            </a:r>
            <a:r>
              <a:rPr lang="es-ES"/>
              <a:t>, </a:t>
            </a:r>
            <a:r>
              <a:rPr lang="es-ES" err="1"/>
              <a:t>such</a:t>
            </a:r>
            <a:r>
              <a:rPr lang="es-ES"/>
              <a:t> as </a:t>
            </a:r>
            <a:r>
              <a:rPr lang="es-ES" err="1"/>
              <a:t>those</a:t>
            </a:r>
            <a:r>
              <a:rPr lang="es-ES"/>
              <a:t> </a:t>
            </a:r>
            <a:r>
              <a:rPr lang="es-ES" err="1"/>
              <a:t>focusing</a:t>
            </a:r>
            <a:r>
              <a:rPr lang="es-ES"/>
              <a:t> </a:t>
            </a:r>
            <a:r>
              <a:rPr lang="es-ES" err="1"/>
              <a:t>on</a:t>
            </a:r>
            <a:r>
              <a:rPr lang="es-ES"/>
              <a:t> </a:t>
            </a:r>
            <a:r>
              <a:rPr lang="es-ES" err="1"/>
              <a:t>acoustics</a:t>
            </a:r>
            <a:r>
              <a:rPr lang="es-ES"/>
              <a:t> </a:t>
            </a:r>
            <a:r>
              <a:rPr lang="es-ES" err="1"/>
              <a:t>or</a:t>
            </a:r>
            <a:r>
              <a:rPr lang="es-ES"/>
              <a:t> </a:t>
            </a:r>
            <a:r>
              <a:rPr lang="es-ES" err="1"/>
              <a:t>biodegradability</a:t>
            </a:r>
            <a:endParaRPr lang="es-ES"/>
          </a:p>
          <a:p>
            <a:endParaRPr lang="es-ES"/>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In the last 15 years around 23 research activities on research cruises from acoustic mitigation, to development and deployment of </a:t>
            </a:r>
            <a:r>
              <a:rPr lang="en-US" sz="1800" err="1">
                <a:effectLst/>
                <a:latin typeface="Calibri" panose="020F0502020204030204" pitchFamily="34" charset="0"/>
                <a:ea typeface="Calibri" panose="020F0502020204030204" pitchFamily="34" charset="0"/>
                <a:cs typeface="Times New Roman" panose="02020603050405020304" pitchFamily="18" charset="0"/>
              </a:rPr>
              <a:t>biodeagradable</a:t>
            </a:r>
            <a:r>
              <a:rPr lang="en-US" sz="1800">
                <a:effectLst/>
                <a:latin typeface="Calibri" panose="020F0502020204030204" pitchFamily="34" charset="0"/>
                <a:ea typeface="Calibri" panose="020F0502020204030204" pitchFamily="34" charset="0"/>
                <a:cs typeface="Times New Roman" panose="02020603050405020304" pitchFamily="18" charset="0"/>
              </a:rPr>
              <a:t> FADs, </a:t>
            </a:r>
            <a:r>
              <a:rPr lang="en-US" sz="1800" err="1">
                <a:effectLst/>
                <a:latin typeface="Calibri" panose="020F0502020204030204" pitchFamily="34" charset="0"/>
                <a:ea typeface="Calibri" panose="020F0502020204030204" pitchFamily="34" charset="0"/>
                <a:cs typeface="Times New Roman" panose="02020603050405020304" pitchFamily="18" charset="0"/>
              </a:rPr>
              <a:t>etc</a:t>
            </a:r>
            <a:r>
              <a:rPr lang="en-US" sz="1800">
                <a:effectLst/>
                <a:latin typeface="Calibri" panose="020F0502020204030204" pitchFamily="34" charset="0"/>
                <a:ea typeface="Calibri" panose="020F0502020204030204" pitchFamily="34" charset="0"/>
                <a:cs typeface="Times New Roman" panose="02020603050405020304" pitchFamily="18" charset="0"/>
              </a:rPr>
              <a:t>… have been conducted.</a:t>
            </a:r>
            <a:endParaRPr lang="es-ES" sz="1800">
              <a:effectLst/>
              <a:latin typeface="Calibri" panose="020F0502020204030204" pitchFamily="34" charset="0"/>
              <a:ea typeface="Calibri" panose="020F0502020204030204" pitchFamily="34" charset="0"/>
              <a:cs typeface="Times New Roman" panose="02020603050405020304" pitchFamily="18" charset="0"/>
            </a:endParaRPr>
          </a:p>
          <a:p>
            <a:endParaRPr lang="es-ES"/>
          </a:p>
          <a:p>
            <a:endParaRPr lang="en-US"/>
          </a:p>
        </p:txBody>
      </p:sp>
      <p:sp>
        <p:nvSpPr>
          <p:cNvPr id="4" name="Slide Number Placeholder 3">
            <a:extLst>
              <a:ext uri="{FF2B5EF4-FFF2-40B4-BE49-F238E27FC236}">
                <a16:creationId xmlns:a16="http://schemas.microsoft.com/office/drawing/2014/main" id="{791C02DB-6E7A-0BAA-B92F-E6F038EC6D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52474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a:t>Hierarchical steps in the bycatch mitigation. </a:t>
            </a:r>
          </a:p>
          <a:p>
            <a:br>
              <a:rPr lang="es-ES">
                <a:effectLst/>
                <a:latin typeface="Helvetica" pitchFamily="2" charset="0"/>
              </a:rPr>
            </a:br>
            <a:r>
              <a:rPr lang="es-ES" err="1">
                <a:effectLst/>
                <a:latin typeface="Helvetica" pitchFamily="2" charset="0"/>
              </a:rPr>
              <a:t>From</a:t>
            </a:r>
            <a:r>
              <a:rPr lang="es-ES">
                <a:effectLst/>
                <a:latin typeface="Helvetica" pitchFamily="2" charset="0"/>
              </a:rPr>
              <a:t> </a:t>
            </a:r>
            <a:r>
              <a:rPr lang="es-ES" err="1">
                <a:effectLst/>
                <a:latin typeface="Helvetica" pitchFamily="2" charset="0"/>
              </a:rPr>
              <a:t>measures</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avoid</a:t>
            </a:r>
            <a:r>
              <a:rPr lang="es-ES">
                <a:effectLst/>
                <a:latin typeface="Helvetica" pitchFamily="2" charset="0"/>
              </a:rPr>
              <a:t> </a:t>
            </a:r>
            <a:r>
              <a:rPr lang="es-ES" err="1">
                <a:effectLst/>
                <a:latin typeface="Helvetica" pitchFamily="2" charset="0"/>
              </a:rPr>
              <a:t>bycatch</a:t>
            </a:r>
            <a:r>
              <a:rPr lang="es-ES">
                <a:effectLst/>
                <a:latin typeface="Helvetica" pitchFamily="2" charset="0"/>
              </a:rPr>
              <a:t> </a:t>
            </a:r>
            <a:r>
              <a:rPr lang="es-ES" err="1">
                <a:effectLst/>
                <a:latin typeface="Helvetica" pitchFamily="2" charset="0"/>
              </a:rPr>
              <a:t>which</a:t>
            </a:r>
            <a:r>
              <a:rPr lang="es-ES">
                <a:effectLst/>
                <a:latin typeface="Helvetica" pitchFamily="2" charset="0"/>
              </a:rPr>
              <a:t> are </a:t>
            </a:r>
            <a:r>
              <a:rPr lang="es-ES" err="1">
                <a:effectLst/>
                <a:latin typeface="Helvetica" pitchFamily="2" charset="0"/>
              </a:rPr>
              <a:t>considered</a:t>
            </a:r>
            <a:r>
              <a:rPr lang="es-ES">
                <a:effectLst/>
                <a:latin typeface="Helvetica" pitchFamily="2" charset="0"/>
              </a:rPr>
              <a:t> </a:t>
            </a:r>
            <a:r>
              <a:rPr lang="es-ES" err="1">
                <a:effectLst/>
                <a:latin typeface="Helvetica" pitchFamily="2" charset="0"/>
              </a:rPr>
              <a:t>before</a:t>
            </a:r>
            <a:r>
              <a:rPr lang="es-ES">
                <a:effectLst/>
                <a:latin typeface="Helvetica" pitchFamily="2" charset="0"/>
              </a:rPr>
              <a:t> </a:t>
            </a:r>
            <a:r>
              <a:rPr lang="es-ES" err="1">
                <a:effectLst/>
                <a:latin typeface="Helvetica" pitchFamily="2" charset="0"/>
              </a:rPr>
              <a:t>those</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minimize</a:t>
            </a:r>
            <a:r>
              <a:rPr lang="es-ES">
                <a:effectLst/>
                <a:latin typeface="Helvetica" pitchFamily="2" charset="0"/>
              </a:rPr>
              <a:t> catch </a:t>
            </a:r>
            <a:r>
              <a:rPr lang="es-ES" err="1">
                <a:effectLst/>
                <a:latin typeface="Helvetica" pitchFamily="2" charset="0"/>
              </a:rPr>
              <a:t>risk</a:t>
            </a:r>
            <a:r>
              <a:rPr lang="es-ES">
                <a:effectLst/>
                <a:latin typeface="Helvetica" pitchFamily="2" charset="0"/>
              </a:rPr>
              <a:t>. </a:t>
            </a:r>
            <a:r>
              <a:rPr lang="es-ES" err="1">
                <a:effectLst/>
                <a:latin typeface="Helvetica" pitchFamily="2" charset="0"/>
              </a:rPr>
              <a:t>These</a:t>
            </a:r>
            <a:r>
              <a:rPr lang="es-ES">
                <a:effectLst/>
                <a:latin typeface="Helvetica" pitchFamily="2" charset="0"/>
              </a:rPr>
              <a:t> are </a:t>
            </a:r>
            <a:r>
              <a:rPr lang="es-ES" err="1">
                <a:effectLst/>
                <a:latin typeface="Helvetica" pitchFamily="2" charset="0"/>
              </a:rPr>
              <a:t>then</a:t>
            </a:r>
            <a:r>
              <a:rPr lang="es-ES">
                <a:effectLst/>
                <a:latin typeface="Helvetica" pitchFamily="2" charset="0"/>
              </a:rPr>
              <a:t> </a:t>
            </a:r>
            <a:r>
              <a:rPr lang="es-ES" err="1">
                <a:effectLst/>
                <a:latin typeface="Helvetica" pitchFamily="2" charset="0"/>
              </a:rPr>
              <a:t>followed</a:t>
            </a:r>
            <a:r>
              <a:rPr lang="es-ES">
                <a:effectLst/>
                <a:latin typeface="Helvetica" pitchFamily="2" charset="0"/>
              </a:rPr>
              <a:t> </a:t>
            </a:r>
            <a:r>
              <a:rPr lang="es-ES" err="1">
                <a:effectLst/>
                <a:latin typeface="Helvetica" pitchFamily="2" charset="0"/>
              </a:rPr>
              <a:t>by</a:t>
            </a:r>
            <a:r>
              <a:rPr lang="es-ES">
                <a:effectLst/>
                <a:latin typeface="Helvetica" pitchFamily="2" charset="0"/>
              </a:rPr>
              <a:t> </a:t>
            </a:r>
            <a:r>
              <a:rPr lang="es-ES" err="1">
                <a:effectLst/>
                <a:latin typeface="Helvetica" pitchFamily="2" charset="0"/>
              </a:rPr>
              <a:t>remediation</a:t>
            </a:r>
            <a:r>
              <a:rPr lang="es-ES">
                <a:effectLst/>
                <a:latin typeface="Helvetica" pitchFamily="2" charset="0"/>
              </a:rPr>
              <a:t> </a:t>
            </a:r>
            <a:r>
              <a:rPr lang="es-ES" err="1">
                <a:effectLst/>
                <a:latin typeface="Helvetica" pitchFamily="2" charset="0"/>
              </a:rPr>
              <a:t>interventions</a:t>
            </a:r>
            <a:r>
              <a:rPr lang="es-ES">
                <a:effectLst/>
                <a:latin typeface="Helvetica" pitchFamily="2" charset="0"/>
              </a:rPr>
              <a:t> </a:t>
            </a:r>
            <a:r>
              <a:rPr lang="es-ES" err="1">
                <a:effectLst/>
                <a:latin typeface="Helvetica" pitchFamily="2" charset="0"/>
              </a:rPr>
              <a:t>that</a:t>
            </a:r>
            <a:r>
              <a:rPr lang="es-ES">
                <a:effectLst/>
                <a:latin typeface="Helvetica" pitchFamily="2" charset="0"/>
              </a:rPr>
              <a:t> reduce </a:t>
            </a:r>
            <a:r>
              <a:rPr lang="es-ES" err="1">
                <a:effectLst/>
                <a:latin typeface="Helvetica" pitchFamily="2" charset="0"/>
              </a:rPr>
              <a:t>fishing</a:t>
            </a:r>
            <a:r>
              <a:rPr lang="es-ES">
                <a:effectLst/>
                <a:latin typeface="Helvetica" pitchFamily="2" charset="0"/>
              </a:rPr>
              <a:t> </a:t>
            </a:r>
            <a:r>
              <a:rPr lang="es-ES" err="1">
                <a:effectLst/>
                <a:latin typeface="Helvetica" pitchFamily="2" charset="0"/>
              </a:rPr>
              <a:t>mortality</a:t>
            </a:r>
            <a:r>
              <a:rPr lang="es-ES">
                <a:effectLst/>
                <a:latin typeface="Helvetica" pitchFamily="2" charset="0"/>
              </a:rPr>
              <a:t>. </a:t>
            </a:r>
            <a:r>
              <a:rPr lang="es-ES" err="1">
                <a:effectLst/>
                <a:latin typeface="Helvetica" pitchFamily="2" charset="0"/>
              </a:rPr>
              <a:t>Finally</a:t>
            </a:r>
            <a:r>
              <a:rPr lang="es-ES">
                <a:effectLst/>
                <a:latin typeface="Helvetica" pitchFamily="2" charset="0"/>
              </a:rPr>
              <a:t>, </a:t>
            </a:r>
            <a:r>
              <a:rPr lang="es-ES" err="1">
                <a:effectLst/>
                <a:latin typeface="Helvetica" pitchFamily="2" charset="0"/>
              </a:rPr>
              <a:t>direct</a:t>
            </a:r>
            <a:r>
              <a:rPr lang="es-ES">
                <a:effectLst/>
                <a:latin typeface="Helvetica" pitchFamily="2" charset="0"/>
              </a:rPr>
              <a:t>, </a:t>
            </a:r>
            <a:r>
              <a:rPr lang="es-ES" err="1">
                <a:effectLst/>
                <a:latin typeface="Helvetica" pitchFamily="2" charset="0"/>
              </a:rPr>
              <a:t>compensatory</a:t>
            </a:r>
            <a:r>
              <a:rPr lang="es-ES">
                <a:effectLst/>
                <a:latin typeface="Helvetica" pitchFamily="2" charset="0"/>
              </a:rPr>
              <a:t> </a:t>
            </a:r>
            <a:r>
              <a:rPr lang="es-ES" err="1">
                <a:effectLst/>
                <a:latin typeface="Helvetica" pitchFamily="2" charset="0"/>
              </a:rPr>
              <a:t>offsets</a:t>
            </a:r>
            <a:r>
              <a:rPr lang="es-ES">
                <a:effectLst/>
                <a:latin typeface="Helvetica" pitchFamily="2" charset="0"/>
              </a:rPr>
              <a:t> </a:t>
            </a:r>
            <a:r>
              <a:rPr lang="es-ES" err="1">
                <a:effectLst/>
                <a:latin typeface="Helvetica" pitchFamily="2" charset="0"/>
              </a:rPr>
              <a:t>measures</a:t>
            </a:r>
            <a:r>
              <a:rPr lang="es-ES">
                <a:effectLst/>
                <a:latin typeface="Helvetica" pitchFamily="2" charset="0"/>
              </a:rPr>
              <a:t> </a:t>
            </a:r>
            <a:r>
              <a:rPr lang="es-ES" err="1">
                <a:effectLst/>
                <a:latin typeface="Helvetica" pitchFamily="2" charset="0"/>
              </a:rPr>
              <a:t>to</a:t>
            </a:r>
            <a:r>
              <a:rPr lang="es-ES">
                <a:effectLst/>
                <a:latin typeface="Helvetica" pitchFamily="2" charset="0"/>
              </a:rPr>
              <a:t> </a:t>
            </a:r>
            <a:r>
              <a:rPr lang="es-ES" err="1">
                <a:effectLst/>
                <a:latin typeface="Helvetica" pitchFamily="2" charset="0"/>
              </a:rPr>
              <a:t>restore</a:t>
            </a:r>
            <a:r>
              <a:rPr lang="es-ES">
                <a:effectLst/>
                <a:latin typeface="Helvetica" pitchFamily="2" charset="0"/>
              </a:rPr>
              <a:t> </a:t>
            </a:r>
            <a:r>
              <a:rPr lang="es-ES" err="1">
                <a:effectLst/>
                <a:latin typeface="Helvetica" pitchFamily="2" charset="0"/>
              </a:rPr>
              <a:t>those</a:t>
            </a:r>
            <a:r>
              <a:rPr lang="es-ES">
                <a:effectLst/>
                <a:latin typeface="Helvetica" pitchFamily="2" charset="0"/>
              </a:rPr>
              <a:t> </a:t>
            </a:r>
            <a:r>
              <a:rPr lang="es-ES" err="1">
                <a:effectLst/>
                <a:latin typeface="Helvetica" pitchFamily="2" charset="0"/>
              </a:rPr>
              <a:t>impacts</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were</a:t>
            </a:r>
            <a:r>
              <a:rPr lang="es-ES">
                <a:effectLst/>
                <a:latin typeface="Helvetica" pitchFamily="2" charset="0"/>
              </a:rPr>
              <a:t> </a:t>
            </a:r>
            <a:r>
              <a:rPr lang="es-ES" err="1">
                <a:effectLst/>
                <a:latin typeface="Helvetica" pitchFamily="2" charset="0"/>
              </a:rPr>
              <a:t>not</a:t>
            </a:r>
            <a:r>
              <a:rPr lang="es-ES">
                <a:effectLst/>
                <a:latin typeface="Helvetica" pitchFamily="2" charset="0"/>
              </a:rPr>
              <a:t> </a:t>
            </a:r>
            <a:r>
              <a:rPr lang="es-ES" err="1">
                <a:effectLst/>
                <a:latin typeface="Helvetica" pitchFamily="2" charset="0"/>
              </a:rPr>
              <a:t>possible</a:t>
            </a:r>
            <a:r>
              <a:rPr lang="es-ES">
                <a:effectLst/>
                <a:latin typeface="Helvetica" pitchFamily="2" charset="0"/>
              </a:rPr>
              <a:t> </a:t>
            </a:r>
            <a:r>
              <a:rPr lang="es-ES" err="1">
                <a:effectLst/>
                <a:latin typeface="Helvetica" pitchFamily="2" charset="0"/>
              </a:rPr>
              <a:t>to</a:t>
            </a:r>
            <a:r>
              <a:rPr lang="es-ES">
                <a:effectLst/>
                <a:latin typeface="Helvetica" pitchFamily="2" charset="0"/>
              </a:rPr>
              <a:t> </a:t>
            </a:r>
            <a:r>
              <a:rPr lang="es-ES" err="1">
                <a:effectLst/>
                <a:latin typeface="Helvetica" pitchFamily="2" charset="0"/>
              </a:rPr>
              <a:t>avoid</a:t>
            </a:r>
            <a:r>
              <a:rPr lang="es-ES">
                <a:effectLst/>
                <a:latin typeface="Helvetica" pitchFamily="2" charset="0"/>
              </a:rPr>
              <a:t>, </a:t>
            </a:r>
            <a:r>
              <a:rPr lang="es-ES" err="1">
                <a:effectLst/>
                <a:latin typeface="Helvetica" pitchFamily="2" charset="0"/>
              </a:rPr>
              <a:t>minimize</a:t>
            </a:r>
            <a:r>
              <a:rPr lang="es-ES">
                <a:effectLst/>
                <a:latin typeface="Helvetica" pitchFamily="2" charset="0"/>
              </a:rPr>
              <a:t> and </a:t>
            </a:r>
            <a:r>
              <a:rPr lang="es-ES" err="1">
                <a:effectLst/>
                <a:latin typeface="Helvetica" pitchFamily="2" charset="0"/>
              </a:rPr>
              <a:t>remediate</a:t>
            </a:r>
            <a:r>
              <a:rPr lang="es-ES">
                <a:effectLst/>
                <a:latin typeface="Helvetica" pitchFamily="2" charset="0"/>
              </a:rPr>
              <a:t> can be </a:t>
            </a:r>
            <a:r>
              <a:rPr lang="es-ES" err="1">
                <a:effectLst/>
                <a:latin typeface="Helvetica" pitchFamily="2" charset="0"/>
              </a:rPr>
              <a:t>implemented</a:t>
            </a:r>
            <a:r>
              <a:rPr lang="es-ES">
                <a:effectLst/>
                <a:latin typeface="Helvetica" pitchFamily="2" charset="0"/>
              </a:rPr>
              <a:t> as a </a:t>
            </a:r>
            <a:r>
              <a:rPr lang="es-ES" err="1">
                <a:effectLst/>
                <a:latin typeface="Helvetica" pitchFamily="2" charset="0"/>
              </a:rPr>
              <a:t>last</a:t>
            </a:r>
            <a:r>
              <a:rPr lang="es-ES">
                <a:effectLst/>
                <a:latin typeface="Helvetica" pitchFamily="2" charset="0"/>
              </a:rPr>
              <a:t> resort. </a:t>
            </a:r>
          </a:p>
          <a:p>
            <a:endParaRPr lang="en-US" sz="1200" b="1"/>
          </a:p>
          <a:p>
            <a:r>
              <a:rPr lang="en-US" sz="1200" b="1"/>
              <a:t>There are several actions </a:t>
            </a:r>
            <a:r>
              <a:rPr lang="en-US" sz="1200"/>
              <a:t>designed by the time at which the measure takes place within the fishing operation:</a:t>
            </a:r>
          </a:p>
          <a:p>
            <a:endParaRPr lang="en-US" sz="1200">
              <a:solidFill>
                <a:srgbClr val="223E94"/>
              </a:solidFill>
            </a:endParaRPr>
          </a:p>
          <a:p>
            <a:r>
              <a:rPr lang="en-US" sz="1200">
                <a:solidFill>
                  <a:srgbClr val="223E94"/>
                </a:solidFill>
              </a:rPr>
              <a:t>From avoidance to Passive mitigation </a:t>
            </a:r>
            <a:r>
              <a:rPr lang="en-US" sz="1200"/>
              <a:t>– before the vessels are at the FAD</a:t>
            </a:r>
            <a:br>
              <a:rPr lang="en-US" sz="1200"/>
            </a:br>
            <a:r>
              <a:rPr lang="en-US" sz="1200" i="1"/>
              <a:t>e.g., non-entangling FADs; acoustic species discrimination</a:t>
            </a:r>
            <a:endParaRPr lang="en-US" sz="1200" i="1">
              <a:solidFill>
                <a:srgbClr val="223E94"/>
              </a:solidFill>
            </a:endParaRPr>
          </a:p>
          <a:p>
            <a:pPr marL="557784" indent="-374904">
              <a:spcAft>
                <a:spcPts val="2400"/>
              </a:spcAft>
              <a:buFont typeface="+mj-lt"/>
              <a:buAutoNum type="arabicPeriod"/>
            </a:pPr>
            <a:r>
              <a:rPr lang="en-US" sz="1200">
                <a:solidFill>
                  <a:srgbClr val="223E94"/>
                </a:solidFill>
              </a:rPr>
              <a:t>Avoid catching bycatch </a:t>
            </a:r>
            <a:r>
              <a:rPr lang="en-US" sz="1200"/>
              <a:t>– before setting when the vessel is at the FAD, </a:t>
            </a:r>
            <a:r>
              <a:rPr lang="en-US" sz="1200" i="1"/>
              <a:t>e.g., attraction of sharks away from FADs before setting, acoustic discrimination of species before setting</a:t>
            </a:r>
          </a:p>
          <a:p>
            <a:pPr marL="557784" indent="-374904">
              <a:spcAft>
                <a:spcPts val="2400"/>
              </a:spcAft>
              <a:buFont typeface="+mj-lt"/>
              <a:buAutoNum type="arabicPeriod"/>
            </a:pPr>
            <a:r>
              <a:rPr lang="en-US" sz="1200">
                <a:solidFill>
                  <a:srgbClr val="223E94"/>
                </a:solidFill>
              </a:rPr>
              <a:t>Release bycatch from the net</a:t>
            </a:r>
            <a:br>
              <a:rPr lang="en-US" sz="1200">
                <a:solidFill>
                  <a:srgbClr val="223E94"/>
                </a:solidFill>
              </a:rPr>
            </a:br>
            <a:r>
              <a:rPr lang="en-US" sz="1200" i="1"/>
              <a:t>e.g., release sharks and small bigeye and/or yellowfin tuna out of the net</a:t>
            </a:r>
          </a:p>
          <a:p>
            <a:pPr marL="557784" indent="-374904">
              <a:spcAft>
                <a:spcPts val="2400"/>
              </a:spcAft>
              <a:buFont typeface="+mj-lt"/>
              <a:buAutoNum type="arabicPeriod"/>
            </a:pPr>
            <a:r>
              <a:rPr lang="en-US" sz="1200">
                <a:solidFill>
                  <a:srgbClr val="223E94"/>
                </a:solidFill>
              </a:rPr>
              <a:t>Release bycatch from the deck</a:t>
            </a:r>
            <a:br>
              <a:rPr lang="en-US" sz="1200">
                <a:solidFill>
                  <a:srgbClr val="223E94"/>
                </a:solidFill>
              </a:rPr>
            </a:br>
            <a:r>
              <a:rPr lang="en-US" sz="1200" i="1"/>
              <a:t>e.g., release animals alive from the deck</a:t>
            </a:r>
          </a:p>
          <a:p>
            <a:pPr marL="557784" indent="-374904">
              <a:spcAft>
                <a:spcPts val="2400"/>
              </a:spcAft>
              <a:buFont typeface="+mj-lt"/>
              <a:buAutoNum type="arabicPeriod"/>
            </a:pPr>
            <a:r>
              <a:rPr lang="en-US" sz="1200">
                <a:solidFill>
                  <a:srgbClr val="223E94"/>
                </a:solidFill>
              </a:rPr>
              <a:t>Offsets</a:t>
            </a:r>
            <a:br>
              <a:rPr lang="en-US" sz="1200">
                <a:solidFill>
                  <a:srgbClr val="223E94"/>
                </a:solidFill>
              </a:rPr>
            </a:br>
            <a:r>
              <a:rPr lang="en-US" sz="1200" i="1"/>
              <a:t>e.g., turtle projects</a:t>
            </a:r>
          </a:p>
          <a:p>
            <a:endParaRPr lang="es-ES"/>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BC5262-6B0D-3E43-AE6B-2E0814E9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968648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E362F-F0E9-8CAC-6F12-977956808E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64BF05-D57A-1472-CD27-61EAC9E6ED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6136C36-126E-AFE5-4CCB-60E069F286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809B3B0-F3B9-B5B2-6745-65E9EADB0D3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055016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51E8B-7193-09FB-0314-77A429272E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5E80A0-62BC-EED9-9DA4-7B00523374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3E337B-4A44-A82B-3244-3D9B35F6AAD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227DB5-2EE3-6147-1E86-38AF1C55CF8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14544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B71424-8A1C-4162-33E8-D2495C59CE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CD4D04-F1C3-32A8-0110-DF0411157F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61FAE6-AB7E-C63E-84CD-69D03D9AEC3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961647C-8ACC-6416-53CB-50835380B0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664961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3F267-F7BF-1BBA-DBDD-EE70723D7E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989A7E-61F0-9164-0014-FA4551E1F0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6B288-00FA-8889-0765-D7DA0DE63474}"/>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charset="0"/>
              <a:buNone/>
              <a:tabLst/>
              <a:defRPr/>
            </a:pPr>
            <a:endParaRPr lang="en-US" b="0" i="0" baseline="0"/>
          </a:p>
          <a:p>
            <a:pPr marL="0" marR="0" lvl="0" indent="0" algn="l" defTabSz="457200" rtl="0" eaLnBrk="1" fontAlgn="auto" latinLnBrk="0" hangingPunct="1">
              <a:lnSpc>
                <a:spcPct val="100000"/>
              </a:lnSpc>
              <a:spcBef>
                <a:spcPts val="0"/>
              </a:spcBef>
              <a:spcAft>
                <a:spcPts val="0"/>
              </a:spcAft>
              <a:buClrTx/>
              <a:buSzTx/>
              <a:buFont typeface="Arial" charset="0"/>
              <a:buNone/>
              <a:tabLst/>
              <a:defRPr/>
            </a:pPr>
            <a:r>
              <a:rPr lang="es-ES" err="1"/>
              <a:t>One</a:t>
            </a:r>
            <a:r>
              <a:rPr lang="es-ES"/>
              <a:t> </a:t>
            </a:r>
            <a:r>
              <a:rPr lang="es-ES" err="1"/>
              <a:t>of</a:t>
            </a:r>
            <a:r>
              <a:rPr lang="es-ES"/>
              <a:t> </a:t>
            </a:r>
            <a:r>
              <a:rPr lang="es-ES" err="1"/>
              <a:t>our</a:t>
            </a:r>
            <a:r>
              <a:rPr lang="es-ES"/>
              <a:t> </a:t>
            </a:r>
            <a:r>
              <a:rPr lang="es-ES" err="1"/>
              <a:t>recent</a:t>
            </a:r>
            <a:r>
              <a:rPr lang="es-ES"/>
              <a:t> </a:t>
            </a:r>
            <a:r>
              <a:rPr lang="es-ES" err="1"/>
              <a:t>contributions</a:t>
            </a:r>
            <a:r>
              <a:rPr lang="es-ES"/>
              <a:t> </a:t>
            </a:r>
            <a:r>
              <a:rPr lang="es-ES" err="1"/>
              <a:t>is</a:t>
            </a:r>
            <a:r>
              <a:rPr lang="es-ES"/>
              <a:t> </a:t>
            </a:r>
            <a:r>
              <a:rPr lang="es-ES" err="1"/>
              <a:t>the</a:t>
            </a:r>
            <a:r>
              <a:rPr lang="es-ES"/>
              <a:t> innovative concept </a:t>
            </a:r>
            <a:r>
              <a:rPr lang="es-ES" err="1"/>
              <a:t>of</a:t>
            </a:r>
            <a:r>
              <a:rPr lang="es-ES"/>
              <a:t> </a:t>
            </a:r>
            <a:r>
              <a:rPr lang="es-ES" err="1"/>
              <a:t>the</a:t>
            </a:r>
            <a:r>
              <a:rPr lang="es-ES"/>
              <a:t> </a:t>
            </a:r>
            <a:r>
              <a:rPr lang="es-ES" err="1"/>
              <a:t>JellyFAD</a:t>
            </a:r>
            <a:r>
              <a:rPr lang="es-ES"/>
              <a:t>. </a:t>
            </a:r>
            <a:r>
              <a:rPr lang="es-ES" err="1"/>
              <a:t>The</a:t>
            </a:r>
            <a:r>
              <a:rPr lang="es-ES"/>
              <a:t> </a:t>
            </a:r>
            <a:r>
              <a:rPr lang="es-ES" err="1"/>
              <a:t>JellyFAD</a:t>
            </a:r>
            <a:r>
              <a:rPr lang="es-ES"/>
              <a:t>, </a:t>
            </a:r>
            <a:r>
              <a:rPr lang="es-ES" err="1"/>
              <a:t>which</a:t>
            </a:r>
            <a:r>
              <a:rPr lang="es-ES"/>
              <a:t> </a:t>
            </a:r>
            <a:r>
              <a:rPr lang="es-ES" err="1"/>
              <a:t>mimics</a:t>
            </a:r>
            <a:r>
              <a:rPr lang="es-ES"/>
              <a:t> </a:t>
            </a:r>
            <a:r>
              <a:rPr lang="es-ES" err="1"/>
              <a:t>the</a:t>
            </a:r>
            <a:r>
              <a:rPr lang="es-ES"/>
              <a:t> natural </a:t>
            </a:r>
            <a:r>
              <a:rPr lang="es-ES" err="1"/>
              <a:t>drifting</a:t>
            </a:r>
            <a:r>
              <a:rPr lang="es-ES"/>
              <a:t> </a:t>
            </a:r>
            <a:r>
              <a:rPr lang="es-ES" err="1"/>
              <a:t>behavior</a:t>
            </a:r>
            <a:r>
              <a:rPr lang="es-ES"/>
              <a:t> </a:t>
            </a:r>
            <a:r>
              <a:rPr lang="es-ES" err="1"/>
              <a:t>of</a:t>
            </a:r>
            <a:r>
              <a:rPr lang="es-ES"/>
              <a:t> </a:t>
            </a:r>
            <a:r>
              <a:rPr lang="es-ES" err="1"/>
              <a:t>jellyfish</a:t>
            </a:r>
            <a:r>
              <a:rPr lang="es-ES"/>
              <a:t> </a:t>
            </a:r>
            <a:r>
              <a:rPr lang="es-ES" err="1"/>
              <a:t>with</a:t>
            </a:r>
            <a:r>
              <a:rPr lang="es-ES"/>
              <a:t> </a:t>
            </a:r>
            <a:r>
              <a:rPr lang="es-ES" err="1"/>
              <a:t>near</a:t>
            </a:r>
            <a:r>
              <a:rPr lang="es-ES"/>
              <a:t>-neutral </a:t>
            </a:r>
            <a:r>
              <a:rPr lang="es-ES" err="1"/>
              <a:t>buoyancy</a:t>
            </a:r>
            <a:r>
              <a:rPr lang="es-ES"/>
              <a:t>, </a:t>
            </a:r>
            <a:r>
              <a:rPr lang="es-ES" err="1"/>
              <a:t>extends</a:t>
            </a:r>
            <a:r>
              <a:rPr lang="es-ES"/>
              <a:t> </a:t>
            </a:r>
            <a:r>
              <a:rPr lang="es-ES" err="1"/>
              <a:t>its</a:t>
            </a:r>
            <a:r>
              <a:rPr lang="es-ES"/>
              <a:t> </a:t>
            </a:r>
            <a:r>
              <a:rPr lang="es-ES" err="1"/>
              <a:t>lifespan</a:t>
            </a:r>
            <a:r>
              <a:rPr lang="es-ES"/>
              <a:t> </a:t>
            </a:r>
            <a:r>
              <a:rPr lang="es-ES" err="1"/>
              <a:t>to</a:t>
            </a:r>
            <a:r>
              <a:rPr lang="es-ES"/>
              <a:t> match </a:t>
            </a:r>
            <a:r>
              <a:rPr lang="es-ES" err="1"/>
              <a:t>that</a:t>
            </a:r>
            <a:r>
              <a:rPr lang="es-ES"/>
              <a:t> </a:t>
            </a:r>
            <a:r>
              <a:rPr lang="es-ES" err="1"/>
              <a:t>of</a:t>
            </a:r>
            <a:r>
              <a:rPr lang="es-ES"/>
              <a:t> </a:t>
            </a:r>
            <a:r>
              <a:rPr lang="es-ES" err="1"/>
              <a:t>conventional</a:t>
            </a:r>
            <a:r>
              <a:rPr lang="es-ES"/>
              <a:t> </a:t>
            </a:r>
            <a:r>
              <a:rPr lang="es-ES" err="1"/>
              <a:t>FADs</a:t>
            </a:r>
            <a:r>
              <a:rPr lang="es-ES"/>
              <a:t>.</a:t>
            </a:r>
          </a:p>
          <a:p>
            <a:pPr marL="0" marR="0" lvl="0" indent="0" algn="l" defTabSz="457200" rtl="0" eaLnBrk="1" fontAlgn="auto" latinLnBrk="0" hangingPunct="1">
              <a:lnSpc>
                <a:spcPct val="100000"/>
              </a:lnSpc>
              <a:spcBef>
                <a:spcPts val="0"/>
              </a:spcBef>
              <a:spcAft>
                <a:spcPts val="0"/>
              </a:spcAft>
              <a:buClrTx/>
              <a:buSzTx/>
              <a:buFont typeface="Arial" charset="0"/>
              <a:buNone/>
              <a:tabLst/>
              <a:defRPr/>
            </a:pPr>
            <a:endParaRPr lang="en-US" b="0" i="0" baseline="0"/>
          </a:p>
        </p:txBody>
      </p:sp>
      <p:sp>
        <p:nvSpPr>
          <p:cNvPr id="4" name="Slide Number Placeholder 3">
            <a:extLst>
              <a:ext uri="{FF2B5EF4-FFF2-40B4-BE49-F238E27FC236}">
                <a16:creationId xmlns:a16="http://schemas.microsoft.com/office/drawing/2014/main" id="{09559A00-6411-69F5-0B31-B6AC7C582B0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48788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CADC0-D099-AA9A-C452-6EBF32BE39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948123-5B61-3EF7-2699-6E805A6958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46D374-2442-0F9B-C3C9-3DC33A46E635}"/>
              </a:ext>
            </a:extLst>
          </p:cNvPr>
          <p:cNvSpPr>
            <a:spLocks noGrp="1"/>
          </p:cNvSpPr>
          <p:nvPr>
            <p:ph type="body" idx="1"/>
          </p:nvPr>
        </p:nvSpPr>
        <p:spPr/>
        <p:txBody>
          <a:bodyPr/>
          <a:lstStyle/>
          <a:p>
            <a:r>
              <a:rPr lang="es-ES" sz="2400">
                <a:latin typeface="Arial" panose="020B0604020202020204" pitchFamily="34" charset="0"/>
              </a:rPr>
              <a:t>Test a new </a:t>
            </a:r>
            <a:r>
              <a:rPr lang="es-ES" sz="2400" err="1">
                <a:latin typeface="Arial" panose="020B0604020202020204" pitchFamily="34" charset="0"/>
              </a:rPr>
              <a:t>generation</a:t>
            </a:r>
            <a:r>
              <a:rPr lang="es-ES" sz="2400">
                <a:latin typeface="Arial" panose="020B0604020202020204" pitchFamily="34" charset="0"/>
              </a:rPr>
              <a:t> </a:t>
            </a:r>
            <a:r>
              <a:rPr lang="es-ES" sz="2400" err="1">
                <a:latin typeface="Arial" panose="020B0604020202020204" pitchFamily="34" charset="0"/>
              </a:rPr>
              <a:t>of</a:t>
            </a:r>
            <a:r>
              <a:rPr lang="es-ES" sz="2400">
                <a:latin typeface="Arial" panose="020B0604020202020204" pitchFamily="34" charset="0"/>
              </a:rPr>
              <a:t> </a:t>
            </a:r>
            <a:r>
              <a:rPr lang="es-ES" sz="2400" err="1">
                <a:latin typeface="Arial" panose="020B0604020202020204" pitchFamily="34" charset="0"/>
              </a:rPr>
              <a:t>Jelly-FADs</a:t>
            </a:r>
            <a:r>
              <a:rPr lang="es-ES" sz="2400">
                <a:latin typeface="Arial" panose="020B0604020202020204" pitchFamily="34" charset="0"/>
              </a:rPr>
              <a:t> in </a:t>
            </a:r>
            <a:r>
              <a:rPr lang="es-ES" sz="2400" err="1">
                <a:latin typeface="Arial" panose="020B0604020202020204" pitchFamily="34" charset="0"/>
              </a:rPr>
              <a:t>controlled</a:t>
            </a:r>
            <a:r>
              <a:rPr lang="es-ES" sz="2400">
                <a:latin typeface="Arial" panose="020B0604020202020204" pitchFamily="34" charset="0"/>
              </a:rPr>
              <a:t> </a:t>
            </a:r>
            <a:r>
              <a:rPr lang="es-ES" sz="2400" err="1">
                <a:latin typeface="Arial" panose="020B0604020202020204" pitchFamily="34" charset="0"/>
              </a:rPr>
              <a:t>conditions</a:t>
            </a:r>
            <a:r>
              <a:rPr lang="es-ES" sz="2400">
                <a:latin typeface="Arial" panose="020B0604020202020204" pitchFamily="34" charset="0"/>
              </a:rPr>
              <a:t> </a:t>
            </a:r>
          </a:p>
          <a:p>
            <a:endParaRPr lang="es-ES" sz="2400" b="1">
              <a:latin typeface="Arial" panose="020B0604020202020204" pitchFamily="34" charset="0"/>
            </a:endParaRPr>
          </a:p>
          <a:p>
            <a:pPr marL="742950" lvl="1" indent="-285750">
              <a:buFont typeface="Arial" panose="020B0604020202020204" pitchFamily="34" charset="0"/>
              <a:buChar char="•"/>
            </a:pPr>
            <a:r>
              <a:rPr lang="es-ES" sz="2000" err="1">
                <a:latin typeface="Arial" panose="020B0604020202020204" pitchFamily="34" charset="0"/>
              </a:rPr>
              <a:t>Lighter</a:t>
            </a:r>
            <a:r>
              <a:rPr lang="es-ES" sz="2000">
                <a:latin typeface="Arial" panose="020B0604020202020204" pitchFamily="34" charset="0"/>
              </a:rPr>
              <a:t> </a:t>
            </a:r>
            <a:r>
              <a:rPr lang="es-ES" sz="2000" err="1">
                <a:latin typeface="Arial" panose="020B0604020202020204" pitchFamily="34" charset="0"/>
              </a:rPr>
              <a:t>structure</a:t>
            </a:r>
            <a:endParaRPr lang="es-ES" sz="2000">
              <a:latin typeface="Arial" panose="020B0604020202020204" pitchFamily="34" charset="0"/>
            </a:endParaRPr>
          </a:p>
          <a:p>
            <a:pPr marL="742950" lvl="1" indent="-285750">
              <a:buFont typeface="Arial" panose="020B0604020202020204" pitchFamily="34" charset="0"/>
              <a:buChar char="•"/>
            </a:pPr>
            <a:r>
              <a:rPr lang="es-ES" sz="2000">
                <a:latin typeface="Arial" panose="020B0604020202020204" pitchFamily="34" charset="0"/>
              </a:rPr>
              <a:t>Biodegradable </a:t>
            </a:r>
            <a:r>
              <a:rPr lang="es-ES" sz="2000" err="1">
                <a:latin typeface="Arial" panose="020B0604020202020204" pitchFamily="34" charset="0"/>
              </a:rPr>
              <a:t>flotation</a:t>
            </a:r>
            <a:endParaRPr lang="es-ES" sz="2000">
              <a:latin typeface="Arial" panose="020B0604020202020204" pitchFamily="34" charset="0"/>
            </a:endParaRPr>
          </a:p>
          <a:p>
            <a:pPr marL="742950" lvl="1" indent="-285750">
              <a:buFont typeface="Arial" panose="020B0604020202020204" pitchFamily="34" charset="0"/>
              <a:buChar char="•"/>
            </a:pPr>
            <a:r>
              <a:rPr lang="es-ES" sz="2000" err="1">
                <a:latin typeface="Arial" panose="020B0604020202020204" pitchFamily="34" charset="0"/>
              </a:rPr>
              <a:t>Move</a:t>
            </a:r>
            <a:r>
              <a:rPr lang="es-ES" sz="2000">
                <a:latin typeface="Arial" panose="020B0604020202020204" pitchFamily="34" charset="0"/>
              </a:rPr>
              <a:t> </a:t>
            </a:r>
            <a:r>
              <a:rPr lang="es-ES" sz="2000" err="1">
                <a:latin typeface="Arial" panose="020B0604020202020204" pitchFamily="34" charset="0"/>
              </a:rPr>
              <a:t>from</a:t>
            </a:r>
            <a:r>
              <a:rPr lang="es-ES" sz="2000">
                <a:latin typeface="Arial" panose="020B0604020202020204" pitchFamily="34" charset="0"/>
              </a:rPr>
              <a:t> </a:t>
            </a:r>
            <a:r>
              <a:rPr lang="es-ES" sz="2000" err="1">
                <a:latin typeface="Arial" panose="020B0604020202020204" pitchFamily="34" charset="0"/>
              </a:rPr>
              <a:t>Category</a:t>
            </a:r>
            <a:r>
              <a:rPr lang="es-ES" sz="2000">
                <a:latin typeface="Arial" panose="020B0604020202020204" pitchFamily="34" charset="0"/>
              </a:rPr>
              <a:t> II (</a:t>
            </a:r>
            <a:r>
              <a:rPr lang="es-ES" sz="2000" err="1">
                <a:latin typeface="Arial" panose="020B0604020202020204" pitchFamily="34" charset="0"/>
              </a:rPr>
              <a:t>plastic</a:t>
            </a:r>
            <a:r>
              <a:rPr lang="es-ES" sz="2000">
                <a:latin typeface="Arial" panose="020B0604020202020204" pitchFamily="34" charset="0"/>
              </a:rPr>
              <a:t> </a:t>
            </a:r>
            <a:r>
              <a:rPr lang="es-ES" sz="2000" err="1">
                <a:latin typeface="Arial" panose="020B0604020202020204" pitchFamily="34" charset="0"/>
              </a:rPr>
              <a:t>flotation</a:t>
            </a:r>
            <a:r>
              <a:rPr lang="es-ES" sz="2000">
                <a:latin typeface="Arial" panose="020B0604020202020204" pitchFamily="34" charset="0"/>
              </a:rPr>
              <a:t>) </a:t>
            </a:r>
            <a:r>
              <a:rPr lang="es-ES" sz="2000" err="1">
                <a:latin typeface="Arial" panose="020B0604020202020204" pitchFamily="34" charset="0"/>
              </a:rPr>
              <a:t>to</a:t>
            </a:r>
            <a:r>
              <a:rPr lang="es-ES" sz="2000">
                <a:latin typeface="Arial" panose="020B0604020202020204" pitchFamily="34" charset="0"/>
              </a:rPr>
              <a:t> </a:t>
            </a:r>
            <a:r>
              <a:rPr lang="es-ES" sz="2000" err="1">
                <a:latin typeface="Arial" panose="020B0604020202020204" pitchFamily="34" charset="0"/>
              </a:rPr>
              <a:t>Category</a:t>
            </a:r>
            <a:r>
              <a:rPr lang="es-ES" sz="2000">
                <a:latin typeface="Arial" panose="020B0604020202020204" pitchFamily="34" charset="0"/>
              </a:rPr>
              <a:t> I (no </a:t>
            </a:r>
            <a:r>
              <a:rPr lang="es-ES" sz="2000" err="1">
                <a:latin typeface="Arial" panose="020B0604020202020204" pitchFamily="34" charset="0"/>
              </a:rPr>
              <a:t>plastic</a:t>
            </a:r>
            <a:r>
              <a:rPr lang="es-ES" sz="2000">
                <a:latin typeface="Arial" panose="020B0604020202020204" pitchFamily="34" charset="0"/>
              </a:rPr>
              <a:t>) </a:t>
            </a:r>
          </a:p>
          <a:p>
            <a:endParaRPr lang="es-ES"/>
          </a:p>
          <a:p>
            <a:endParaRPr lang="en-US"/>
          </a:p>
        </p:txBody>
      </p:sp>
      <p:sp>
        <p:nvSpPr>
          <p:cNvPr id="4" name="Slide Number Placeholder 3">
            <a:extLst>
              <a:ext uri="{FF2B5EF4-FFF2-40B4-BE49-F238E27FC236}">
                <a16:creationId xmlns:a16="http://schemas.microsoft.com/office/drawing/2014/main" id="{E2BA272C-3854-C52A-28D5-4469B17A80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60804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AE743E-D041-B4CA-8F31-EBFEC88BA4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18BE00-33A6-7AEA-4FCC-00FF6FE4C2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E78BAF-7BBF-7D33-C601-105532F0928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5E9455-4BA1-574F-3E79-FCE23C99F87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749972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BC5262-6B0D-3E43-AE6B-2E0814E9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378747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BCADCD-7DFC-8960-3C28-E14F7BBBE5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6B8040-19FF-A7B0-E9B8-94CB2C742B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EA4D90-3B39-6EC2-19A2-754F913C8B30}"/>
              </a:ext>
            </a:extLst>
          </p:cNvPr>
          <p:cNvSpPr>
            <a:spLocks noGrp="1"/>
          </p:cNvSpPr>
          <p:nvPr>
            <p:ph type="body" idx="1"/>
          </p:nvPr>
        </p:nvSpPr>
        <p:spPr/>
        <p:txBody>
          <a:bodyPr/>
          <a:lstStyle/>
          <a:p>
            <a:r>
              <a:rPr lang="es-ES"/>
              <a:t>• </a:t>
            </a:r>
            <a:r>
              <a:rPr lang="es-ES" err="1"/>
              <a:t>The</a:t>
            </a:r>
            <a:r>
              <a:rPr lang="es-ES"/>
              <a:t> </a:t>
            </a:r>
            <a:r>
              <a:rPr lang="es-ES" err="1"/>
              <a:t>goal</a:t>
            </a:r>
            <a:r>
              <a:rPr lang="es-ES"/>
              <a:t> </a:t>
            </a:r>
            <a:r>
              <a:rPr lang="es-ES" err="1"/>
              <a:t>is</a:t>
            </a:r>
            <a:r>
              <a:rPr lang="es-ES"/>
              <a:t> </a:t>
            </a:r>
            <a:r>
              <a:rPr lang="es-ES" err="1"/>
              <a:t>to</a:t>
            </a:r>
            <a:r>
              <a:rPr lang="es-ES"/>
              <a:t> </a:t>
            </a:r>
            <a:r>
              <a:rPr lang="es-ES" err="1"/>
              <a:t>provide</a:t>
            </a:r>
            <a:r>
              <a:rPr lang="es-ES"/>
              <a:t> </a:t>
            </a:r>
            <a:r>
              <a:rPr lang="es-ES" err="1"/>
              <a:t>fishers</a:t>
            </a:r>
            <a:r>
              <a:rPr lang="es-ES"/>
              <a:t> </a:t>
            </a:r>
            <a:r>
              <a:rPr lang="es-ES" err="1"/>
              <a:t>with</a:t>
            </a:r>
            <a:r>
              <a:rPr lang="es-ES"/>
              <a:t> more </a:t>
            </a:r>
            <a:r>
              <a:rPr lang="es-ES" err="1"/>
              <a:t>accurate</a:t>
            </a:r>
            <a:r>
              <a:rPr lang="es-ES"/>
              <a:t> and </a:t>
            </a:r>
            <a:r>
              <a:rPr lang="es-ES" err="1"/>
              <a:t>reliable</a:t>
            </a:r>
            <a:r>
              <a:rPr lang="es-ES"/>
              <a:t> </a:t>
            </a:r>
            <a:r>
              <a:rPr lang="es-ES" err="1"/>
              <a:t>information</a:t>
            </a:r>
            <a:r>
              <a:rPr lang="es-ES"/>
              <a:t> </a:t>
            </a:r>
            <a:r>
              <a:rPr lang="es-ES" err="1"/>
              <a:t>on</a:t>
            </a:r>
            <a:r>
              <a:rPr lang="es-ES"/>
              <a:t> </a:t>
            </a:r>
            <a:r>
              <a:rPr lang="es-ES" err="1"/>
              <a:t>species</a:t>
            </a:r>
            <a:r>
              <a:rPr lang="es-ES"/>
              <a:t> </a:t>
            </a:r>
            <a:r>
              <a:rPr lang="es-ES" err="1"/>
              <a:t>composition</a:t>
            </a:r>
            <a:r>
              <a:rPr lang="es-ES"/>
              <a:t> </a:t>
            </a:r>
            <a:r>
              <a:rPr lang="es-ES" err="1"/>
              <a:t>around</a:t>
            </a:r>
            <a:r>
              <a:rPr lang="es-ES"/>
              <a:t> </a:t>
            </a:r>
            <a:r>
              <a:rPr lang="es-ES" err="1"/>
              <a:t>FADs</a:t>
            </a:r>
            <a:r>
              <a:rPr lang="es-ES"/>
              <a:t>, </a:t>
            </a:r>
            <a:r>
              <a:rPr lang="es-ES" err="1"/>
              <a:t>transitioning</a:t>
            </a:r>
            <a:r>
              <a:rPr lang="es-ES"/>
              <a:t> </a:t>
            </a:r>
            <a:r>
              <a:rPr lang="es-ES" err="1"/>
              <a:t>from</a:t>
            </a:r>
            <a:r>
              <a:rPr lang="es-ES"/>
              <a:t> </a:t>
            </a:r>
            <a:r>
              <a:rPr lang="es-ES" err="1"/>
              <a:t>the</a:t>
            </a:r>
            <a:r>
              <a:rPr lang="es-ES"/>
              <a:t> </a:t>
            </a:r>
            <a:r>
              <a:rPr lang="es-ES" err="1"/>
              <a:t>current</a:t>
            </a:r>
            <a:r>
              <a:rPr lang="es-ES"/>
              <a:t> </a:t>
            </a:r>
            <a:r>
              <a:rPr lang="es-ES" err="1"/>
              <a:t>limited</a:t>
            </a:r>
            <a:r>
              <a:rPr lang="es-ES"/>
              <a:t> </a:t>
            </a:r>
            <a:r>
              <a:rPr lang="es-ES" err="1"/>
              <a:t>understanding</a:t>
            </a:r>
            <a:r>
              <a:rPr lang="es-ES"/>
              <a:t> (</a:t>
            </a:r>
            <a:r>
              <a:rPr lang="es-ES" err="1"/>
              <a:t>shown</a:t>
            </a:r>
            <a:r>
              <a:rPr lang="es-ES"/>
              <a:t> </a:t>
            </a:r>
            <a:r>
              <a:rPr lang="es-ES" err="1"/>
              <a:t>on</a:t>
            </a:r>
            <a:r>
              <a:rPr lang="es-ES"/>
              <a:t> </a:t>
            </a:r>
            <a:r>
              <a:rPr lang="es-ES" err="1"/>
              <a:t>the</a:t>
            </a:r>
            <a:r>
              <a:rPr lang="es-ES"/>
              <a:t> </a:t>
            </a:r>
            <a:r>
              <a:rPr lang="es-ES" err="1"/>
              <a:t>left</a:t>
            </a:r>
            <a:r>
              <a:rPr lang="es-ES"/>
              <a:t>) </a:t>
            </a:r>
            <a:r>
              <a:rPr lang="es-ES" err="1"/>
              <a:t>to</a:t>
            </a:r>
            <a:r>
              <a:rPr lang="es-ES"/>
              <a:t> a </a:t>
            </a:r>
            <a:r>
              <a:rPr lang="es-ES" err="1"/>
              <a:t>clearer</a:t>
            </a:r>
            <a:r>
              <a:rPr lang="es-ES"/>
              <a:t> and more </a:t>
            </a:r>
            <a:r>
              <a:rPr lang="es-ES" err="1"/>
              <a:t>detailed</a:t>
            </a:r>
            <a:r>
              <a:rPr lang="es-ES"/>
              <a:t> </a:t>
            </a:r>
            <a:r>
              <a:rPr lang="es-ES" err="1"/>
              <a:t>insight</a:t>
            </a:r>
            <a:r>
              <a:rPr lang="es-ES"/>
              <a:t> </a:t>
            </a:r>
            <a:r>
              <a:rPr lang="es-ES" err="1"/>
              <a:t>into</a:t>
            </a:r>
            <a:r>
              <a:rPr lang="es-ES"/>
              <a:t> tuna </a:t>
            </a:r>
            <a:r>
              <a:rPr lang="es-ES" err="1"/>
              <a:t>species</a:t>
            </a:r>
            <a:r>
              <a:rPr lang="es-ES"/>
              <a:t> </a:t>
            </a:r>
            <a:r>
              <a:rPr lang="es-ES" err="1"/>
              <a:t>composition</a:t>
            </a:r>
            <a:r>
              <a:rPr lang="es-ES"/>
              <a:t> </a:t>
            </a:r>
            <a:r>
              <a:rPr lang="es-ES" err="1"/>
              <a:t>around</a:t>
            </a:r>
            <a:r>
              <a:rPr lang="es-ES"/>
              <a:t> </a:t>
            </a:r>
            <a:r>
              <a:rPr lang="es-ES" err="1"/>
              <a:t>FADs</a:t>
            </a:r>
            <a:r>
              <a:rPr lang="es-ES"/>
              <a:t>.</a:t>
            </a:r>
          </a:p>
          <a:p>
            <a:r>
              <a:rPr lang="es-ES"/>
              <a:t>• </a:t>
            </a:r>
            <a:r>
              <a:rPr lang="es-ES" err="1"/>
              <a:t>This</a:t>
            </a:r>
            <a:r>
              <a:rPr lang="es-ES"/>
              <a:t> </a:t>
            </a:r>
            <a:r>
              <a:rPr lang="es-ES" err="1"/>
              <a:t>will</a:t>
            </a:r>
            <a:r>
              <a:rPr lang="es-ES"/>
              <a:t> </a:t>
            </a:r>
            <a:r>
              <a:rPr lang="es-ES" err="1"/>
              <a:t>enable</a:t>
            </a:r>
            <a:r>
              <a:rPr lang="es-ES"/>
              <a:t> </a:t>
            </a:r>
            <a:r>
              <a:rPr lang="es-ES" err="1"/>
              <a:t>fishers</a:t>
            </a:r>
            <a:r>
              <a:rPr lang="es-ES"/>
              <a:t> </a:t>
            </a:r>
            <a:r>
              <a:rPr lang="es-ES" err="1"/>
              <a:t>to</a:t>
            </a:r>
            <a:r>
              <a:rPr lang="es-ES"/>
              <a:t> </a:t>
            </a:r>
            <a:r>
              <a:rPr lang="es-ES" err="1"/>
              <a:t>make</a:t>
            </a:r>
            <a:r>
              <a:rPr lang="es-ES"/>
              <a:t> more </a:t>
            </a:r>
            <a:r>
              <a:rPr lang="es-ES" err="1"/>
              <a:t>sustainable</a:t>
            </a:r>
            <a:r>
              <a:rPr lang="es-ES"/>
              <a:t> </a:t>
            </a:r>
            <a:r>
              <a:rPr lang="es-ES" err="1"/>
              <a:t>decisions</a:t>
            </a:r>
            <a:r>
              <a:rPr lang="es-ES"/>
              <a:t>, </a:t>
            </a:r>
            <a:r>
              <a:rPr lang="es-ES" err="1"/>
              <a:t>such</a:t>
            </a:r>
            <a:r>
              <a:rPr lang="es-ES"/>
              <a:t> as </a:t>
            </a:r>
            <a:r>
              <a:rPr lang="es-ES" err="1"/>
              <a:t>avoiding</a:t>
            </a:r>
            <a:r>
              <a:rPr lang="es-ES"/>
              <a:t> </a:t>
            </a:r>
            <a:r>
              <a:rPr lang="es-ES" err="1"/>
              <a:t>areas</a:t>
            </a:r>
            <a:r>
              <a:rPr lang="es-ES"/>
              <a:t> </a:t>
            </a:r>
            <a:r>
              <a:rPr lang="es-ES" err="1"/>
              <a:t>with</a:t>
            </a:r>
            <a:r>
              <a:rPr lang="es-ES"/>
              <a:t> a </a:t>
            </a:r>
            <a:r>
              <a:rPr lang="es-ES" err="1"/>
              <a:t>high</a:t>
            </a:r>
            <a:r>
              <a:rPr lang="es-ES"/>
              <a:t> </a:t>
            </a:r>
            <a:r>
              <a:rPr lang="es-ES" err="1"/>
              <a:t>presence</a:t>
            </a:r>
            <a:r>
              <a:rPr lang="es-ES"/>
              <a:t> </a:t>
            </a:r>
            <a:r>
              <a:rPr lang="es-ES" err="1"/>
              <a:t>of</a:t>
            </a:r>
            <a:r>
              <a:rPr lang="es-ES"/>
              <a:t> tuna </a:t>
            </a:r>
            <a:r>
              <a:rPr lang="es-ES" err="1"/>
              <a:t>that</a:t>
            </a:r>
            <a:r>
              <a:rPr lang="es-ES"/>
              <a:t> </a:t>
            </a:r>
            <a:r>
              <a:rPr lang="es-ES" err="1"/>
              <a:t>needs</a:t>
            </a:r>
            <a:r>
              <a:rPr lang="es-ES"/>
              <a:t> </a:t>
            </a:r>
            <a:r>
              <a:rPr lang="es-ES" err="1"/>
              <a:t>to</a:t>
            </a:r>
            <a:r>
              <a:rPr lang="es-ES"/>
              <a:t> be </a:t>
            </a:r>
            <a:r>
              <a:rPr lang="es-ES" err="1"/>
              <a:t>protected</a:t>
            </a:r>
            <a:r>
              <a:rPr lang="es-ES"/>
              <a:t> </a:t>
            </a:r>
            <a:r>
              <a:rPr lang="es-ES" err="1"/>
              <a:t>or</a:t>
            </a:r>
            <a:r>
              <a:rPr lang="es-ES"/>
              <a:t> </a:t>
            </a:r>
            <a:r>
              <a:rPr lang="es-ES" err="1"/>
              <a:t>under</a:t>
            </a:r>
            <a:r>
              <a:rPr lang="es-ES"/>
              <a:t> a </a:t>
            </a:r>
            <a:r>
              <a:rPr lang="es-ES" err="1"/>
              <a:t>quota</a:t>
            </a:r>
            <a:r>
              <a:rPr lang="es-ES"/>
              <a:t>.</a:t>
            </a:r>
          </a:p>
          <a:p>
            <a:endParaRPr lang="es-ES"/>
          </a:p>
          <a:p>
            <a:endParaRPr lang="en-US"/>
          </a:p>
        </p:txBody>
      </p:sp>
      <p:sp>
        <p:nvSpPr>
          <p:cNvPr id="4" name="Slide Number Placeholder 3">
            <a:extLst>
              <a:ext uri="{FF2B5EF4-FFF2-40B4-BE49-F238E27FC236}">
                <a16:creationId xmlns:a16="http://schemas.microsoft.com/office/drawing/2014/main" id="{184422CF-3F91-C97A-68C1-7275221CA09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21065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DEBD57-E8E7-146F-8554-099F4116DF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229CD3-283E-7EFB-FBA8-F8777AA70D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6FCE48-1D51-81CF-E6C0-3E5ABE7FFC40}"/>
              </a:ext>
            </a:extLst>
          </p:cNvPr>
          <p:cNvSpPr>
            <a:spLocks noGrp="1"/>
          </p:cNvSpPr>
          <p:nvPr>
            <p:ph type="body" idx="1"/>
          </p:nvPr>
        </p:nvSpPr>
        <p:spPr/>
        <p:txBody>
          <a:bodyPr/>
          <a:lstStyle/>
          <a:p>
            <a:r>
              <a:rPr lang="es-ES" err="1"/>
              <a:t>We</a:t>
            </a:r>
            <a:r>
              <a:rPr lang="es-ES"/>
              <a:t> </a:t>
            </a:r>
            <a:r>
              <a:rPr lang="es-ES" err="1"/>
              <a:t>began</a:t>
            </a:r>
            <a:r>
              <a:rPr lang="es-ES"/>
              <a:t> </a:t>
            </a:r>
            <a:r>
              <a:rPr lang="es-ES" err="1"/>
              <a:t>by</a:t>
            </a:r>
            <a:r>
              <a:rPr lang="es-ES"/>
              <a:t> </a:t>
            </a:r>
            <a:r>
              <a:rPr lang="es-ES" err="1"/>
              <a:t>studying</a:t>
            </a:r>
            <a:r>
              <a:rPr lang="es-ES"/>
              <a:t> </a:t>
            </a:r>
            <a:r>
              <a:rPr lang="es-ES" err="1"/>
              <a:t>the</a:t>
            </a:r>
            <a:r>
              <a:rPr lang="es-ES"/>
              <a:t> </a:t>
            </a:r>
            <a:r>
              <a:rPr lang="es-ES" err="1"/>
              <a:t>acoustic</a:t>
            </a:r>
            <a:r>
              <a:rPr lang="es-ES"/>
              <a:t> </a:t>
            </a:r>
            <a:r>
              <a:rPr lang="es-ES" err="1"/>
              <a:t>signals</a:t>
            </a:r>
            <a:r>
              <a:rPr lang="es-ES"/>
              <a:t> </a:t>
            </a:r>
            <a:r>
              <a:rPr lang="es-ES" err="1"/>
              <a:t>of</a:t>
            </a:r>
            <a:r>
              <a:rPr lang="es-ES"/>
              <a:t> tropical tunas, </a:t>
            </a:r>
            <a:r>
              <a:rPr lang="es-ES" err="1"/>
              <a:t>which</a:t>
            </a:r>
            <a:r>
              <a:rPr lang="es-ES"/>
              <a:t> </a:t>
            </a:r>
            <a:r>
              <a:rPr lang="es-ES" err="1"/>
              <a:t>were</a:t>
            </a:r>
            <a:r>
              <a:rPr lang="es-ES"/>
              <a:t> </a:t>
            </a:r>
            <a:r>
              <a:rPr lang="es-ES" err="1"/>
              <a:t>previously</a:t>
            </a:r>
            <a:r>
              <a:rPr lang="es-ES"/>
              <a:t> </a:t>
            </a:r>
            <a:r>
              <a:rPr lang="es-ES" err="1"/>
              <a:t>unknown</a:t>
            </a:r>
            <a:r>
              <a:rPr lang="es-ES"/>
              <a:t> </a:t>
            </a:r>
            <a:r>
              <a:rPr lang="es-ES" err="1"/>
              <a:t>but</a:t>
            </a:r>
            <a:r>
              <a:rPr lang="es-ES"/>
              <a:t> are </a:t>
            </a:r>
            <a:r>
              <a:rPr lang="es-ES" err="1"/>
              <a:t>essential</a:t>
            </a:r>
            <a:r>
              <a:rPr lang="es-ES"/>
              <a:t> </a:t>
            </a:r>
            <a:r>
              <a:rPr lang="es-ES" err="1"/>
              <a:t>for</a:t>
            </a:r>
            <a:r>
              <a:rPr lang="es-ES"/>
              <a:t> </a:t>
            </a:r>
            <a:r>
              <a:rPr lang="es-ES" err="1"/>
              <a:t>species</a:t>
            </a:r>
            <a:r>
              <a:rPr lang="es-ES"/>
              <a:t> </a:t>
            </a:r>
            <a:r>
              <a:rPr lang="es-ES" err="1"/>
              <a:t>discrimination</a:t>
            </a:r>
            <a:r>
              <a:rPr lang="es-ES"/>
              <a:t>, </a:t>
            </a:r>
            <a:r>
              <a:rPr lang="es-ES" err="1"/>
              <a:t>such</a:t>
            </a:r>
            <a:r>
              <a:rPr lang="es-ES"/>
              <a:t> as </a:t>
            </a:r>
            <a:r>
              <a:rPr lang="es-ES" err="1"/>
              <a:t>frequency</a:t>
            </a:r>
            <a:r>
              <a:rPr lang="es-ES"/>
              <a:t> response </a:t>
            </a:r>
            <a:r>
              <a:rPr lang="es-ES" err="1"/>
              <a:t>of</a:t>
            </a:r>
            <a:r>
              <a:rPr lang="es-ES"/>
              <a:t> </a:t>
            </a:r>
            <a:r>
              <a:rPr lang="es-ES" err="1"/>
              <a:t>the</a:t>
            </a:r>
            <a:r>
              <a:rPr lang="es-ES"/>
              <a:t> </a:t>
            </a:r>
            <a:r>
              <a:rPr lang="es-ES" err="1"/>
              <a:t>different</a:t>
            </a:r>
            <a:r>
              <a:rPr lang="es-ES"/>
              <a:t> </a:t>
            </a:r>
            <a:r>
              <a:rPr lang="es-ES" err="1"/>
              <a:t>species</a:t>
            </a:r>
            <a:r>
              <a:rPr lang="es-ES"/>
              <a:t>.</a:t>
            </a:r>
          </a:p>
          <a:p>
            <a:endParaRPr lang="es-ES"/>
          </a:p>
          <a:p>
            <a:r>
              <a:rPr lang="es-ES"/>
              <a:t>• </a:t>
            </a:r>
            <a:r>
              <a:rPr lang="es-ES" err="1"/>
              <a:t>Our</a:t>
            </a:r>
            <a:r>
              <a:rPr lang="es-ES"/>
              <a:t> </a:t>
            </a:r>
            <a:r>
              <a:rPr lang="es-ES" err="1"/>
              <a:t>findings</a:t>
            </a:r>
            <a:r>
              <a:rPr lang="es-ES"/>
              <a:t> </a:t>
            </a:r>
            <a:r>
              <a:rPr lang="es-ES" err="1"/>
              <a:t>revealed</a:t>
            </a:r>
            <a:r>
              <a:rPr lang="es-ES"/>
              <a:t> </a:t>
            </a:r>
            <a:r>
              <a:rPr lang="es-ES" err="1"/>
              <a:t>that</a:t>
            </a:r>
            <a:r>
              <a:rPr lang="es-ES"/>
              <a:t> </a:t>
            </a:r>
            <a:r>
              <a:rPr lang="es-ES" err="1"/>
              <a:t>different</a:t>
            </a:r>
            <a:r>
              <a:rPr lang="es-ES"/>
              <a:t> </a:t>
            </a:r>
            <a:r>
              <a:rPr lang="es-ES" err="1"/>
              <a:t>species</a:t>
            </a:r>
            <a:r>
              <a:rPr lang="es-ES"/>
              <a:t> </a:t>
            </a:r>
            <a:r>
              <a:rPr lang="es-ES" err="1"/>
              <a:t>respond</a:t>
            </a:r>
            <a:r>
              <a:rPr lang="es-ES"/>
              <a:t> </a:t>
            </a:r>
            <a:r>
              <a:rPr lang="es-ES" err="1"/>
              <a:t>differently</a:t>
            </a:r>
            <a:r>
              <a:rPr lang="es-ES"/>
              <a:t> </a:t>
            </a:r>
            <a:r>
              <a:rPr lang="es-ES" err="1"/>
              <a:t>to</a:t>
            </a:r>
            <a:r>
              <a:rPr lang="es-ES"/>
              <a:t> </a:t>
            </a:r>
            <a:r>
              <a:rPr lang="es-ES" err="1"/>
              <a:t>different</a:t>
            </a:r>
            <a:r>
              <a:rPr lang="es-ES"/>
              <a:t> </a:t>
            </a:r>
            <a:r>
              <a:rPr lang="es-ES" err="1"/>
              <a:t>acoustic</a:t>
            </a:r>
            <a:r>
              <a:rPr lang="es-ES"/>
              <a:t> </a:t>
            </a:r>
            <a:r>
              <a:rPr lang="es-ES" err="1"/>
              <a:t>frequencies</a:t>
            </a:r>
            <a:r>
              <a:rPr lang="es-ES"/>
              <a:t> </a:t>
            </a:r>
            <a:r>
              <a:rPr lang="es-ES" err="1"/>
              <a:t>due</a:t>
            </a:r>
            <a:r>
              <a:rPr lang="es-ES"/>
              <a:t> </a:t>
            </a:r>
            <a:r>
              <a:rPr lang="es-ES" err="1"/>
              <a:t>to</a:t>
            </a:r>
            <a:r>
              <a:rPr lang="es-ES"/>
              <a:t> </a:t>
            </a:r>
            <a:r>
              <a:rPr lang="es-ES" err="1"/>
              <a:t>their</a:t>
            </a:r>
            <a:r>
              <a:rPr lang="es-ES"/>
              <a:t> </a:t>
            </a:r>
            <a:r>
              <a:rPr lang="es-ES" err="1"/>
              <a:t>unique</a:t>
            </a:r>
            <a:r>
              <a:rPr lang="es-ES"/>
              <a:t> </a:t>
            </a:r>
            <a:r>
              <a:rPr lang="es-ES" err="1"/>
              <a:t>characteristics</a:t>
            </a:r>
            <a:r>
              <a:rPr lang="es-ES"/>
              <a:t>, </a:t>
            </a:r>
            <a:r>
              <a:rPr lang="es-ES" err="1"/>
              <a:t>such</a:t>
            </a:r>
            <a:r>
              <a:rPr lang="es-ES"/>
              <a:t> as </a:t>
            </a:r>
            <a:r>
              <a:rPr lang="es-ES" err="1"/>
              <a:t>swimbladder</a:t>
            </a:r>
            <a:r>
              <a:rPr lang="es-ES"/>
              <a:t> volumen.</a:t>
            </a:r>
          </a:p>
          <a:p>
            <a:r>
              <a:rPr lang="es-ES"/>
              <a:t>• </a:t>
            </a:r>
            <a:r>
              <a:rPr lang="es-ES" err="1"/>
              <a:t>By</a:t>
            </a:r>
            <a:r>
              <a:rPr lang="es-ES"/>
              <a:t> </a:t>
            </a:r>
            <a:r>
              <a:rPr lang="es-ES" err="1"/>
              <a:t>utilizing</a:t>
            </a:r>
            <a:r>
              <a:rPr lang="es-ES"/>
              <a:t> </a:t>
            </a:r>
            <a:r>
              <a:rPr lang="es-ES" err="1"/>
              <a:t>multiple</a:t>
            </a:r>
            <a:r>
              <a:rPr lang="es-ES"/>
              <a:t> </a:t>
            </a:r>
            <a:r>
              <a:rPr lang="es-ES" err="1"/>
              <a:t>acoustic</a:t>
            </a:r>
            <a:r>
              <a:rPr lang="es-ES"/>
              <a:t> </a:t>
            </a:r>
            <a:r>
              <a:rPr lang="es-ES" err="1"/>
              <a:t>frequencies</a:t>
            </a:r>
            <a:r>
              <a:rPr lang="es-ES"/>
              <a:t>, </a:t>
            </a:r>
            <a:r>
              <a:rPr lang="es-ES" err="1"/>
              <a:t>it</a:t>
            </a:r>
            <a:r>
              <a:rPr lang="es-ES"/>
              <a:t> </a:t>
            </a:r>
            <a:r>
              <a:rPr lang="es-ES" err="1"/>
              <a:t>becomes</a:t>
            </a:r>
            <a:r>
              <a:rPr lang="es-ES"/>
              <a:t> </a:t>
            </a:r>
            <a:r>
              <a:rPr lang="es-ES" err="1"/>
              <a:t>possible</a:t>
            </a:r>
            <a:r>
              <a:rPr lang="es-ES"/>
              <a:t> </a:t>
            </a:r>
            <a:r>
              <a:rPr lang="es-ES" err="1"/>
              <a:t>to</a:t>
            </a:r>
            <a:r>
              <a:rPr lang="es-ES"/>
              <a:t> </a:t>
            </a:r>
            <a:r>
              <a:rPr lang="es-ES" err="1"/>
              <a:t>distinguish</a:t>
            </a:r>
            <a:r>
              <a:rPr lang="es-ES"/>
              <a:t> </a:t>
            </a:r>
            <a:r>
              <a:rPr lang="es-ES" err="1"/>
              <a:t>between</a:t>
            </a:r>
            <a:r>
              <a:rPr lang="es-ES"/>
              <a:t> </a:t>
            </a:r>
            <a:r>
              <a:rPr lang="es-ES" err="1"/>
              <a:t>species</a:t>
            </a:r>
            <a:r>
              <a:rPr lang="es-ES"/>
              <a:t> more </a:t>
            </a:r>
            <a:r>
              <a:rPr lang="es-ES" err="1"/>
              <a:t>effectively</a:t>
            </a:r>
            <a:r>
              <a:rPr lang="es-ES"/>
              <a:t>.</a:t>
            </a:r>
          </a:p>
          <a:p>
            <a:r>
              <a:rPr lang="es-ES"/>
              <a:t>• </a:t>
            </a:r>
            <a:r>
              <a:rPr lang="es-ES" err="1"/>
              <a:t>However</a:t>
            </a:r>
            <a:r>
              <a:rPr lang="es-ES"/>
              <a:t>, </a:t>
            </a:r>
            <a:r>
              <a:rPr lang="es-ES" err="1"/>
              <a:t>to</a:t>
            </a:r>
            <a:r>
              <a:rPr lang="es-ES"/>
              <a:t> </a:t>
            </a:r>
            <a:r>
              <a:rPr lang="es-ES" err="1"/>
              <a:t>implement</a:t>
            </a:r>
            <a:r>
              <a:rPr lang="es-ES"/>
              <a:t> </a:t>
            </a:r>
            <a:r>
              <a:rPr lang="es-ES" err="1"/>
              <a:t>this</a:t>
            </a:r>
            <a:r>
              <a:rPr lang="es-ES"/>
              <a:t>, </a:t>
            </a:r>
            <a:r>
              <a:rPr lang="es-ES" err="1"/>
              <a:t>the</a:t>
            </a:r>
            <a:r>
              <a:rPr lang="es-ES"/>
              <a:t> new data and </a:t>
            </a:r>
            <a:r>
              <a:rPr lang="es-ES" err="1"/>
              <a:t>methods</a:t>
            </a:r>
            <a:r>
              <a:rPr lang="es-ES"/>
              <a:t> </a:t>
            </a:r>
            <a:r>
              <a:rPr lang="es-ES" err="1"/>
              <a:t>must</a:t>
            </a:r>
            <a:r>
              <a:rPr lang="es-ES"/>
              <a:t> be </a:t>
            </a:r>
            <a:r>
              <a:rPr lang="es-ES" err="1"/>
              <a:t>integrated</a:t>
            </a:r>
            <a:r>
              <a:rPr lang="es-ES"/>
              <a:t> </a:t>
            </a:r>
            <a:r>
              <a:rPr lang="es-ES" err="1"/>
              <a:t>into</a:t>
            </a:r>
            <a:r>
              <a:rPr lang="es-ES"/>
              <a:t> </a:t>
            </a:r>
            <a:r>
              <a:rPr lang="es-ES" err="1"/>
              <a:t>the</a:t>
            </a:r>
            <a:r>
              <a:rPr lang="es-ES"/>
              <a:t> </a:t>
            </a:r>
            <a:r>
              <a:rPr lang="es-ES" err="1"/>
              <a:t>current</a:t>
            </a:r>
            <a:r>
              <a:rPr lang="es-ES"/>
              <a:t> </a:t>
            </a:r>
            <a:r>
              <a:rPr lang="es-ES" err="1"/>
              <a:t>buoy</a:t>
            </a:r>
            <a:r>
              <a:rPr lang="es-ES"/>
              <a:t> </a:t>
            </a:r>
            <a:r>
              <a:rPr lang="es-ES" err="1"/>
              <a:t>used</a:t>
            </a:r>
            <a:r>
              <a:rPr lang="es-ES"/>
              <a:t> </a:t>
            </a:r>
            <a:r>
              <a:rPr lang="es-ES" err="1"/>
              <a:t>to</a:t>
            </a:r>
            <a:r>
              <a:rPr lang="es-ES"/>
              <a:t> </a:t>
            </a:r>
            <a:r>
              <a:rPr lang="es-ES" err="1"/>
              <a:t>track</a:t>
            </a:r>
            <a:r>
              <a:rPr lang="es-ES"/>
              <a:t> </a:t>
            </a:r>
            <a:r>
              <a:rPr lang="es-ES" err="1"/>
              <a:t>FADs</a:t>
            </a:r>
            <a:r>
              <a:rPr lang="es-ES"/>
              <a:t>.</a:t>
            </a:r>
          </a:p>
          <a:p>
            <a:r>
              <a:rPr lang="es-ES"/>
              <a:t>• </a:t>
            </a:r>
            <a:r>
              <a:rPr lang="es-ES" err="1"/>
              <a:t>To</a:t>
            </a:r>
            <a:r>
              <a:rPr lang="es-ES"/>
              <a:t> </a:t>
            </a:r>
            <a:r>
              <a:rPr lang="es-ES" err="1"/>
              <a:t>address</a:t>
            </a:r>
            <a:r>
              <a:rPr lang="es-ES"/>
              <a:t> </a:t>
            </a:r>
            <a:r>
              <a:rPr lang="es-ES" err="1"/>
              <a:t>this</a:t>
            </a:r>
            <a:r>
              <a:rPr lang="es-ES"/>
              <a:t>, </a:t>
            </a:r>
            <a:r>
              <a:rPr lang="es-ES" err="1"/>
              <a:t>we</a:t>
            </a:r>
            <a:r>
              <a:rPr lang="es-ES"/>
              <a:t> are </a:t>
            </a:r>
            <a:r>
              <a:rPr lang="es-ES" err="1"/>
              <a:t>collaborating</a:t>
            </a:r>
            <a:r>
              <a:rPr lang="es-ES"/>
              <a:t> </a:t>
            </a:r>
            <a:r>
              <a:rPr lang="es-ES" err="1"/>
              <a:t>with</a:t>
            </a:r>
            <a:r>
              <a:rPr lang="es-ES"/>
              <a:t> </a:t>
            </a:r>
            <a:r>
              <a:rPr lang="es-ES" err="1"/>
              <a:t>buoy</a:t>
            </a:r>
            <a:r>
              <a:rPr lang="es-ES"/>
              <a:t> </a:t>
            </a:r>
            <a:r>
              <a:rPr lang="es-ES" err="1"/>
              <a:t>manufacturers</a:t>
            </a:r>
            <a:r>
              <a:rPr lang="es-ES"/>
              <a:t> </a:t>
            </a:r>
            <a:r>
              <a:rPr lang="es-ES" err="1"/>
              <a:t>to</a:t>
            </a:r>
            <a:r>
              <a:rPr lang="es-ES"/>
              <a:t> </a:t>
            </a:r>
            <a:r>
              <a:rPr lang="es-ES" err="1"/>
              <a:t>develop</a:t>
            </a:r>
            <a:r>
              <a:rPr lang="es-ES"/>
              <a:t> and </a:t>
            </a:r>
            <a:r>
              <a:rPr lang="es-ES" err="1"/>
              <a:t>incorporate</a:t>
            </a:r>
            <a:r>
              <a:rPr lang="es-ES"/>
              <a:t> </a:t>
            </a:r>
            <a:r>
              <a:rPr lang="es-ES" err="1"/>
              <a:t>advanced</a:t>
            </a:r>
            <a:r>
              <a:rPr lang="es-ES"/>
              <a:t> </a:t>
            </a:r>
            <a:r>
              <a:rPr lang="es-ES" err="1"/>
              <a:t>algorithms</a:t>
            </a:r>
            <a:r>
              <a:rPr lang="es-ES"/>
              <a:t> </a:t>
            </a:r>
            <a:r>
              <a:rPr lang="es-ES" err="1"/>
              <a:t>that</a:t>
            </a:r>
            <a:r>
              <a:rPr lang="es-ES"/>
              <a:t> </a:t>
            </a:r>
            <a:r>
              <a:rPr lang="es-ES" err="1"/>
              <a:t>enhance</a:t>
            </a:r>
            <a:r>
              <a:rPr lang="es-ES"/>
              <a:t> </a:t>
            </a:r>
            <a:r>
              <a:rPr lang="es-ES" err="1"/>
              <a:t>species</a:t>
            </a:r>
            <a:r>
              <a:rPr lang="es-ES"/>
              <a:t> </a:t>
            </a:r>
            <a:r>
              <a:rPr lang="es-ES" err="1"/>
              <a:t>discrimination</a:t>
            </a:r>
            <a:r>
              <a:rPr lang="es-ES"/>
              <a:t>.</a:t>
            </a:r>
          </a:p>
          <a:p>
            <a:r>
              <a:rPr lang="es-ES"/>
              <a:t>• </a:t>
            </a:r>
            <a:r>
              <a:rPr lang="es-ES" err="1"/>
              <a:t>Additionally</a:t>
            </a:r>
            <a:r>
              <a:rPr lang="es-ES"/>
              <a:t>, </a:t>
            </a:r>
            <a:r>
              <a:rPr lang="es-ES" err="1"/>
              <a:t>we</a:t>
            </a:r>
            <a:r>
              <a:rPr lang="es-ES"/>
              <a:t> are </a:t>
            </a:r>
            <a:r>
              <a:rPr lang="es-ES" err="1"/>
              <a:t>creating</a:t>
            </a:r>
            <a:r>
              <a:rPr lang="es-ES"/>
              <a:t> a training </a:t>
            </a:r>
            <a:r>
              <a:rPr lang="es-ES" err="1"/>
              <a:t>curriculum</a:t>
            </a:r>
            <a:r>
              <a:rPr lang="es-ES"/>
              <a:t> </a:t>
            </a:r>
            <a:r>
              <a:rPr lang="es-ES" err="1"/>
              <a:t>for</a:t>
            </a:r>
            <a:r>
              <a:rPr lang="es-ES"/>
              <a:t> </a:t>
            </a:r>
            <a:r>
              <a:rPr lang="es-ES" err="1"/>
              <a:t>fishers</a:t>
            </a:r>
            <a:r>
              <a:rPr lang="es-ES"/>
              <a:t>, </a:t>
            </a:r>
            <a:r>
              <a:rPr lang="es-ES" err="1"/>
              <a:t>to</a:t>
            </a:r>
            <a:r>
              <a:rPr lang="es-ES"/>
              <a:t> </a:t>
            </a:r>
            <a:r>
              <a:rPr lang="es-ES" err="1"/>
              <a:t>provide</a:t>
            </a:r>
            <a:r>
              <a:rPr lang="es-ES"/>
              <a:t> </a:t>
            </a:r>
            <a:r>
              <a:rPr lang="es-ES" err="1"/>
              <a:t>practical</a:t>
            </a:r>
            <a:r>
              <a:rPr lang="es-ES"/>
              <a:t> </a:t>
            </a:r>
            <a:r>
              <a:rPr lang="es-ES" err="1"/>
              <a:t>knowledge</a:t>
            </a:r>
            <a:r>
              <a:rPr lang="es-ES"/>
              <a:t> and </a:t>
            </a:r>
            <a:r>
              <a:rPr lang="es-ES" err="1"/>
              <a:t>skills</a:t>
            </a:r>
            <a:r>
              <a:rPr lang="es-ES"/>
              <a:t>.</a:t>
            </a:r>
          </a:p>
          <a:p>
            <a:endParaRPr lang="es-ES"/>
          </a:p>
        </p:txBody>
      </p:sp>
      <p:sp>
        <p:nvSpPr>
          <p:cNvPr id="4" name="Slide Number Placeholder 3">
            <a:extLst>
              <a:ext uri="{FF2B5EF4-FFF2-40B4-BE49-F238E27FC236}">
                <a16:creationId xmlns:a16="http://schemas.microsoft.com/office/drawing/2014/main" id="{C327218D-1A10-A34C-4EE4-E3077DF214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02913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DCD16-62AA-2596-E01E-7ED3AE8FB9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FBFF51-9753-1034-FEF7-DF4C8644C4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73389D-85CA-A73D-21BC-CC58EFA437B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E78945-41FE-FF38-1BFE-CDDC04F470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48724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7C8A7-ED7F-1AA5-AA01-FED4D49286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3714DA-9F8F-DDB4-2F9A-70579624AA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BAF343-8B65-28FE-FDF3-087652D994DB}"/>
              </a:ext>
            </a:extLst>
          </p:cNvPr>
          <p:cNvSpPr>
            <a:spLocks noGrp="1"/>
          </p:cNvSpPr>
          <p:nvPr>
            <p:ph type="body" idx="1"/>
          </p:nvPr>
        </p:nvSpPr>
        <p:spPr/>
        <p:txBody>
          <a:bodyPr/>
          <a:lstStyle/>
          <a:p>
            <a:r>
              <a:rPr lang="en-US" sz="1200" b="1"/>
              <a:t>Hierarchical steps in the bycatch mitigation. </a:t>
            </a:r>
          </a:p>
          <a:p>
            <a:br>
              <a:rPr lang="es-ES">
                <a:effectLst/>
                <a:latin typeface="Helvetica" pitchFamily="2" charset="0"/>
              </a:rPr>
            </a:br>
            <a:r>
              <a:rPr lang="es-ES" err="1">
                <a:effectLst/>
                <a:latin typeface="Helvetica" pitchFamily="2" charset="0"/>
              </a:rPr>
              <a:t>From</a:t>
            </a:r>
            <a:r>
              <a:rPr lang="es-ES">
                <a:effectLst/>
                <a:latin typeface="Helvetica" pitchFamily="2" charset="0"/>
              </a:rPr>
              <a:t> </a:t>
            </a:r>
            <a:r>
              <a:rPr lang="es-ES" err="1">
                <a:effectLst/>
                <a:latin typeface="Helvetica" pitchFamily="2" charset="0"/>
              </a:rPr>
              <a:t>measures</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avoid</a:t>
            </a:r>
            <a:r>
              <a:rPr lang="es-ES">
                <a:effectLst/>
                <a:latin typeface="Helvetica" pitchFamily="2" charset="0"/>
              </a:rPr>
              <a:t> </a:t>
            </a:r>
            <a:r>
              <a:rPr lang="es-ES" err="1">
                <a:effectLst/>
                <a:latin typeface="Helvetica" pitchFamily="2" charset="0"/>
              </a:rPr>
              <a:t>bycatch</a:t>
            </a:r>
            <a:r>
              <a:rPr lang="es-ES">
                <a:effectLst/>
                <a:latin typeface="Helvetica" pitchFamily="2" charset="0"/>
              </a:rPr>
              <a:t> </a:t>
            </a:r>
            <a:r>
              <a:rPr lang="es-ES" err="1">
                <a:effectLst/>
                <a:latin typeface="Helvetica" pitchFamily="2" charset="0"/>
              </a:rPr>
              <a:t>which</a:t>
            </a:r>
            <a:r>
              <a:rPr lang="es-ES">
                <a:effectLst/>
                <a:latin typeface="Helvetica" pitchFamily="2" charset="0"/>
              </a:rPr>
              <a:t> are </a:t>
            </a:r>
            <a:r>
              <a:rPr lang="es-ES" err="1">
                <a:effectLst/>
                <a:latin typeface="Helvetica" pitchFamily="2" charset="0"/>
              </a:rPr>
              <a:t>considered</a:t>
            </a:r>
            <a:r>
              <a:rPr lang="es-ES">
                <a:effectLst/>
                <a:latin typeface="Helvetica" pitchFamily="2" charset="0"/>
              </a:rPr>
              <a:t> </a:t>
            </a:r>
            <a:r>
              <a:rPr lang="es-ES" err="1">
                <a:effectLst/>
                <a:latin typeface="Helvetica" pitchFamily="2" charset="0"/>
              </a:rPr>
              <a:t>before</a:t>
            </a:r>
            <a:r>
              <a:rPr lang="es-ES">
                <a:effectLst/>
                <a:latin typeface="Helvetica" pitchFamily="2" charset="0"/>
              </a:rPr>
              <a:t> </a:t>
            </a:r>
            <a:r>
              <a:rPr lang="es-ES" err="1">
                <a:effectLst/>
                <a:latin typeface="Helvetica" pitchFamily="2" charset="0"/>
              </a:rPr>
              <a:t>those</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minimize</a:t>
            </a:r>
            <a:r>
              <a:rPr lang="es-ES">
                <a:effectLst/>
                <a:latin typeface="Helvetica" pitchFamily="2" charset="0"/>
              </a:rPr>
              <a:t> catch </a:t>
            </a:r>
            <a:r>
              <a:rPr lang="es-ES" err="1">
                <a:effectLst/>
                <a:latin typeface="Helvetica" pitchFamily="2" charset="0"/>
              </a:rPr>
              <a:t>risk</a:t>
            </a:r>
            <a:r>
              <a:rPr lang="es-ES">
                <a:effectLst/>
                <a:latin typeface="Helvetica" pitchFamily="2" charset="0"/>
              </a:rPr>
              <a:t>. </a:t>
            </a:r>
            <a:r>
              <a:rPr lang="es-ES" err="1">
                <a:effectLst/>
                <a:latin typeface="Helvetica" pitchFamily="2" charset="0"/>
              </a:rPr>
              <a:t>These</a:t>
            </a:r>
            <a:r>
              <a:rPr lang="es-ES">
                <a:effectLst/>
                <a:latin typeface="Helvetica" pitchFamily="2" charset="0"/>
              </a:rPr>
              <a:t> are </a:t>
            </a:r>
            <a:r>
              <a:rPr lang="es-ES" err="1">
                <a:effectLst/>
                <a:latin typeface="Helvetica" pitchFamily="2" charset="0"/>
              </a:rPr>
              <a:t>then</a:t>
            </a:r>
            <a:r>
              <a:rPr lang="es-ES">
                <a:effectLst/>
                <a:latin typeface="Helvetica" pitchFamily="2" charset="0"/>
              </a:rPr>
              <a:t> </a:t>
            </a:r>
            <a:r>
              <a:rPr lang="es-ES" err="1">
                <a:effectLst/>
                <a:latin typeface="Helvetica" pitchFamily="2" charset="0"/>
              </a:rPr>
              <a:t>followed</a:t>
            </a:r>
            <a:r>
              <a:rPr lang="es-ES">
                <a:effectLst/>
                <a:latin typeface="Helvetica" pitchFamily="2" charset="0"/>
              </a:rPr>
              <a:t> </a:t>
            </a:r>
            <a:r>
              <a:rPr lang="es-ES" err="1">
                <a:effectLst/>
                <a:latin typeface="Helvetica" pitchFamily="2" charset="0"/>
              </a:rPr>
              <a:t>by</a:t>
            </a:r>
            <a:r>
              <a:rPr lang="es-ES">
                <a:effectLst/>
                <a:latin typeface="Helvetica" pitchFamily="2" charset="0"/>
              </a:rPr>
              <a:t> </a:t>
            </a:r>
            <a:r>
              <a:rPr lang="es-ES" err="1">
                <a:effectLst/>
                <a:latin typeface="Helvetica" pitchFamily="2" charset="0"/>
              </a:rPr>
              <a:t>remediation</a:t>
            </a:r>
            <a:r>
              <a:rPr lang="es-ES">
                <a:effectLst/>
                <a:latin typeface="Helvetica" pitchFamily="2" charset="0"/>
              </a:rPr>
              <a:t> </a:t>
            </a:r>
            <a:r>
              <a:rPr lang="es-ES" err="1">
                <a:effectLst/>
                <a:latin typeface="Helvetica" pitchFamily="2" charset="0"/>
              </a:rPr>
              <a:t>interventions</a:t>
            </a:r>
            <a:r>
              <a:rPr lang="es-ES">
                <a:effectLst/>
                <a:latin typeface="Helvetica" pitchFamily="2" charset="0"/>
              </a:rPr>
              <a:t> </a:t>
            </a:r>
            <a:r>
              <a:rPr lang="es-ES" err="1">
                <a:effectLst/>
                <a:latin typeface="Helvetica" pitchFamily="2" charset="0"/>
              </a:rPr>
              <a:t>that</a:t>
            </a:r>
            <a:r>
              <a:rPr lang="es-ES">
                <a:effectLst/>
                <a:latin typeface="Helvetica" pitchFamily="2" charset="0"/>
              </a:rPr>
              <a:t> reduce </a:t>
            </a:r>
            <a:r>
              <a:rPr lang="es-ES" err="1">
                <a:effectLst/>
                <a:latin typeface="Helvetica" pitchFamily="2" charset="0"/>
              </a:rPr>
              <a:t>fishing</a:t>
            </a:r>
            <a:r>
              <a:rPr lang="es-ES">
                <a:effectLst/>
                <a:latin typeface="Helvetica" pitchFamily="2" charset="0"/>
              </a:rPr>
              <a:t> </a:t>
            </a:r>
            <a:r>
              <a:rPr lang="es-ES" err="1">
                <a:effectLst/>
                <a:latin typeface="Helvetica" pitchFamily="2" charset="0"/>
              </a:rPr>
              <a:t>mortality</a:t>
            </a:r>
            <a:r>
              <a:rPr lang="es-ES">
                <a:effectLst/>
                <a:latin typeface="Helvetica" pitchFamily="2" charset="0"/>
              </a:rPr>
              <a:t>. </a:t>
            </a:r>
            <a:r>
              <a:rPr lang="es-ES" err="1">
                <a:effectLst/>
                <a:latin typeface="Helvetica" pitchFamily="2" charset="0"/>
              </a:rPr>
              <a:t>Finally</a:t>
            </a:r>
            <a:r>
              <a:rPr lang="es-ES">
                <a:effectLst/>
                <a:latin typeface="Helvetica" pitchFamily="2" charset="0"/>
              </a:rPr>
              <a:t>, </a:t>
            </a:r>
            <a:r>
              <a:rPr lang="es-ES" err="1">
                <a:effectLst/>
                <a:latin typeface="Helvetica" pitchFamily="2" charset="0"/>
              </a:rPr>
              <a:t>direct</a:t>
            </a:r>
            <a:r>
              <a:rPr lang="es-ES">
                <a:effectLst/>
                <a:latin typeface="Helvetica" pitchFamily="2" charset="0"/>
              </a:rPr>
              <a:t>, </a:t>
            </a:r>
            <a:r>
              <a:rPr lang="es-ES" err="1">
                <a:effectLst/>
                <a:latin typeface="Helvetica" pitchFamily="2" charset="0"/>
              </a:rPr>
              <a:t>compensatory</a:t>
            </a:r>
            <a:r>
              <a:rPr lang="es-ES">
                <a:effectLst/>
                <a:latin typeface="Helvetica" pitchFamily="2" charset="0"/>
              </a:rPr>
              <a:t> </a:t>
            </a:r>
            <a:r>
              <a:rPr lang="es-ES" err="1">
                <a:effectLst/>
                <a:latin typeface="Helvetica" pitchFamily="2" charset="0"/>
              </a:rPr>
              <a:t>offsets</a:t>
            </a:r>
            <a:r>
              <a:rPr lang="es-ES">
                <a:effectLst/>
                <a:latin typeface="Helvetica" pitchFamily="2" charset="0"/>
              </a:rPr>
              <a:t> </a:t>
            </a:r>
            <a:r>
              <a:rPr lang="es-ES" err="1">
                <a:effectLst/>
                <a:latin typeface="Helvetica" pitchFamily="2" charset="0"/>
              </a:rPr>
              <a:t>measures</a:t>
            </a:r>
            <a:r>
              <a:rPr lang="es-ES">
                <a:effectLst/>
                <a:latin typeface="Helvetica" pitchFamily="2" charset="0"/>
              </a:rPr>
              <a:t> </a:t>
            </a:r>
            <a:r>
              <a:rPr lang="es-ES" err="1">
                <a:effectLst/>
                <a:latin typeface="Helvetica" pitchFamily="2" charset="0"/>
              </a:rPr>
              <a:t>to</a:t>
            </a:r>
            <a:r>
              <a:rPr lang="es-ES">
                <a:effectLst/>
                <a:latin typeface="Helvetica" pitchFamily="2" charset="0"/>
              </a:rPr>
              <a:t> </a:t>
            </a:r>
            <a:r>
              <a:rPr lang="es-ES" err="1">
                <a:effectLst/>
                <a:latin typeface="Helvetica" pitchFamily="2" charset="0"/>
              </a:rPr>
              <a:t>restore</a:t>
            </a:r>
            <a:r>
              <a:rPr lang="es-ES">
                <a:effectLst/>
                <a:latin typeface="Helvetica" pitchFamily="2" charset="0"/>
              </a:rPr>
              <a:t> </a:t>
            </a:r>
            <a:r>
              <a:rPr lang="es-ES" err="1">
                <a:effectLst/>
                <a:latin typeface="Helvetica" pitchFamily="2" charset="0"/>
              </a:rPr>
              <a:t>those</a:t>
            </a:r>
            <a:r>
              <a:rPr lang="es-ES">
                <a:effectLst/>
                <a:latin typeface="Helvetica" pitchFamily="2" charset="0"/>
              </a:rPr>
              <a:t> </a:t>
            </a:r>
            <a:r>
              <a:rPr lang="es-ES" err="1">
                <a:effectLst/>
                <a:latin typeface="Helvetica" pitchFamily="2" charset="0"/>
              </a:rPr>
              <a:t>impacts</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were</a:t>
            </a:r>
            <a:r>
              <a:rPr lang="es-ES">
                <a:effectLst/>
                <a:latin typeface="Helvetica" pitchFamily="2" charset="0"/>
              </a:rPr>
              <a:t> </a:t>
            </a:r>
            <a:r>
              <a:rPr lang="es-ES" err="1">
                <a:effectLst/>
                <a:latin typeface="Helvetica" pitchFamily="2" charset="0"/>
              </a:rPr>
              <a:t>not</a:t>
            </a:r>
            <a:r>
              <a:rPr lang="es-ES">
                <a:effectLst/>
                <a:latin typeface="Helvetica" pitchFamily="2" charset="0"/>
              </a:rPr>
              <a:t> </a:t>
            </a:r>
            <a:r>
              <a:rPr lang="es-ES" err="1">
                <a:effectLst/>
                <a:latin typeface="Helvetica" pitchFamily="2" charset="0"/>
              </a:rPr>
              <a:t>possible</a:t>
            </a:r>
            <a:r>
              <a:rPr lang="es-ES">
                <a:effectLst/>
                <a:latin typeface="Helvetica" pitchFamily="2" charset="0"/>
              </a:rPr>
              <a:t> </a:t>
            </a:r>
            <a:r>
              <a:rPr lang="es-ES" err="1">
                <a:effectLst/>
                <a:latin typeface="Helvetica" pitchFamily="2" charset="0"/>
              </a:rPr>
              <a:t>to</a:t>
            </a:r>
            <a:r>
              <a:rPr lang="es-ES">
                <a:effectLst/>
                <a:latin typeface="Helvetica" pitchFamily="2" charset="0"/>
              </a:rPr>
              <a:t> </a:t>
            </a:r>
            <a:r>
              <a:rPr lang="es-ES" err="1">
                <a:effectLst/>
                <a:latin typeface="Helvetica" pitchFamily="2" charset="0"/>
              </a:rPr>
              <a:t>avoid</a:t>
            </a:r>
            <a:r>
              <a:rPr lang="es-ES">
                <a:effectLst/>
                <a:latin typeface="Helvetica" pitchFamily="2" charset="0"/>
              </a:rPr>
              <a:t>, </a:t>
            </a:r>
            <a:r>
              <a:rPr lang="es-ES" err="1">
                <a:effectLst/>
                <a:latin typeface="Helvetica" pitchFamily="2" charset="0"/>
              </a:rPr>
              <a:t>minimize</a:t>
            </a:r>
            <a:r>
              <a:rPr lang="es-ES">
                <a:effectLst/>
                <a:latin typeface="Helvetica" pitchFamily="2" charset="0"/>
              </a:rPr>
              <a:t> and </a:t>
            </a:r>
            <a:r>
              <a:rPr lang="es-ES" err="1">
                <a:effectLst/>
                <a:latin typeface="Helvetica" pitchFamily="2" charset="0"/>
              </a:rPr>
              <a:t>remediate</a:t>
            </a:r>
            <a:r>
              <a:rPr lang="es-ES">
                <a:effectLst/>
                <a:latin typeface="Helvetica" pitchFamily="2" charset="0"/>
              </a:rPr>
              <a:t> can be </a:t>
            </a:r>
            <a:r>
              <a:rPr lang="es-ES" err="1">
                <a:effectLst/>
                <a:latin typeface="Helvetica" pitchFamily="2" charset="0"/>
              </a:rPr>
              <a:t>implemented</a:t>
            </a:r>
            <a:r>
              <a:rPr lang="es-ES">
                <a:effectLst/>
                <a:latin typeface="Helvetica" pitchFamily="2" charset="0"/>
              </a:rPr>
              <a:t> as a </a:t>
            </a:r>
            <a:r>
              <a:rPr lang="es-ES" err="1">
                <a:effectLst/>
                <a:latin typeface="Helvetica" pitchFamily="2" charset="0"/>
              </a:rPr>
              <a:t>last</a:t>
            </a:r>
            <a:r>
              <a:rPr lang="es-ES">
                <a:effectLst/>
                <a:latin typeface="Helvetica" pitchFamily="2" charset="0"/>
              </a:rPr>
              <a:t> resort. </a:t>
            </a:r>
          </a:p>
          <a:p>
            <a:endParaRPr lang="en-US" sz="1200" b="1"/>
          </a:p>
          <a:p>
            <a:r>
              <a:rPr lang="en-US" sz="1200" b="1"/>
              <a:t>There are several actions </a:t>
            </a:r>
            <a:r>
              <a:rPr lang="en-US" sz="1200"/>
              <a:t>designed by the time at which the measure takes place within the fishing operation:</a:t>
            </a:r>
          </a:p>
          <a:p>
            <a:endParaRPr lang="en-US" sz="1200">
              <a:solidFill>
                <a:srgbClr val="223E94"/>
              </a:solidFill>
            </a:endParaRPr>
          </a:p>
          <a:p>
            <a:r>
              <a:rPr lang="en-US" sz="1200">
                <a:solidFill>
                  <a:srgbClr val="223E94"/>
                </a:solidFill>
              </a:rPr>
              <a:t>From avoidance to Passive mitigation </a:t>
            </a:r>
            <a:r>
              <a:rPr lang="en-US" sz="1200"/>
              <a:t>– before the vessels are at the FAD</a:t>
            </a:r>
            <a:br>
              <a:rPr lang="en-US" sz="1200"/>
            </a:br>
            <a:r>
              <a:rPr lang="en-US" sz="1200" i="1"/>
              <a:t>e.g., non-entangling FADs; acoustic species discrimination</a:t>
            </a:r>
            <a:endParaRPr lang="en-US" sz="1200" i="1">
              <a:solidFill>
                <a:srgbClr val="223E94"/>
              </a:solidFill>
            </a:endParaRPr>
          </a:p>
          <a:p>
            <a:pPr marL="557784" indent="-374904">
              <a:spcAft>
                <a:spcPts val="2400"/>
              </a:spcAft>
              <a:buFont typeface="+mj-lt"/>
              <a:buAutoNum type="arabicPeriod"/>
            </a:pPr>
            <a:r>
              <a:rPr lang="en-US" sz="1200">
                <a:solidFill>
                  <a:srgbClr val="223E94"/>
                </a:solidFill>
              </a:rPr>
              <a:t>Avoid catching bycatch </a:t>
            </a:r>
            <a:r>
              <a:rPr lang="en-US" sz="1200"/>
              <a:t>– before setting when the vessel is at the FAD, </a:t>
            </a:r>
            <a:r>
              <a:rPr lang="en-US" sz="1200" i="1"/>
              <a:t>e.g., attraction of sharks away from FADs before setting, acoustic discrimination of species before setting</a:t>
            </a:r>
          </a:p>
          <a:p>
            <a:pPr marL="557784" indent="-374904">
              <a:spcAft>
                <a:spcPts val="2400"/>
              </a:spcAft>
              <a:buFont typeface="+mj-lt"/>
              <a:buAutoNum type="arabicPeriod"/>
            </a:pPr>
            <a:r>
              <a:rPr lang="en-US" sz="1200">
                <a:solidFill>
                  <a:srgbClr val="223E94"/>
                </a:solidFill>
              </a:rPr>
              <a:t>Release bycatch from the net</a:t>
            </a:r>
            <a:br>
              <a:rPr lang="en-US" sz="1200">
                <a:solidFill>
                  <a:srgbClr val="223E94"/>
                </a:solidFill>
              </a:rPr>
            </a:br>
            <a:r>
              <a:rPr lang="en-US" sz="1200" i="1"/>
              <a:t>e.g., release sharks and small bigeye and/or yellowfin tuna out of the net</a:t>
            </a:r>
          </a:p>
          <a:p>
            <a:pPr marL="557784" indent="-374904">
              <a:spcAft>
                <a:spcPts val="2400"/>
              </a:spcAft>
              <a:buFont typeface="+mj-lt"/>
              <a:buAutoNum type="arabicPeriod"/>
            </a:pPr>
            <a:r>
              <a:rPr lang="en-US" sz="1200">
                <a:solidFill>
                  <a:srgbClr val="223E94"/>
                </a:solidFill>
              </a:rPr>
              <a:t>Release bycatch from the deck</a:t>
            </a:r>
            <a:br>
              <a:rPr lang="en-US" sz="1200">
                <a:solidFill>
                  <a:srgbClr val="223E94"/>
                </a:solidFill>
              </a:rPr>
            </a:br>
            <a:r>
              <a:rPr lang="en-US" sz="1200" i="1"/>
              <a:t>e.g., release animals alive from the deck</a:t>
            </a:r>
          </a:p>
          <a:p>
            <a:pPr marL="557784" indent="-374904">
              <a:spcAft>
                <a:spcPts val="2400"/>
              </a:spcAft>
              <a:buFont typeface="+mj-lt"/>
              <a:buAutoNum type="arabicPeriod"/>
            </a:pPr>
            <a:r>
              <a:rPr lang="en-US" sz="1200">
                <a:solidFill>
                  <a:srgbClr val="223E94"/>
                </a:solidFill>
              </a:rPr>
              <a:t>Offsets</a:t>
            </a:r>
            <a:br>
              <a:rPr lang="en-US" sz="1200">
                <a:solidFill>
                  <a:srgbClr val="223E94"/>
                </a:solidFill>
              </a:rPr>
            </a:br>
            <a:r>
              <a:rPr lang="en-US" sz="1200" i="1"/>
              <a:t>e.g., turtle projects</a:t>
            </a:r>
          </a:p>
          <a:p>
            <a:endParaRPr lang="es-ES"/>
          </a:p>
          <a:p>
            <a:endParaRPr lang="en-US"/>
          </a:p>
        </p:txBody>
      </p:sp>
      <p:sp>
        <p:nvSpPr>
          <p:cNvPr id="4" name="Slide Number Placeholder 3">
            <a:extLst>
              <a:ext uri="{FF2B5EF4-FFF2-40B4-BE49-F238E27FC236}">
                <a16:creationId xmlns:a16="http://schemas.microsoft.com/office/drawing/2014/main" id="{2C407F52-FCCD-9EBC-4C41-B70DD66F4C1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BC5262-6B0D-3E43-AE6B-2E0814E9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4551287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0D76F-426A-CBD8-5C03-F75AC3FD77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B37C6C-2934-CF90-CD8B-8910A24069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E5950A-45B1-68B7-4173-DDE71503059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BE37B5-FDBB-49D1-B120-3B831DD246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8855555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EA925-91E0-3CCD-AA8D-1B640150DC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F2DE86-2109-004C-2A7D-A3078B4773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A184E1-749D-8CB2-9022-682F8202AA80}"/>
              </a:ext>
            </a:extLst>
          </p:cNvPr>
          <p:cNvSpPr>
            <a:spLocks noGrp="1"/>
          </p:cNvSpPr>
          <p:nvPr>
            <p:ph type="body" idx="1"/>
          </p:nvPr>
        </p:nvSpPr>
        <p:spPr/>
        <p:txBody>
          <a:bodyPr/>
          <a:lstStyle/>
          <a:p>
            <a:r>
              <a:rPr lang="en-US" sz="1200" b="1"/>
              <a:t>Hierarchical steps in the bycatch mitigation. </a:t>
            </a:r>
          </a:p>
          <a:p>
            <a:br>
              <a:rPr lang="es-ES">
                <a:effectLst/>
                <a:latin typeface="Helvetica" pitchFamily="2" charset="0"/>
              </a:rPr>
            </a:br>
            <a:r>
              <a:rPr lang="es-ES" err="1">
                <a:effectLst/>
                <a:latin typeface="Helvetica" pitchFamily="2" charset="0"/>
              </a:rPr>
              <a:t>From</a:t>
            </a:r>
            <a:r>
              <a:rPr lang="es-ES">
                <a:effectLst/>
                <a:latin typeface="Helvetica" pitchFamily="2" charset="0"/>
              </a:rPr>
              <a:t> </a:t>
            </a:r>
            <a:r>
              <a:rPr lang="es-ES" err="1">
                <a:effectLst/>
                <a:latin typeface="Helvetica" pitchFamily="2" charset="0"/>
              </a:rPr>
              <a:t>measures</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avoid</a:t>
            </a:r>
            <a:r>
              <a:rPr lang="es-ES">
                <a:effectLst/>
                <a:latin typeface="Helvetica" pitchFamily="2" charset="0"/>
              </a:rPr>
              <a:t> </a:t>
            </a:r>
            <a:r>
              <a:rPr lang="es-ES" err="1">
                <a:effectLst/>
                <a:latin typeface="Helvetica" pitchFamily="2" charset="0"/>
              </a:rPr>
              <a:t>bycatch</a:t>
            </a:r>
            <a:r>
              <a:rPr lang="es-ES">
                <a:effectLst/>
                <a:latin typeface="Helvetica" pitchFamily="2" charset="0"/>
              </a:rPr>
              <a:t> </a:t>
            </a:r>
            <a:r>
              <a:rPr lang="es-ES" err="1">
                <a:effectLst/>
                <a:latin typeface="Helvetica" pitchFamily="2" charset="0"/>
              </a:rPr>
              <a:t>which</a:t>
            </a:r>
            <a:r>
              <a:rPr lang="es-ES">
                <a:effectLst/>
                <a:latin typeface="Helvetica" pitchFamily="2" charset="0"/>
              </a:rPr>
              <a:t> are </a:t>
            </a:r>
            <a:r>
              <a:rPr lang="es-ES" err="1">
                <a:effectLst/>
                <a:latin typeface="Helvetica" pitchFamily="2" charset="0"/>
              </a:rPr>
              <a:t>considered</a:t>
            </a:r>
            <a:r>
              <a:rPr lang="es-ES">
                <a:effectLst/>
                <a:latin typeface="Helvetica" pitchFamily="2" charset="0"/>
              </a:rPr>
              <a:t> </a:t>
            </a:r>
            <a:r>
              <a:rPr lang="es-ES" err="1">
                <a:effectLst/>
                <a:latin typeface="Helvetica" pitchFamily="2" charset="0"/>
              </a:rPr>
              <a:t>before</a:t>
            </a:r>
            <a:r>
              <a:rPr lang="es-ES">
                <a:effectLst/>
                <a:latin typeface="Helvetica" pitchFamily="2" charset="0"/>
              </a:rPr>
              <a:t> </a:t>
            </a:r>
            <a:r>
              <a:rPr lang="es-ES" err="1">
                <a:effectLst/>
                <a:latin typeface="Helvetica" pitchFamily="2" charset="0"/>
              </a:rPr>
              <a:t>those</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minimize</a:t>
            </a:r>
            <a:r>
              <a:rPr lang="es-ES">
                <a:effectLst/>
                <a:latin typeface="Helvetica" pitchFamily="2" charset="0"/>
              </a:rPr>
              <a:t> catch </a:t>
            </a:r>
            <a:r>
              <a:rPr lang="es-ES" err="1">
                <a:effectLst/>
                <a:latin typeface="Helvetica" pitchFamily="2" charset="0"/>
              </a:rPr>
              <a:t>risk</a:t>
            </a:r>
            <a:r>
              <a:rPr lang="es-ES">
                <a:effectLst/>
                <a:latin typeface="Helvetica" pitchFamily="2" charset="0"/>
              </a:rPr>
              <a:t>. </a:t>
            </a:r>
            <a:r>
              <a:rPr lang="es-ES" err="1">
                <a:effectLst/>
                <a:latin typeface="Helvetica" pitchFamily="2" charset="0"/>
              </a:rPr>
              <a:t>These</a:t>
            </a:r>
            <a:r>
              <a:rPr lang="es-ES">
                <a:effectLst/>
                <a:latin typeface="Helvetica" pitchFamily="2" charset="0"/>
              </a:rPr>
              <a:t> are </a:t>
            </a:r>
            <a:r>
              <a:rPr lang="es-ES" err="1">
                <a:effectLst/>
                <a:latin typeface="Helvetica" pitchFamily="2" charset="0"/>
              </a:rPr>
              <a:t>then</a:t>
            </a:r>
            <a:r>
              <a:rPr lang="es-ES">
                <a:effectLst/>
                <a:latin typeface="Helvetica" pitchFamily="2" charset="0"/>
              </a:rPr>
              <a:t> </a:t>
            </a:r>
            <a:r>
              <a:rPr lang="es-ES" err="1">
                <a:effectLst/>
                <a:latin typeface="Helvetica" pitchFamily="2" charset="0"/>
              </a:rPr>
              <a:t>followed</a:t>
            </a:r>
            <a:r>
              <a:rPr lang="es-ES">
                <a:effectLst/>
                <a:latin typeface="Helvetica" pitchFamily="2" charset="0"/>
              </a:rPr>
              <a:t> </a:t>
            </a:r>
            <a:r>
              <a:rPr lang="es-ES" err="1">
                <a:effectLst/>
                <a:latin typeface="Helvetica" pitchFamily="2" charset="0"/>
              </a:rPr>
              <a:t>by</a:t>
            </a:r>
            <a:r>
              <a:rPr lang="es-ES">
                <a:effectLst/>
                <a:latin typeface="Helvetica" pitchFamily="2" charset="0"/>
              </a:rPr>
              <a:t> </a:t>
            </a:r>
            <a:r>
              <a:rPr lang="es-ES" err="1">
                <a:effectLst/>
                <a:latin typeface="Helvetica" pitchFamily="2" charset="0"/>
              </a:rPr>
              <a:t>remediation</a:t>
            </a:r>
            <a:r>
              <a:rPr lang="es-ES">
                <a:effectLst/>
                <a:latin typeface="Helvetica" pitchFamily="2" charset="0"/>
              </a:rPr>
              <a:t> </a:t>
            </a:r>
            <a:r>
              <a:rPr lang="es-ES" err="1">
                <a:effectLst/>
                <a:latin typeface="Helvetica" pitchFamily="2" charset="0"/>
              </a:rPr>
              <a:t>interventions</a:t>
            </a:r>
            <a:r>
              <a:rPr lang="es-ES">
                <a:effectLst/>
                <a:latin typeface="Helvetica" pitchFamily="2" charset="0"/>
              </a:rPr>
              <a:t> </a:t>
            </a:r>
            <a:r>
              <a:rPr lang="es-ES" err="1">
                <a:effectLst/>
                <a:latin typeface="Helvetica" pitchFamily="2" charset="0"/>
              </a:rPr>
              <a:t>that</a:t>
            </a:r>
            <a:r>
              <a:rPr lang="es-ES">
                <a:effectLst/>
                <a:latin typeface="Helvetica" pitchFamily="2" charset="0"/>
              </a:rPr>
              <a:t> reduce </a:t>
            </a:r>
            <a:r>
              <a:rPr lang="es-ES" err="1">
                <a:effectLst/>
                <a:latin typeface="Helvetica" pitchFamily="2" charset="0"/>
              </a:rPr>
              <a:t>fishing</a:t>
            </a:r>
            <a:r>
              <a:rPr lang="es-ES">
                <a:effectLst/>
                <a:latin typeface="Helvetica" pitchFamily="2" charset="0"/>
              </a:rPr>
              <a:t> </a:t>
            </a:r>
            <a:r>
              <a:rPr lang="es-ES" err="1">
                <a:effectLst/>
                <a:latin typeface="Helvetica" pitchFamily="2" charset="0"/>
              </a:rPr>
              <a:t>mortality</a:t>
            </a:r>
            <a:r>
              <a:rPr lang="es-ES">
                <a:effectLst/>
                <a:latin typeface="Helvetica" pitchFamily="2" charset="0"/>
              </a:rPr>
              <a:t>. </a:t>
            </a:r>
            <a:r>
              <a:rPr lang="es-ES" err="1">
                <a:effectLst/>
                <a:latin typeface="Helvetica" pitchFamily="2" charset="0"/>
              </a:rPr>
              <a:t>Finally</a:t>
            </a:r>
            <a:r>
              <a:rPr lang="es-ES">
                <a:effectLst/>
                <a:latin typeface="Helvetica" pitchFamily="2" charset="0"/>
              </a:rPr>
              <a:t>, </a:t>
            </a:r>
            <a:r>
              <a:rPr lang="es-ES" err="1">
                <a:effectLst/>
                <a:latin typeface="Helvetica" pitchFamily="2" charset="0"/>
              </a:rPr>
              <a:t>direct</a:t>
            </a:r>
            <a:r>
              <a:rPr lang="es-ES">
                <a:effectLst/>
                <a:latin typeface="Helvetica" pitchFamily="2" charset="0"/>
              </a:rPr>
              <a:t>, </a:t>
            </a:r>
            <a:r>
              <a:rPr lang="es-ES" err="1">
                <a:effectLst/>
                <a:latin typeface="Helvetica" pitchFamily="2" charset="0"/>
              </a:rPr>
              <a:t>compensatory</a:t>
            </a:r>
            <a:r>
              <a:rPr lang="es-ES">
                <a:effectLst/>
                <a:latin typeface="Helvetica" pitchFamily="2" charset="0"/>
              </a:rPr>
              <a:t> </a:t>
            </a:r>
            <a:r>
              <a:rPr lang="es-ES" err="1">
                <a:effectLst/>
                <a:latin typeface="Helvetica" pitchFamily="2" charset="0"/>
              </a:rPr>
              <a:t>offsets</a:t>
            </a:r>
            <a:r>
              <a:rPr lang="es-ES">
                <a:effectLst/>
                <a:latin typeface="Helvetica" pitchFamily="2" charset="0"/>
              </a:rPr>
              <a:t> </a:t>
            </a:r>
            <a:r>
              <a:rPr lang="es-ES" err="1">
                <a:effectLst/>
                <a:latin typeface="Helvetica" pitchFamily="2" charset="0"/>
              </a:rPr>
              <a:t>measures</a:t>
            </a:r>
            <a:r>
              <a:rPr lang="es-ES">
                <a:effectLst/>
                <a:latin typeface="Helvetica" pitchFamily="2" charset="0"/>
              </a:rPr>
              <a:t> </a:t>
            </a:r>
            <a:r>
              <a:rPr lang="es-ES" err="1">
                <a:effectLst/>
                <a:latin typeface="Helvetica" pitchFamily="2" charset="0"/>
              </a:rPr>
              <a:t>to</a:t>
            </a:r>
            <a:r>
              <a:rPr lang="es-ES">
                <a:effectLst/>
                <a:latin typeface="Helvetica" pitchFamily="2" charset="0"/>
              </a:rPr>
              <a:t> </a:t>
            </a:r>
            <a:r>
              <a:rPr lang="es-ES" err="1">
                <a:effectLst/>
                <a:latin typeface="Helvetica" pitchFamily="2" charset="0"/>
              </a:rPr>
              <a:t>restore</a:t>
            </a:r>
            <a:r>
              <a:rPr lang="es-ES">
                <a:effectLst/>
                <a:latin typeface="Helvetica" pitchFamily="2" charset="0"/>
              </a:rPr>
              <a:t> </a:t>
            </a:r>
            <a:r>
              <a:rPr lang="es-ES" err="1">
                <a:effectLst/>
                <a:latin typeface="Helvetica" pitchFamily="2" charset="0"/>
              </a:rPr>
              <a:t>those</a:t>
            </a:r>
            <a:r>
              <a:rPr lang="es-ES">
                <a:effectLst/>
                <a:latin typeface="Helvetica" pitchFamily="2" charset="0"/>
              </a:rPr>
              <a:t> </a:t>
            </a:r>
            <a:r>
              <a:rPr lang="es-ES" err="1">
                <a:effectLst/>
                <a:latin typeface="Helvetica" pitchFamily="2" charset="0"/>
              </a:rPr>
              <a:t>impacts</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were</a:t>
            </a:r>
            <a:r>
              <a:rPr lang="es-ES">
                <a:effectLst/>
                <a:latin typeface="Helvetica" pitchFamily="2" charset="0"/>
              </a:rPr>
              <a:t> </a:t>
            </a:r>
            <a:r>
              <a:rPr lang="es-ES" err="1">
                <a:effectLst/>
                <a:latin typeface="Helvetica" pitchFamily="2" charset="0"/>
              </a:rPr>
              <a:t>not</a:t>
            </a:r>
            <a:r>
              <a:rPr lang="es-ES">
                <a:effectLst/>
                <a:latin typeface="Helvetica" pitchFamily="2" charset="0"/>
              </a:rPr>
              <a:t> </a:t>
            </a:r>
            <a:r>
              <a:rPr lang="es-ES" err="1">
                <a:effectLst/>
                <a:latin typeface="Helvetica" pitchFamily="2" charset="0"/>
              </a:rPr>
              <a:t>possible</a:t>
            </a:r>
            <a:r>
              <a:rPr lang="es-ES">
                <a:effectLst/>
                <a:latin typeface="Helvetica" pitchFamily="2" charset="0"/>
              </a:rPr>
              <a:t> </a:t>
            </a:r>
            <a:r>
              <a:rPr lang="es-ES" err="1">
                <a:effectLst/>
                <a:latin typeface="Helvetica" pitchFamily="2" charset="0"/>
              </a:rPr>
              <a:t>to</a:t>
            </a:r>
            <a:r>
              <a:rPr lang="es-ES">
                <a:effectLst/>
                <a:latin typeface="Helvetica" pitchFamily="2" charset="0"/>
              </a:rPr>
              <a:t> </a:t>
            </a:r>
            <a:r>
              <a:rPr lang="es-ES" err="1">
                <a:effectLst/>
                <a:latin typeface="Helvetica" pitchFamily="2" charset="0"/>
              </a:rPr>
              <a:t>avoid</a:t>
            </a:r>
            <a:r>
              <a:rPr lang="es-ES">
                <a:effectLst/>
                <a:latin typeface="Helvetica" pitchFamily="2" charset="0"/>
              </a:rPr>
              <a:t>, </a:t>
            </a:r>
            <a:r>
              <a:rPr lang="es-ES" err="1">
                <a:effectLst/>
                <a:latin typeface="Helvetica" pitchFamily="2" charset="0"/>
              </a:rPr>
              <a:t>minimize</a:t>
            </a:r>
            <a:r>
              <a:rPr lang="es-ES">
                <a:effectLst/>
                <a:latin typeface="Helvetica" pitchFamily="2" charset="0"/>
              </a:rPr>
              <a:t> and </a:t>
            </a:r>
            <a:r>
              <a:rPr lang="es-ES" err="1">
                <a:effectLst/>
                <a:latin typeface="Helvetica" pitchFamily="2" charset="0"/>
              </a:rPr>
              <a:t>remediate</a:t>
            </a:r>
            <a:r>
              <a:rPr lang="es-ES">
                <a:effectLst/>
                <a:latin typeface="Helvetica" pitchFamily="2" charset="0"/>
              </a:rPr>
              <a:t> can be </a:t>
            </a:r>
            <a:r>
              <a:rPr lang="es-ES" err="1">
                <a:effectLst/>
                <a:latin typeface="Helvetica" pitchFamily="2" charset="0"/>
              </a:rPr>
              <a:t>implemented</a:t>
            </a:r>
            <a:r>
              <a:rPr lang="es-ES">
                <a:effectLst/>
                <a:latin typeface="Helvetica" pitchFamily="2" charset="0"/>
              </a:rPr>
              <a:t> as a </a:t>
            </a:r>
            <a:r>
              <a:rPr lang="es-ES" err="1">
                <a:effectLst/>
                <a:latin typeface="Helvetica" pitchFamily="2" charset="0"/>
              </a:rPr>
              <a:t>last</a:t>
            </a:r>
            <a:r>
              <a:rPr lang="es-ES">
                <a:effectLst/>
                <a:latin typeface="Helvetica" pitchFamily="2" charset="0"/>
              </a:rPr>
              <a:t> resort. </a:t>
            </a:r>
          </a:p>
          <a:p>
            <a:endParaRPr lang="en-US" sz="1200" b="1"/>
          </a:p>
          <a:p>
            <a:r>
              <a:rPr lang="en-US" sz="1200" b="1"/>
              <a:t>There are several actions </a:t>
            </a:r>
            <a:r>
              <a:rPr lang="en-US" sz="1200"/>
              <a:t>designed by the time at which the measure takes place within the fishing operation:</a:t>
            </a:r>
          </a:p>
          <a:p>
            <a:endParaRPr lang="en-US" sz="1200">
              <a:solidFill>
                <a:srgbClr val="223E94"/>
              </a:solidFill>
            </a:endParaRPr>
          </a:p>
          <a:p>
            <a:r>
              <a:rPr lang="en-US" sz="1200">
                <a:solidFill>
                  <a:srgbClr val="223E94"/>
                </a:solidFill>
              </a:rPr>
              <a:t>From avoidance to Passive mitigation </a:t>
            </a:r>
            <a:r>
              <a:rPr lang="en-US" sz="1200"/>
              <a:t>– before the vessels are at the FAD</a:t>
            </a:r>
            <a:br>
              <a:rPr lang="en-US" sz="1200"/>
            </a:br>
            <a:r>
              <a:rPr lang="en-US" sz="1200" i="1"/>
              <a:t>e.g., non-entangling FADs; acoustic species discrimination</a:t>
            </a:r>
            <a:endParaRPr lang="en-US" sz="1200" i="1">
              <a:solidFill>
                <a:srgbClr val="223E94"/>
              </a:solidFill>
            </a:endParaRPr>
          </a:p>
          <a:p>
            <a:pPr marL="557784" indent="-374904">
              <a:spcAft>
                <a:spcPts val="2400"/>
              </a:spcAft>
              <a:buFont typeface="+mj-lt"/>
              <a:buAutoNum type="arabicPeriod"/>
            </a:pPr>
            <a:r>
              <a:rPr lang="en-US" sz="1200">
                <a:solidFill>
                  <a:srgbClr val="223E94"/>
                </a:solidFill>
              </a:rPr>
              <a:t>Avoid catching bycatch </a:t>
            </a:r>
            <a:r>
              <a:rPr lang="en-US" sz="1200"/>
              <a:t>– before setting when the vessel is at the FAD, </a:t>
            </a:r>
            <a:r>
              <a:rPr lang="en-US" sz="1200" i="1"/>
              <a:t>e.g., attraction of sharks away from FADs before setting, acoustic discrimination of species before setting</a:t>
            </a:r>
          </a:p>
          <a:p>
            <a:pPr marL="557784" indent="-374904">
              <a:spcAft>
                <a:spcPts val="2400"/>
              </a:spcAft>
              <a:buFont typeface="+mj-lt"/>
              <a:buAutoNum type="arabicPeriod"/>
            </a:pPr>
            <a:r>
              <a:rPr lang="en-US" sz="1200">
                <a:solidFill>
                  <a:srgbClr val="223E94"/>
                </a:solidFill>
              </a:rPr>
              <a:t>Release bycatch from the net</a:t>
            </a:r>
            <a:br>
              <a:rPr lang="en-US" sz="1200">
                <a:solidFill>
                  <a:srgbClr val="223E94"/>
                </a:solidFill>
              </a:rPr>
            </a:br>
            <a:r>
              <a:rPr lang="en-US" sz="1200" i="1"/>
              <a:t>e.g., release sharks and small bigeye and/or yellowfin tuna out of the net</a:t>
            </a:r>
          </a:p>
          <a:p>
            <a:pPr marL="557784" indent="-374904">
              <a:spcAft>
                <a:spcPts val="2400"/>
              </a:spcAft>
              <a:buFont typeface="+mj-lt"/>
              <a:buAutoNum type="arabicPeriod"/>
            </a:pPr>
            <a:r>
              <a:rPr lang="en-US" sz="1200">
                <a:solidFill>
                  <a:srgbClr val="223E94"/>
                </a:solidFill>
              </a:rPr>
              <a:t>Release bycatch from the deck</a:t>
            </a:r>
            <a:br>
              <a:rPr lang="en-US" sz="1200">
                <a:solidFill>
                  <a:srgbClr val="223E94"/>
                </a:solidFill>
              </a:rPr>
            </a:br>
            <a:r>
              <a:rPr lang="en-US" sz="1200" i="1"/>
              <a:t>e.g., release animals alive from the deck</a:t>
            </a:r>
          </a:p>
          <a:p>
            <a:pPr marL="557784" indent="-374904">
              <a:spcAft>
                <a:spcPts val="2400"/>
              </a:spcAft>
              <a:buFont typeface="+mj-lt"/>
              <a:buAutoNum type="arabicPeriod"/>
            </a:pPr>
            <a:r>
              <a:rPr lang="en-US" sz="1200">
                <a:solidFill>
                  <a:srgbClr val="223E94"/>
                </a:solidFill>
              </a:rPr>
              <a:t>Offsets</a:t>
            </a:r>
            <a:br>
              <a:rPr lang="en-US" sz="1200">
                <a:solidFill>
                  <a:srgbClr val="223E94"/>
                </a:solidFill>
              </a:rPr>
            </a:br>
            <a:r>
              <a:rPr lang="en-US" sz="1200" i="1"/>
              <a:t>e.g., turtle projects</a:t>
            </a:r>
          </a:p>
          <a:p>
            <a:endParaRPr lang="es-ES"/>
          </a:p>
          <a:p>
            <a:endParaRPr lang="en-US"/>
          </a:p>
        </p:txBody>
      </p:sp>
      <p:sp>
        <p:nvSpPr>
          <p:cNvPr id="4" name="Slide Number Placeholder 3">
            <a:extLst>
              <a:ext uri="{FF2B5EF4-FFF2-40B4-BE49-F238E27FC236}">
                <a16:creationId xmlns:a16="http://schemas.microsoft.com/office/drawing/2014/main" id="{BF0CBF67-5ECE-FAF7-CCCC-789FE3B3FD5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BC5262-6B0D-3E43-AE6B-2E0814E9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64050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65596-440B-F020-0336-7D14447168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6AF1EF-5244-0AE7-F404-0741BF024C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C7E4A9-D5D1-4F5B-5D93-372BA1E9628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effectLst/>
                <a:latin typeface="Times New Roman" panose="02020603050405020304" pitchFamily="18" charset="0"/>
                <a:ea typeface="Times New Roman" panose="02020603050405020304" pitchFamily="18" charset="0"/>
              </a:rPr>
              <a:t>For this activity, scientists from UCSC and AZTI monitored sorting grid use on board purse seine vessels, during three trips. During those trips, scientists (</a:t>
            </a:r>
            <a:r>
              <a:rPr lang="en-US" sz="1200" err="1">
                <a:effectLst/>
                <a:latin typeface="Times New Roman" panose="02020603050405020304" pitchFamily="18" charset="0"/>
                <a:ea typeface="Times New Roman" panose="02020603050405020304" pitchFamily="18" charset="0"/>
              </a:rPr>
              <a:t>i</a:t>
            </a:r>
            <a:r>
              <a:rPr lang="en-US" sz="1200">
                <a:effectLst/>
                <a:latin typeface="Times New Roman" panose="02020603050405020304" pitchFamily="18" charset="0"/>
                <a:ea typeface="Times New Roman" panose="02020603050405020304" pitchFamily="18" charset="0"/>
              </a:rPr>
              <a:t>) evaluated the efficacy and time of release of </a:t>
            </a:r>
            <a:r>
              <a:rPr lang="en-US" sz="1200" err="1">
                <a:effectLst/>
                <a:latin typeface="Times New Roman" panose="02020603050405020304" pitchFamily="18" charset="0"/>
                <a:ea typeface="Times New Roman" panose="02020603050405020304" pitchFamily="18" charset="0"/>
              </a:rPr>
              <a:t>mobulids</a:t>
            </a:r>
            <a:r>
              <a:rPr lang="en-US" sz="1200">
                <a:effectLst/>
                <a:latin typeface="Times New Roman" panose="02020603050405020304" pitchFamily="18" charset="0"/>
                <a:ea typeface="Times New Roman" panose="02020603050405020304" pitchFamily="18" charset="0"/>
              </a:rPr>
              <a:t> using sorting</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grids</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or</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another</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release</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method</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(i.e.,</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stretchers,</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manual,</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etc.)</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and</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(ii)</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evaluated</a:t>
            </a:r>
            <a:r>
              <a:rPr lang="en-US" sz="1200" spc="-75">
                <a:effectLst/>
                <a:latin typeface="Times New Roman" panose="02020603050405020304" pitchFamily="18" charset="0"/>
                <a:ea typeface="Times New Roman" panose="02020603050405020304" pitchFamily="18" charset="0"/>
              </a:rPr>
              <a:t> </a:t>
            </a:r>
            <a:r>
              <a:rPr lang="en-US" sz="1200">
                <a:effectLst/>
                <a:latin typeface="Times New Roman" panose="02020603050405020304" pitchFamily="18" charset="0"/>
                <a:ea typeface="Times New Roman" panose="02020603050405020304" pitchFamily="18" charset="0"/>
              </a:rPr>
              <a:t>post-release mortality using survivorship tags (</a:t>
            </a:r>
            <a:r>
              <a:rPr lang="en-US" sz="1200" err="1">
                <a:effectLst/>
                <a:latin typeface="Times New Roman" panose="02020603050405020304" pitchFamily="18" charset="0"/>
                <a:ea typeface="Times New Roman" panose="02020603050405020304" pitchFamily="18" charset="0"/>
              </a:rPr>
              <a:t>sPAT</a:t>
            </a:r>
            <a:r>
              <a:rPr lang="en-US" sz="1200">
                <a:effectLst/>
                <a:latin typeface="Times New Roman" panose="02020603050405020304" pitchFamily="18" charset="0"/>
                <a:ea typeface="Times New Roman" panose="02020603050405020304" pitchFamily="18" charset="0"/>
              </a:rPr>
              <a:t> tags). Fishers also evaluated the efficacy of the sorting grid during the fishing operation by filling out a form specifically designed for the project.</a:t>
            </a:r>
            <a:r>
              <a:rPr lang="en-US">
                <a:effectLst/>
              </a:rPr>
              <a:t> </a:t>
            </a:r>
            <a:endParaRPr lang="en-US"/>
          </a:p>
          <a:p>
            <a:endParaRPr lang="en-US"/>
          </a:p>
        </p:txBody>
      </p:sp>
      <p:sp>
        <p:nvSpPr>
          <p:cNvPr id="4" name="Slide Number Placeholder 3">
            <a:extLst>
              <a:ext uri="{FF2B5EF4-FFF2-40B4-BE49-F238E27FC236}">
                <a16:creationId xmlns:a16="http://schemas.microsoft.com/office/drawing/2014/main" id="{5167685A-80A3-DA75-013B-2FA0F5F61FC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347720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E7A63-EED9-93C7-A984-B994C576BA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ADD99D-9C5D-8606-FDA0-0367D69AE0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345C9E-1BEA-6C18-8723-B0B04539C8B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86D097C-2D2A-3084-4588-7858704F50F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245606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DB420D-EDAD-4B66-911E-793144F037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F0DB7D-3DE2-3826-0C43-3086EBB9FC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97C2F8-3C69-F3FC-6BC6-ED69D32FFF74}"/>
              </a:ext>
            </a:extLst>
          </p:cNvPr>
          <p:cNvSpPr>
            <a:spLocks noGrp="1"/>
          </p:cNvSpPr>
          <p:nvPr>
            <p:ph type="body" idx="1"/>
          </p:nvPr>
        </p:nvSpPr>
        <p:spPr/>
        <p:txBody>
          <a:bodyPr/>
          <a:lstStyle/>
          <a:p>
            <a:r>
              <a:rPr lang="en-US" sz="1200" b="1"/>
              <a:t>Hierarchical steps in the bycatch mitigation. </a:t>
            </a:r>
          </a:p>
          <a:p>
            <a:br>
              <a:rPr lang="es-ES">
                <a:effectLst/>
                <a:latin typeface="Helvetica" pitchFamily="2" charset="0"/>
              </a:rPr>
            </a:br>
            <a:r>
              <a:rPr lang="es-ES" err="1">
                <a:effectLst/>
                <a:latin typeface="Helvetica" pitchFamily="2" charset="0"/>
              </a:rPr>
              <a:t>From</a:t>
            </a:r>
            <a:r>
              <a:rPr lang="es-ES">
                <a:effectLst/>
                <a:latin typeface="Helvetica" pitchFamily="2" charset="0"/>
              </a:rPr>
              <a:t> </a:t>
            </a:r>
            <a:r>
              <a:rPr lang="es-ES" err="1">
                <a:effectLst/>
                <a:latin typeface="Helvetica" pitchFamily="2" charset="0"/>
              </a:rPr>
              <a:t>measures</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avoid</a:t>
            </a:r>
            <a:r>
              <a:rPr lang="es-ES">
                <a:effectLst/>
                <a:latin typeface="Helvetica" pitchFamily="2" charset="0"/>
              </a:rPr>
              <a:t> </a:t>
            </a:r>
            <a:r>
              <a:rPr lang="es-ES" err="1">
                <a:effectLst/>
                <a:latin typeface="Helvetica" pitchFamily="2" charset="0"/>
              </a:rPr>
              <a:t>bycatch</a:t>
            </a:r>
            <a:r>
              <a:rPr lang="es-ES">
                <a:effectLst/>
                <a:latin typeface="Helvetica" pitchFamily="2" charset="0"/>
              </a:rPr>
              <a:t> </a:t>
            </a:r>
            <a:r>
              <a:rPr lang="es-ES" err="1">
                <a:effectLst/>
                <a:latin typeface="Helvetica" pitchFamily="2" charset="0"/>
              </a:rPr>
              <a:t>which</a:t>
            </a:r>
            <a:r>
              <a:rPr lang="es-ES">
                <a:effectLst/>
                <a:latin typeface="Helvetica" pitchFamily="2" charset="0"/>
              </a:rPr>
              <a:t> are </a:t>
            </a:r>
            <a:r>
              <a:rPr lang="es-ES" err="1">
                <a:effectLst/>
                <a:latin typeface="Helvetica" pitchFamily="2" charset="0"/>
              </a:rPr>
              <a:t>considered</a:t>
            </a:r>
            <a:r>
              <a:rPr lang="es-ES">
                <a:effectLst/>
                <a:latin typeface="Helvetica" pitchFamily="2" charset="0"/>
              </a:rPr>
              <a:t> </a:t>
            </a:r>
            <a:r>
              <a:rPr lang="es-ES" err="1">
                <a:effectLst/>
                <a:latin typeface="Helvetica" pitchFamily="2" charset="0"/>
              </a:rPr>
              <a:t>before</a:t>
            </a:r>
            <a:r>
              <a:rPr lang="es-ES">
                <a:effectLst/>
                <a:latin typeface="Helvetica" pitchFamily="2" charset="0"/>
              </a:rPr>
              <a:t> </a:t>
            </a:r>
            <a:r>
              <a:rPr lang="es-ES" err="1">
                <a:effectLst/>
                <a:latin typeface="Helvetica" pitchFamily="2" charset="0"/>
              </a:rPr>
              <a:t>those</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minimize</a:t>
            </a:r>
            <a:r>
              <a:rPr lang="es-ES">
                <a:effectLst/>
                <a:latin typeface="Helvetica" pitchFamily="2" charset="0"/>
              </a:rPr>
              <a:t> catch </a:t>
            </a:r>
            <a:r>
              <a:rPr lang="es-ES" err="1">
                <a:effectLst/>
                <a:latin typeface="Helvetica" pitchFamily="2" charset="0"/>
              </a:rPr>
              <a:t>risk</a:t>
            </a:r>
            <a:r>
              <a:rPr lang="es-ES">
                <a:effectLst/>
                <a:latin typeface="Helvetica" pitchFamily="2" charset="0"/>
              </a:rPr>
              <a:t>. </a:t>
            </a:r>
            <a:r>
              <a:rPr lang="es-ES" err="1">
                <a:effectLst/>
                <a:latin typeface="Helvetica" pitchFamily="2" charset="0"/>
              </a:rPr>
              <a:t>These</a:t>
            </a:r>
            <a:r>
              <a:rPr lang="es-ES">
                <a:effectLst/>
                <a:latin typeface="Helvetica" pitchFamily="2" charset="0"/>
              </a:rPr>
              <a:t> are </a:t>
            </a:r>
            <a:r>
              <a:rPr lang="es-ES" err="1">
                <a:effectLst/>
                <a:latin typeface="Helvetica" pitchFamily="2" charset="0"/>
              </a:rPr>
              <a:t>then</a:t>
            </a:r>
            <a:r>
              <a:rPr lang="es-ES">
                <a:effectLst/>
                <a:latin typeface="Helvetica" pitchFamily="2" charset="0"/>
              </a:rPr>
              <a:t> </a:t>
            </a:r>
            <a:r>
              <a:rPr lang="es-ES" err="1">
                <a:effectLst/>
                <a:latin typeface="Helvetica" pitchFamily="2" charset="0"/>
              </a:rPr>
              <a:t>followed</a:t>
            </a:r>
            <a:r>
              <a:rPr lang="es-ES">
                <a:effectLst/>
                <a:latin typeface="Helvetica" pitchFamily="2" charset="0"/>
              </a:rPr>
              <a:t> </a:t>
            </a:r>
            <a:r>
              <a:rPr lang="es-ES" err="1">
                <a:effectLst/>
                <a:latin typeface="Helvetica" pitchFamily="2" charset="0"/>
              </a:rPr>
              <a:t>by</a:t>
            </a:r>
            <a:r>
              <a:rPr lang="es-ES">
                <a:effectLst/>
                <a:latin typeface="Helvetica" pitchFamily="2" charset="0"/>
              </a:rPr>
              <a:t> </a:t>
            </a:r>
            <a:r>
              <a:rPr lang="es-ES" err="1">
                <a:effectLst/>
                <a:latin typeface="Helvetica" pitchFamily="2" charset="0"/>
              </a:rPr>
              <a:t>remediation</a:t>
            </a:r>
            <a:r>
              <a:rPr lang="es-ES">
                <a:effectLst/>
                <a:latin typeface="Helvetica" pitchFamily="2" charset="0"/>
              </a:rPr>
              <a:t> </a:t>
            </a:r>
            <a:r>
              <a:rPr lang="es-ES" err="1">
                <a:effectLst/>
                <a:latin typeface="Helvetica" pitchFamily="2" charset="0"/>
              </a:rPr>
              <a:t>interventions</a:t>
            </a:r>
            <a:r>
              <a:rPr lang="es-ES">
                <a:effectLst/>
                <a:latin typeface="Helvetica" pitchFamily="2" charset="0"/>
              </a:rPr>
              <a:t> </a:t>
            </a:r>
            <a:r>
              <a:rPr lang="es-ES" err="1">
                <a:effectLst/>
                <a:latin typeface="Helvetica" pitchFamily="2" charset="0"/>
              </a:rPr>
              <a:t>that</a:t>
            </a:r>
            <a:r>
              <a:rPr lang="es-ES">
                <a:effectLst/>
                <a:latin typeface="Helvetica" pitchFamily="2" charset="0"/>
              </a:rPr>
              <a:t> reduce </a:t>
            </a:r>
            <a:r>
              <a:rPr lang="es-ES" err="1">
                <a:effectLst/>
                <a:latin typeface="Helvetica" pitchFamily="2" charset="0"/>
              </a:rPr>
              <a:t>fishing</a:t>
            </a:r>
            <a:r>
              <a:rPr lang="es-ES">
                <a:effectLst/>
                <a:latin typeface="Helvetica" pitchFamily="2" charset="0"/>
              </a:rPr>
              <a:t> </a:t>
            </a:r>
            <a:r>
              <a:rPr lang="es-ES" err="1">
                <a:effectLst/>
                <a:latin typeface="Helvetica" pitchFamily="2" charset="0"/>
              </a:rPr>
              <a:t>mortality</a:t>
            </a:r>
            <a:r>
              <a:rPr lang="es-ES">
                <a:effectLst/>
                <a:latin typeface="Helvetica" pitchFamily="2" charset="0"/>
              </a:rPr>
              <a:t>. </a:t>
            </a:r>
            <a:r>
              <a:rPr lang="es-ES" err="1">
                <a:effectLst/>
                <a:latin typeface="Helvetica" pitchFamily="2" charset="0"/>
              </a:rPr>
              <a:t>Finally</a:t>
            </a:r>
            <a:r>
              <a:rPr lang="es-ES">
                <a:effectLst/>
                <a:latin typeface="Helvetica" pitchFamily="2" charset="0"/>
              </a:rPr>
              <a:t>, </a:t>
            </a:r>
            <a:r>
              <a:rPr lang="es-ES" err="1">
                <a:effectLst/>
                <a:latin typeface="Helvetica" pitchFamily="2" charset="0"/>
              </a:rPr>
              <a:t>direct</a:t>
            </a:r>
            <a:r>
              <a:rPr lang="es-ES">
                <a:effectLst/>
                <a:latin typeface="Helvetica" pitchFamily="2" charset="0"/>
              </a:rPr>
              <a:t>, </a:t>
            </a:r>
            <a:r>
              <a:rPr lang="es-ES" err="1">
                <a:effectLst/>
                <a:latin typeface="Helvetica" pitchFamily="2" charset="0"/>
              </a:rPr>
              <a:t>compensatory</a:t>
            </a:r>
            <a:r>
              <a:rPr lang="es-ES">
                <a:effectLst/>
                <a:latin typeface="Helvetica" pitchFamily="2" charset="0"/>
              </a:rPr>
              <a:t> </a:t>
            </a:r>
            <a:r>
              <a:rPr lang="es-ES" err="1">
                <a:effectLst/>
                <a:latin typeface="Helvetica" pitchFamily="2" charset="0"/>
              </a:rPr>
              <a:t>offsets</a:t>
            </a:r>
            <a:r>
              <a:rPr lang="es-ES">
                <a:effectLst/>
                <a:latin typeface="Helvetica" pitchFamily="2" charset="0"/>
              </a:rPr>
              <a:t> </a:t>
            </a:r>
            <a:r>
              <a:rPr lang="es-ES" err="1">
                <a:effectLst/>
                <a:latin typeface="Helvetica" pitchFamily="2" charset="0"/>
              </a:rPr>
              <a:t>measures</a:t>
            </a:r>
            <a:r>
              <a:rPr lang="es-ES">
                <a:effectLst/>
                <a:latin typeface="Helvetica" pitchFamily="2" charset="0"/>
              </a:rPr>
              <a:t> </a:t>
            </a:r>
            <a:r>
              <a:rPr lang="es-ES" err="1">
                <a:effectLst/>
                <a:latin typeface="Helvetica" pitchFamily="2" charset="0"/>
              </a:rPr>
              <a:t>to</a:t>
            </a:r>
            <a:r>
              <a:rPr lang="es-ES">
                <a:effectLst/>
                <a:latin typeface="Helvetica" pitchFamily="2" charset="0"/>
              </a:rPr>
              <a:t> </a:t>
            </a:r>
            <a:r>
              <a:rPr lang="es-ES" err="1">
                <a:effectLst/>
                <a:latin typeface="Helvetica" pitchFamily="2" charset="0"/>
              </a:rPr>
              <a:t>restore</a:t>
            </a:r>
            <a:r>
              <a:rPr lang="es-ES">
                <a:effectLst/>
                <a:latin typeface="Helvetica" pitchFamily="2" charset="0"/>
              </a:rPr>
              <a:t> </a:t>
            </a:r>
            <a:r>
              <a:rPr lang="es-ES" err="1">
                <a:effectLst/>
                <a:latin typeface="Helvetica" pitchFamily="2" charset="0"/>
              </a:rPr>
              <a:t>those</a:t>
            </a:r>
            <a:r>
              <a:rPr lang="es-ES">
                <a:effectLst/>
                <a:latin typeface="Helvetica" pitchFamily="2" charset="0"/>
              </a:rPr>
              <a:t> </a:t>
            </a:r>
            <a:r>
              <a:rPr lang="es-ES" err="1">
                <a:effectLst/>
                <a:latin typeface="Helvetica" pitchFamily="2" charset="0"/>
              </a:rPr>
              <a:t>impacts</a:t>
            </a:r>
            <a:r>
              <a:rPr lang="es-ES">
                <a:effectLst/>
                <a:latin typeface="Helvetica" pitchFamily="2" charset="0"/>
              </a:rPr>
              <a:t> </a:t>
            </a:r>
            <a:r>
              <a:rPr lang="es-ES" err="1">
                <a:effectLst/>
                <a:latin typeface="Helvetica" pitchFamily="2" charset="0"/>
              </a:rPr>
              <a:t>that</a:t>
            </a:r>
            <a:r>
              <a:rPr lang="es-ES">
                <a:effectLst/>
                <a:latin typeface="Helvetica" pitchFamily="2" charset="0"/>
              </a:rPr>
              <a:t> </a:t>
            </a:r>
            <a:r>
              <a:rPr lang="es-ES" err="1">
                <a:effectLst/>
                <a:latin typeface="Helvetica" pitchFamily="2" charset="0"/>
              </a:rPr>
              <a:t>were</a:t>
            </a:r>
            <a:r>
              <a:rPr lang="es-ES">
                <a:effectLst/>
                <a:latin typeface="Helvetica" pitchFamily="2" charset="0"/>
              </a:rPr>
              <a:t> </a:t>
            </a:r>
            <a:r>
              <a:rPr lang="es-ES" err="1">
                <a:effectLst/>
                <a:latin typeface="Helvetica" pitchFamily="2" charset="0"/>
              </a:rPr>
              <a:t>not</a:t>
            </a:r>
            <a:r>
              <a:rPr lang="es-ES">
                <a:effectLst/>
                <a:latin typeface="Helvetica" pitchFamily="2" charset="0"/>
              </a:rPr>
              <a:t> </a:t>
            </a:r>
            <a:r>
              <a:rPr lang="es-ES" err="1">
                <a:effectLst/>
                <a:latin typeface="Helvetica" pitchFamily="2" charset="0"/>
              </a:rPr>
              <a:t>possible</a:t>
            </a:r>
            <a:r>
              <a:rPr lang="es-ES">
                <a:effectLst/>
                <a:latin typeface="Helvetica" pitchFamily="2" charset="0"/>
              </a:rPr>
              <a:t> </a:t>
            </a:r>
            <a:r>
              <a:rPr lang="es-ES" err="1">
                <a:effectLst/>
                <a:latin typeface="Helvetica" pitchFamily="2" charset="0"/>
              </a:rPr>
              <a:t>to</a:t>
            </a:r>
            <a:r>
              <a:rPr lang="es-ES">
                <a:effectLst/>
                <a:latin typeface="Helvetica" pitchFamily="2" charset="0"/>
              </a:rPr>
              <a:t> </a:t>
            </a:r>
            <a:r>
              <a:rPr lang="es-ES" err="1">
                <a:effectLst/>
                <a:latin typeface="Helvetica" pitchFamily="2" charset="0"/>
              </a:rPr>
              <a:t>avoid</a:t>
            </a:r>
            <a:r>
              <a:rPr lang="es-ES">
                <a:effectLst/>
                <a:latin typeface="Helvetica" pitchFamily="2" charset="0"/>
              </a:rPr>
              <a:t>, </a:t>
            </a:r>
            <a:r>
              <a:rPr lang="es-ES" err="1">
                <a:effectLst/>
                <a:latin typeface="Helvetica" pitchFamily="2" charset="0"/>
              </a:rPr>
              <a:t>minimize</a:t>
            </a:r>
            <a:r>
              <a:rPr lang="es-ES">
                <a:effectLst/>
                <a:latin typeface="Helvetica" pitchFamily="2" charset="0"/>
              </a:rPr>
              <a:t> and </a:t>
            </a:r>
            <a:r>
              <a:rPr lang="es-ES" err="1">
                <a:effectLst/>
                <a:latin typeface="Helvetica" pitchFamily="2" charset="0"/>
              </a:rPr>
              <a:t>remediate</a:t>
            </a:r>
            <a:r>
              <a:rPr lang="es-ES">
                <a:effectLst/>
                <a:latin typeface="Helvetica" pitchFamily="2" charset="0"/>
              </a:rPr>
              <a:t> can be </a:t>
            </a:r>
            <a:r>
              <a:rPr lang="es-ES" err="1">
                <a:effectLst/>
                <a:latin typeface="Helvetica" pitchFamily="2" charset="0"/>
              </a:rPr>
              <a:t>implemented</a:t>
            </a:r>
            <a:r>
              <a:rPr lang="es-ES">
                <a:effectLst/>
                <a:latin typeface="Helvetica" pitchFamily="2" charset="0"/>
              </a:rPr>
              <a:t> as a </a:t>
            </a:r>
            <a:r>
              <a:rPr lang="es-ES" err="1">
                <a:effectLst/>
                <a:latin typeface="Helvetica" pitchFamily="2" charset="0"/>
              </a:rPr>
              <a:t>last</a:t>
            </a:r>
            <a:r>
              <a:rPr lang="es-ES">
                <a:effectLst/>
                <a:latin typeface="Helvetica" pitchFamily="2" charset="0"/>
              </a:rPr>
              <a:t> resort. </a:t>
            </a:r>
          </a:p>
          <a:p>
            <a:endParaRPr lang="en-US" sz="1200" b="1"/>
          </a:p>
          <a:p>
            <a:r>
              <a:rPr lang="en-US" sz="1200" b="1"/>
              <a:t>There are several actions </a:t>
            </a:r>
            <a:r>
              <a:rPr lang="en-US" sz="1200"/>
              <a:t>designed by the time at which the measure takes place within the fishing operation:</a:t>
            </a:r>
          </a:p>
          <a:p>
            <a:endParaRPr lang="en-US" sz="1200">
              <a:solidFill>
                <a:srgbClr val="223E94"/>
              </a:solidFill>
            </a:endParaRPr>
          </a:p>
          <a:p>
            <a:r>
              <a:rPr lang="en-US" sz="1200">
                <a:solidFill>
                  <a:srgbClr val="223E94"/>
                </a:solidFill>
              </a:rPr>
              <a:t>From avoidance to Passive mitigation </a:t>
            </a:r>
            <a:r>
              <a:rPr lang="en-US" sz="1200"/>
              <a:t>– before the vessels are at the FAD</a:t>
            </a:r>
            <a:br>
              <a:rPr lang="en-US" sz="1200"/>
            </a:br>
            <a:r>
              <a:rPr lang="en-US" sz="1200" i="1"/>
              <a:t>e.g., non-entangling FADs; acoustic species discrimination</a:t>
            </a:r>
            <a:endParaRPr lang="en-US" sz="1200" i="1">
              <a:solidFill>
                <a:srgbClr val="223E94"/>
              </a:solidFill>
            </a:endParaRPr>
          </a:p>
          <a:p>
            <a:pPr marL="557784" indent="-374904">
              <a:spcAft>
                <a:spcPts val="2400"/>
              </a:spcAft>
              <a:buFont typeface="+mj-lt"/>
              <a:buAutoNum type="arabicPeriod"/>
            </a:pPr>
            <a:r>
              <a:rPr lang="en-US" sz="1200">
                <a:solidFill>
                  <a:srgbClr val="223E94"/>
                </a:solidFill>
              </a:rPr>
              <a:t>Avoid catching bycatch </a:t>
            </a:r>
            <a:r>
              <a:rPr lang="en-US" sz="1200"/>
              <a:t>– before setting when the vessel is at the FAD, </a:t>
            </a:r>
            <a:r>
              <a:rPr lang="en-US" sz="1200" i="1"/>
              <a:t>e.g., attraction of sharks away from FADs before setting, acoustic discrimination of species before setting</a:t>
            </a:r>
          </a:p>
          <a:p>
            <a:pPr marL="557784" indent="-374904">
              <a:spcAft>
                <a:spcPts val="2400"/>
              </a:spcAft>
              <a:buFont typeface="+mj-lt"/>
              <a:buAutoNum type="arabicPeriod"/>
            </a:pPr>
            <a:r>
              <a:rPr lang="en-US" sz="1200">
                <a:solidFill>
                  <a:srgbClr val="223E94"/>
                </a:solidFill>
              </a:rPr>
              <a:t>Release bycatch from the net</a:t>
            </a:r>
            <a:br>
              <a:rPr lang="en-US" sz="1200">
                <a:solidFill>
                  <a:srgbClr val="223E94"/>
                </a:solidFill>
              </a:rPr>
            </a:br>
            <a:r>
              <a:rPr lang="en-US" sz="1200" i="1"/>
              <a:t>e.g., release sharks and small bigeye and/or yellowfin tuna out of the net</a:t>
            </a:r>
          </a:p>
          <a:p>
            <a:pPr marL="557784" indent="-374904">
              <a:spcAft>
                <a:spcPts val="2400"/>
              </a:spcAft>
              <a:buFont typeface="+mj-lt"/>
              <a:buAutoNum type="arabicPeriod"/>
            </a:pPr>
            <a:r>
              <a:rPr lang="en-US" sz="1200">
                <a:solidFill>
                  <a:srgbClr val="223E94"/>
                </a:solidFill>
              </a:rPr>
              <a:t>Release bycatch from the deck</a:t>
            </a:r>
            <a:br>
              <a:rPr lang="en-US" sz="1200">
                <a:solidFill>
                  <a:srgbClr val="223E94"/>
                </a:solidFill>
              </a:rPr>
            </a:br>
            <a:r>
              <a:rPr lang="en-US" sz="1200" i="1"/>
              <a:t>e.g., release animals alive from the deck</a:t>
            </a:r>
          </a:p>
          <a:p>
            <a:pPr marL="557784" indent="-374904">
              <a:spcAft>
                <a:spcPts val="2400"/>
              </a:spcAft>
              <a:buFont typeface="+mj-lt"/>
              <a:buAutoNum type="arabicPeriod"/>
            </a:pPr>
            <a:r>
              <a:rPr lang="en-US" sz="1200">
                <a:solidFill>
                  <a:srgbClr val="223E94"/>
                </a:solidFill>
              </a:rPr>
              <a:t>Offsets</a:t>
            </a:r>
            <a:br>
              <a:rPr lang="en-US" sz="1200">
                <a:solidFill>
                  <a:srgbClr val="223E94"/>
                </a:solidFill>
              </a:rPr>
            </a:br>
            <a:r>
              <a:rPr lang="en-US" sz="1200" i="1"/>
              <a:t>e.g., turtle projects</a:t>
            </a:r>
          </a:p>
          <a:p>
            <a:endParaRPr lang="es-ES"/>
          </a:p>
          <a:p>
            <a:endParaRPr lang="en-US"/>
          </a:p>
        </p:txBody>
      </p:sp>
      <p:sp>
        <p:nvSpPr>
          <p:cNvPr id="4" name="Slide Number Placeholder 3">
            <a:extLst>
              <a:ext uri="{FF2B5EF4-FFF2-40B4-BE49-F238E27FC236}">
                <a16:creationId xmlns:a16="http://schemas.microsoft.com/office/drawing/2014/main" id="{CD7C0BD1-AAC5-F705-C8DD-6A2FD7EFFF3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BC5262-6B0D-3E43-AE6B-2E0814E991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8087562"/>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4D274-DDE9-670F-6B71-3D9E361F6E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5B67A6-88E7-966E-9CD4-B35969706F5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C78794-0B00-1FCE-EB72-A92DED5BF10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09885C-E184-7438-D0E1-D20AEA979F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884214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A85F32-4312-3695-59CC-129D5A7ACF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E3A0C7-BD62-676F-9280-2AF244DA6D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97814F-6668-55E6-6D61-12DFEFA7B38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2A242D-FF57-54AC-5106-DAAD5CF5D4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01163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52EA1-069E-76AD-9377-88D20C4436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9FD4AE-E046-D9D7-6390-DF3F26E8D6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12A58B-61B2-0779-E1A5-AC82E7F649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F770133-435E-DD2F-E8CC-D77CB5D9A0A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159239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B35359-B250-D74F-375A-50C4728E0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8A9E64-3C9F-C279-2B2D-DD8D246B65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4573385-1093-6C60-6999-ED3787B06B4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D861BC-2675-E10F-66C4-5E998A91607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690316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B7A2F-B5C4-EDFE-6742-3D1AC25A96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FC5BEC-8624-C912-CC71-CDBCD38EFD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8C5BCBD-36DF-EA8C-B98B-97CC286E05F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C91BC3C-38F1-FA11-4955-BED568DF502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92311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4BB64-7A8D-B1AD-1959-60629524FF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011A91-0023-0280-B398-90C0D54063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471F54-A1E0-AB0C-38BF-3F686565836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998F95C-1068-BADF-7F2B-4C8BBBB3F15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297958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DA323-6067-4BAD-4D31-BAB233E010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907529-0521-42D2-933B-FA35486586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BA594A-7C8E-D799-DDA6-EAADADE52E3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2A21B9-1EFA-2E0F-DD9E-33F45CB4B8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63935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4" name="Google Shape;464;p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g1c2f032bc71_0_7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470" name="Google Shape;470;g1c2f032bc71_0_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30E81-F018-7382-B6A0-146EC0103EB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8E95EC4-B588-C779-C8BF-FEAFB14E75F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D7FE20B-FD08-0A53-3336-03C087DA794B}"/>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154475C1-09A3-A2BD-1A66-DEBB320FA863}"/>
              </a:ext>
            </a:extLst>
          </p:cNvPr>
          <p:cNvSpPr>
            <a:spLocks noGrp="1"/>
          </p:cNvSpPr>
          <p:nvPr>
            <p:ph type="sldNum" sz="quarter" idx="5"/>
          </p:nvPr>
        </p:nvSpPr>
        <p:spPr/>
        <p:txBody>
          <a:bodyPr/>
          <a:lstStyle/>
          <a:p>
            <a:fld id="{493DA121-8785-4BF0-85AB-4F512C7CDA9F}" type="slidenum">
              <a:rPr lang="en-GB" smtClean="0"/>
              <a:t>96</a:t>
            </a:fld>
            <a:endParaRPr lang="en-GB"/>
          </a:p>
        </p:txBody>
      </p:sp>
    </p:spTree>
    <p:extLst>
      <p:ext uri="{BB962C8B-B14F-4D97-AF65-F5344CB8AC3E}">
        <p14:creationId xmlns:p14="http://schemas.microsoft.com/office/powerpoint/2010/main" val="32848447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AA45D-AEE2-28B2-6E4C-A10D3B852003}"/>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7A7125C-64BC-846F-5485-4AE71B7ECC14}"/>
              </a:ext>
            </a:extLst>
          </p:cNvPr>
          <p:cNvSpPr>
            <a:spLocks noGrp="1" noRot="1" noChangeAspect="1"/>
          </p:cNvSpPr>
          <p:nvPr>
            <p:ph type="sldImg"/>
          </p:nvPr>
        </p:nvSpPr>
        <p:spPr>
          <a:xfrm>
            <a:off x="685800" y="1143000"/>
            <a:ext cx="5486400" cy="3086100"/>
          </a:xfrm>
        </p:spPr>
        <p:txBody>
          <a:bodyPr/>
          <a:lstStyle/>
          <a:p>
            <a:endParaRPr lang="fr-FR"/>
          </a:p>
        </p:txBody>
      </p:sp>
      <p:sp>
        <p:nvSpPr>
          <p:cNvPr id="3" name="Espace réservé des notes 2">
            <a:extLst>
              <a:ext uri="{FF2B5EF4-FFF2-40B4-BE49-F238E27FC236}">
                <a16:creationId xmlns:a16="http://schemas.microsoft.com/office/drawing/2014/main" id="{CBB5ACF7-1A95-A21C-7B43-C57586C37736}"/>
              </a:ext>
            </a:extLst>
          </p:cNvPr>
          <p:cNvSpPr>
            <a:spLocks noGrp="1"/>
          </p:cNvSpPr>
          <p:nvPr>
            <p:ph type="body" idx="1"/>
          </p:nvPr>
        </p:nvSpPr>
        <p:spPr/>
        <p:txBody>
          <a:bodyPr/>
          <a:lstStyle/>
          <a:p>
            <a:r>
              <a:rPr lang="fr-FR"/>
              <a:t>TBC Alexandra</a:t>
            </a:r>
          </a:p>
        </p:txBody>
      </p:sp>
      <p:sp>
        <p:nvSpPr>
          <p:cNvPr id="4" name="Espace réservé du numéro de diapositive 3">
            <a:extLst>
              <a:ext uri="{FF2B5EF4-FFF2-40B4-BE49-F238E27FC236}">
                <a16:creationId xmlns:a16="http://schemas.microsoft.com/office/drawing/2014/main" id="{4C35F4B6-F049-9047-301C-7176183EB058}"/>
              </a:ext>
            </a:extLst>
          </p:cNvPr>
          <p:cNvSpPr>
            <a:spLocks noGrp="1"/>
          </p:cNvSpPr>
          <p:nvPr>
            <p:ph type="sldNum" sz="quarter" idx="5"/>
          </p:nvPr>
        </p:nvSpPr>
        <p:spPr/>
        <p:txBody>
          <a:bodyPr/>
          <a:lstStyle/>
          <a:p>
            <a:fld id="{35A9A29C-D3B8-4CFB-9C57-EC76F4CF385A}" type="slidenum">
              <a:rPr lang="fr-FR" smtClean="0"/>
              <a:t>99</a:t>
            </a:fld>
            <a:endParaRPr lang="fr-FR"/>
          </a:p>
        </p:txBody>
      </p:sp>
    </p:spTree>
    <p:extLst>
      <p:ext uri="{BB962C8B-B14F-4D97-AF65-F5344CB8AC3E}">
        <p14:creationId xmlns:p14="http://schemas.microsoft.com/office/powerpoint/2010/main" val="18899796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0ABA4-C600-21C1-4AE8-2B47FB4320F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430EAAE-C92D-18DD-FE94-E9379AA215F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D410C9F3-6FCF-FD85-1F99-8A04A8E523C8}"/>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0961EF04-7549-51F4-80A9-1C7443AF1529}"/>
              </a:ext>
            </a:extLst>
          </p:cNvPr>
          <p:cNvSpPr>
            <a:spLocks noGrp="1"/>
          </p:cNvSpPr>
          <p:nvPr>
            <p:ph type="sldNum" sz="quarter" idx="5"/>
          </p:nvPr>
        </p:nvSpPr>
        <p:spPr/>
        <p:txBody>
          <a:bodyPr/>
          <a:lstStyle/>
          <a:p>
            <a:fld id="{493DA121-8785-4BF0-85AB-4F512C7CDA9F}" type="slidenum">
              <a:rPr lang="en-GB" smtClean="0"/>
              <a:t>100</a:t>
            </a:fld>
            <a:endParaRPr lang="en-GB"/>
          </a:p>
        </p:txBody>
      </p:sp>
    </p:spTree>
    <p:extLst>
      <p:ext uri="{BB962C8B-B14F-4D97-AF65-F5344CB8AC3E}">
        <p14:creationId xmlns:p14="http://schemas.microsoft.com/office/powerpoint/2010/main" val="35113963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62FE2-2AA5-0DDC-A3CB-019634A9192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217A467-F1CF-A44B-3C27-5B585FB68B07}"/>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CB80D21-2214-02F5-C2B2-A2BC49FA1F23}"/>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DCF5C8DD-C1F5-EF3E-18AE-2FFC1F63A8A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00BED83-BDF0-4AC3-B5C5-A581C4BBEDA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715272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23CC7-7617-6200-14ED-1657FFFA6AC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F769042-4AFC-2243-437F-6DDAF6CC531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17E4B3E-0593-B529-0B33-302CC50FA787}"/>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D8721FFA-BCE5-0DA8-8C89-1CB7AA27E0E3}"/>
              </a:ext>
            </a:extLst>
          </p:cNvPr>
          <p:cNvSpPr>
            <a:spLocks noGrp="1"/>
          </p:cNvSpPr>
          <p:nvPr>
            <p:ph type="sldNum" sz="quarter" idx="5"/>
          </p:nvPr>
        </p:nvSpPr>
        <p:spPr/>
        <p:txBody>
          <a:bodyPr/>
          <a:lstStyle/>
          <a:p>
            <a:fld id="{493DA121-8785-4BF0-85AB-4F512C7CDA9F}" type="slidenum">
              <a:rPr lang="en-GB" smtClean="0"/>
              <a:t>106</a:t>
            </a:fld>
            <a:endParaRPr lang="en-GB"/>
          </a:p>
        </p:txBody>
      </p:sp>
    </p:spTree>
    <p:extLst>
      <p:ext uri="{BB962C8B-B14F-4D97-AF65-F5344CB8AC3E}">
        <p14:creationId xmlns:p14="http://schemas.microsoft.com/office/powerpoint/2010/main" val="423928610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353293524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9458250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92827-05E6-28C2-C202-4F9A2F67D967}"/>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D926116-714B-C660-A912-0B9FA27133E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8E21A64-F2F2-9E88-5E2B-953F9A0B8EFB}"/>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C79D2E2E-24EE-077B-006B-06DAB2D0CCBD}"/>
              </a:ext>
            </a:extLst>
          </p:cNvPr>
          <p:cNvSpPr>
            <a:spLocks noGrp="1"/>
          </p:cNvSpPr>
          <p:nvPr>
            <p:ph type="sldNum" sz="quarter" idx="5"/>
          </p:nvPr>
        </p:nvSpPr>
        <p:spPr/>
        <p:txBody>
          <a:bodyPr/>
          <a:lstStyle/>
          <a:p>
            <a:fld id="{493DA121-8785-4BF0-85AB-4F512C7CDA9F}" type="slidenum">
              <a:rPr lang="en-GB" smtClean="0"/>
              <a:t>110</a:t>
            </a:fld>
            <a:endParaRPr lang="en-GB"/>
          </a:p>
        </p:txBody>
      </p:sp>
    </p:spTree>
    <p:extLst>
      <p:ext uri="{BB962C8B-B14F-4D97-AF65-F5344CB8AC3E}">
        <p14:creationId xmlns:p14="http://schemas.microsoft.com/office/powerpoint/2010/main" val="358036692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685800" y="1143000"/>
            <a:ext cx="5486400" cy="3086100"/>
          </a:xfrm>
        </p:spPr>
        <p:txBody>
          <a:bodyPr/>
          <a:lstStyle/>
          <a:p>
            <a:endParaRPr lang="en-US"/>
          </a:p>
        </p:txBody>
      </p:sp>
      <p:sp>
        <p:nvSpPr>
          <p:cNvPr id="3" name="Espace réservé des notes 2"/>
          <p:cNvSpPr>
            <a:spLocks noGrp="1"/>
          </p:cNvSpPr>
          <p:nvPr>
            <p:ph type="body" idx="1"/>
          </p:nvPr>
        </p:nvSpPr>
        <p:spPr/>
        <p:txBody>
          <a:bodyPr/>
          <a:lstStyle/>
          <a:p>
            <a:r>
              <a:rPr lang="fr-FR" dirty="0"/>
              <a:t>ORAL</a:t>
            </a:r>
          </a:p>
          <a:p>
            <a:pPr marL="171450" indent="-171450">
              <a:buFont typeface="Calibri"/>
              <a:buChar char="-"/>
            </a:pPr>
            <a:r>
              <a:rPr lang="fr-FR" dirty="0"/>
              <a:t>Remercier Alexandra pour la passation</a:t>
            </a:r>
          </a:p>
          <a:p>
            <a:pPr marL="171450" indent="-171450">
              <a:buFont typeface="Calibri"/>
              <a:buChar char="-"/>
            </a:pPr>
            <a:r>
              <a:rPr lang="fr-FR" dirty="0"/>
              <a:t>Se présenter rapidement </a:t>
            </a:r>
          </a:p>
          <a:p>
            <a:pPr marL="171450" indent="-171450">
              <a:buFont typeface="Calibri"/>
              <a:buChar char="-"/>
            </a:pPr>
            <a:r>
              <a:rPr lang="fr-FR" dirty="0"/>
              <a:t>Introduire les prochains diapos, état des lieux du marché du thon avec une ouverture la directive </a:t>
            </a:r>
            <a:r>
              <a:rPr lang="fr-FR" dirty="0" err="1"/>
              <a:t>EmpCo</a:t>
            </a:r>
            <a:r>
              <a:rPr lang="fr-FR" dirty="0"/>
              <a:t> et les outils à votre disposition.</a:t>
            </a:r>
          </a:p>
          <a:p>
            <a:r>
              <a:rPr lang="fr-FR" dirty="0"/>
              <a:t>EN</a:t>
            </a:r>
          </a:p>
          <a:p>
            <a:pPr>
              <a:buFont typeface="Arial"/>
              <a:buChar char="•"/>
            </a:pPr>
            <a:r>
              <a:rPr lang="fr-FR" dirty="0"/>
              <a:t>Thank Alexandra for the handover </a:t>
            </a:r>
          </a:p>
          <a:p>
            <a:pPr>
              <a:buFont typeface="Arial"/>
              <a:buChar char="•"/>
            </a:pPr>
            <a:r>
              <a:rPr lang="fr-FR" dirty="0"/>
              <a:t>Briefly introduce yourself </a:t>
            </a:r>
          </a:p>
          <a:p>
            <a:pPr>
              <a:buFont typeface="Arial"/>
              <a:buChar char="•"/>
            </a:pPr>
            <a:r>
              <a:rPr lang="fr-FR" dirty="0"/>
              <a:t>Introduce the </a:t>
            </a:r>
            <a:r>
              <a:rPr lang="fr-FR" dirty="0" err="1"/>
              <a:t>next</a:t>
            </a:r>
            <a:r>
              <a:rPr lang="fr-FR" dirty="0"/>
              <a:t> slides and objectives</a:t>
            </a:r>
          </a:p>
        </p:txBody>
      </p:sp>
      <p:sp>
        <p:nvSpPr>
          <p:cNvPr id="4" name="Espace réservé du numéro de diapositive 3"/>
          <p:cNvSpPr>
            <a:spLocks noGrp="1"/>
          </p:cNvSpPr>
          <p:nvPr>
            <p:ph type="sldNum" sz="quarter" idx="5"/>
          </p:nvPr>
        </p:nvSpPr>
        <p:spPr/>
        <p:txBody>
          <a:bodyPr/>
          <a:lstStyle/>
          <a:p>
            <a:fld id="{493DA121-8785-4BF0-85AB-4F512C7CDA9F}" type="slidenum">
              <a:rPr lang="en-GB" smtClean="0"/>
              <a:t>112</a:t>
            </a:fld>
            <a:endParaRPr lang="en-GB"/>
          </a:p>
        </p:txBody>
      </p:sp>
    </p:spTree>
    <p:extLst>
      <p:ext uri="{BB962C8B-B14F-4D97-AF65-F5344CB8AC3E}">
        <p14:creationId xmlns:p14="http://schemas.microsoft.com/office/powerpoint/2010/main" val="200766194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ea typeface="Calibri"/>
                <a:cs typeface="Calibri"/>
              </a:rPr>
              <a:t>ORAL </a:t>
            </a:r>
          </a:p>
          <a:p>
            <a:r>
              <a:rPr lang="en-US" dirty="0">
                <a:latin typeface="Calibri"/>
                <a:ea typeface="Calibri"/>
                <a:cs typeface="Calibri"/>
              </a:rPr>
              <a:t>On </a:t>
            </a:r>
            <a:r>
              <a:rPr lang="en-US" dirty="0" err="1">
                <a:latin typeface="Calibri"/>
                <a:ea typeface="Calibri"/>
                <a:cs typeface="Calibri"/>
              </a:rPr>
              <a:t>débute</a:t>
            </a:r>
            <a:r>
              <a:rPr lang="en-US" dirty="0">
                <a:latin typeface="Calibri"/>
                <a:ea typeface="Calibri"/>
                <a:cs typeface="Calibri"/>
              </a:rPr>
              <a:t> </a:t>
            </a:r>
            <a:r>
              <a:rPr lang="en-US" dirty="0" err="1">
                <a:latin typeface="Calibri"/>
                <a:ea typeface="Calibri"/>
                <a:cs typeface="Calibri"/>
              </a:rPr>
              <a:t>cette</a:t>
            </a:r>
            <a:r>
              <a:rPr lang="en-US" dirty="0">
                <a:latin typeface="Calibri"/>
                <a:ea typeface="Calibri"/>
                <a:cs typeface="Calibri"/>
              </a:rPr>
              <a:t> session </a:t>
            </a:r>
            <a:r>
              <a:rPr lang="en-US" dirty="0" err="1">
                <a:latin typeface="Calibri"/>
                <a:ea typeface="Calibri"/>
                <a:cs typeface="Calibri"/>
              </a:rPr>
              <a:t>marché</a:t>
            </a:r>
            <a:r>
              <a:rPr lang="en-US" dirty="0">
                <a:latin typeface="Calibri"/>
                <a:ea typeface="Calibri"/>
                <a:cs typeface="Calibri"/>
              </a:rPr>
              <a:t> avec </a:t>
            </a:r>
            <a:r>
              <a:rPr lang="en-US" dirty="0" err="1">
                <a:latin typeface="Calibri"/>
                <a:ea typeface="Calibri"/>
                <a:cs typeface="Calibri"/>
              </a:rPr>
              <a:t>une</a:t>
            </a:r>
            <a:r>
              <a:rPr lang="en-US" dirty="0">
                <a:latin typeface="Calibri"/>
                <a:ea typeface="Calibri"/>
                <a:cs typeface="Calibri"/>
              </a:rPr>
              <a:t> </a:t>
            </a:r>
            <a:r>
              <a:rPr lang="en-US" dirty="0" err="1">
                <a:latin typeface="Calibri"/>
                <a:ea typeface="Calibri"/>
                <a:cs typeface="Calibri"/>
              </a:rPr>
              <a:t>vue</a:t>
            </a:r>
            <a:r>
              <a:rPr lang="en-US" dirty="0">
                <a:latin typeface="Calibri"/>
                <a:ea typeface="Calibri"/>
                <a:cs typeface="Calibri"/>
              </a:rPr>
              <a:t> </a:t>
            </a:r>
            <a:r>
              <a:rPr lang="en-US" err="1">
                <a:latin typeface="Calibri"/>
                <a:ea typeface="Calibri"/>
                <a:cs typeface="Calibri"/>
              </a:rPr>
              <a:t>d'ensemble</a:t>
            </a:r>
            <a:r>
              <a:rPr lang="en-US" dirty="0">
                <a:latin typeface="Calibri"/>
                <a:ea typeface="Calibri"/>
                <a:cs typeface="Calibri"/>
              </a:rPr>
              <a:t> du top 5 toute </a:t>
            </a:r>
            <a:r>
              <a:rPr lang="en-US" dirty="0" err="1">
                <a:latin typeface="Calibri"/>
                <a:ea typeface="Calibri"/>
                <a:cs typeface="Calibri"/>
              </a:rPr>
              <a:t>espèce</a:t>
            </a:r>
            <a:r>
              <a:rPr lang="en-US" dirty="0">
                <a:latin typeface="Calibri"/>
                <a:ea typeface="Calibri"/>
                <a:cs typeface="Calibri"/>
              </a:rPr>
              <a:t> MSC </a:t>
            </a:r>
            <a:r>
              <a:rPr lang="en-US" dirty="0" err="1">
                <a:latin typeface="Calibri"/>
                <a:ea typeface="Calibri"/>
                <a:cs typeface="Calibri"/>
              </a:rPr>
              <a:t>confondue</a:t>
            </a:r>
            <a:r>
              <a:rPr lang="en-US" dirty="0">
                <a:latin typeface="Calibri"/>
                <a:ea typeface="Calibri"/>
                <a:cs typeface="Calibri"/>
              </a:rPr>
              <a:t>, la France </a:t>
            </a:r>
            <a:r>
              <a:rPr lang="en-US" err="1">
                <a:latin typeface="Calibri"/>
                <a:ea typeface="Calibri"/>
                <a:cs typeface="Calibri"/>
              </a:rPr>
              <a:t>étant</a:t>
            </a:r>
            <a:r>
              <a:rPr lang="en-US" dirty="0">
                <a:latin typeface="Calibri"/>
                <a:ea typeface="Calibri"/>
                <a:cs typeface="Calibri"/>
              </a:rPr>
              <a:t> </a:t>
            </a:r>
            <a:r>
              <a:rPr lang="en-US" err="1">
                <a:latin typeface="Calibri"/>
                <a:ea typeface="Calibri"/>
                <a:cs typeface="Calibri"/>
              </a:rPr>
              <a:t>en</a:t>
            </a:r>
            <a:r>
              <a:rPr lang="en-US" dirty="0">
                <a:latin typeface="Calibri"/>
                <a:ea typeface="Calibri"/>
                <a:cs typeface="Calibri"/>
              </a:rPr>
              <a:t> </a:t>
            </a:r>
            <a:r>
              <a:rPr lang="en-US">
                <a:latin typeface="Calibri"/>
                <a:ea typeface="Calibri"/>
                <a:cs typeface="Calibri"/>
              </a:rPr>
              <a:t>3ème</a:t>
            </a:r>
            <a:r>
              <a:rPr lang="en-US" dirty="0">
                <a:latin typeface="Calibri"/>
                <a:ea typeface="Calibri"/>
                <a:cs typeface="Calibri"/>
              </a:rPr>
              <a:t> position pour un peu plus de 143 000 </a:t>
            </a:r>
            <a:r>
              <a:rPr lang="en-US" err="1">
                <a:latin typeface="Calibri"/>
                <a:ea typeface="Calibri"/>
                <a:cs typeface="Calibri"/>
              </a:rPr>
              <a:t>tonnes</a:t>
            </a:r>
            <a:r>
              <a:rPr lang="en-US" dirty="0">
                <a:latin typeface="Calibri"/>
                <a:ea typeface="Calibri"/>
                <a:cs typeface="Calibri"/>
              </a:rPr>
              <a:t> de </a:t>
            </a:r>
            <a:r>
              <a:rPr lang="en-US" err="1">
                <a:latin typeface="Calibri"/>
                <a:ea typeface="Calibri"/>
                <a:cs typeface="Calibri"/>
              </a:rPr>
              <a:t>produits</a:t>
            </a:r>
            <a:r>
              <a:rPr lang="en-US" dirty="0">
                <a:latin typeface="Calibri"/>
                <a:ea typeface="Calibri"/>
                <a:cs typeface="Calibri"/>
              </a:rPr>
              <a:t> </a:t>
            </a:r>
            <a:r>
              <a:rPr lang="en-US" err="1">
                <a:latin typeface="Calibri"/>
                <a:ea typeface="Calibri"/>
                <a:cs typeface="Calibri"/>
              </a:rPr>
              <a:t>labellisés</a:t>
            </a:r>
            <a:r>
              <a:rPr lang="en-US" dirty="0">
                <a:latin typeface="Calibri"/>
                <a:ea typeface="Calibri"/>
                <a:cs typeface="Calibri"/>
              </a:rPr>
              <a:t> MSC sur le </a:t>
            </a:r>
            <a:r>
              <a:rPr lang="en-US" err="1">
                <a:latin typeface="Calibri"/>
                <a:ea typeface="Calibri"/>
                <a:cs typeface="Calibri"/>
              </a:rPr>
              <a:t>marché</a:t>
            </a:r>
            <a:r>
              <a:rPr lang="en-US" dirty="0">
                <a:latin typeface="Calibri"/>
                <a:ea typeface="Calibri"/>
                <a:cs typeface="Calibri"/>
              </a:rPr>
              <a:t>.</a:t>
            </a:r>
          </a:p>
          <a:p>
            <a:r>
              <a:rPr lang="en-US" dirty="0"/>
              <a:t>EN</a:t>
            </a:r>
          </a:p>
          <a:p>
            <a:r>
              <a:rPr lang="en-US" dirty="0"/>
              <a:t>We’ll begin this session with an overview of the top 5 countries across all species, with France ranking </a:t>
            </a:r>
            <a:r>
              <a:rPr lang="en-US"/>
              <a:t>3rd </a:t>
            </a:r>
            <a:r>
              <a:rPr lang="en-US" dirty="0"/>
              <a:t>with just over 143,000 metric tons of MSC-certified products on the market. </a:t>
            </a:r>
          </a:p>
        </p:txBody>
      </p:sp>
      <p:sp>
        <p:nvSpPr>
          <p:cNvPr id="4" name="Slide Number Placeholder 3"/>
          <p:cNvSpPr>
            <a:spLocks noGrp="1"/>
          </p:cNvSpPr>
          <p:nvPr>
            <p:ph type="sldNum" sz="quarter" idx="5"/>
          </p:nvPr>
        </p:nvSpPr>
        <p:spPr/>
        <p:txBody>
          <a:bodyPr/>
          <a:lstStyle/>
          <a:p>
            <a:fld id="{C0B0706A-6297-4ACA-80FB-3BDEA5CF6A29}" type="slidenum">
              <a:rPr lang="en-US" smtClean="0"/>
              <a:t>113</a:t>
            </a:fld>
            <a:endParaRPr lang="en-US"/>
          </a:p>
        </p:txBody>
      </p:sp>
    </p:spTree>
    <p:extLst>
      <p:ext uri="{BB962C8B-B14F-4D97-AF65-F5344CB8AC3E}">
        <p14:creationId xmlns:p14="http://schemas.microsoft.com/office/powerpoint/2010/main" val="391727141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DB2AF-D0D4-9CDE-4A56-BF5F4989316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2878D06-128B-1BD8-8BE6-7A3D15059D3E}"/>
              </a:ext>
            </a:extLst>
          </p:cNvPr>
          <p:cNvSpPr>
            <a:spLocks noGrp="1" noRot="1" noChangeAspect="1"/>
          </p:cNvSpPr>
          <p:nvPr>
            <p:ph type="sldImg"/>
          </p:nvPr>
        </p:nvSpPr>
        <p:spPr>
          <a:xfrm>
            <a:off x="685800" y="1143000"/>
            <a:ext cx="5486400" cy="3086100"/>
          </a:xfrm>
        </p:spPr>
        <p:txBody>
          <a:bodyPr/>
          <a:lstStyle/>
          <a:p>
            <a:endParaRPr lang="fr-FR"/>
          </a:p>
        </p:txBody>
      </p:sp>
      <p:sp>
        <p:nvSpPr>
          <p:cNvPr id="3" name="Espace réservé des notes 2">
            <a:extLst>
              <a:ext uri="{FF2B5EF4-FFF2-40B4-BE49-F238E27FC236}">
                <a16:creationId xmlns:a16="http://schemas.microsoft.com/office/drawing/2014/main" id="{10ED7060-3051-7EBC-048E-869753AEE0CF}"/>
              </a:ext>
            </a:extLst>
          </p:cNvPr>
          <p:cNvSpPr>
            <a:spLocks noGrp="1"/>
          </p:cNvSpPr>
          <p:nvPr>
            <p:ph type="body" idx="1"/>
          </p:nvPr>
        </p:nvSpPr>
        <p:spPr/>
        <p:txBody>
          <a:bodyPr/>
          <a:lstStyle/>
          <a:p>
            <a:r>
              <a:rPr lang="fr-FR" dirty="0"/>
              <a:t>ORAL</a:t>
            </a:r>
          </a:p>
          <a:p>
            <a:pPr algn="just"/>
            <a:r>
              <a:rPr lang="fr-FR"/>
              <a:t>Toujours à </a:t>
            </a:r>
            <a:r>
              <a:rPr lang="fr-FR" dirty="0"/>
              <a:t>l'échelle macro, voici </a:t>
            </a:r>
            <a:r>
              <a:rPr lang="fr-FR"/>
              <a:t>cette fois-ci </a:t>
            </a:r>
            <a:r>
              <a:rPr lang="fr-FR" dirty="0"/>
              <a:t>les principaux marchés </a:t>
            </a:r>
            <a:r>
              <a:rPr lang="fr-FR"/>
              <a:t>de </a:t>
            </a:r>
            <a:r>
              <a:rPr lang="fr-FR" dirty="0"/>
              <a:t>produits de thon labellisés MSC en tonnes ainsi que leur rythme de croissance annuelle.</a:t>
            </a:r>
            <a:r>
              <a:rPr lang="fr-FR"/>
              <a:t> </a:t>
            </a:r>
          </a:p>
          <a:p>
            <a:pPr algn="just"/>
            <a:r>
              <a:rPr lang="fr-FR" dirty="0"/>
              <a:t>L’Allemagne constitue le plus grand marché en 2025/26, suivie des </a:t>
            </a:r>
            <a:r>
              <a:rPr lang="fr-FR" b="1" dirty="0"/>
              <a:t>États-Unis (avec +76K tonnes)</a:t>
            </a:r>
            <a:r>
              <a:rPr lang="fr-FR" dirty="0"/>
              <a:t> et du </a:t>
            </a:r>
            <a:r>
              <a:rPr lang="fr-FR" b="1" dirty="0"/>
              <a:t>Royaume-Uni/Irlande (avec +68K tonnes)</a:t>
            </a:r>
            <a:r>
              <a:rPr lang="fr-FR" dirty="0"/>
              <a:t>. </a:t>
            </a:r>
            <a:endParaRPr lang="fr-FR"/>
          </a:p>
          <a:p>
            <a:pPr algn="just"/>
            <a:r>
              <a:rPr lang="fr-FR" dirty="0"/>
              <a:t>Les Pays-Bas et l’Italie représentent également des volumes de marché importants, tandis que la Suisse affiche un volume plus faible.</a:t>
            </a:r>
            <a:r>
              <a:rPr lang="fr-FR"/>
              <a:t> </a:t>
            </a:r>
          </a:p>
          <a:p>
            <a:pPr algn="just"/>
            <a:r>
              <a:rPr lang="fr-FR" dirty="0"/>
              <a:t>En matière de croissance annuelle, </a:t>
            </a:r>
            <a:r>
              <a:rPr lang="fr-FR" b="1" dirty="0"/>
              <a:t>le Royaume-Uni/Irlande enregistrent la plus forte progression (+50 %)</a:t>
            </a:r>
            <a:r>
              <a:rPr lang="fr-FR" dirty="0"/>
              <a:t>, suivi des </a:t>
            </a:r>
            <a:r>
              <a:rPr lang="fr-FR" b="1" dirty="0"/>
              <a:t>Pays-Bas (+48 %)</a:t>
            </a:r>
            <a:r>
              <a:rPr lang="fr-FR" dirty="0"/>
              <a:t> et de </a:t>
            </a:r>
            <a:r>
              <a:rPr lang="fr-FR" b="1" dirty="0"/>
              <a:t>l’Italie (+40 %)</a:t>
            </a:r>
            <a:r>
              <a:rPr lang="fr-FR" dirty="0"/>
              <a:t>. </a:t>
            </a:r>
            <a:endParaRPr lang="fr-FR"/>
          </a:p>
          <a:p>
            <a:pPr algn="just"/>
            <a:r>
              <a:rPr lang="fr-FR"/>
              <a:t>On observe une croissance assez nette sur ces pays tandis que la </a:t>
            </a:r>
            <a:r>
              <a:rPr lang="fr-FR" dirty="0"/>
              <a:t>France affiche une croissance plus timide parmi les marchés présentés, avec </a:t>
            </a:r>
            <a:r>
              <a:rPr lang="fr-FR" b="1" dirty="0"/>
              <a:t>+5 %</a:t>
            </a:r>
            <a:r>
              <a:rPr lang="fr-FR" dirty="0"/>
              <a:t>.</a:t>
            </a:r>
            <a:endParaRPr lang="fr-FR"/>
          </a:p>
          <a:p>
            <a:pPr algn="just"/>
            <a:r>
              <a:rPr lang="fr-FR" dirty="0"/>
              <a:t>Vous pouvez retrouver ces données via notre newsletter dédiée au thon MSC.</a:t>
            </a:r>
            <a:r>
              <a:rPr lang="fr-FR"/>
              <a:t> </a:t>
            </a:r>
          </a:p>
          <a:p>
            <a:endParaRPr lang="fr-FR"/>
          </a:p>
          <a:p>
            <a:endParaRPr lang="fr-FR"/>
          </a:p>
        </p:txBody>
      </p:sp>
      <p:sp>
        <p:nvSpPr>
          <p:cNvPr id="4" name="Espace réservé du numéro de diapositive 3">
            <a:extLst>
              <a:ext uri="{FF2B5EF4-FFF2-40B4-BE49-F238E27FC236}">
                <a16:creationId xmlns:a16="http://schemas.microsoft.com/office/drawing/2014/main" id="{6CC2CAB3-E07C-EB42-B779-2409FB8FF419}"/>
              </a:ext>
            </a:extLst>
          </p:cNvPr>
          <p:cNvSpPr>
            <a:spLocks noGrp="1"/>
          </p:cNvSpPr>
          <p:nvPr>
            <p:ph type="sldNum" sz="quarter" idx="5"/>
          </p:nvPr>
        </p:nvSpPr>
        <p:spPr/>
        <p:txBody>
          <a:bodyPr/>
          <a:lstStyle/>
          <a:p>
            <a:fld id="{35A9A29C-D3B8-4CFB-9C57-EC76F4CF385A}" type="slidenum">
              <a:rPr lang="fr-FR" smtClean="0"/>
              <a:t>114</a:t>
            </a:fld>
            <a:endParaRPr lang="fr-FR"/>
          </a:p>
        </p:txBody>
      </p:sp>
    </p:spTree>
    <p:extLst>
      <p:ext uri="{BB962C8B-B14F-4D97-AF65-F5344CB8AC3E}">
        <p14:creationId xmlns:p14="http://schemas.microsoft.com/office/powerpoint/2010/main" val="260836186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BFE2DE-6EC1-4795-694D-656D305F3B5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0A03E06-6678-EEA4-6ABC-50BD15E3D727}"/>
              </a:ext>
            </a:extLst>
          </p:cNvPr>
          <p:cNvSpPr>
            <a:spLocks noGrp="1" noRot="1" noChangeAspect="1"/>
          </p:cNvSpPr>
          <p:nvPr>
            <p:ph type="sldImg"/>
          </p:nvPr>
        </p:nvSpPr>
        <p:spPr>
          <a:xfrm>
            <a:off x="685800" y="1143000"/>
            <a:ext cx="5486400" cy="3086100"/>
          </a:xfrm>
        </p:spPr>
        <p:txBody>
          <a:bodyPr/>
          <a:lstStyle/>
          <a:p>
            <a:endParaRPr lang="fr-FR"/>
          </a:p>
        </p:txBody>
      </p:sp>
      <p:sp>
        <p:nvSpPr>
          <p:cNvPr id="3" name="Espace réservé des notes 2">
            <a:extLst>
              <a:ext uri="{FF2B5EF4-FFF2-40B4-BE49-F238E27FC236}">
                <a16:creationId xmlns:a16="http://schemas.microsoft.com/office/drawing/2014/main" id="{571ECD31-0529-FD8A-A4E6-299CCBF59A71}"/>
              </a:ext>
            </a:extLst>
          </p:cNvPr>
          <p:cNvSpPr>
            <a:spLocks noGrp="1"/>
          </p:cNvSpPr>
          <p:nvPr>
            <p:ph type="body" idx="1"/>
          </p:nvPr>
        </p:nvSpPr>
        <p:spPr/>
        <p:txBody>
          <a:bodyPr/>
          <a:lstStyle/>
          <a:p>
            <a:r>
              <a:rPr lang="fr-FR" dirty="0"/>
              <a:t>ORAL</a:t>
            </a:r>
          </a:p>
          <a:p>
            <a:pPr algn="just"/>
            <a:r>
              <a:rPr lang="fr-FR" dirty="0"/>
              <a:t>2 graphiques, 3 grands chiffres qui racontent assez clairement la même histoire : la progression rapide des volumes de thon labellisé MSC dans le monde avec un focus en Europe du Sud comprenant la France.</a:t>
            </a:r>
            <a:r>
              <a:rPr lang="fr-FR"/>
              <a:t> </a:t>
            </a:r>
          </a:p>
          <a:p>
            <a:pPr algn="just"/>
            <a:r>
              <a:rPr lang="fr-FR" dirty="0"/>
              <a:t>Une progression portée par le thon listao - principal moteur - et un élargissement de l'offre labellisée sur le marché.</a:t>
            </a:r>
            <a:r>
              <a:rPr lang="fr-FR"/>
              <a:t> </a:t>
            </a:r>
          </a:p>
          <a:p>
            <a:pPr algn="just"/>
            <a:r>
              <a:rPr lang="fr-FR" dirty="0"/>
              <a:t>En chiffres, comment cela se traduit ? </a:t>
            </a:r>
            <a:endParaRPr lang="fr-FR"/>
          </a:p>
          <a:p>
            <a:pPr algn="just"/>
            <a:r>
              <a:rPr lang="fr-FR" dirty="0"/>
              <a:t>Le volume mondial de thon vendu avec le label a dépassé les 400 000 tonnes, principalement porté par 3 espèces : le listao, l'albacore et le germon.</a:t>
            </a:r>
            <a:r>
              <a:rPr lang="fr-FR"/>
              <a:t> </a:t>
            </a:r>
          </a:p>
          <a:p>
            <a:pPr algn="just"/>
            <a:r>
              <a:rPr lang="fr-FR" dirty="0"/>
              <a:t>C'est la preuve que </a:t>
            </a:r>
            <a:r>
              <a:rPr lang="fr-FR"/>
              <a:t>l’aval impulse et soutient </a:t>
            </a:r>
            <a:r>
              <a:rPr lang="fr-FR" dirty="0"/>
              <a:t>la filière et particulièrement les pêcheries certifiées qui font le choix de s'engager, d'améliorer leurs pratiques et de s'appuyer sur les derniers avis scientifiques. </a:t>
            </a:r>
            <a:endParaRPr lang="fr-FR"/>
          </a:p>
          <a:p>
            <a:pPr algn="just"/>
            <a:r>
              <a:rPr lang="fr-FR" dirty="0"/>
              <a:t>Si le développement est soutenu par davantage de tonnes, il s'appuie également sur la multiplication des marques qui s'engagent et commercialisent ce produit. </a:t>
            </a:r>
            <a:endParaRPr lang="fr-FR"/>
          </a:p>
          <a:p>
            <a:endParaRPr lang="fr-FR" dirty="0"/>
          </a:p>
        </p:txBody>
      </p:sp>
      <p:sp>
        <p:nvSpPr>
          <p:cNvPr id="4" name="Espace réservé du numéro de diapositive 3">
            <a:extLst>
              <a:ext uri="{FF2B5EF4-FFF2-40B4-BE49-F238E27FC236}">
                <a16:creationId xmlns:a16="http://schemas.microsoft.com/office/drawing/2014/main" id="{C942FC6B-2C11-B598-AB0D-99108ACAFDBC}"/>
              </a:ext>
            </a:extLst>
          </p:cNvPr>
          <p:cNvSpPr>
            <a:spLocks noGrp="1"/>
          </p:cNvSpPr>
          <p:nvPr>
            <p:ph type="sldNum" sz="quarter" idx="5"/>
          </p:nvPr>
        </p:nvSpPr>
        <p:spPr/>
        <p:txBody>
          <a:bodyPr/>
          <a:lstStyle/>
          <a:p>
            <a:fld id="{35A9A29C-D3B8-4CFB-9C57-EC76F4CF385A}" type="slidenum">
              <a:rPr lang="fr-FR" smtClean="0"/>
              <a:t>115</a:t>
            </a:fld>
            <a:endParaRPr lang="fr-FR"/>
          </a:p>
        </p:txBody>
      </p:sp>
    </p:spTree>
    <p:extLst>
      <p:ext uri="{BB962C8B-B14F-4D97-AF65-F5344CB8AC3E}">
        <p14:creationId xmlns:p14="http://schemas.microsoft.com/office/powerpoint/2010/main" val="299928634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BA2EFE-E9BE-47C9-5802-1F5ABAF0CB0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6AC1A05-B7F5-8764-DED2-4D95A52E5A1D}"/>
              </a:ext>
            </a:extLst>
          </p:cNvPr>
          <p:cNvSpPr>
            <a:spLocks noGrp="1" noRot="1" noChangeAspect="1"/>
          </p:cNvSpPr>
          <p:nvPr>
            <p:ph type="sldImg"/>
          </p:nvPr>
        </p:nvSpPr>
        <p:spPr>
          <a:xfrm>
            <a:off x="685800" y="1143000"/>
            <a:ext cx="5486400" cy="3086100"/>
          </a:xfrm>
        </p:spPr>
        <p:txBody>
          <a:bodyPr/>
          <a:lstStyle/>
          <a:p>
            <a:endParaRPr lang="fr-FR"/>
          </a:p>
        </p:txBody>
      </p:sp>
      <p:sp>
        <p:nvSpPr>
          <p:cNvPr id="3" name="Espace réservé des notes 2">
            <a:extLst>
              <a:ext uri="{FF2B5EF4-FFF2-40B4-BE49-F238E27FC236}">
                <a16:creationId xmlns:a16="http://schemas.microsoft.com/office/drawing/2014/main" id="{5089CD2E-C4AF-09DC-9A47-9F59B86CE8F1}"/>
              </a:ext>
            </a:extLst>
          </p:cNvPr>
          <p:cNvSpPr>
            <a:spLocks noGrp="1"/>
          </p:cNvSpPr>
          <p:nvPr>
            <p:ph type="body" idx="1"/>
          </p:nvPr>
        </p:nvSpPr>
        <p:spPr/>
        <p:txBody>
          <a:bodyPr/>
          <a:lstStyle/>
          <a:p>
            <a:r>
              <a:rPr lang="fr-FR" dirty="0"/>
              <a:t>ORAL</a:t>
            </a:r>
          </a:p>
          <a:p>
            <a:pPr algn="just"/>
            <a:r>
              <a:rPr lang="fr-FR" dirty="0"/>
              <a:t>Qu'en est-il de la France : même corrélation entre développement de la certification MSC des pêcheries et développement des produits de thon MSC, surtout le thon listao que l'on retrouve majoritairement en conserves.</a:t>
            </a:r>
            <a:r>
              <a:rPr lang="fr-FR"/>
              <a:t> </a:t>
            </a:r>
          </a:p>
          <a:p>
            <a:pPr algn="just"/>
            <a:r>
              <a:rPr lang="fr-FR"/>
              <a:t>Les </a:t>
            </a:r>
            <a:r>
              <a:rPr lang="fr-FR" dirty="0"/>
              <a:t>thons MSC représentent 10% des produits labellisés contre 90% pour les autres espèces.</a:t>
            </a:r>
            <a:r>
              <a:rPr lang="fr-FR"/>
              <a:t> </a:t>
            </a:r>
          </a:p>
          <a:p>
            <a:pPr algn="just"/>
            <a:r>
              <a:rPr lang="fr-FR" dirty="0"/>
              <a:t>On distingue </a:t>
            </a:r>
            <a:r>
              <a:rPr lang="fr-FR"/>
              <a:t>ici </a:t>
            </a:r>
            <a:r>
              <a:rPr lang="fr-FR" dirty="0"/>
              <a:t>2 niveaux de lecture </a:t>
            </a:r>
            <a:endParaRPr lang="fr-FR"/>
          </a:p>
          <a:p>
            <a:pPr marL="171450" indent="-171450" algn="just">
              <a:buFont typeface="Arial"/>
              <a:buChar char="•"/>
            </a:pPr>
            <a:r>
              <a:rPr lang="fr-FR" dirty="0"/>
              <a:t>Le premier : </a:t>
            </a:r>
            <a:r>
              <a:rPr lang="fr-FR"/>
              <a:t>à date </a:t>
            </a:r>
            <a:r>
              <a:rPr lang="fr-FR" dirty="0"/>
              <a:t>les </a:t>
            </a:r>
            <a:r>
              <a:rPr lang="fr-FR"/>
              <a:t>produits à base de thon </a:t>
            </a:r>
            <a:r>
              <a:rPr lang="fr-FR" dirty="0"/>
              <a:t>ont un fort potentiel de développement </a:t>
            </a:r>
            <a:r>
              <a:rPr lang="fr-FR"/>
              <a:t>avec des volumes disponibles (on l’a vu avec Alexandra). On sait que </a:t>
            </a:r>
            <a:r>
              <a:rPr lang="fr-FR" dirty="0"/>
              <a:t>par rapport </a:t>
            </a:r>
            <a:r>
              <a:rPr lang="fr-FR"/>
              <a:t>au volume qui existe sur le marché français, il y a de quoi faire progresser la filière pour que le consommateur ait un produit issu de pêcheries de thons certifiées</a:t>
            </a:r>
            <a:r>
              <a:rPr lang="fr-FR" dirty="0"/>
              <a:t>.</a:t>
            </a:r>
            <a:r>
              <a:rPr lang="fr-FR"/>
              <a:t> </a:t>
            </a:r>
          </a:p>
          <a:p>
            <a:pPr marL="171450" indent="-171450" algn="just">
              <a:buFont typeface="Arial"/>
              <a:buChar char="•"/>
            </a:pPr>
            <a:r>
              <a:rPr lang="fr-FR" dirty="0"/>
              <a:t>Le second : la conserve est un excellent levier pour soutenir cette progression car si les autres formes de commercialisation sont plus dispersées, la conserve représente à elle seule 72% des produits de thon labellisés MSC</a:t>
            </a:r>
            <a:r>
              <a:rPr lang="fr-FR"/>
              <a:t> à date</a:t>
            </a:r>
            <a:r>
              <a:rPr lang="fr-FR" dirty="0"/>
              <a:t>. </a:t>
            </a:r>
            <a:endParaRPr lang="fr-FR"/>
          </a:p>
          <a:p>
            <a:endParaRPr lang="fr-FR" dirty="0"/>
          </a:p>
        </p:txBody>
      </p:sp>
      <p:sp>
        <p:nvSpPr>
          <p:cNvPr id="4" name="Espace réservé du numéro de diapositive 3">
            <a:extLst>
              <a:ext uri="{FF2B5EF4-FFF2-40B4-BE49-F238E27FC236}">
                <a16:creationId xmlns:a16="http://schemas.microsoft.com/office/drawing/2014/main" id="{BCE32ED1-CECF-76C5-95C3-543343C08AF0}"/>
              </a:ext>
            </a:extLst>
          </p:cNvPr>
          <p:cNvSpPr>
            <a:spLocks noGrp="1"/>
          </p:cNvSpPr>
          <p:nvPr>
            <p:ph type="sldNum" sz="quarter" idx="5"/>
          </p:nvPr>
        </p:nvSpPr>
        <p:spPr/>
        <p:txBody>
          <a:bodyPr/>
          <a:lstStyle/>
          <a:p>
            <a:fld id="{35A9A29C-D3B8-4CFB-9C57-EC76F4CF385A}" type="slidenum">
              <a:rPr lang="fr-FR" smtClean="0"/>
              <a:t>116</a:t>
            </a:fld>
            <a:endParaRPr lang="fr-FR"/>
          </a:p>
        </p:txBody>
      </p:sp>
    </p:spTree>
    <p:extLst>
      <p:ext uri="{BB962C8B-B14F-4D97-AF65-F5344CB8AC3E}">
        <p14:creationId xmlns:p14="http://schemas.microsoft.com/office/powerpoint/2010/main" val="3116459670"/>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6FE812-34E6-4E34-310B-5E20E81DB3C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A7697B2-D48A-D912-EFC0-451CAB3CBFEA}"/>
              </a:ext>
            </a:extLst>
          </p:cNvPr>
          <p:cNvSpPr>
            <a:spLocks noGrp="1" noRot="1" noChangeAspect="1"/>
          </p:cNvSpPr>
          <p:nvPr>
            <p:ph type="sldImg"/>
          </p:nvPr>
        </p:nvSpPr>
        <p:spPr>
          <a:xfrm>
            <a:off x="685800" y="1143000"/>
            <a:ext cx="5486400" cy="3086100"/>
          </a:xfrm>
        </p:spPr>
        <p:txBody>
          <a:bodyPr/>
          <a:lstStyle/>
          <a:p>
            <a:endParaRPr lang="fr-FR"/>
          </a:p>
        </p:txBody>
      </p:sp>
      <p:sp>
        <p:nvSpPr>
          <p:cNvPr id="3" name="Espace réservé des notes 2">
            <a:extLst>
              <a:ext uri="{FF2B5EF4-FFF2-40B4-BE49-F238E27FC236}">
                <a16:creationId xmlns:a16="http://schemas.microsoft.com/office/drawing/2014/main" id="{8F34F379-976D-A531-88C8-5C25FDB75338}"/>
              </a:ext>
            </a:extLst>
          </p:cNvPr>
          <p:cNvSpPr>
            <a:spLocks noGrp="1"/>
          </p:cNvSpPr>
          <p:nvPr>
            <p:ph type="body" idx="1"/>
          </p:nvPr>
        </p:nvSpPr>
        <p:spPr/>
        <p:txBody>
          <a:bodyPr/>
          <a:lstStyle/>
          <a:p>
            <a:r>
              <a:rPr lang="fr-FR" dirty="0"/>
              <a:t>ORAL</a:t>
            </a:r>
          </a:p>
          <a:p>
            <a:pPr algn="just"/>
            <a:r>
              <a:rPr lang="fr-FR" dirty="0"/>
              <a:t>Si la grande distribution et les marques nationales restent un vecteur capable de sensibiliser le consommateur final, il y a avant tout une chaîne d'approvisionnement certifiée et solide</a:t>
            </a:r>
            <a:r>
              <a:rPr lang="fr-FR"/>
              <a:t>. Vous avez ici une photo de la filière engagée en France avec une grande diversité</a:t>
            </a:r>
            <a:r>
              <a:rPr lang="fr-FR" dirty="0"/>
              <a:t> de </a:t>
            </a:r>
            <a:r>
              <a:rPr lang="fr-FR"/>
              <a:t>partenaires </a:t>
            </a:r>
            <a:r>
              <a:rPr lang="fr-FR" dirty="0"/>
              <a:t>qui </a:t>
            </a:r>
            <a:r>
              <a:rPr lang="fr-FR"/>
              <a:t>propose </a:t>
            </a:r>
            <a:r>
              <a:rPr lang="fr-FR" dirty="0"/>
              <a:t>du thon </a:t>
            </a:r>
            <a:r>
              <a:rPr lang="fr-FR"/>
              <a:t>MSC en B2B, en B2C, dont c’est </a:t>
            </a:r>
            <a:r>
              <a:rPr lang="fr-FR" dirty="0"/>
              <a:t>le </a:t>
            </a:r>
            <a:r>
              <a:rPr lang="fr-FR"/>
              <a:t>cœur de métier ou qui ont d’autres cœurs </a:t>
            </a:r>
            <a:r>
              <a:rPr lang="fr-FR" dirty="0"/>
              <a:t>de </a:t>
            </a:r>
            <a:r>
              <a:rPr lang="fr-FR"/>
              <a:t>métier mais qui sont tous engagés et cherchent à avoir un approvisionnement durable</a:t>
            </a:r>
            <a:r>
              <a:rPr lang="fr-FR" dirty="0"/>
              <a:t>.</a:t>
            </a:r>
            <a:endParaRPr lang="fr-FR"/>
          </a:p>
          <a:p>
            <a:pPr algn="just"/>
            <a:r>
              <a:rPr lang="fr-FR" dirty="0"/>
              <a:t>C'est l'occasion pour toute l'équipe du MSC et moi-même de remercier nos partenaires engagés à nos côtés. </a:t>
            </a:r>
            <a:endParaRPr lang="fr-FR"/>
          </a:p>
          <a:p>
            <a:endParaRPr lang="fr-FR" dirty="0"/>
          </a:p>
        </p:txBody>
      </p:sp>
      <p:sp>
        <p:nvSpPr>
          <p:cNvPr id="4" name="Espace réservé du numéro de diapositive 3">
            <a:extLst>
              <a:ext uri="{FF2B5EF4-FFF2-40B4-BE49-F238E27FC236}">
                <a16:creationId xmlns:a16="http://schemas.microsoft.com/office/drawing/2014/main" id="{919A43E6-B3AA-4AEF-907A-0E973EDF09EC}"/>
              </a:ext>
            </a:extLst>
          </p:cNvPr>
          <p:cNvSpPr>
            <a:spLocks noGrp="1"/>
          </p:cNvSpPr>
          <p:nvPr>
            <p:ph type="sldNum" sz="quarter" idx="5"/>
          </p:nvPr>
        </p:nvSpPr>
        <p:spPr/>
        <p:txBody>
          <a:bodyPr/>
          <a:lstStyle/>
          <a:p>
            <a:fld id="{35A9A29C-D3B8-4CFB-9C57-EC76F4CF385A}" type="slidenum">
              <a:rPr lang="fr-FR" smtClean="0"/>
              <a:t>117</a:t>
            </a:fld>
            <a:endParaRPr lang="fr-FR"/>
          </a:p>
        </p:txBody>
      </p:sp>
    </p:spTree>
    <p:extLst>
      <p:ext uri="{BB962C8B-B14F-4D97-AF65-F5344CB8AC3E}">
        <p14:creationId xmlns:p14="http://schemas.microsoft.com/office/powerpoint/2010/main" val="286811402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186C5-E825-86DF-E23C-24DD32C06F4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2C4234B4-55A2-04DF-4853-E9722FE27923}"/>
              </a:ext>
            </a:extLst>
          </p:cNvPr>
          <p:cNvSpPr>
            <a:spLocks noGrp="1" noRot="1" noChangeAspect="1"/>
          </p:cNvSpPr>
          <p:nvPr>
            <p:ph type="sldImg"/>
          </p:nvPr>
        </p:nvSpPr>
        <p:spPr>
          <a:xfrm>
            <a:off x="685800" y="1143000"/>
            <a:ext cx="5486400" cy="3086100"/>
          </a:xfrm>
        </p:spPr>
        <p:txBody>
          <a:bodyPr/>
          <a:lstStyle/>
          <a:p>
            <a:endParaRPr lang="fr-FR"/>
          </a:p>
        </p:txBody>
      </p:sp>
      <p:sp>
        <p:nvSpPr>
          <p:cNvPr id="3" name="Espace réservé des notes 2">
            <a:extLst>
              <a:ext uri="{FF2B5EF4-FFF2-40B4-BE49-F238E27FC236}">
                <a16:creationId xmlns:a16="http://schemas.microsoft.com/office/drawing/2014/main" id="{79470048-B191-68F7-F703-43494856E16A}"/>
              </a:ext>
            </a:extLst>
          </p:cNvPr>
          <p:cNvSpPr>
            <a:spLocks noGrp="1"/>
          </p:cNvSpPr>
          <p:nvPr>
            <p:ph type="body" idx="1"/>
          </p:nvPr>
        </p:nvSpPr>
        <p:spPr/>
        <p:txBody>
          <a:bodyPr/>
          <a:lstStyle/>
          <a:p>
            <a:r>
              <a:rPr lang="fr-FR" dirty="0"/>
              <a:t>ORAL</a:t>
            </a:r>
          </a:p>
          <a:p>
            <a:pPr algn="just"/>
            <a:r>
              <a:rPr lang="fr-FR" dirty="0"/>
              <a:t>On vient de le voir, la grande distribution demeure une </a:t>
            </a:r>
            <a:r>
              <a:rPr lang="fr-FR"/>
              <a:t>excellente </a:t>
            </a:r>
            <a:r>
              <a:rPr lang="fr-FR" dirty="0"/>
              <a:t>caisse de résonance et un levier essentiel pour soutenir la filière thon. </a:t>
            </a:r>
            <a:endParaRPr lang="fr-FR"/>
          </a:p>
          <a:p>
            <a:pPr algn="just"/>
            <a:r>
              <a:rPr lang="fr-FR" dirty="0"/>
              <a:t>Merci à Aldi, Auchan, Carrefour, Intermarché, E.Leclerc, le Groupe Casino dont Monoprix, Grand Frais, Système U mais aussi Lidl d'appuyer les pêcheries de thon certifiées MSC qui s'engagent dans notre programme. </a:t>
            </a:r>
            <a:endParaRPr lang="fr-FR"/>
          </a:p>
          <a:p>
            <a:endParaRPr lang="fr-FR" dirty="0"/>
          </a:p>
        </p:txBody>
      </p:sp>
      <p:sp>
        <p:nvSpPr>
          <p:cNvPr id="4" name="Espace réservé du numéro de diapositive 3">
            <a:extLst>
              <a:ext uri="{FF2B5EF4-FFF2-40B4-BE49-F238E27FC236}">
                <a16:creationId xmlns:a16="http://schemas.microsoft.com/office/drawing/2014/main" id="{56EDC978-C38B-7918-5313-891E6C8488DB}"/>
              </a:ext>
            </a:extLst>
          </p:cNvPr>
          <p:cNvSpPr>
            <a:spLocks noGrp="1"/>
          </p:cNvSpPr>
          <p:nvPr>
            <p:ph type="sldNum" sz="quarter" idx="5"/>
          </p:nvPr>
        </p:nvSpPr>
        <p:spPr/>
        <p:txBody>
          <a:bodyPr/>
          <a:lstStyle/>
          <a:p>
            <a:fld id="{35A9A29C-D3B8-4CFB-9C57-EC76F4CF385A}" type="slidenum">
              <a:rPr lang="fr-FR" smtClean="0"/>
              <a:t>118</a:t>
            </a:fld>
            <a:endParaRPr lang="fr-FR"/>
          </a:p>
        </p:txBody>
      </p:sp>
    </p:spTree>
    <p:extLst>
      <p:ext uri="{BB962C8B-B14F-4D97-AF65-F5344CB8AC3E}">
        <p14:creationId xmlns:p14="http://schemas.microsoft.com/office/powerpoint/2010/main" val="307065250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FDA17-2C03-5735-8E05-B0B81389D1E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3CDE1F9-08D0-EDB7-5EC0-DB13852E04AB}"/>
              </a:ext>
            </a:extLst>
          </p:cNvPr>
          <p:cNvSpPr>
            <a:spLocks noGrp="1" noRot="1" noChangeAspect="1"/>
          </p:cNvSpPr>
          <p:nvPr>
            <p:ph type="sldImg"/>
          </p:nvPr>
        </p:nvSpPr>
        <p:spPr>
          <a:xfrm>
            <a:off x="685800" y="1143000"/>
            <a:ext cx="5486400" cy="3086100"/>
          </a:xfrm>
        </p:spPr>
        <p:txBody>
          <a:bodyPr/>
          <a:lstStyle/>
          <a:p>
            <a:endParaRPr lang="fr-FR"/>
          </a:p>
        </p:txBody>
      </p:sp>
      <p:sp>
        <p:nvSpPr>
          <p:cNvPr id="3" name="Espace réservé des notes 2">
            <a:extLst>
              <a:ext uri="{FF2B5EF4-FFF2-40B4-BE49-F238E27FC236}">
                <a16:creationId xmlns:a16="http://schemas.microsoft.com/office/drawing/2014/main" id="{3C38A6E6-DC7B-4F15-6804-07174C040195}"/>
              </a:ext>
            </a:extLst>
          </p:cNvPr>
          <p:cNvSpPr>
            <a:spLocks noGrp="1"/>
          </p:cNvSpPr>
          <p:nvPr>
            <p:ph type="body" idx="1"/>
          </p:nvPr>
        </p:nvSpPr>
        <p:spPr/>
        <p:txBody>
          <a:bodyPr/>
          <a:lstStyle/>
          <a:p>
            <a:r>
              <a:rPr lang="fr-FR" dirty="0"/>
              <a:t>ORAL</a:t>
            </a:r>
          </a:p>
          <a:p>
            <a:pPr algn="just"/>
            <a:r>
              <a:rPr lang="fr-FR" dirty="0"/>
              <a:t>Si la conserve reste un moteur de croissance pour soutenir le développement du thon (on le voit notamment ici avec les marques Rio Mare, Petit Navire et Calvo), les innovations prennent également leur part de marché.</a:t>
            </a:r>
            <a:r>
              <a:rPr lang="fr-FR"/>
              <a:t> </a:t>
            </a:r>
          </a:p>
          <a:p>
            <a:pPr marL="171450" indent="-171450">
              <a:buFont typeface="Calibri"/>
              <a:buChar char="-"/>
            </a:pPr>
            <a:r>
              <a:rPr lang="fr-FR" dirty="0"/>
              <a:t>Dans le secteur de la restauration, le MSC a accueilli 2 nouveaux partenaires : la chaîne de </a:t>
            </a:r>
            <a:r>
              <a:rPr lang="fr-FR" err="1"/>
              <a:t>poke</a:t>
            </a:r>
            <a:r>
              <a:rPr lang="fr-FR" dirty="0"/>
              <a:t> bowls "</a:t>
            </a:r>
            <a:r>
              <a:rPr lang="fr-FR" err="1"/>
              <a:t>Pokawa</a:t>
            </a:r>
            <a:r>
              <a:rPr lang="fr-FR" dirty="0"/>
              <a:t>" et la chaîne de restaurants de sushi "Côté Sushi". Ces deux nouveaux partenaires proposent du thon albacore (</a:t>
            </a:r>
            <a:r>
              <a:rPr lang="fr-FR" dirty="0" err="1"/>
              <a:t>Yellowfin</a:t>
            </a:r>
            <a:r>
              <a:rPr lang="fr-FR" dirty="0"/>
              <a:t>) issu de pêcheries certifiées MSC dans leurs menus. </a:t>
            </a:r>
          </a:p>
          <a:p>
            <a:pPr marL="171450" indent="-171450" algn="just">
              <a:buFont typeface="Calibri"/>
              <a:buChar char="-"/>
            </a:pPr>
            <a:r>
              <a:rPr lang="fr-FR" dirty="0"/>
              <a:t>Le secteur du </a:t>
            </a:r>
            <a:r>
              <a:rPr lang="fr-FR" err="1"/>
              <a:t>petfood</a:t>
            </a:r>
            <a:r>
              <a:rPr lang="fr-FR" dirty="0"/>
              <a:t> soutient cette croissance avec notamment Nestlé Purina qui a lancé plus de 100 produits labellisés MSC en Europe. Vous le savez, l'utilisation de chutes et de parures réduit le gaspillage mais apporte aussi une valeur ajoutée non négligeable aux pêcheries certifiées. </a:t>
            </a:r>
            <a:endParaRPr lang="fr-FR"/>
          </a:p>
          <a:p>
            <a:endParaRPr lang="fr-FR"/>
          </a:p>
          <a:p>
            <a:endParaRPr lang="fr-FR"/>
          </a:p>
        </p:txBody>
      </p:sp>
      <p:sp>
        <p:nvSpPr>
          <p:cNvPr id="4" name="Espace réservé du numéro de diapositive 3">
            <a:extLst>
              <a:ext uri="{FF2B5EF4-FFF2-40B4-BE49-F238E27FC236}">
                <a16:creationId xmlns:a16="http://schemas.microsoft.com/office/drawing/2014/main" id="{CE71455F-4544-7EA7-FD4E-A65981E4310E}"/>
              </a:ext>
            </a:extLst>
          </p:cNvPr>
          <p:cNvSpPr>
            <a:spLocks noGrp="1"/>
          </p:cNvSpPr>
          <p:nvPr>
            <p:ph type="sldNum" sz="quarter" idx="5"/>
          </p:nvPr>
        </p:nvSpPr>
        <p:spPr/>
        <p:txBody>
          <a:bodyPr/>
          <a:lstStyle/>
          <a:p>
            <a:fld id="{35A9A29C-D3B8-4CFB-9C57-EC76F4CF385A}" type="slidenum">
              <a:rPr lang="fr-FR" smtClean="0"/>
              <a:t>119</a:t>
            </a:fld>
            <a:endParaRPr lang="fr-FR"/>
          </a:p>
        </p:txBody>
      </p:sp>
    </p:spTree>
    <p:extLst>
      <p:ext uri="{BB962C8B-B14F-4D97-AF65-F5344CB8AC3E}">
        <p14:creationId xmlns:p14="http://schemas.microsoft.com/office/powerpoint/2010/main" val="910086318"/>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1B1D3-634E-7066-5D92-2195EAEAB54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35CFA81-071A-F8F7-E980-A739B35483E3}"/>
              </a:ext>
            </a:extLst>
          </p:cNvPr>
          <p:cNvSpPr>
            <a:spLocks noGrp="1" noRot="1" noChangeAspect="1"/>
          </p:cNvSpPr>
          <p:nvPr>
            <p:ph type="sldImg"/>
          </p:nvPr>
        </p:nvSpPr>
        <p:spPr>
          <a:xfrm>
            <a:off x="685800" y="1143000"/>
            <a:ext cx="5486400" cy="3086100"/>
          </a:xfrm>
        </p:spPr>
        <p:txBody>
          <a:bodyPr/>
          <a:lstStyle/>
          <a:p>
            <a:endParaRPr lang="fr-FR"/>
          </a:p>
        </p:txBody>
      </p:sp>
      <p:sp>
        <p:nvSpPr>
          <p:cNvPr id="3" name="Espace réservé des notes 2">
            <a:extLst>
              <a:ext uri="{FF2B5EF4-FFF2-40B4-BE49-F238E27FC236}">
                <a16:creationId xmlns:a16="http://schemas.microsoft.com/office/drawing/2014/main" id="{DA39FEBB-E612-8C9C-DB9E-15951DBFB25B}"/>
              </a:ext>
            </a:extLst>
          </p:cNvPr>
          <p:cNvSpPr>
            <a:spLocks noGrp="1"/>
          </p:cNvSpPr>
          <p:nvPr>
            <p:ph type="body" idx="1"/>
          </p:nvPr>
        </p:nvSpPr>
        <p:spPr/>
        <p:txBody>
          <a:bodyPr/>
          <a:lstStyle/>
          <a:p>
            <a:r>
              <a:rPr lang="fr-FR" dirty="0"/>
              <a:t>ORAL</a:t>
            </a:r>
          </a:p>
          <a:p>
            <a:r>
              <a:rPr lang="fr-FR" dirty="0"/>
              <a:t>On se rapproche de la fin de cette présentation marché autour du thon.</a:t>
            </a:r>
          </a:p>
          <a:p>
            <a:r>
              <a:rPr lang="fr-FR" dirty="0"/>
              <a:t>Je saisis donc l'opportunité de cette conférence pour faire un rapide point sur la directive européenne </a:t>
            </a:r>
            <a:r>
              <a:rPr lang="fr-FR" dirty="0" err="1"/>
              <a:t>EmpCo</a:t>
            </a:r>
            <a:r>
              <a:rPr lang="fr-FR" dirty="0"/>
              <a:t> qui concerne notamment les produits de thon labellisés MSC. </a:t>
            </a:r>
          </a:p>
          <a:p>
            <a:r>
              <a:rPr lang="fr-FR" dirty="0"/>
              <a:t>La directive </a:t>
            </a:r>
            <a:r>
              <a:rPr lang="fr-FR" dirty="0" err="1"/>
              <a:t>Empowering</a:t>
            </a:r>
            <a:r>
              <a:rPr lang="fr-FR" dirty="0"/>
              <a:t> </a:t>
            </a:r>
            <a:r>
              <a:rPr lang="fr-FR" dirty="0" err="1"/>
              <a:t>Consumers</a:t>
            </a:r>
            <a:r>
              <a:rPr lang="fr-FR" dirty="0"/>
              <a:t> de l'UE a été adoptée en 2024 et les Etats membres étaient tenus de la transposer d'ici 2026.</a:t>
            </a:r>
          </a:p>
          <a:p>
            <a:r>
              <a:rPr lang="fr-FR" dirty="0"/>
              <a:t>Concrètement, cette directive cherche à renforcer la confiance des consommateurs envers les labels environnementaux, elle vise à garantir des conditions de concurrence équitables pour les entreprises mais aussi à soutenir la transition vers un marché européen pérenne.</a:t>
            </a:r>
          </a:p>
          <a:p>
            <a:endParaRPr lang="fr-FR"/>
          </a:p>
          <a:p>
            <a:r>
              <a:rPr lang="fr-FR" dirty="0"/>
              <a:t>Elle met en lumière plusieurs éléments clés : </a:t>
            </a:r>
          </a:p>
          <a:p>
            <a:pPr marL="171450" indent="-171450">
              <a:buFont typeface="Calibri"/>
              <a:buChar char="-"/>
            </a:pPr>
            <a:r>
              <a:rPr lang="fr-FR" dirty="0"/>
              <a:t>L'interdiction des allégations environnementales vagues</a:t>
            </a:r>
          </a:p>
          <a:p>
            <a:pPr marL="171450" indent="-171450">
              <a:buFont typeface="Calibri"/>
              <a:buChar char="-"/>
            </a:pPr>
            <a:r>
              <a:rPr lang="fr-FR" dirty="0"/>
              <a:t>Des règles plus strictes sur l'utilisation des labels de durabilité et les systèmes de certification</a:t>
            </a:r>
          </a:p>
          <a:p>
            <a:pPr marL="171450" indent="-171450">
              <a:buFont typeface="Calibri"/>
              <a:buChar char="-"/>
            </a:pPr>
            <a:r>
              <a:rPr lang="fr-FR" dirty="0"/>
              <a:t>Une obligation de fonder les allégations sur des preuves claires, vérifiables et scientifiquement fondées</a:t>
            </a:r>
          </a:p>
          <a:p>
            <a:pPr marL="171450" indent="-171450">
              <a:buFont typeface="Calibri"/>
              <a:buChar char="-"/>
            </a:pPr>
            <a:r>
              <a:rPr lang="fr-FR" dirty="0"/>
              <a:t>Une transparence accrue envers les consommateurs sur le lieu de vente des produits</a:t>
            </a:r>
          </a:p>
          <a:p>
            <a:pPr marL="171450" indent="-171450">
              <a:buFont typeface="Calibri"/>
              <a:buChar char="-"/>
            </a:pPr>
            <a:endParaRPr lang="fr-FR"/>
          </a:p>
          <a:p>
            <a:r>
              <a:rPr lang="fr-FR" dirty="0"/>
              <a:t>Nous sommes aujourd'hui le 9 octobre, les entreprises B2B et B2C sont tenues d'être conformes face à cette directive depuis le 27 septembre dernier.</a:t>
            </a:r>
          </a:p>
          <a:p>
            <a:endParaRPr lang="fr-FR" dirty="0"/>
          </a:p>
          <a:p>
            <a:r>
              <a:rPr lang="fr-FR" dirty="0"/>
              <a:t>EN</a:t>
            </a:r>
          </a:p>
          <a:p>
            <a:r>
              <a:rPr lang="fr-FR" dirty="0" err="1"/>
              <a:t>We’re</a:t>
            </a:r>
            <a:r>
              <a:rPr lang="fr-FR" dirty="0"/>
              <a:t> </a:t>
            </a:r>
            <a:r>
              <a:rPr lang="fr-FR" dirty="0" err="1"/>
              <a:t>nearing</a:t>
            </a:r>
            <a:r>
              <a:rPr lang="fr-FR" dirty="0"/>
              <a:t> the end of </a:t>
            </a:r>
            <a:r>
              <a:rPr lang="fr-FR" dirty="0" err="1"/>
              <a:t>this</a:t>
            </a:r>
            <a:r>
              <a:rPr lang="fr-FR" dirty="0"/>
              <a:t> </a:t>
            </a:r>
            <a:r>
              <a:rPr lang="fr-FR" dirty="0" err="1"/>
              <a:t>presentation</a:t>
            </a:r>
            <a:r>
              <a:rPr lang="fr-FR" dirty="0"/>
              <a:t> on the </a:t>
            </a:r>
            <a:r>
              <a:rPr lang="fr-FR" dirty="0" err="1"/>
              <a:t>tuna</a:t>
            </a:r>
            <a:r>
              <a:rPr lang="fr-FR" dirty="0"/>
              <a:t> </a:t>
            </a:r>
            <a:r>
              <a:rPr lang="fr-FR" dirty="0" err="1"/>
              <a:t>market</a:t>
            </a:r>
            <a:r>
              <a:rPr lang="fr-FR" dirty="0"/>
              <a:t>. </a:t>
            </a:r>
          </a:p>
          <a:p>
            <a:r>
              <a:rPr lang="fr-FR" dirty="0"/>
              <a:t> </a:t>
            </a:r>
          </a:p>
          <a:p>
            <a:r>
              <a:rPr lang="fr-FR" dirty="0" err="1"/>
              <a:t>I’d</a:t>
            </a:r>
            <a:r>
              <a:rPr lang="fr-FR" dirty="0"/>
              <a:t> </a:t>
            </a:r>
            <a:r>
              <a:rPr lang="fr-FR" dirty="0" err="1"/>
              <a:t>therefore</a:t>
            </a:r>
            <a:r>
              <a:rPr lang="fr-FR" dirty="0"/>
              <a:t> like to </a:t>
            </a:r>
            <a:r>
              <a:rPr lang="fr-FR" dirty="0" err="1"/>
              <a:t>take</a:t>
            </a:r>
            <a:r>
              <a:rPr lang="fr-FR" dirty="0"/>
              <a:t> </a:t>
            </a:r>
            <a:r>
              <a:rPr lang="fr-FR" dirty="0" err="1"/>
              <a:t>this</a:t>
            </a:r>
            <a:r>
              <a:rPr lang="fr-FR" dirty="0"/>
              <a:t> </a:t>
            </a:r>
            <a:r>
              <a:rPr lang="fr-FR" dirty="0" err="1"/>
              <a:t>opportunity</a:t>
            </a:r>
            <a:r>
              <a:rPr lang="fr-FR" dirty="0"/>
              <a:t> to </a:t>
            </a:r>
            <a:r>
              <a:rPr lang="fr-FR" dirty="0" err="1"/>
              <a:t>provide</a:t>
            </a:r>
            <a:r>
              <a:rPr lang="fr-FR" dirty="0"/>
              <a:t> a brief update on the </a:t>
            </a:r>
            <a:r>
              <a:rPr lang="fr-FR" dirty="0" err="1"/>
              <a:t>EU’s</a:t>
            </a:r>
            <a:r>
              <a:rPr lang="fr-FR" dirty="0"/>
              <a:t> </a:t>
            </a:r>
            <a:r>
              <a:rPr lang="fr-FR" dirty="0" err="1"/>
              <a:t>EmpCo</a:t>
            </a:r>
            <a:r>
              <a:rPr lang="fr-FR" dirty="0"/>
              <a:t> Directive, </a:t>
            </a:r>
            <a:r>
              <a:rPr lang="fr-FR" dirty="0" err="1"/>
              <a:t>which</a:t>
            </a:r>
            <a:r>
              <a:rPr lang="fr-FR" dirty="0"/>
              <a:t> </a:t>
            </a:r>
            <a:r>
              <a:rPr lang="fr-FR" dirty="0" err="1"/>
              <a:t>specifically</a:t>
            </a:r>
            <a:r>
              <a:rPr lang="fr-FR" dirty="0"/>
              <a:t> </a:t>
            </a:r>
            <a:r>
              <a:rPr lang="fr-FR" dirty="0" err="1"/>
              <a:t>concerns</a:t>
            </a:r>
            <a:r>
              <a:rPr lang="fr-FR" dirty="0"/>
              <a:t> MSC-</a:t>
            </a:r>
            <a:r>
              <a:rPr lang="fr-FR" dirty="0" err="1"/>
              <a:t>certified</a:t>
            </a:r>
            <a:r>
              <a:rPr lang="fr-FR" dirty="0"/>
              <a:t> </a:t>
            </a:r>
            <a:r>
              <a:rPr lang="fr-FR" dirty="0" err="1"/>
              <a:t>tuna</a:t>
            </a:r>
            <a:r>
              <a:rPr lang="fr-FR" dirty="0"/>
              <a:t> </a:t>
            </a:r>
            <a:r>
              <a:rPr lang="fr-FR" dirty="0" err="1"/>
              <a:t>products</a:t>
            </a:r>
            <a:r>
              <a:rPr lang="fr-FR" dirty="0"/>
              <a:t>. </a:t>
            </a:r>
          </a:p>
          <a:p>
            <a:r>
              <a:rPr lang="fr-FR" dirty="0"/>
              <a:t> </a:t>
            </a:r>
          </a:p>
          <a:p>
            <a:r>
              <a:rPr lang="fr-FR" dirty="0"/>
              <a:t>The </a:t>
            </a:r>
            <a:r>
              <a:rPr lang="fr-FR" dirty="0" err="1"/>
              <a:t>EU’s</a:t>
            </a:r>
            <a:r>
              <a:rPr lang="fr-FR" dirty="0"/>
              <a:t> </a:t>
            </a:r>
            <a:r>
              <a:rPr lang="fr-FR" dirty="0" err="1"/>
              <a:t>Empowering</a:t>
            </a:r>
            <a:r>
              <a:rPr lang="fr-FR" dirty="0"/>
              <a:t> </a:t>
            </a:r>
            <a:r>
              <a:rPr lang="fr-FR" dirty="0" err="1"/>
              <a:t>Consumers</a:t>
            </a:r>
            <a:r>
              <a:rPr lang="fr-FR" dirty="0"/>
              <a:t> Directive </a:t>
            </a:r>
            <a:r>
              <a:rPr lang="fr-FR" dirty="0" err="1"/>
              <a:t>was</a:t>
            </a:r>
            <a:r>
              <a:rPr lang="fr-FR" dirty="0"/>
              <a:t> </a:t>
            </a:r>
            <a:r>
              <a:rPr lang="fr-FR" dirty="0" err="1"/>
              <a:t>adopted</a:t>
            </a:r>
            <a:r>
              <a:rPr lang="fr-FR" dirty="0"/>
              <a:t> in 2024, and </a:t>
            </a:r>
            <a:r>
              <a:rPr lang="fr-FR" dirty="0" err="1"/>
              <a:t>member</a:t>
            </a:r>
            <a:r>
              <a:rPr lang="fr-FR" dirty="0"/>
              <a:t> states </a:t>
            </a:r>
            <a:r>
              <a:rPr lang="fr-FR" dirty="0" err="1"/>
              <a:t>were</a:t>
            </a:r>
            <a:r>
              <a:rPr lang="fr-FR" dirty="0"/>
              <a:t> </a:t>
            </a:r>
            <a:r>
              <a:rPr lang="fr-FR" dirty="0" err="1"/>
              <a:t>required</a:t>
            </a:r>
            <a:r>
              <a:rPr lang="fr-FR" dirty="0"/>
              <a:t> to </a:t>
            </a:r>
            <a:r>
              <a:rPr lang="fr-FR" dirty="0" err="1"/>
              <a:t>implement</a:t>
            </a:r>
            <a:r>
              <a:rPr lang="fr-FR" dirty="0"/>
              <a:t> </a:t>
            </a:r>
            <a:r>
              <a:rPr lang="fr-FR" dirty="0" err="1"/>
              <a:t>it</a:t>
            </a:r>
            <a:r>
              <a:rPr lang="fr-FR" dirty="0"/>
              <a:t> by 2026. </a:t>
            </a:r>
          </a:p>
          <a:p>
            <a:r>
              <a:rPr lang="fr-FR" dirty="0"/>
              <a:t> </a:t>
            </a:r>
          </a:p>
          <a:p>
            <a:r>
              <a:rPr lang="fr-FR" dirty="0"/>
              <a:t>In </a:t>
            </a:r>
            <a:r>
              <a:rPr lang="fr-FR" dirty="0" err="1"/>
              <a:t>practical</a:t>
            </a:r>
            <a:r>
              <a:rPr lang="fr-FR" dirty="0"/>
              <a:t> </a:t>
            </a:r>
            <a:r>
              <a:rPr lang="fr-FR" dirty="0" err="1"/>
              <a:t>terms</a:t>
            </a:r>
            <a:r>
              <a:rPr lang="fr-FR" dirty="0"/>
              <a:t>, </a:t>
            </a:r>
            <a:r>
              <a:rPr lang="fr-FR" dirty="0" err="1"/>
              <a:t>this</a:t>
            </a:r>
            <a:r>
              <a:rPr lang="fr-FR" dirty="0"/>
              <a:t> directive </a:t>
            </a:r>
            <a:r>
              <a:rPr lang="fr-FR" dirty="0" err="1"/>
              <a:t>seeks</a:t>
            </a:r>
            <a:r>
              <a:rPr lang="fr-FR" dirty="0"/>
              <a:t> to </a:t>
            </a:r>
            <a:r>
              <a:rPr lang="fr-FR" dirty="0" err="1"/>
              <a:t>strengthen</a:t>
            </a:r>
            <a:r>
              <a:rPr lang="fr-FR" dirty="0"/>
              <a:t> consumer confidence in </a:t>
            </a:r>
            <a:r>
              <a:rPr lang="fr-FR" dirty="0" err="1"/>
              <a:t>environmental</a:t>
            </a:r>
            <a:r>
              <a:rPr lang="fr-FR" dirty="0"/>
              <a:t> labels; </a:t>
            </a:r>
            <a:r>
              <a:rPr lang="fr-FR" dirty="0" err="1"/>
              <a:t>it</a:t>
            </a:r>
            <a:r>
              <a:rPr lang="fr-FR" dirty="0"/>
              <a:t> </a:t>
            </a:r>
            <a:r>
              <a:rPr lang="fr-FR" dirty="0" err="1"/>
              <a:t>aims</a:t>
            </a:r>
            <a:r>
              <a:rPr lang="fr-FR" dirty="0"/>
              <a:t> to </a:t>
            </a:r>
            <a:r>
              <a:rPr lang="fr-FR" dirty="0" err="1"/>
              <a:t>ensure</a:t>
            </a:r>
            <a:r>
              <a:rPr lang="fr-FR" dirty="0"/>
              <a:t> a </a:t>
            </a:r>
            <a:r>
              <a:rPr lang="fr-FR" dirty="0" err="1"/>
              <a:t>level</a:t>
            </a:r>
            <a:r>
              <a:rPr lang="fr-FR" dirty="0"/>
              <a:t> </a:t>
            </a:r>
            <a:r>
              <a:rPr lang="fr-FR" dirty="0" err="1"/>
              <a:t>playing</a:t>
            </a:r>
            <a:r>
              <a:rPr lang="fr-FR" dirty="0"/>
              <a:t> </a:t>
            </a:r>
            <a:r>
              <a:rPr lang="fr-FR" dirty="0" err="1"/>
              <a:t>field</a:t>
            </a:r>
            <a:r>
              <a:rPr lang="fr-FR" dirty="0"/>
              <a:t> for businesses </a:t>
            </a:r>
            <a:r>
              <a:rPr lang="fr-FR" dirty="0" err="1"/>
              <a:t>while</a:t>
            </a:r>
            <a:r>
              <a:rPr lang="fr-FR" dirty="0"/>
              <a:t> </a:t>
            </a:r>
            <a:r>
              <a:rPr lang="fr-FR" dirty="0" err="1"/>
              <a:t>also</a:t>
            </a:r>
            <a:r>
              <a:rPr lang="fr-FR" dirty="0"/>
              <a:t> </a:t>
            </a:r>
            <a:r>
              <a:rPr lang="fr-FR" dirty="0" err="1"/>
              <a:t>supporting</a:t>
            </a:r>
            <a:r>
              <a:rPr lang="fr-FR" dirty="0"/>
              <a:t> the transition </a:t>
            </a:r>
            <a:r>
              <a:rPr lang="fr-FR" dirty="0" err="1"/>
              <a:t>toward</a:t>
            </a:r>
            <a:r>
              <a:rPr lang="fr-FR" dirty="0"/>
              <a:t> a </a:t>
            </a:r>
            <a:r>
              <a:rPr lang="fr-FR" dirty="0" err="1"/>
              <a:t>sustainable</a:t>
            </a:r>
            <a:r>
              <a:rPr lang="fr-FR" dirty="0"/>
              <a:t> </a:t>
            </a:r>
            <a:r>
              <a:rPr lang="fr-FR" dirty="0" err="1"/>
              <a:t>European</a:t>
            </a:r>
            <a:r>
              <a:rPr lang="fr-FR" dirty="0"/>
              <a:t> </a:t>
            </a:r>
            <a:r>
              <a:rPr lang="fr-FR" dirty="0" err="1"/>
              <a:t>market</a:t>
            </a:r>
            <a:r>
              <a:rPr lang="fr-FR" dirty="0"/>
              <a:t>. </a:t>
            </a:r>
          </a:p>
          <a:p>
            <a:r>
              <a:rPr lang="fr-FR" dirty="0"/>
              <a:t> </a:t>
            </a:r>
          </a:p>
          <a:p>
            <a:r>
              <a:rPr lang="fr-FR" dirty="0"/>
              <a:t>It highlights </a:t>
            </a:r>
            <a:r>
              <a:rPr lang="fr-FR" dirty="0" err="1"/>
              <a:t>several</a:t>
            </a:r>
            <a:r>
              <a:rPr lang="fr-FR" dirty="0"/>
              <a:t> key </a:t>
            </a:r>
            <a:r>
              <a:rPr lang="fr-FR" dirty="0" err="1"/>
              <a:t>elements</a:t>
            </a:r>
            <a:r>
              <a:rPr lang="fr-FR" dirty="0"/>
              <a:t>: </a:t>
            </a:r>
          </a:p>
          <a:p>
            <a:r>
              <a:rPr lang="fr-FR" dirty="0"/>
              <a:t> </a:t>
            </a:r>
          </a:p>
          <a:p>
            <a:r>
              <a:rPr lang="fr-FR" dirty="0"/>
              <a:t>A ban on vague </a:t>
            </a:r>
            <a:r>
              <a:rPr lang="fr-FR" dirty="0" err="1"/>
              <a:t>environmental</a:t>
            </a:r>
            <a:r>
              <a:rPr lang="fr-FR" dirty="0"/>
              <a:t> claims </a:t>
            </a:r>
          </a:p>
          <a:p>
            <a:r>
              <a:rPr lang="fr-FR" dirty="0"/>
              <a:t> </a:t>
            </a:r>
          </a:p>
          <a:p>
            <a:r>
              <a:rPr lang="fr-FR" dirty="0" err="1"/>
              <a:t>Stricter</a:t>
            </a:r>
            <a:r>
              <a:rPr lang="fr-FR" dirty="0"/>
              <a:t> </a:t>
            </a:r>
            <a:r>
              <a:rPr lang="fr-FR" dirty="0" err="1"/>
              <a:t>rules</a:t>
            </a:r>
            <a:r>
              <a:rPr lang="fr-FR" dirty="0"/>
              <a:t> on the use of </a:t>
            </a:r>
            <a:r>
              <a:rPr lang="fr-FR" dirty="0" err="1"/>
              <a:t>sustainability</a:t>
            </a:r>
            <a:r>
              <a:rPr lang="fr-FR" dirty="0"/>
              <a:t> labels and certification </a:t>
            </a:r>
            <a:r>
              <a:rPr lang="fr-FR" dirty="0" err="1"/>
              <a:t>systems</a:t>
            </a:r>
            <a:r>
              <a:rPr lang="fr-FR" dirty="0"/>
              <a:t> </a:t>
            </a:r>
          </a:p>
          <a:p>
            <a:r>
              <a:rPr lang="fr-FR" dirty="0"/>
              <a:t> </a:t>
            </a:r>
          </a:p>
          <a:p>
            <a:r>
              <a:rPr lang="fr-FR" dirty="0"/>
              <a:t>A </a:t>
            </a:r>
            <a:r>
              <a:rPr lang="fr-FR" dirty="0" err="1"/>
              <a:t>requirement</a:t>
            </a:r>
            <a:r>
              <a:rPr lang="fr-FR" dirty="0"/>
              <a:t> to base claims on </a:t>
            </a:r>
            <a:r>
              <a:rPr lang="fr-FR" dirty="0" err="1"/>
              <a:t>clear</a:t>
            </a:r>
            <a:r>
              <a:rPr lang="fr-FR" dirty="0"/>
              <a:t>, </a:t>
            </a:r>
            <a:r>
              <a:rPr lang="fr-FR" dirty="0" err="1"/>
              <a:t>verifiable</a:t>
            </a:r>
            <a:r>
              <a:rPr lang="fr-FR" dirty="0"/>
              <a:t>, and </a:t>
            </a:r>
            <a:r>
              <a:rPr lang="fr-FR" dirty="0" err="1"/>
              <a:t>scientifically</a:t>
            </a:r>
            <a:r>
              <a:rPr lang="fr-FR" dirty="0"/>
              <a:t> </a:t>
            </a:r>
            <a:r>
              <a:rPr lang="fr-FR" dirty="0" err="1"/>
              <a:t>sound</a:t>
            </a:r>
            <a:r>
              <a:rPr lang="fr-FR" dirty="0"/>
              <a:t> </a:t>
            </a:r>
            <a:r>
              <a:rPr lang="fr-FR" dirty="0" err="1"/>
              <a:t>evidence</a:t>
            </a:r>
            <a:r>
              <a:rPr lang="fr-FR" dirty="0"/>
              <a:t> </a:t>
            </a:r>
          </a:p>
          <a:p>
            <a:r>
              <a:rPr lang="fr-FR" dirty="0"/>
              <a:t> </a:t>
            </a:r>
          </a:p>
          <a:p>
            <a:r>
              <a:rPr lang="fr-FR" dirty="0" err="1"/>
              <a:t>Increased</a:t>
            </a:r>
            <a:r>
              <a:rPr lang="fr-FR" dirty="0"/>
              <a:t> </a:t>
            </a:r>
            <a:r>
              <a:rPr lang="fr-FR" dirty="0" err="1"/>
              <a:t>transparency</a:t>
            </a:r>
            <a:r>
              <a:rPr lang="fr-FR" dirty="0"/>
              <a:t> for </a:t>
            </a:r>
            <a:r>
              <a:rPr lang="fr-FR" dirty="0" err="1"/>
              <a:t>consumers</a:t>
            </a:r>
            <a:r>
              <a:rPr lang="fr-FR" dirty="0"/>
              <a:t> at the point of sale </a:t>
            </a:r>
          </a:p>
          <a:p>
            <a:r>
              <a:rPr lang="fr-FR" dirty="0"/>
              <a:t> </a:t>
            </a:r>
          </a:p>
          <a:p>
            <a:r>
              <a:rPr lang="fr-FR" dirty="0"/>
              <a:t>Today </a:t>
            </a:r>
            <a:r>
              <a:rPr lang="fr-FR" dirty="0" err="1"/>
              <a:t>is</a:t>
            </a:r>
            <a:r>
              <a:rPr lang="fr-FR" dirty="0"/>
              <a:t> October 9; B2B and B2C </a:t>
            </a:r>
            <a:r>
              <a:rPr lang="fr-FR" dirty="0" err="1"/>
              <a:t>companies</a:t>
            </a:r>
            <a:r>
              <a:rPr lang="fr-FR" dirty="0"/>
              <a:t> have been </a:t>
            </a:r>
            <a:r>
              <a:rPr lang="fr-FR" dirty="0" err="1"/>
              <a:t>required</a:t>
            </a:r>
            <a:r>
              <a:rPr lang="fr-FR" dirty="0"/>
              <a:t> to </a:t>
            </a:r>
            <a:r>
              <a:rPr lang="fr-FR" dirty="0" err="1"/>
              <a:t>comply</a:t>
            </a:r>
            <a:r>
              <a:rPr lang="fr-FR" dirty="0"/>
              <a:t> </a:t>
            </a:r>
            <a:r>
              <a:rPr lang="fr-FR" dirty="0" err="1"/>
              <a:t>with</a:t>
            </a:r>
            <a:r>
              <a:rPr lang="fr-FR" dirty="0"/>
              <a:t> </a:t>
            </a:r>
            <a:r>
              <a:rPr lang="fr-FR" dirty="0" err="1"/>
              <a:t>this</a:t>
            </a:r>
            <a:r>
              <a:rPr lang="fr-FR" dirty="0"/>
              <a:t> directive </a:t>
            </a:r>
            <a:r>
              <a:rPr lang="fr-FR" dirty="0" err="1"/>
              <a:t>since</a:t>
            </a:r>
            <a:r>
              <a:rPr lang="fr-FR" dirty="0"/>
              <a:t> September 27. </a:t>
            </a:r>
          </a:p>
          <a:p>
            <a:endParaRPr lang="fr-FR"/>
          </a:p>
          <a:p>
            <a:endParaRPr lang="fr-FR"/>
          </a:p>
        </p:txBody>
      </p:sp>
      <p:sp>
        <p:nvSpPr>
          <p:cNvPr id="4" name="Espace réservé du numéro de diapositive 3">
            <a:extLst>
              <a:ext uri="{FF2B5EF4-FFF2-40B4-BE49-F238E27FC236}">
                <a16:creationId xmlns:a16="http://schemas.microsoft.com/office/drawing/2014/main" id="{70FE060F-1D1E-9215-C86B-25BAF1C1285D}"/>
              </a:ext>
            </a:extLst>
          </p:cNvPr>
          <p:cNvSpPr>
            <a:spLocks noGrp="1"/>
          </p:cNvSpPr>
          <p:nvPr>
            <p:ph type="sldNum" sz="quarter" idx="5"/>
          </p:nvPr>
        </p:nvSpPr>
        <p:spPr/>
        <p:txBody>
          <a:bodyPr/>
          <a:lstStyle/>
          <a:p>
            <a:fld id="{35A9A29C-D3B8-4CFB-9C57-EC76F4CF385A}" type="slidenum">
              <a:rPr lang="fr-FR" smtClean="0"/>
              <a:t>120</a:t>
            </a:fld>
            <a:endParaRPr lang="fr-FR"/>
          </a:p>
        </p:txBody>
      </p:sp>
    </p:spTree>
    <p:extLst>
      <p:ext uri="{BB962C8B-B14F-4D97-AF65-F5344CB8AC3E}">
        <p14:creationId xmlns:p14="http://schemas.microsoft.com/office/powerpoint/2010/main" val="85374763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309B2-3A04-6205-02A0-EDC23673B69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803920AE-8C73-EE4C-780F-CB126A649C23}"/>
              </a:ext>
            </a:extLst>
          </p:cNvPr>
          <p:cNvSpPr>
            <a:spLocks noGrp="1" noRot="1" noChangeAspect="1"/>
          </p:cNvSpPr>
          <p:nvPr>
            <p:ph type="sldImg"/>
          </p:nvPr>
        </p:nvSpPr>
        <p:spPr>
          <a:xfrm>
            <a:off x="685800" y="1143000"/>
            <a:ext cx="5486400" cy="3086100"/>
          </a:xfrm>
        </p:spPr>
        <p:txBody>
          <a:bodyPr/>
          <a:lstStyle/>
          <a:p>
            <a:endParaRPr lang="fr-FR"/>
          </a:p>
        </p:txBody>
      </p:sp>
      <p:sp>
        <p:nvSpPr>
          <p:cNvPr id="3" name="Espace réservé des notes 2">
            <a:extLst>
              <a:ext uri="{FF2B5EF4-FFF2-40B4-BE49-F238E27FC236}">
                <a16:creationId xmlns:a16="http://schemas.microsoft.com/office/drawing/2014/main" id="{152ED170-6F33-46B0-22D0-976275B652CD}"/>
              </a:ext>
            </a:extLst>
          </p:cNvPr>
          <p:cNvSpPr>
            <a:spLocks noGrp="1"/>
          </p:cNvSpPr>
          <p:nvPr>
            <p:ph type="body" idx="1"/>
          </p:nvPr>
        </p:nvSpPr>
        <p:spPr/>
        <p:txBody>
          <a:bodyPr/>
          <a:lstStyle/>
          <a:p>
            <a:r>
              <a:rPr lang="fr-FR" dirty="0"/>
              <a:t>ORAL</a:t>
            </a:r>
          </a:p>
          <a:p>
            <a:r>
              <a:rPr lang="fr-FR" dirty="0"/>
              <a:t>Et le label MSC dans tout ça ? </a:t>
            </a:r>
          </a:p>
          <a:p>
            <a:r>
              <a:rPr lang="fr-FR" dirty="0"/>
              <a:t>Le MSC a effectué un travail de fond en rencontrant la Commission Européenne aux côtés d'autres programmes de certification et de l'ISEAL.</a:t>
            </a:r>
          </a:p>
          <a:p>
            <a:r>
              <a:rPr lang="fr-FR" dirty="0"/>
              <a:t>Je rappelle que l'ISEAL définit et promeut des bonnes pratiques pour les systèmes de certification, de labellisation et les standards volontaires.</a:t>
            </a:r>
          </a:p>
          <a:p>
            <a:endParaRPr lang="fr-FR"/>
          </a:p>
          <a:p>
            <a:r>
              <a:rPr lang="fr-FR" dirty="0"/>
              <a:t>Notre label est conforme et répond aux critères imposés par cette directive, à sa définition de la durabilité et il s'appuie sur un système de vérification indépendant.</a:t>
            </a:r>
          </a:p>
          <a:p>
            <a:r>
              <a:rPr lang="fr-FR" dirty="0"/>
              <a:t>Nous avons donc saisi l'opportunité de clarifier et de mettre à jour notre site internet avec une section explicative sur ce que couvre le label MSC. </a:t>
            </a:r>
          </a:p>
          <a:p>
            <a:endParaRPr lang="fr-FR"/>
          </a:p>
          <a:p>
            <a:r>
              <a:rPr lang="fr-FR" dirty="0"/>
              <a:t>Si le label reste inchangé, nous avons mis à jour les phrases d'accompagnement MSC présentes sur vos packagings afin qu'elles restent alignées à cette directive, précisant que le MSC est un référentiel environnemental basé sur la science.</a:t>
            </a:r>
          </a:p>
          <a:p>
            <a:r>
              <a:rPr lang="fr-FR" dirty="0"/>
              <a:t>Un guide autour de cette directive a également été préparé pour nos partenaires avec une version FR en cours que je partagerai avec nos partenaires prochainement.</a:t>
            </a:r>
          </a:p>
          <a:p>
            <a:r>
              <a:rPr lang="fr-FR" dirty="0"/>
              <a:t>EN</a:t>
            </a:r>
          </a:p>
          <a:p>
            <a:r>
              <a:rPr lang="fr-FR" dirty="0"/>
              <a:t>And what about the MSC label in all of this? </a:t>
            </a:r>
          </a:p>
          <a:p>
            <a:r>
              <a:rPr lang="fr-FR" dirty="0"/>
              <a:t> </a:t>
            </a:r>
          </a:p>
          <a:p>
            <a:r>
              <a:rPr lang="fr-FR" dirty="0"/>
              <a:t>The MSC has done extensive groundwork by meeting with the European Commission alongside other certification programs and ISEAL. </a:t>
            </a:r>
          </a:p>
          <a:p>
            <a:r>
              <a:rPr lang="fr-FR" dirty="0"/>
              <a:t> </a:t>
            </a:r>
          </a:p>
          <a:p>
            <a:r>
              <a:rPr lang="fr-FR" dirty="0"/>
              <a:t>As a reminder, ISEAL defines and promotes best practices for certification and labeling systems, as well as voluntary standards. </a:t>
            </a:r>
          </a:p>
          <a:p>
            <a:r>
              <a:rPr lang="fr-FR" dirty="0"/>
              <a:t> </a:t>
            </a:r>
          </a:p>
          <a:p>
            <a:r>
              <a:rPr lang="fr-FR" dirty="0"/>
              <a:t>Our label complies with and meets the criteria set forth in this directive, including its definition of sustainability, and is backed by an independent verification system. </a:t>
            </a:r>
          </a:p>
          <a:p>
            <a:r>
              <a:rPr lang="fr-FR" dirty="0"/>
              <a:t> </a:t>
            </a:r>
          </a:p>
          <a:p>
            <a:r>
              <a:rPr lang="fr-FR" dirty="0"/>
              <a:t>We have therefore taken this opportunity to clarify and update our website with an explanatory section on what the MSC label covers. </a:t>
            </a:r>
          </a:p>
          <a:p>
            <a:r>
              <a:rPr lang="fr-FR" dirty="0"/>
              <a:t> </a:t>
            </a:r>
          </a:p>
          <a:p>
            <a:r>
              <a:rPr lang="fr-FR" dirty="0"/>
              <a:t>While the label itself remains unchanged, we have updated the accompanying MSC statements on your packaging to ensure they remain aligned with this directive, specifying that the MSC is a science-based environmental standard. </a:t>
            </a:r>
          </a:p>
          <a:p>
            <a:r>
              <a:rPr lang="fr-FR" dirty="0"/>
              <a:t> </a:t>
            </a:r>
          </a:p>
          <a:p>
            <a:r>
              <a:rPr lang="fr-FR" dirty="0"/>
              <a:t>A guide on this directive has also been prepared for our partners, with a French version currently in progress. </a:t>
            </a:r>
          </a:p>
          <a:p>
            <a:endParaRPr lang="fr-FR"/>
          </a:p>
        </p:txBody>
      </p:sp>
      <p:sp>
        <p:nvSpPr>
          <p:cNvPr id="4" name="Espace réservé du numéro de diapositive 3">
            <a:extLst>
              <a:ext uri="{FF2B5EF4-FFF2-40B4-BE49-F238E27FC236}">
                <a16:creationId xmlns:a16="http://schemas.microsoft.com/office/drawing/2014/main" id="{8F379CFA-A98C-BD26-EF11-75385C84F877}"/>
              </a:ext>
            </a:extLst>
          </p:cNvPr>
          <p:cNvSpPr>
            <a:spLocks noGrp="1"/>
          </p:cNvSpPr>
          <p:nvPr>
            <p:ph type="sldNum" sz="quarter" idx="5"/>
          </p:nvPr>
        </p:nvSpPr>
        <p:spPr/>
        <p:txBody>
          <a:bodyPr/>
          <a:lstStyle/>
          <a:p>
            <a:fld id="{35A9A29C-D3B8-4CFB-9C57-EC76F4CF385A}" type="slidenum">
              <a:rPr lang="fr-FR" smtClean="0"/>
              <a:t>121</a:t>
            </a:fld>
            <a:endParaRPr lang="fr-FR"/>
          </a:p>
        </p:txBody>
      </p:sp>
    </p:spTree>
    <p:extLst>
      <p:ext uri="{BB962C8B-B14F-4D97-AF65-F5344CB8AC3E}">
        <p14:creationId xmlns:p14="http://schemas.microsoft.com/office/powerpoint/2010/main" val="7338973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A1DA4-B7DE-CB6E-AE49-FCF8B5C0119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439DCC1-CE4C-9235-F76F-DB354E8C922D}"/>
              </a:ext>
            </a:extLst>
          </p:cNvPr>
          <p:cNvSpPr>
            <a:spLocks noGrp="1" noRot="1" noChangeAspect="1"/>
          </p:cNvSpPr>
          <p:nvPr>
            <p:ph type="sldImg"/>
          </p:nvPr>
        </p:nvSpPr>
        <p:spPr>
          <a:xfrm>
            <a:off x="685800" y="1143000"/>
            <a:ext cx="5486400" cy="3086100"/>
          </a:xfrm>
        </p:spPr>
        <p:txBody>
          <a:bodyPr/>
          <a:lstStyle/>
          <a:p>
            <a:endParaRPr lang="fr-FR"/>
          </a:p>
        </p:txBody>
      </p:sp>
      <p:sp>
        <p:nvSpPr>
          <p:cNvPr id="3" name="Espace réservé des notes 2">
            <a:extLst>
              <a:ext uri="{FF2B5EF4-FFF2-40B4-BE49-F238E27FC236}">
                <a16:creationId xmlns:a16="http://schemas.microsoft.com/office/drawing/2014/main" id="{2C9DF2A5-6594-698F-4940-E2439724F192}"/>
              </a:ext>
            </a:extLst>
          </p:cNvPr>
          <p:cNvSpPr>
            <a:spLocks noGrp="1"/>
          </p:cNvSpPr>
          <p:nvPr>
            <p:ph type="body" idx="1"/>
          </p:nvPr>
        </p:nvSpPr>
        <p:spPr/>
        <p:txBody>
          <a:bodyPr/>
          <a:lstStyle/>
          <a:p>
            <a:r>
              <a:rPr lang="fr-FR" dirty="0"/>
              <a:t>ORAL</a:t>
            </a:r>
          </a:p>
          <a:p>
            <a:r>
              <a:rPr lang="fr-FR" dirty="0"/>
              <a:t>Ce qu'il faut retenir (passer rapidement les mots en gras à l'oral)</a:t>
            </a:r>
          </a:p>
          <a:p>
            <a:r>
              <a:rPr lang="fr-FR" dirty="0"/>
              <a:t>EN</a:t>
            </a:r>
          </a:p>
          <a:p>
            <a:r>
              <a:rPr lang="fr-FR" dirty="0"/>
              <a:t>Key Takeaways (Skip over the words in bold when speaking) </a:t>
            </a:r>
          </a:p>
          <a:p>
            <a:endParaRPr lang="fr-FR" dirty="0"/>
          </a:p>
          <a:p>
            <a:r>
              <a:rPr lang="fr-FR" dirty="0"/>
              <a:t>https://www.msc.org/about-the-msc/how-we-meet-best-practice</a:t>
            </a:r>
          </a:p>
        </p:txBody>
      </p:sp>
      <p:sp>
        <p:nvSpPr>
          <p:cNvPr id="4" name="Espace réservé du numéro de diapositive 3">
            <a:extLst>
              <a:ext uri="{FF2B5EF4-FFF2-40B4-BE49-F238E27FC236}">
                <a16:creationId xmlns:a16="http://schemas.microsoft.com/office/drawing/2014/main" id="{0EA97704-5DCC-656E-9E8B-C5973A8DBBE5}"/>
              </a:ext>
            </a:extLst>
          </p:cNvPr>
          <p:cNvSpPr>
            <a:spLocks noGrp="1"/>
          </p:cNvSpPr>
          <p:nvPr>
            <p:ph type="sldNum" sz="quarter" idx="5"/>
          </p:nvPr>
        </p:nvSpPr>
        <p:spPr/>
        <p:txBody>
          <a:bodyPr/>
          <a:lstStyle/>
          <a:p>
            <a:fld id="{35A9A29C-D3B8-4CFB-9C57-EC76F4CF385A}" type="slidenum">
              <a:rPr lang="fr-FR" smtClean="0"/>
              <a:t>122</a:t>
            </a:fld>
            <a:endParaRPr lang="fr-FR"/>
          </a:p>
        </p:txBody>
      </p:sp>
    </p:spTree>
    <p:extLst>
      <p:ext uri="{BB962C8B-B14F-4D97-AF65-F5344CB8AC3E}">
        <p14:creationId xmlns:p14="http://schemas.microsoft.com/office/powerpoint/2010/main" val="600574508"/>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BB1AC6-84F0-1E0E-1D12-50ED89978D2A}"/>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A31F00A-9E97-0C13-13E2-DA4DDDE848DD}"/>
              </a:ext>
            </a:extLst>
          </p:cNvPr>
          <p:cNvSpPr>
            <a:spLocks noGrp="1" noRot="1" noChangeAspect="1"/>
          </p:cNvSpPr>
          <p:nvPr>
            <p:ph type="sldImg"/>
          </p:nvPr>
        </p:nvSpPr>
        <p:spPr>
          <a:xfrm>
            <a:off x="685800" y="1143000"/>
            <a:ext cx="5486400" cy="3086100"/>
          </a:xfrm>
        </p:spPr>
        <p:txBody>
          <a:bodyPr/>
          <a:lstStyle/>
          <a:p>
            <a:endParaRPr lang="fr-FR"/>
          </a:p>
        </p:txBody>
      </p:sp>
      <p:sp>
        <p:nvSpPr>
          <p:cNvPr id="3" name="Espace réservé des notes 2">
            <a:extLst>
              <a:ext uri="{FF2B5EF4-FFF2-40B4-BE49-F238E27FC236}">
                <a16:creationId xmlns:a16="http://schemas.microsoft.com/office/drawing/2014/main" id="{026EACE4-53DB-F9DB-4BAA-04D51E1D13DA}"/>
              </a:ext>
            </a:extLst>
          </p:cNvPr>
          <p:cNvSpPr>
            <a:spLocks noGrp="1"/>
          </p:cNvSpPr>
          <p:nvPr>
            <p:ph type="body" idx="1"/>
          </p:nvPr>
        </p:nvSpPr>
        <p:spPr/>
        <p:txBody>
          <a:bodyPr/>
          <a:lstStyle/>
          <a:p>
            <a:r>
              <a:rPr lang="fr-FR" dirty="0"/>
              <a:t>ORAL</a:t>
            </a:r>
          </a:p>
          <a:p>
            <a:r>
              <a:rPr lang="fr-FR" dirty="0"/>
              <a:t>Pour finir (dernier diapo) et revenir spécifiquement sur les outils dédiés au thon MSC, nous mettons à disposition de nos partenaires :</a:t>
            </a:r>
          </a:p>
          <a:p>
            <a:pPr marL="171450" indent="-171450">
              <a:buFont typeface="Calibri"/>
              <a:buChar char="-"/>
            </a:pPr>
            <a:r>
              <a:rPr lang="fr-FR" dirty="0"/>
              <a:t>Un guide sur le thon chaque année avec une analyse du marché FR</a:t>
            </a:r>
          </a:p>
          <a:p>
            <a:pPr marL="171450" indent="-171450">
              <a:buFont typeface="Calibri"/>
              <a:buChar char="-"/>
            </a:pPr>
            <a:r>
              <a:rPr lang="fr-FR" dirty="0"/>
              <a:t>Une newsletter dédiée au thon</a:t>
            </a:r>
          </a:p>
          <a:p>
            <a:pPr marL="171450" indent="-171450">
              <a:buFont typeface="Calibri"/>
              <a:buChar char="-"/>
            </a:pPr>
            <a:r>
              <a:rPr lang="fr-FR" dirty="0"/>
              <a:t>Des rapports Excel sur demande sur l'approvisionnement et les pêcheries disponibles </a:t>
            </a:r>
          </a:p>
          <a:p>
            <a:pPr marL="171450" indent="-171450">
              <a:buFont typeface="Calibri"/>
              <a:buChar char="-"/>
            </a:pPr>
            <a:r>
              <a:rPr lang="fr-FR" dirty="0"/>
              <a:t>Une formation en ligne sur le référentiel CGO </a:t>
            </a:r>
          </a:p>
          <a:p>
            <a:pPr marL="171450" indent="-171450">
              <a:buFont typeface="Calibri"/>
              <a:buChar char="-"/>
            </a:pPr>
            <a:r>
              <a:rPr lang="fr-FR" dirty="0"/>
              <a:t>Un registre public des fournisseurs certifiés MSC qui proposent du thon MSC</a:t>
            </a:r>
          </a:p>
          <a:p>
            <a:pPr marL="171450" indent="-171450">
              <a:buFont typeface="Calibri"/>
              <a:buChar char="-"/>
            </a:pPr>
            <a:endParaRPr lang="fr-FR"/>
          </a:p>
          <a:p>
            <a:r>
              <a:rPr lang="fr-FR" dirty="0"/>
              <a:t>Un grand merci pour votre attention.</a:t>
            </a:r>
          </a:p>
          <a:p>
            <a:endParaRPr lang="fr-FR" dirty="0"/>
          </a:p>
          <a:p>
            <a:r>
              <a:rPr lang="fr-FR" dirty="0"/>
              <a:t>EN</a:t>
            </a:r>
          </a:p>
          <a:p>
            <a:r>
              <a:rPr lang="fr-FR" dirty="0"/>
              <a:t>To conclude, and specifically regarding the tools for MSC-certified tuna, we provide our partners with: </a:t>
            </a:r>
          </a:p>
          <a:p>
            <a:r>
              <a:rPr lang="fr-FR" dirty="0"/>
              <a:t> </a:t>
            </a:r>
          </a:p>
          <a:p>
            <a:r>
              <a:rPr lang="fr-FR" dirty="0"/>
              <a:t>An annual tuna guide featuring an analysis of the French market </a:t>
            </a:r>
          </a:p>
          <a:p>
            <a:r>
              <a:rPr lang="fr-FR" dirty="0"/>
              <a:t> </a:t>
            </a:r>
          </a:p>
          <a:p>
            <a:r>
              <a:rPr lang="fr-FR" dirty="0"/>
              <a:t>A newsletter dedicated to tuna </a:t>
            </a:r>
          </a:p>
          <a:p>
            <a:r>
              <a:rPr lang="fr-FR" dirty="0"/>
              <a:t> </a:t>
            </a:r>
          </a:p>
          <a:p>
            <a:r>
              <a:rPr lang="fr-FR" dirty="0"/>
              <a:t>Excel reports on demand regarding supply and available fisheries </a:t>
            </a:r>
          </a:p>
          <a:p>
            <a:r>
              <a:rPr lang="fr-FR" dirty="0"/>
              <a:t> </a:t>
            </a:r>
          </a:p>
          <a:p>
            <a:r>
              <a:rPr lang="fr-FR" dirty="0"/>
              <a:t>An online training course on the CGO framework </a:t>
            </a:r>
          </a:p>
          <a:p>
            <a:r>
              <a:rPr lang="fr-FR" dirty="0"/>
              <a:t> </a:t>
            </a:r>
          </a:p>
          <a:p>
            <a:r>
              <a:rPr lang="fr-FR" dirty="0"/>
              <a:t>A public registry of MSC-certified companies that offer certified tuna </a:t>
            </a:r>
          </a:p>
          <a:p>
            <a:r>
              <a:rPr lang="fr-FR" dirty="0"/>
              <a:t> </a:t>
            </a:r>
          </a:p>
          <a:p>
            <a:r>
              <a:rPr lang="fr-FR" dirty="0"/>
              <a:t>Thank you very much for your attention. </a:t>
            </a:r>
          </a:p>
        </p:txBody>
      </p:sp>
      <p:sp>
        <p:nvSpPr>
          <p:cNvPr id="4" name="Espace réservé du numéro de diapositive 3">
            <a:extLst>
              <a:ext uri="{FF2B5EF4-FFF2-40B4-BE49-F238E27FC236}">
                <a16:creationId xmlns:a16="http://schemas.microsoft.com/office/drawing/2014/main" id="{C9C66EB1-6D2E-156A-96FA-F8FD0F37E72C}"/>
              </a:ext>
            </a:extLst>
          </p:cNvPr>
          <p:cNvSpPr>
            <a:spLocks noGrp="1"/>
          </p:cNvSpPr>
          <p:nvPr>
            <p:ph type="sldNum" sz="quarter" idx="5"/>
          </p:nvPr>
        </p:nvSpPr>
        <p:spPr/>
        <p:txBody>
          <a:bodyPr/>
          <a:lstStyle/>
          <a:p>
            <a:fld id="{35A9A29C-D3B8-4CFB-9C57-EC76F4CF385A}" type="slidenum">
              <a:rPr lang="fr-FR" smtClean="0"/>
              <a:t>123</a:t>
            </a:fld>
            <a:endParaRPr lang="fr-FR"/>
          </a:p>
        </p:txBody>
      </p:sp>
    </p:spTree>
    <p:extLst>
      <p:ext uri="{BB962C8B-B14F-4D97-AF65-F5344CB8AC3E}">
        <p14:creationId xmlns:p14="http://schemas.microsoft.com/office/powerpoint/2010/main" val="648691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 name="Google Shape;68;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9" name="Google Shape;69;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125</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
        <p:cNvGrpSpPr/>
        <p:nvPr/>
      </p:nvGrpSpPr>
      <p:grpSpPr>
        <a:xfrm>
          <a:off x="0" y="0"/>
          <a:ext cx="0" cy="0"/>
          <a:chOff x="0" y="0"/>
          <a:chExt cx="0" cy="0"/>
        </a:xfrm>
      </p:grpSpPr>
      <p:sp>
        <p:nvSpPr>
          <p:cNvPr id="79" name="Google Shape;79;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0" name="Google Shape;80;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93" name="Google Shape;9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1" name="Google Shape;10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0" name="Google Shape;11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51" name="Google Shape;151;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3" name="Google Shape;163;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h2ae42b34dc1cae93_0_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72" name="Google Shape;172;h2ae42b34dc1cae93_0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81" name="Google Shape;181;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h777b31dbf2a8b71d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0" name="Google Shape;190;h777b31dbf2a8b71d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g3fbe89973ab_0_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0" name="Google Shape;200;g3fbe89973ab_0_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fbe89973ab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0" name="Google Shape;210;g3fbe89973ab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3fbe89973ab_0_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3fbe89973ab_0_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8" name="Google Shape;2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fbf6a03a8d_0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g3fbf6a03a8d_0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8" name="Google Shape;248;g3fbf6a03a8d_0_1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139</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7101455"/>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FC86F-E213-7069-E215-1510080569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475E11-D70E-1FD4-1EB1-7AA167EAE2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33DFA78-34B7-1979-F994-7B3DBED999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DD716A-1B79-213C-3C66-6FA556455E4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6659965"/>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8AE61-C902-B792-1E36-B710B855C0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72822B-EF02-9201-F2C6-C3965A10B8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F4A4ADF-9572-EC2B-2F77-B012CD69BDA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0C1114"/>
                </a:solidFill>
                <a:effectLst/>
                <a:uLnTx/>
                <a:uFillTx/>
                <a:latin typeface="Arial" panose="020B0604020202020204"/>
                <a:ea typeface="+mn-ea"/>
                <a:cs typeface="+mn-cs"/>
              </a:rPr>
              <a:t>Supports Key Operating Priorities: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srgbClr val="0C1114"/>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a:solidFill>
                  <a:srgbClr val="0C1114"/>
                </a:solidFill>
                <a:latin typeface="Arial" panose="020B0604020202020204"/>
              </a:rPr>
              <a:t>A system that enables the Market to activate and amplify its influence … strategically and effectively</a:t>
            </a:r>
          </a:p>
          <a:p>
            <a:endParaRPr lang="en-US"/>
          </a:p>
        </p:txBody>
      </p:sp>
      <p:sp>
        <p:nvSpPr>
          <p:cNvPr id="4" name="Slide Number Placeholder 3">
            <a:extLst>
              <a:ext uri="{FF2B5EF4-FFF2-40B4-BE49-F238E27FC236}">
                <a16:creationId xmlns:a16="http://schemas.microsoft.com/office/drawing/2014/main" id="{ADE2C99B-DA8D-B978-8B4D-8A19AB1B436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79920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39CAD-9C6E-116A-B247-BF079DC4D3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2D10A0-977E-FC49-0C3F-0F5C6C5F45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375752-25DF-8F3B-09D1-15E9CF7214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594395-08B2-FFEA-74BC-C75071A3EB8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821467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48823-0F51-08FA-0FB4-3A1E1125AC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2E0B22-1BF5-3321-4C58-5BC9850CB6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974F1E-8EBF-832A-5441-A80335628A2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589775D-5C98-3A8A-F60C-C9BAA86A72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63833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AB5D6-EF58-C2D9-6B83-2F2E87B77E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F6BAA4-5B58-D3A9-2316-B0444A8C81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4F6BD1-B405-C012-BD98-FDD89F87399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B019D4-E11F-EB97-F1B9-8B74F96B25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9224206"/>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24023-A4FF-82DE-CECA-D15BD1B03A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F45F74-3025-A283-ED1D-A285CA0019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AF3C20-2FE3-D391-313B-8E4F7EFF5E1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946C4A6-BA4C-0C12-87C6-1AC9A616D13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733707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0215D-B768-02EB-C719-BA0C82D452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D56D9F-08C2-6BFC-4937-10EDA4575D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E6DF80-78E4-0068-D0DD-18508547EC8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D5A5B4-23FC-0E39-4D47-18EB045BE1F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0357534"/>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DA942-CD19-7AE5-2FA5-00000F219F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4FF198-9C93-048D-B5E1-3DDE69DC2F4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C13566-A1D3-88ED-B888-D9D2BFF29D0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6D21A28-5D7A-5F5D-5650-00BA25762E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705987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B8266-D66E-112D-E286-6FB6D8CE47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0C36F-8728-33DE-FE27-DEB663463E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016F05-CBAC-5F82-3257-DD18E41E5BC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333E1B-200A-C126-7232-5CCCC75792E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642042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9D907-9B2E-5923-9D29-54557AD01D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2DAE4F-6575-BC02-32D3-944E8D4B5D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6CF7E6-D00D-C471-C0A4-77419528F3F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C0650DD-8FDF-A7DE-6662-9EA46DF508C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60842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85E95-94B8-927E-FEFA-057F3A7E48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B81513-1717-F200-83D8-81D36B6287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A5183F-9ACD-D9FB-AFB0-1C23AE4FA0E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52B7F50-A0DE-9B4D-6BBF-D8DE93A929D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716503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C3E88E-111F-44D2-402E-4906FBFFE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F0481A-0837-663B-15D5-DDE2F46D50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050521-FD76-2702-7C6B-C59491EFEF6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07720EE-2531-7A35-4AC0-A3EFD0ADF7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1391482"/>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2B482D-F667-69D1-53BC-0168E94D32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4F28B4-3510-373A-240F-D5C9040806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F67561-2A3B-301B-C90C-FCCFE969C3A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5A064AF-D6AD-8B69-E27B-7C553466E0A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3984471"/>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420300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D548C2-24F2-4E4F-9104-1262C35407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8638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s://www.iss-foundation.org/" TargetMode="External"/><Relationship Id="rId2" Type="http://schemas.openxmlformats.org/officeDocument/2006/relationships/image" Target="../media/image1.jpeg"/><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hyperlink" Target="mailto:info@iss-foundation.org" TargetMode="Externa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hyperlink" Target="https://www.iss-foundation.org/" TargetMode="External"/><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4.emf"/><Relationship Id="rId4" Type="http://schemas.openxmlformats.org/officeDocument/2006/relationships/hyperlink" Target="mailto:info@iss-foundation.org" TargetMode="Externa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Master" Target="../slideMasters/slideMaster6.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Master" Target="../slideMasters/slideMaster6.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6.jpeg"/><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7.png"/><Relationship Id="rId1" Type="http://schemas.openxmlformats.org/officeDocument/2006/relationships/slideMaster" Target="../slideMasters/slideMaster8.xml"/><Relationship Id="rId4" Type="http://schemas.openxmlformats.org/officeDocument/2006/relationships/image" Target="../media/image48.png"/></Relationships>
</file>

<file path=ppt/slideLayouts/_rels/slideLayout10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7.png"/><Relationship Id="rId1" Type="http://schemas.openxmlformats.org/officeDocument/2006/relationships/slideMaster" Target="../slideMasters/slideMaster8.xml"/><Relationship Id="rId4" Type="http://schemas.openxmlformats.org/officeDocument/2006/relationships/image" Target="../media/image48.png"/></Relationships>
</file>

<file path=ppt/slideLayouts/_rels/slideLayout10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9.jpeg"/><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Master" Target="../slideMasters/slideMaster9.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Master" Target="../slideMasters/slideMaster9.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9.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Master" Target="../slideMasters/slideMaster10.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Master" Target="../slideMasters/slideMaster10.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Master" Target="../slideMasters/slideMaster10.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4.jpg"/><Relationship Id="rId1" Type="http://schemas.openxmlformats.org/officeDocument/2006/relationships/slideMaster" Target="../slideMasters/slideMaster10.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4.jpg"/><Relationship Id="rId1" Type="http://schemas.openxmlformats.org/officeDocument/2006/relationships/slideMaster" Target="../slideMasters/slideMaster10.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4.jpg"/><Relationship Id="rId1" Type="http://schemas.openxmlformats.org/officeDocument/2006/relationships/slideMaster" Target="../slideMasters/slideMaster10.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g"/><Relationship Id="rId1" Type="http://schemas.openxmlformats.org/officeDocument/2006/relationships/slideMaster" Target="../slideMasters/slideMaster10.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0.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0.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0.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image" Target="../media/image57.jpg"/><Relationship Id="rId1" Type="http://schemas.openxmlformats.org/officeDocument/2006/relationships/slideMaster" Target="../slideMasters/slideMaster11.xml"/><Relationship Id="rId6" Type="http://schemas.openxmlformats.org/officeDocument/2006/relationships/image" Target="../media/image61.png"/><Relationship Id="rId5" Type="http://schemas.openxmlformats.org/officeDocument/2006/relationships/image" Target="../media/image60.jpg"/><Relationship Id="rId4" Type="http://schemas.openxmlformats.org/officeDocument/2006/relationships/image" Target="../media/image59.png"/></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Master" Target="../slideMasters/slideMaster11.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1.xml"/></Relationships>
</file>

<file path=ppt/slideLayouts/_rels/slideLayout148.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jpeg"/><Relationship Id="rId1" Type="http://schemas.openxmlformats.org/officeDocument/2006/relationships/slideMaster" Target="../slideMasters/slideMaster11.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11.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Master" Target="../slideMasters/slideMaster11.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Master" Target="../slideMasters/slideMaster11.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8.jpeg"/><Relationship Id="rId1" Type="http://schemas.openxmlformats.org/officeDocument/2006/relationships/slideMaster" Target="../slideMasters/slideMaster11.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5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9.jpeg"/><Relationship Id="rId1" Type="http://schemas.openxmlformats.org/officeDocument/2006/relationships/slideMaster" Target="../slideMasters/slideMaster11.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Title and Subtitle">
    <p:spTree>
      <p:nvGrpSpPr>
        <p:cNvPr id="1" name=""/>
        <p:cNvGrpSpPr/>
        <p:nvPr/>
      </p:nvGrpSpPr>
      <p:grpSpPr>
        <a:xfrm>
          <a:off x="0" y="0"/>
          <a:ext cx="0" cy="0"/>
          <a:chOff x="0" y="0"/>
          <a:chExt cx="0" cy="0"/>
        </a:xfrm>
      </p:grpSpPr>
      <p:pic>
        <p:nvPicPr>
          <p:cNvPr id="13" name="Picture 12" descr="Itano_ITAN0_IMG_2491.jpg">
            <a:extLst>
              <a:ext uri="{FF2B5EF4-FFF2-40B4-BE49-F238E27FC236}">
                <a16:creationId xmlns:a16="http://schemas.microsoft.com/office/drawing/2014/main" id="{43090C88-9F94-D647-A1B3-06E48530F43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68" name="Snip Single Corner Rectangle 67">
            <a:extLst>
              <a:ext uri="{FF2B5EF4-FFF2-40B4-BE49-F238E27FC236}">
                <a16:creationId xmlns:a16="http://schemas.microsoft.com/office/drawing/2014/main" id="{108190F1-4EDA-FE4C-ACD6-77AA7BF47910}"/>
              </a:ext>
            </a:extLst>
          </p:cNvPr>
          <p:cNvSpPr/>
          <p:nvPr userDrawn="1"/>
        </p:nvSpPr>
        <p:spPr>
          <a:xfrm flipH="1">
            <a:off x="354473" y="2390914"/>
            <a:ext cx="12522649" cy="1874686"/>
          </a:xfrm>
          <a:prstGeom prst="snip1Rect">
            <a:avLst>
              <a:gd name="adj" fmla="val 36698"/>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61" name="Snip Single Corner Rectangle 60">
            <a:extLst>
              <a:ext uri="{FF2B5EF4-FFF2-40B4-BE49-F238E27FC236}">
                <a16:creationId xmlns:a16="http://schemas.microsoft.com/office/drawing/2014/main" id="{0FE1B251-D940-164B-84CA-C10556A0955C}"/>
              </a:ext>
            </a:extLst>
          </p:cNvPr>
          <p:cNvSpPr/>
          <p:nvPr userDrawn="1"/>
        </p:nvSpPr>
        <p:spPr>
          <a:xfrm flipV="1">
            <a:off x="354473" y="4254186"/>
            <a:ext cx="12522650" cy="1184469"/>
          </a:xfrm>
          <a:prstGeom prst="snip1Rect">
            <a:avLst>
              <a:gd name="adj" fmla="val 0"/>
            </a:avLst>
          </a:prstGeom>
          <a:solidFill>
            <a:schemeClr val="accent4">
              <a:alpha val="918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itle 1">
            <a:extLst>
              <a:ext uri="{FF2B5EF4-FFF2-40B4-BE49-F238E27FC236}">
                <a16:creationId xmlns:a16="http://schemas.microsoft.com/office/drawing/2014/main" id="{3263427D-0837-224E-8013-06069C97CA99}"/>
              </a:ext>
            </a:extLst>
          </p:cNvPr>
          <p:cNvSpPr>
            <a:spLocks noGrp="1"/>
          </p:cNvSpPr>
          <p:nvPr>
            <p:ph type="ctrTitle" hasCustomPrompt="1"/>
          </p:nvPr>
        </p:nvSpPr>
        <p:spPr>
          <a:xfrm>
            <a:off x="1054882" y="2928997"/>
            <a:ext cx="10536895" cy="570599"/>
          </a:xfrm>
          <a:prstGeom prst="rect">
            <a:avLst/>
          </a:prstGeom>
        </p:spPr>
        <p:txBody>
          <a:bodyPr anchor="b">
            <a:normAutofit/>
          </a:bodyPr>
          <a:lstStyle>
            <a:lvl1pPr algn="l">
              <a:defRPr sz="3800">
                <a:solidFill>
                  <a:schemeClr val="accent6">
                    <a:lumMod val="10000"/>
                  </a:schemeClr>
                </a:solidFill>
              </a:defRPr>
            </a:lvl1pPr>
          </a:lstStyle>
          <a:p>
            <a:r>
              <a:rPr lang="en-US" dirty="0"/>
              <a:t>Title</a:t>
            </a:r>
          </a:p>
        </p:txBody>
      </p:sp>
      <p:cxnSp>
        <p:nvCxnSpPr>
          <p:cNvPr id="52" name="Straight Connector 51">
            <a:extLst>
              <a:ext uri="{FF2B5EF4-FFF2-40B4-BE49-F238E27FC236}">
                <a16:creationId xmlns:a16="http://schemas.microsoft.com/office/drawing/2014/main" id="{62792E95-6B01-9846-84C6-A36330EDB174}"/>
              </a:ext>
            </a:extLst>
          </p:cNvPr>
          <p:cNvCxnSpPr>
            <a:cxnSpLocks/>
          </p:cNvCxnSpPr>
          <p:nvPr userDrawn="1"/>
        </p:nvCxnSpPr>
        <p:spPr>
          <a:xfrm>
            <a:off x="6592476" y="4350280"/>
            <a:ext cx="0" cy="979366"/>
          </a:xfrm>
          <a:prstGeom prst="line">
            <a:avLst/>
          </a:prstGeom>
          <a:ln w="1905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53" name="Text Placeholder 14">
            <a:extLst>
              <a:ext uri="{FF2B5EF4-FFF2-40B4-BE49-F238E27FC236}">
                <a16:creationId xmlns:a16="http://schemas.microsoft.com/office/drawing/2014/main" id="{34EBEA42-A83C-1F4C-8639-2A9D85366798}"/>
              </a:ext>
            </a:extLst>
          </p:cNvPr>
          <p:cNvSpPr>
            <a:spLocks noGrp="1"/>
          </p:cNvSpPr>
          <p:nvPr>
            <p:ph type="body" sz="quarter" idx="10" hasCustomPrompt="1"/>
          </p:nvPr>
        </p:nvSpPr>
        <p:spPr>
          <a:xfrm>
            <a:off x="1054883" y="3498850"/>
            <a:ext cx="10536895" cy="515938"/>
          </a:xfrm>
          <a:prstGeom prst="rect">
            <a:avLst/>
          </a:prstGeom>
        </p:spPr>
        <p:txBody>
          <a:bodyPr>
            <a:normAutofit/>
          </a:bodyPr>
          <a:lstStyle>
            <a:lvl1pPr>
              <a:defRPr sz="2600" b="0"/>
            </a:lvl1pPr>
          </a:lstStyle>
          <a:p>
            <a:pPr lvl="0"/>
            <a:r>
              <a:rPr lang="en-US" dirty="0"/>
              <a:t>Subtitle</a:t>
            </a:r>
          </a:p>
        </p:txBody>
      </p:sp>
      <p:sp>
        <p:nvSpPr>
          <p:cNvPr id="54" name="Text Placeholder 14">
            <a:extLst>
              <a:ext uri="{FF2B5EF4-FFF2-40B4-BE49-F238E27FC236}">
                <a16:creationId xmlns:a16="http://schemas.microsoft.com/office/drawing/2014/main" id="{BFB56A13-58D4-3840-B31A-A671E292F62E}"/>
              </a:ext>
            </a:extLst>
          </p:cNvPr>
          <p:cNvSpPr>
            <a:spLocks noGrp="1"/>
          </p:cNvSpPr>
          <p:nvPr>
            <p:ph type="body" sz="quarter" idx="11" hasCustomPrompt="1"/>
          </p:nvPr>
        </p:nvSpPr>
        <p:spPr>
          <a:xfrm>
            <a:off x="1054883" y="4254187"/>
            <a:ext cx="5358009" cy="1179504"/>
          </a:xfrm>
          <a:prstGeom prst="rect">
            <a:avLst/>
          </a:prstGeom>
        </p:spPr>
        <p:txBody>
          <a:bodyPr anchor="ctr">
            <a:normAutofit/>
          </a:bodyPr>
          <a:lstStyle>
            <a:lvl1pPr algn="l">
              <a:defRPr sz="2000" b="1">
                <a:solidFill>
                  <a:schemeClr val="bg1"/>
                </a:solidFill>
              </a:defRPr>
            </a:lvl1pPr>
          </a:lstStyle>
          <a:p>
            <a:pPr lvl="0"/>
            <a:r>
              <a:rPr lang="en-US" dirty="0"/>
              <a:t>Event Title</a:t>
            </a:r>
          </a:p>
        </p:txBody>
      </p:sp>
      <p:sp>
        <p:nvSpPr>
          <p:cNvPr id="55" name="Text Placeholder 23">
            <a:extLst>
              <a:ext uri="{FF2B5EF4-FFF2-40B4-BE49-F238E27FC236}">
                <a16:creationId xmlns:a16="http://schemas.microsoft.com/office/drawing/2014/main" id="{E355804D-575E-024C-B73F-1B59A4C7B44D}"/>
              </a:ext>
            </a:extLst>
          </p:cNvPr>
          <p:cNvSpPr>
            <a:spLocks noGrp="1"/>
          </p:cNvSpPr>
          <p:nvPr>
            <p:ph type="body" sz="quarter" idx="12" hasCustomPrompt="1"/>
          </p:nvPr>
        </p:nvSpPr>
        <p:spPr>
          <a:xfrm>
            <a:off x="6772062" y="4418612"/>
            <a:ext cx="4819716" cy="410898"/>
          </a:xfrm>
          <a:prstGeom prst="rect">
            <a:avLst/>
          </a:prstGeom>
        </p:spPr>
        <p:txBody>
          <a:bodyPr anchor="ctr">
            <a:noAutofit/>
          </a:bodyPr>
          <a:lstStyle>
            <a:lvl1pPr>
              <a:lnSpc>
                <a:spcPct val="100000"/>
              </a:lnSpc>
              <a:spcBef>
                <a:spcPts val="0"/>
              </a:spcBef>
              <a:defRPr sz="1400" b="1">
                <a:solidFill>
                  <a:schemeClr val="bg2"/>
                </a:solidFill>
              </a:defRPr>
            </a:lvl1pPr>
          </a:lstStyle>
          <a:p>
            <a:pPr lvl="0"/>
            <a:r>
              <a:rPr lang="en-US" dirty="0"/>
              <a:t>Presenter</a:t>
            </a:r>
          </a:p>
        </p:txBody>
      </p:sp>
      <p:sp>
        <p:nvSpPr>
          <p:cNvPr id="66" name="Text Placeholder 23">
            <a:extLst>
              <a:ext uri="{FF2B5EF4-FFF2-40B4-BE49-F238E27FC236}">
                <a16:creationId xmlns:a16="http://schemas.microsoft.com/office/drawing/2014/main" id="{6F9DA190-0370-3043-A524-AB5F4529A195}"/>
              </a:ext>
            </a:extLst>
          </p:cNvPr>
          <p:cNvSpPr>
            <a:spLocks noGrp="1"/>
          </p:cNvSpPr>
          <p:nvPr>
            <p:ph type="body" sz="quarter" idx="14" hasCustomPrompt="1"/>
          </p:nvPr>
        </p:nvSpPr>
        <p:spPr>
          <a:xfrm>
            <a:off x="6772062" y="4869781"/>
            <a:ext cx="4819716" cy="410898"/>
          </a:xfrm>
          <a:prstGeom prst="rect">
            <a:avLst/>
          </a:prstGeom>
        </p:spPr>
        <p:txBody>
          <a:bodyPr anchor="ctr">
            <a:noAutofit/>
          </a:bodyPr>
          <a:lstStyle>
            <a:lvl1pPr>
              <a:lnSpc>
                <a:spcPct val="100000"/>
              </a:lnSpc>
              <a:spcBef>
                <a:spcPts val="0"/>
              </a:spcBef>
              <a:defRPr sz="1400" b="0">
                <a:solidFill>
                  <a:schemeClr val="bg2"/>
                </a:solidFill>
              </a:defRPr>
            </a:lvl1pPr>
          </a:lstStyle>
          <a:p>
            <a:pPr lvl="0"/>
            <a:r>
              <a:rPr lang="en-US" dirty="0"/>
              <a:t>Presenter’s Title</a:t>
            </a:r>
          </a:p>
        </p:txBody>
      </p:sp>
      <p:pic>
        <p:nvPicPr>
          <p:cNvPr id="12" name="Picture 11">
            <a:extLst>
              <a:ext uri="{FF2B5EF4-FFF2-40B4-BE49-F238E27FC236}">
                <a16:creationId xmlns:a16="http://schemas.microsoft.com/office/drawing/2014/main" id="{56C25237-4807-C441-AEF5-0826A24B00E6}"/>
              </a:ext>
            </a:extLst>
          </p:cNvPr>
          <p:cNvPicPr>
            <a:picLocks noChangeAspect="1"/>
          </p:cNvPicPr>
          <p:nvPr userDrawn="1"/>
        </p:nvPicPr>
        <p:blipFill>
          <a:blip r:embed="rId3"/>
          <a:stretch>
            <a:fillRect/>
          </a:stretch>
        </p:blipFill>
        <p:spPr>
          <a:xfrm>
            <a:off x="231656" y="5671309"/>
            <a:ext cx="3266913" cy="1005786"/>
          </a:xfrm>
          <a:prstGeom prst="rect">
            <a:avLst/>
          </a:prstGeom>
        </p:spPr>
      </p:pic>
    </p:spTree>
    <p:extLst>
      <p:ext uri="{BB962C8B-B14F-4D97-AF65-F5344CB8AC3E}">
        <p14:creationId xmlns:p14="http://schemas.microsoft.com/office/powerpoint/2010/main" val="18401120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quot; Title Only">
    <p:spTree>
      <p:nvGrpSpPr>
        <p:cNvPr id="1" name=""/>
        <p:cNvGrpSpPr/>
        <p:nvPr/>
      </p:nvGrpSpPr>
      <p:grpSpPr>
        <a:xfrm>
          <a:off x="0" y="0"/>
          <a:ext cx="0" cy="0"/>
          <a:chOff x="0" y="0"/>
          <a:chExt cx="0" cy="0"/>
        </a:xfrm>
      </p:grpSpPr>
      <p:pic>
        <p:nvPicPr>
          <p:cNvPr id="12" name="Picture 11" descr="Itano_ITAN0_IMG_2491.jpg">
            <a:extLst>
              <a:ext uri="{FF2B5EF4-FFF2-40B4-BE49-F238E27FC236}">
                <a16:creationId xmlns:a16="http://schemas.microsoft.com/office/drawing/2014/main" id="{01190C7B-E71B-6D44-8149-BFCC5EFA799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68" name="Snip Single Corner Rectangle 67">
            <a:extLst>
              <a:ext uri="{FF2B5EF4-FFF2-40B4-BE49-F238E27FC236}">
                <a16:creationId xmlns:a16="http://schemas.microsoft.com/office/drawing/2014/main" id="{108190F1-4EDA-FE4C-ACD6-77AA7BF47910}"/>
              </a:ext>
            </a:extLst>
          </p:cNvPr>
          <p:cNvSpPr/>
          <p:nvPr userDrawn="1"/>
        </p:nvSpPr>
        <p:spPr>
          <a:xfrm flipH="1">
            <a:off x="354473" y="2390914"/>
            <a:ext cx="12522649" cy="1874686"/>
          </a:xfrm>
          <a:prstGeom prst="snip1Rect">
            <a:avLst>
              <a:gd name="adj" fmla="val 36698"/>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61" name="Snip Single Corner Rectangle 60">
            <a:extLst>
              <a:ext uri="{FF2B5EF4-FFF2-40B4-BE49-F238E27FC236}">
                <a16:creationId xmlns:a16="http://schemas.microsoft.com/office/drawing/2014/main" id="{0FE1B251-D940-164B-84CA-C10556A0955C}"/>
              </a:ext>
            </a:extLst>
          </p:cNvPr>
          <p:cNvSpPr/>
          <p:nvPr userDrawn="1"/>
        </p:nvSpPr>
        <p:spPr>
          <a:xfrm flipV="1">
            <a:off x="354473" y="4254186"/>
            <a:ext cx="12522650" cy="1184469"/>
          </a:xfrm>
          <a:prstGeom prst="snip1Rect">
            <a:avLst>
              <a:gd name="adj" fmla="val 0"/>
            </a:avLst>
          </a:prstGeom>
          <a:solidFill>
            <a:schemeClr val="accent4">
              <a:alpha val="918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itle 1">
            <a:extLst>
              <a:ext uri="{FF2B5EF4-FFF2-40B4-BE49-F238E27FC236}">
                <a16:creationId xmlns:a16="http://schemas.microsoft.com/office/drawing/2014/main" id="{3263427D-0837-224E-8013-06069C97CA99}"/>
              </a:ext>
            </a:extLst>
          </p:cNvPr>
          <p:cNvSpPr>
            <a:spLocks noGrp="1"/>
          </p:cNvSpPr>
          <p:nvPr>
            <p:ph type="ctrTitle" hasCustomPrompt="1"/>
          </p:nvPr>
        </p:nvSpPr>
        <p:spPr>
          <a:xfrm>
            <a:off x="1054882" y="2543096"/>
            <a:ext cx="10536895" cy="1706127"/>
          </a:xfrm>
          <a:prstGeom prst="rect">
            <a:avLst/>
          </a:prstGeom>
        </p:spPr>
        <p:txBody>
          <a:bodyPr anchor="ctr">
            <a:normAutofit/>
          </a:bodyPr>
          <a:lstStyle>
            <a:lvl1pPr algn="l">
              <a:defRPr sz="3800">
                <a:solidFill>
                  <a:schemeClr val="accent6">
                    <a:lumMod val="10000"/>
                  </a:schemeClr>
                </a:solidFill>
              </a:defRPr>
            </a:lvl1pPr>
          </a:lstStyle>
          <a:p>
            <a:r>
              <a:rPr lang="en-US" dirty="0"/>
              <a:t>Title</a:t>
            </a:r>
          </a:p>
        </p:txBody>
      </p:sp>
      <p:cxnSp>
        <p:nvCxnSpPr>
          <p:cNvPr id="52" name="Straight Connector 51">
            <a:extLst>
              <a:ext uri="{FF2B5EF4-FFF2-40B4-BE49-F238E27FC236}">
                <a16:creationId xmlns:a16="http://schemas.microsoft.com/office/drawing/2014/main" id="{62792E95-6B01-9846-84C6-A36330EDB174}"/>
              </a:ext>
            </a:extLst>
          </p:cNvPr>
          <p:cNvCxnSpPr>
            <a:cxnSpLocks/>
          </p:cNvCxnSpPr>
          <p:nvPr userDrawn="1"/>
        </p:nvCxnSpPr>
        <p:spPr>
          <a:xfrm>
            <a:off x="6592476" y="4350280"/>
            <a:ext cx="0" cy="979366"/>
          </a:xfrm>
          <a:prstGeom prst="line">
            <a:avLst/>
          </a:prstGeom>
          <a:ln w="1905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54" name="Text Placeholder 14">
            <a:extLst>
              <a:ext uri="{FF2B5EF4-FFF2-40B4-BE49-F238E27FC236}">
                <a16:creationId xmlns:a16="http://schemas.microsoft.com/office/drawing/2014/main" id="{BFB56A13-58D4-3840-B31A-A671E292F62E}"/>
              </a:ext>
            </a:extLst>
          </p:cNvPr>
          <p:cNvSpPr>
            <a:spLocks noGrp="1"/>
          </p:cNvSpPr>
          <p:nvPr>
            <p:ph type="body" sz="quarter" idx="11" hasCustomPrompt="1"/>
          </p:nvPr>
        </p:nvSpPr>
        <p:spPr>
          <a:xfrm>
            <a:off x="1054883" y="4254187"/>
            <a:ext cx="5358009" cy="1179504"/>
          </a:xfrm>
          <a:prstGeom prst="rect">
            <a:avLst/>
          </a:prstGeom>
        </p:spPr>
        <p:txBody>
          <a:bodyPr anchor="ctr">
            <a:normAutofit/>
          </a:bodyPr>
          <a:lstStyle>
            <a:lvl1pPr algn="l">
              <a:defRPr sz="2000" b="1">
                <a:solidFill>
                  <a:schemeClr val="bg1"/>
                </a:solidFill>
              </a:defRPr>
            </a:lvl1pPr>
          </a:lstStyle>
          <a:p>
            <a:pPr lvl="0"/>
            <a:r>
              <a:rPr lang="en-US" dirty="0"/>
              <a:t>Event Title</a:t>
            </a:r>
          </a:p>
        </p:txBody>
      </p:sp>
      <p:sp>
        <p:nvSpPr>
          <p:cNvPr id="55" name="Text Placeholder 23">
            <a:extLst>
              <a:ext uri="{FF2B5EF4-FFF2-40B4-BE49-F238E27FC236}">
                <a16:creationId xmlns:a16="http://schemas.microsoft.com/office/drawing/2014/main" id="{E355804D-575E-024C-B73F-1B59A4C7B44D}"/>
              </a:ext>
            </a:extLst>
          </p:cNvPr>
          <p:cNvSpPr>
            <a:spLocks noGrp="1"/>
          </p:cNvSpPr>
          <p:nvPr>
            <p:ph type="body" sz="quarter" idx="12" hasCustomPrompt="1"/>
          </p:nvPr>
        </p:nvSpPr>
        <p:spPr>
          <a:xfrm>
            <a:off x="6772062" y="4418612"/>
            <a:ext cx="4819716" cy="410898"/>
          </a:xfrm>
          <a:prstGeom prst="rect">
            <a:avLst/>
          </a:prstGeom>
        </p:spPr>
        <p:txBody>
          <a:bodyPr anchor="ctr">
            <a:noAutofit/>
          </a:bodyPr>
          <a:lstStyle>
            <a:lvl1pPr>
              <a:lnSpc>
                <a:spcPct val="100000"/>
              </a:lnSpc>
              <a:spcBef>
                <a:spcPts val="0"/>
              </a:spcBef>
              <a:defRPr sz="1400" b="1">
                <a:solidFill>
                  <a:schemeClr val="bg2"/>
                </a:solidFill>
              </a:defRPr>
            </a:lvl1pPr>
          </a:lstStyle>
          <a:p>
            <a:pPr lvl="0"/>
            <a:r>
              <a:rPr lang="en-US" dirty="0"/>
              <a:t>Presenter</a:t>
            </a:r>
          </a:p>
        </p:txBody>
      </p:sp>
      <p:sp>
        <p:nvSpPr>
          <p:cNvPr id="66" name="Text Placeholder 23">
            <a:extLst>
              <a:ext uri="{FF2B5EF4-FFF2-40B4-BE49-F238E27FC236}">
                <a16:creationId xmlns:a16="http://schemas.microsoft.com/office/drawing/2014/main" id="{6F9DA190-0370-3043-A524-AB5F4529A195}"/>
              </a:ext>
            </a:extLst>
          </p:cNvPr>
          <p:cNvSpPr>
            <a:spLocks noGrp="1"/>
          </p:cNvSpPr>
          <p:nvPr>
            <p:ph type="body" sz="quarter" idx="14" hasCustomPrompt="1"/>
          </p:nvPr>
        </p:nvSpPr>
        <p:spPr>
          <a:xfrm>
            <a:off x="6772062" y="4869781"/>
            <a:ext cx="4819716" cy="410898"/>
          </a:xfrm>
          <a:prstGeom prst="rect">
            <a:avLst/>
          </a:prstGeom>
        </p:spPr>
        <p:txBody>
          <a:bodyPr anchor="ctr">
            <a:noAutofit/>
          </a:bodyPr>
          <a:lstStyle>
            <a:lvl1pPr>
              <a:lnSpc>
                <a:spcPct val="100000"/>
              </a:lnSpc>
              <a:spcBef>
                <a:spcPts val="0"/>
              </a:spcBef>
              <a:defRPr sz="1400" b="0">
                <a:solidFill>
                  <a:schemeClr val="bg2"/>
                </a:solidFill>
              </a:defRPr>
            </a:lvl1pPr>
          </a:lstStyle>
          <a:p>
            <a:pPr lvl="0"/>
            <a:r>
              <a:rPr lang="en-US" dirty="0"/>
              <a:t>Presenter’s Title</a:t>
            </a:r>
          </a:p>
        </p:txBody>
      </p:sp>
      <p:pic>
        <p:nvPicPr>
          <p:cNvPr id="11" name="Picture 10">
            <a:extLst>
              <a:ext uri="{FF2B5EF4-FFF2-40B4-BE49-F238E27FC236}">
                <a16:creationId xmlns:a16="http://schemas.microsoft.com/office/drawing/2014/main" id="{7674BA16-2E16-4145-9E69-E77FE8C8AC58}"/>
              </a:ext>
            </a:extLst>
          </p:cNvPr>
          <p:cNvPicPr>
            <a:picLocks noChangeAspect="1"/>
          </p:cNvPicPr>
          <p:nvPr userDrawn="1"/>
        </p:nvPicPr>
        <p:blipFill>
          <a:blip r:embed="rId3"/>
          <a:stretch>
            <a:fillRect/>
          </a:stretch>
        </p:blipFill>
        <p:spPr>
          <a:xfrm>
            <a:off x="231656" y="5671309"/>
            <a:ext cx="3266913" cy="1005786"/>
          </a:xfrm>
          <a:prstGeom prst="rect">
            <a:avLst/>
          </a:prstGeom>
        </p:spPr>
      </p:pic>
    </p:spTree>
    <p:extLst>
      <p:ext uri="{BB962C8B-B14F-4D97-AF65-F5344CB8AC3E}">
        <p14:creationId xmlns:p14="http://schemas.microsoft.com/office/powerpoint/2010/main" val="3857077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Snip Single Corner Rectangle 9">
            <a:extLst>
              <a:ext uri="{FF2B5EF4-FFF2-40B4-BE49-F238E27FC236}">
                <a16:creationId xmlns:a16="http://schemas.microsoft.com/office/drawing/2014/main" id="{46D78D4A-AB9B-A74A-9740-28FB0F065138}"/>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C5476748-2353-4F4E-B249-31B67E8445E0}"/>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sp>
        <p:nvSpPr>
          <p:cNvPr id="9" name="Content Placeholder 2">
            <a:extLst>
              <a:ext uri="{FF2B5EF4-FFF2-40B4-BE49-F238E27FC236}">
                <a16:creationId xmlns:a16="http://schemas.microsoft.com/office/drawing/2014/main" id="{AD55554F-2F42-284C-8013-1E5D45AF40EF}"/>
              </a:ext>
            </a:extLst>
          </p:cNvPr>
          <p:cNvSpPr>
            <a:spLocks noGrp="1"/>
          </p:cNvSpPr>
          <p:nvPr>
            <p:ph idx="1" hasCustomPrompt="1"/>
          </p:nvPr>
        </p:nvSpPr>
        <p:spPr>
          <a:xfrm>
            <a:off x="354491" y="1396380"/>
            <a:ext cx="10999309" cy="509649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cxnSp>
        <p:nvCxnSpPr>
          <p:cNvPr id="5" name="Straight Connector 4">
            <a:extLst>
              <a:ext uri="{FF2B5EF4-FFF2-40B4-BE49-F238E27FC236}">
                <a16:creationId xmlns:a16="http://schemas.microsoft.com/office/drawing/2014/main" id="{639556E1-6DD9-2B47-9EE4-9610207F8F93}"/>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7EDB41E6-0ED0-4843-82E3-83E3B66F950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4" name="Rectangle 3">
            <a:extLst>
              <a:ext uri="{FF2B5EF4-FFF2-40B4-BE49-F238E27FC236}">
                <a16:creationId xmlns:a16="http://schemas.microsoft.com/office/drawing/2014/main" id="{74D7BF66-A321-3B51-6064-4D0A2FF2B5F4}"/>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5820266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0" name="Snip Single Corner Rectangle 9">
            <a:extLst>
              <a:ext uri="{FF2B5EF4-FFF2-40B4-BE49-F238E27FC236}">
                <a16:creationId xmlns:a16="http://schemas.microsoft.com/office/drawing/2014/main" id="{692FFE6B-8344-B846-9C0D-52F06486082C}"/>
              </a:ext>
            </a:extLst>
          </p:cNvPr>
          <p:cNvSpPr/>
          <p:nvPr userDrawn="1"/>
        </p:nvSpPr>
        <p:spPr>
          <a:xfrm rot="10800000" flipH="1">
            <a:off x="-84083" y="1035820"/>
            <a:ext cx="4310395" cy="511933"/>
          </a:xfrm>
          <a:prstGeom prst="snip1Rect">
            <a:avLst>
              <a:gd name="adj" fmla="val 366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4" name="Text Placeholder 4">
            <a:extLst>
              <a:ext uri="{FF2B5EF4-FFF2-40B4-BE49-F238E27FC236}">
                <a16:creationId xmlns:a16="http://schemas.microsoft.com/office/drawing/2014/main" id="{7E8DB9FA-0251-2F4E-82F0-F0FA64C929BD}"/>
              </a:ext>
            </a:extLst>
          </p:cNvPr>
          <p:cNvSpPr>
            <a:spLocks noGrp="1"/>
          </p:cNvSpPr>
          <p:nvPr>
            <p:ph type="body" sz="quarter" idx="12" hasCustomPrompt="1"/>
          </p:nvPr>
        </p:nvSpPr>
        <p:spPr>
          <a:xfrm>
            <a:off x="354491" y="1101952"/>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sp>
        <p:nvSpPr>
          <p:cNvPr id="12" name="Snip Single Corner Rectangle 11">
            <a:extLst>
              <a:ext uri="{FF2B5EF4-FFF2-40B4-BE49-F238E27FC236}">
                <a16:creationId xmlns:a16="http://schemas.microsoft.com/office/drawing/2014/main" id="{677062AF-945A-2647-A527-35E37FB5CF56}"/>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3" name="Title 1">
            <a:extLst>
              <a:ext uri="{FF2B5EF4-FFF2-40B4-BE49-F238E27FC236}">
                <a16:creationId xmlns:a16="http://schemas.microsoft.com/office/drawing/2014/main" id="{5E1666C0-18C4-4C4B-9FF7-45BE01258B92}"/>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6" name="Straight Connector 15">
            <a:extLst>
              <a:ext uri="{FF2B5EF4-FFF2-40B4-BE49-F238E27FC236}">
                <a16:creationId xmlns:a16="http://schemas.microsoft.com/office/drawing/2014/main" id="{9978998A-4940-3442-9960-CDF5F62FFE36}"/>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DDCC26F5-C295-7945-A053-A5367D96A69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19" name="Content Placeholder 2">
            <a:extLst>
              <a:ext uri="{FF2B5EF4-FFF2-40B4-BE49-F238E27FC236}">
                <a16:creationId xmlns:a16="http://schemas.microsoft.com/office/drawing/2014/main" id="{9AAA396B-51A4-0340-A33A-9C4698BCD311}"/>
              </a:ext>
            </a:extLst>
          </p:cNvPr>
          <p:cNvSpPr>
            <a:spLocks noGrp="1"/>
          </p:cNvSpPr>
          <p:nvPr>
            <p:ph idx="1" hasCustomPrompt="1"/>
          </p:nvPr>
        </p:nvSpPr>
        <p:spPr>
          <a:xfrm>
            <a:off x="354491" y="1785257"/>
            <a:ext cx="10999309" cy="4707618"/>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2" name="Rectangle 1">
            <a:extLst>
              <a:ext uri="{FF2B5EF4-FFF2-40B4-BE49-F238E27FC236}">
                <a16:creationId xmlns:a16="http://schemas.microsoft.com/office/drawing/2014/main" id="{14F79235-490B-E2EC-516A-A55A3C45B7F1}"/>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3532828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Title and Subtitle">
    <p:spTree>
      <p:nvGrpSpPr>
        <p:cNvPr id="1" name=""/>
        <p:cNvGrpSpPr/>
        <p:nvPr/>
      </p:nvGrpSpPr>
      <p:grpSpPr>
        <a:xfrm>
          <a:off x="0" y="0"/>
          <a:ext cx="0" cy="0"/>
          <a:chOff x="0" y="0"/>
          <a:chExt cx="0" cy="0"/>
        </a:xfrm>
      </p:grpSpPr>
      <p:pic>
        <p:nvPicPr>
          <p:cNvPr id="8" name="Picture 7" descr="Itano_ITAN0_IMG_2491.jpg">
            <a:extLst>
              <a:ext uri="{FF2B5EF4-FFF2-40B4-BE49-F238E27FC236}">
                <a16:creationId xmlns:a16="http://schemas.microsoft.com/office/drawing/2014/main" id="{F8CDC647-A028-3A48-BB26-65AEA493D1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7" name="Snip Single Corner Rectangle 6">
            <a:extLst>
              <a:ext uri="{FF2B5EF4-FFF2-40B4-BE49-F238E27FC236}">
                <a16:creationId xmlns:a16="http://schemas.microsoft.com/office/drawing/2014/main" id="{5555F3FF-2AD2-4F4F-A9BD-AA1053B6B864}"/>
              </a:ext>
            </a:extLst>
          </p:cNvPr>
          <p:cNvSpPr/>
          <p:nvPr userDrawn="1"/>
        </p:nvSpPr>
        <p:spPr>
          <a:xfrm rot="10800000" flipH="1">
            <a:off x="-271749" y="3601041"/>
            <a:ext cx="9996522" cy="1292123"/>
          </a:xfrm>
          <a:prstGeom prst="snip1Rect">
            <a:avLst>
              <a:gd name="adj" fmla="val 36698"/>
            </a:avLst>
          </a:prstGeom>
          <a:solidFill>
            <a:schemeClr val="accent4">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61F6CB30-2E13-AF48-A508-E6CB8043BAC3}"/>
              </a:ext>
            </a:extLst>
          </p:cNvPr>
          <p:cNvSpPr>
            <a:spLocks noGrp="1"/>
          </p:cNvSpPr>
          <p:nvPr>
            <p:ph type="title" hasCustomPrompt="1"/>
          </p:nvPr>
        </p:nvSpPr>
        <p:spPr>
          <a:xfrm>
            <a:off x="831850" y="3788224"/>
            <a:ext cx="8523165" cy="538847"/>
          </a:xfrm>
          <a:prstGeom prst="rect">
            <a:avLst/>
          </a:prstGeom>
        </p:spPr>
        <p:txBody>
          <a:bodyPr anchor="b">
            <a:normAutofit/>
          </a:bodyPr>
          <a:lstStyle>
            <a:lvl1pPr>
              <a:defRPr sz="3200">
                <a:solidFill>
                  <a:schemeClr val="bg1"/>
                </a:solidFill>
              </a:defRPr>
            </a:lvl1pPr>
          </a:lstStyle>
          <a:p>
            <a:r>
              <a:rPr lang="en-US" dirty="0"/>
              <a:t>Section Title</a:t>
            </a:r>
          </a:p>
        </p:txBody>
      </p:sp>
      <p:sp>
        <p:nvSpPr>
          <p:cNvPr id="3" name="Text Placeholder 2">
            <a:extLst>
              <a:ext uri="{FF2B5EF4-FFF2-40B4-BE49-F238E27FC236}">
                <a16:creationId xmlns:a16="http://schemas.microsoft.com/office/drawing/2014/main" id="{4EF02AEC-943A-1C4B-8E12-AD31CA2B0278}"/>
              </a:ext>
            </a:extLst>
          </p:cNvPr>
          <p:cNvSpPr>
            <a:spLocks noGrp="1"/>
          </p:cNvSpPr>
          <p:nvPr>
            <p:ph type="body" idx="1" hasCustomPrompt="1"/>
          </p:nvPr>
        </p:nvSpPr>
        <p:spPr>
          <a:xfrm>
            <a:off x="831850" y="4345676"/>
            <a:ext cx="8523165" cy="423271"/>
          </a:xfrm>
          <a:prstGeom prst="rect">
            <a:avLst/>
          </a:prstGeo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Tree>
    <p:extLst>
      <p:ext uri="{BB962C8B-B14F-4D97-AF65-F5344CB8AC3E}">
        <p14:creationId xmlns:p14="http://schemas.microsoft.com/office/powerpoint/2010/main" val="288168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 Title Only">
    <p:spTree>
      <p:nvGrpSpPr>
        <p:cNvPr id="1" name=""/>
        <p:cNvGrpSpPr/>
        <p:nvPr/>
      </p:nvGrpSpPr>
      <p:grpSpPr>
        <a:xfrm>
          <a:off x="0" y="0"/>
          <a:ext cx="0" cy="0"/>
          <a:chOff x="0" y="0"/>
          <a:chExt cx="0" cy="0"/>
        </a:xfrm>
      </p:grpSpPr>
      <p:pic>
        <p:nvPicPr>
          <p:cNvPr id="6" name="Picture 5" descr="Itano_ITAN0_IMG_2491.jpg">
            <a:extLst>
              <a:ext uri="{FF2B5EF4-FFF2-40B4-BE49-F238E27FC236}">
                <a16:creationId xmlns:a16="http://schemas.microsoft.com/office/drawing/2014/main" id="{C2EE321D-DE3F-3F4B-9BE1-60DA3DBEE7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7" name="Snip Single Corner Rectangle 6">
            <a:extLst>
              <a:ext uri="{FF2B5EF4-FFF2-40B4-BE49-F238E27FC236}">
                <a16:creationId xmlns:a16="http://schemas.microsoft.com/office/drawing/2014/main" id="{5555F3FF-2AD2-4F4F-A9BD-AA1053B6B864}"/>
              </a:ext>
            </a:extLst>
          </p:cNvPr>
          <p:cNvSpPr/>
          <p:nvPr userDrawn="1"/>
        </p:nvSpPr>
        <p:spPr>
          <a:xfrm rot="10800000" flipH="1">
            <a:off x="-271749" y="3601041"/>
            <a:ext cx="9996522" cy="1292123"/>
          </a:xfrm>
          <a:prstGeom prst="snip1Rect">
            <a:avLst>
              <a:gd name="adj" fmla="val 36698"/>
            </a:avLst>
          </a:prstGeom>
          <a:solidFill>
            <a:schemeClr val="accent4">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61F6CB30-2E13-AF48-A508-E6CB8043BAC3}"/>
              </a:ext>
            </a:extLst>
          </p:cNvPr>
          <p:cNvSpPr>
            <a:spLocks noGrp="1"/>
          </p:cNvSpPr>
          <p:nvPr>
            <p:ph type="title" hasCustomPrompt="1"/>
          </p:nvPr>
        </p:nvSpPr>
        <p:spPr>
          <a:xfrm>
            <a:off x="831850" y="3615329"/>
            <a:ext cx="8523165" cy="1292123"/>
          </a:xfrm>
          <a:prstGeom prst="rect">
            <a:avLst/>
          </a:prstGeom>
        </p:spPr>
        <p:txBody>
          <a:bodyPr anchor="ctr">
            <a:normAutofit/>
          </a:bodyPr>
          <a:lstStyle>
            <a:lvl1pPr>
              <a:defRPr sz="3200">
                <a:solidFill>
                  <a:schemeClr val="bg1"/>
                </a:solidFill>
              </a:defRPr>
            </a:lvl1pPr>
          </a:lstStyle>
          <a:p>
            <a:r>
              <a:rPr lang="en-US" dirty="0"/>
              <a:t>Section Title</a:t>
            </a:r>
          </a:p>
        </p:txBody>
      </p:sp>
    </p:spTree>
    <p:extLst>
      <p:ext uri="{BB962C8B-B14F-4D97-AF65-F5344CB8AC3E}">
        <p14:creationId xmlns:p14="http://schemas.microsoft.com/office/powerpoint/2010/main" val="3778843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ub-Section Header: Title and Subtitle">
    <p:spTree>
      <p:nvGrpSpPr>
        <p:cNvPr id="1" name=""/>
        <p:cNvGrpSpPr/>
        <p:nvPr/>
      </p:nvGrpSpPr>
      <p:grpSpPr>
        <a:xfrm>
          <a:off x="0" y="0"/>
          <a:ext cx="0" cy="0"/>
          <a:chOff x="0" y="0"/>
          <a:chExt cx="0" cy="0"/>
        </a:xfrm>
      </p:grpSpPr>
      <p:pic>
        <p:nvPicPr>
          <p:cNvPr id="8" name="Picture 7" descr="Itano_ITAN0_IMG_2491.jpg">
            <a:extLst>
              <a:ext uri="{FF2B5EF4-FFF2-40B4-BE49-F238E27FC236}">
                <a16:creationId xmlns:a16="http://schemas.microsoft.com/office/drawing/2014/main" id="{F8CDC647-A028-3A48-BB26-65AEA493D1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7" name="Snip Single Corner Rectangle 6">
            <a:extLst>
              <a:ext uri="{FF2B5EF4-FFF2-40B4-BE49-F238E27FC236}">
                <a16:creationId xmlns:a16="http://schemas.microsoft.com/office/drawing/2014/main" id="{5555F3FF-2AD2-4F4F-A9BD-AA1053B6B864}"/>
              </a:ext>
            </a:extLst>
          </p:cNvPr>
          <p:cNvSpPr/>
          <p:nvPr userDrawn="1"/>
        </p:nvSpPr>
        <p:spPr>
          <a:xfrm rot="10800000" flipH="1">
            <a:off x="-271749" y="3601041"/>
            <a:ext cx="9996522" cy="1292123"/>
          </a:xfrm>
          <a:prstGeom prst="snip1Rect">
            <a:avLst>
              <a:gd name="adj" fmla="val 36698"/>
            </a:avLst>
          </a:pr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61F6CB30-2E13-AF48-A508-E6CB8043BAC3}"/>
              </a:ext>
            </a:extLst>
          </p:cNvPr>
          <p:cNvSpPr>
            <a:spLocks noGrp="1"/>
          </p:cNvSpPr>
          <p:nvPr>
            <p:ph type="title" hasCustomPrompt="1"/>
          </p:nvPr>
        </p:nvSpPr>
        <p:spPr>
          <a:xfrm>
            <a:off x="831850" y="3788224"/>
            <a:ext cx="8523165" cy="538847"/>
          </a:xfrm>
          <a:prstGeom prst="rect">
            <a:avLst/>
          </a:prstGeom>
        </p:spPr>
        <p:txBody>
          <a:bodyPr anchor="b">
            <a:normAutofit/>
          </a:bodyPr>
          <a:lstStyle>
            <a:lvl1pPr>
              <a:defRPr sz="3200">
                <a:solidFill>
                  <a:schemeClr val="bg1"/>
                </a:solidFill>
              </a:defRPr>
            </a:lvl1pPr>
          </a:lstStyle>
          <a:p>
            <a:r>
              <a:rPr lang="en-US" dirty="0"/>
              <a:t>Section Title</a:t>
            </a:r>
          </a:p>
        </p:txBody>
      </p:sp>
      <p:sp>
        <p:nvSpPr>
          <p:cNvPr id="3" name="Text Placeholder 2">
            <a:extLst>
              <a:ext uri="{FF2B5EF4-FFF2-40B4-BE49-F238E27FC236}">
                <a16:creationId xmlns:a16="http://schemas.microsoft.com/office/drawing/2014/main" id="{4EF02AEC-943A-1C4B-8E12-AD31CA2B0278}"/>
              </a:ext>
            </a:extLst>
          </p:cNvPr>
          <p:cNvSpPr>
            <a:spLocks noGrp="1"/>
          </p:cNvSpPr>
          <p:nvPr>
            <p:ph type="body" idx="1" hasCustomPrompt="1"/>
          </p:nvPr>
        </p:nvSpPr>
        <p:spPr>
          <a:xfrm>
            <a:off x="831850" y="4345676"/>
            <a:ext cx="8523165" cy="423271"/>
          </a:xfrm>
          <a:prstGeom prst="rect">
            <a:avLst/>
          </a:prstGeo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Tree>
    <p:extLst>
      <p:ext uri="{BB962C8B-B14F-4D97-AF65-F5344CB8AC3E}">
        <p14:creationId xmlns:p14="http://schemas.microsoft.com/office/powerpoint/2010/main" val="3089926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Section Header: Title Only">
    <p:spTree>
      <p:nvGrpSpPr>
        <p:cNvPr id="1" name=""/>
        <p:cNvGrpSpPr/>
        <p:nvPr/>
      </p:nvGrpSpPr>
      <p:grpSpPr>
        <a:xfrm>
          <a:off x="0" y="0"/>
          <a:ext cx="0" cy="0"/>
          <a:chOff x="0" y="0"/>
          <a:chExt cx="0" cy="0"/>
        </a:xfrm>
      </p:grpSpPr>
      <p:pic>
        <p:nvPicPr>
          <p:cNvPr id="6" name="Picture 5" descr="Itano_ITAN0_IMG_2491.jpg">
            <a:extLst>
              <a:ext uri="{FF2B5EF4-FFF2-40B4-BE49-F238E27FC236}">
                <a16:creationId xmlns:a16="http://schemas.microsoft.com/office/drawing/2014/main" id="{C2EE321D-DE3F-3F4B-9BE1-60DA3DBEE7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7" name="Snip Single Corner Rectangle 6">
            <a:extLst>
              <a:ext uri="{FF2B5EF4-FFF2-40B4-BE49-F238E27FC236}">
                <a16:creationId xmlns:a16="http://schemas.microsoft.com/office/drawing/2014/main" id="{5555F3FF-2AD2-4F4F-A9BD-AA1053B6B864}"/>
              </a:ext>
            </a:extLst>
          </p:cNvPr>
          <p:cNvSpPr/>
          <p:nvPr userDrawn="1"/>
        </p:nvSpPr>
        <p:spPr>
          <a:xfrm rot="10800000" flipH="1">
            <a:off x="-271749" y="3601041"/>
            <a:ext cx="9996522" cy="1292123"/>
          </a:xfrm>
          <a:prstGeom prst="snip1Rect">
            <a:avLst>
              <a:gd name="adj" fmla="val 36698"/>
            </a:avLst>
          </a:pr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61F6CB30-2E13-AF48-A508-E6CB8043BAC3}"/>
              </a:ext>
            </a:extLst>
          </p:cNvPr>
          <p:cNvSpPr>
            <a:spLocks noGrp="1"/>
          </p:cNvSpPr>
          <p:nvPr>
            <p:ph type="title" hasCustomPrompt="1"/>
          </p:nvPr>
        </p:nvSpPr>
        <p:spPr>
          <a:xfrm>
            <a:off x="831850" y="3615329"/>
            <a:ext cx="8523165" cy="1292123"/>
          </a:xfrm>
          <a:prstGeom prst="rect">
            <a:avLst/>
          </a:prstGeom>
        </p:spPr>
        <p:txBody>
          <a:bodyPr anchor="ctr">
            <a:normAutofit/>
          </a:bodyPr>
          <a:lstStyle>
            <a:lvl1pPr>
              <a:defRPr sz="3200">
                <a:solidFill>
                  <a:schemeClr val="bg1"/>
                </a:solidFill>
              </a:defRPr>
            </a:lvl1pPr>
          </a:lstStyle>
          <a:p>
            <a:r>
              <a:rPr lang="en-US" dirty="0"/>
              <a:t>Section Title</a:t>
            </a:r>
          </a:p>
        </p:txBody>
      </p:sp>
    </p:spTree>
    <p:extLst>
      <p:ext uri="{BB962C8B-B14F-4D97-AF65-F5344CB8AC3E}">
        <p14:creationId xmlns:p14="http://schemas.microsoft.com/office/powerpoint/2010/main" val="11436188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9" name="Snip Single Corner Rectangle 8">
            <a:extLst>
              <a:ext uri="{FF2B5EF4-FFF2-40B4-BE49-F238E27FC236}">
                <a16:creationId xmlns:a16="http://schemas.microsoft.com/office/drawing/2014/main" id="{0BBAAF31-F8BA-6F4B-917A-191393848495}"/>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1" name="Title 1">
            <a:extLst>
              <a:ext uri="{FF2B5EF4-FFF2-40B4-BE49-F238E27FC236}">
                <a16:creationId xmlns:a16="http://schemas.microsoft.com/office/drawing/2014/main" id="{A36BC219-735E-AB41-B91B-1E384F4EADDA}"/>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5" name="Straight Connector 14">
            <a:extLst>
              <a:ext uri="{FF2B5EF4-FFF2-40B4-BE49-F238E27FC236}">
                <a16:creationId xmlns:a16="http://schemas.microsoft.com/office/drawing/2014/main" id="{FB8F116D-EE4A-4944-9804-B60DA0253C65}"/>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69DC85FA-D5D5-7A46-AA0F-568E87ACCE4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12" name="Content Placeholder 2">
            <a:extLst>
              <a:ext uri="{FF2B5EF4-FFF2-40B4-BE49-F238E27FC236}">
                <a16:creationId xmlns:a16="http://schemas.microsoft.com/office/drawing/2014/main" id="{561609E9-6E9E-7243-8F13-A0B9BEA017D9}"/>
              </a:ext>
            </a:extLst>
          </p:cNvPr>
          <p:cNvSpPr>
            <a:spLocks noGrp="1"/>
          </p:cNvSpPr>
          <p:nvPr>
            <p:ph idx="13" hasCustomPrompt="1"/>
          </p:nvPr>
        </p:nvSpPr>
        <p:spPr>
          <a:xfrm>
            <a:off x="354491" y="1393371"/>
            <a:ext cx="5578223" cy="5099504"/>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14" name="Content Placeholder 2">
            <a:extLst>
              <a:ext uri="{FF2B5EF4-FFF2-40B4-BE49-F238E27FC236}">
                <a16:creationId xmlns:a16="http://schemas.microsoft.com/office/drawing/2014/main" id="{5AD0DAE2-6CA3-BF47-B88B-168B82A62A22}"/>
              </a:ext>
            </a:extLst>
          </p:cNvPr>
          <p:cNvSpPr>
            <a:spLocks noGrp="1"/>
          </p:cNvSpPr>
          <p:nvPr>
            <p:ph idx="14" hasCustomPrompt="1"/>
          </p:nvPr>
        </p:nvSpPr>
        <p:spPr>
          <a:xfrm>
            <a:off x="6150428" y="1393371"/>
            <a:ext cx="5578223" cy="5099504"/>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3" name="Rectangle 2">
            <a:extLst>
              <a:ext uri="{FF2B5EF4-FFF2-40B4-BE49-F238E27FC236}">
                <a16:creationId xmlns:a16="http://schemas.microsoft.com/office/drawing/2014/main" id="{5628B43B-6267-8040-5464-400C41B37AFE}"/>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29987669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with Slide Subtitle">
    <p:spTree>
      <p:nvGrpSpPr>
        <p:cNvPr id="1" name=""/>
        <p:cNvGrpSpPr/>
        <p:nvPr/>
      </p:nvGrpSpPr>
      <p:grpSpPr>
        <a:xfrm>
          <a:off x="0" y="0"/>
          <a:ext cx="0" cy="0"/>
          <a:chOff x="0" y="0"/>
          <a:chExt cx="0" cy="0"/>
        </a:xfrm>
      </p:grpSpPr>
      <p:sp>
        <p:nvSpPr>
          <p:cNvPr id="21" name="Snip Single Corner Rectangle 20">
            <a:extLst>
              <a:ext uri="{FF2B5EF4-FFF2-40B4-BE49-F238E27FC236}">
                <a16:creationId xmlns:a16="http://schemas.microsoft.com/office/drawing/2014/main" id="{FAF4BBA1-2666-F84D-81A7-E2D826147ACB}"/>
              </a:ext>
            </a:extLst>
          </p:cNvPr>
          <p:cNvSpPr/>
          <p:nvPr userDrawn="1"/>
        </p:nvSpPr>
        <p:spPr>
          <a:xfrm rot="10800000" flipH="1">
            <a:off x="-84083" y="1035820"/>
            <a:ext cx="4310395" cy="511933"/>
          </a:xfrm>
          <a:prstGeom prst="snip1Rect">
            <a:avLst>
              <a:gd name="adj" fmla="val 366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0" name="Snip Single Corner Rectangle 9">
            <a:extLst>
              <a:ext uri="{FF2B5EF4-FFF2-40B4-BE49-F238E27FC236}">
                <a16:creationId xmlns:a16="http://schemas.microsoft.com/office/drawing/2014/main" id="{D38E348A-3B1D-5841-BEBC-2B7DE486A071}"/>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7" name="Title 1">
            <a:extLst>
              <a:ext uri="{FF2B5EF4-FFF2-40B4-BE49-F238E27FC236}">
                <a16:creationId xmlns:a16="http://schemas.microsoft.com/office/drawing/2014/main" id="{B2C2EBC3-559F-7744-BFE9-F857D45421E8}"/>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8" name="Straight Connector 17">
            <a:extLst>
              <a:ext uri="{FF2B5EF4-FFF2-40B4-BE49-F238E27FC236}">
                <a16:creationId xmlns:a16="http://schemas.microsoft.com/office/drawing/2014/main" id="{26981CC9-1621-1442-B3FF-34EC2344572C}"/>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DAF94AD4-96C9-8F49-B3BA-543AEC4A4A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22" name="Text Placeholder 4">
            <a:extLst>
              <a:ext uri="{FF2B5EF4-FFF2-40B4-BE49-F238E27FC236}">
                <a16:creationId xmlns:a16="http://schemas.microsoft.com/office/drawing/2014/main" id="{E3E5063E-0787-914A-89B0-D8F14BC93D98}"/>
              </a:ext>
            </a:extLst>
          </p:cNvPr>
          <p:cNvSpPr>
            <a:spLocks noGrp="1"/>
          </p:cNvSpPr>
          <p:nvPr>
            <p:ph type="body" sz="quarter" idx="12" hasCustomPrompt="1"/>
          </p:nvPr>
        </p:nvSpPr>
        <p:spPr>
          <a:xfrm>
            <a:off x="354491" y="1101952"/>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sp>
        <p:nvSpPr>
          <p:cNvPr id="14" name="Content Placeholder 2">
            <a:extLst>
              <a:ext uri="{FF2B5EF4-FFF2-40B4-BE49-F238E27FC236}">
                <a16:creationId xmlns:a16="http://schemas.microsoft.com/office/drawing/2014/main" id="{E5EC764C-F3FD-E54E-987B-DE5CAA84AAC1}"/>
              </a:ext>
            </a:extLst>
          </p:cNvPr>
          <p:cNvSpPr>
            <a:spLocks noGrp="1"/>
          </p:cNvSpPr>
          <p:nvPr>
            <p:ph idx="14" hasCustomPrompt="1"/>
          </p:nvPr>
        </p:nvSpPr>
        <p:spPr>
          <a:xfrm>
            <a:off x="354491" y="1796143"/>
            <a:ext cx="5578223" cy="468584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15" name="Content Placeholder 2">
            <a:extLst>
              <a:ext uri="{FF2B5EF4-FFF2-40B4-BE49-F238E27FC236}">
                <a16:creationId xmlns:a16="http://schemas.microsoft.com/office/drawing/2014/main" id="{B80A5ADD-3BA2-1F47-B4EE-ED869A963839}"/>
              </a:ext>
            </a:extLst>
          </p:cNvPr>
          <p:cNvSpPr>
            <a:spLocks noGrp="1"/>
          </p:cNvSpPr>
          <p:nvPr>
            <p:ph idx="15" hasCustomPrompt="1"/>
          </p:nvPr>
        </p:nvSpPr>
        <p:spPr>
          <a:xfrm>
            <a:off x="6150428" y="1796143"/>
            <a:ext cx="5578223" cy="468584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3" name="Rectangle 2">
            <a:extLst>
              <a:ext uri="{FF2B5EF4-FFF2-40B4-BE49-F238E27FC236}">
                <a16:creationId xmlns:a16="http://schemas.microsoft.com/office/drawing/2014/main" id="{CBC1201F-87B9-B932-2A16-543C78FF9ED5}"/>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4562376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0CBDDC5-9BAD-8549-8B3A-49B39CD3EA0E}"/>
              </a:ext>
            </a:extLst>
          </p:cNvPr>
          <p:cNvSpPr>
            <a:spLocks noGrp="1"/>
          </p:cNvSpPr>
          <p:nvPr>
            <p:ph type="body" idx="1"/>
          </p:nvPr>
        </p:nvSpPr>
        <p:spPr>
          <a:xfrm>
            <a:off x="354491" y="1389482"/>
            <a:ext cx="5543002" cy="368185"/>
          </a:xfrm>
          <a:prstGeom prst="rect">
            <a:avLst/>
          </a:prstGeom>
        </p:spPr>
        <p:txBody>
          <a:bodyPr anchor="b">
            <a:normAutofit/>
          </a:bodyPr>
          <a:lstStyle>
            <a:lvl1pPr marL="0" indent="0">
              <a:buNone/>
              <a:defRPr sz="1600" b="1">
                <a:solidFill>
                  <a:schemeClr val="accent6">
                    <a:lumMod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71A8117C-0D49-054D-82DE-376B748015AE}"/>
              </a:ext>
            </a:extLst>
          </p:cNvPr>
          <p:cNvSpPr>
            <a:spLocks noGrp="1"/>
          </p:cNvSpPr>
          <p:nvPr>
            <p:ph type="body" sz="quarter" idx="3"/>
          </p:nvPr>
        </p:nvSpPr>
        <p:spPr>
          <a:xfrm>
            <a:off x="6172200" y="1389482"/>
            <a:ext cx="5543002" cy="368186"/>
          </a:xfrm>
          <a:prstGeom prst="rect">
            <a:avLst/>
          </a:prstGeom>
        </p:spPr>
        <p:txBody>
          <a:bodyPr anchor="b">
            <a:normAutofit/>
          </a:bodyPr>
          <a:lstStyle>
            <a:lvl1pPr marL="0" indent="0">
              <a:buNone/>
              <a:defRPr sz="1600" b="1">
                <a:solidFill>
                  <a:schemeClr val="accent6">
                    <a:lumMod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Snip Single Corner Rectangle 10">
            <a:extLst>
              <a:ext uri="{FF2B5EF4-FFF2-40B4-BE49-F238E27FC236}">
                <a16:creationId xmlns:a16="http://schemas.microsoft.com/office/drawing/2014/main" id="{CCA8EBA2-7588-8549-9D3E-A0CBD8F1A33F}"/>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3" name="Title 1">
            <a:extLst>
              <a:ext uri="{FF2B5EF4-FFF2-40B4-BE49-F238E27FC236}">
                <a16:creationId xmlns:a16="http://schemas.microsoft.com/office/drawing/2014/main" id="{276EAEF1-E530-DA46-BF0C-12A4E5B62CD4}"/>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4" name="Straight Connector 13">
            <a:extLst>
              <a:ext uri="{FF2B5EF4-FFF2-40B4-BE49-F238E27FC236}">
                <a16:creationId xmlns:a16="http://schemas.microsoft.com/office/drawing/2014/main" id="{C9B22A79-1592-6D42-BA1B-C17A1E623F03}"/>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03864DDC-27A9-4348-A5DC-8367EC0149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19" name="Content Placeholder 2">
            <a:extLst>
              <a:ext uri="{FF2B5EF4-FFF2-40B4-BE49-F238E27FC236}">
                <a16:creationId xmlns:a16="http://schemas.microsoft.com/office/drawing/2014/main" id="{20B18BEB-0D88-7648-B23D-B73C102595C7}"/>
              </a:ext>
            </a:extLst>
          </p:cNvPr>
          <p:cNvSpPr>
            <a:spLocks noGrp="1"/>
          </p:cNvSpPr>
          <p:nvPr>
            <p:ph idx="14" hasCustomPrompt="1"/>
          </p:nvPr>
        </p:nvSpPr>
        <p:spPr>
          <a:xfrm>
            <a:off x="354491" y="1828799"/>
            <a:ext cx="5578223" cy="466407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20" name="Content Placeholder 2">
            <a:extLst>
              <a:ext uri="{FF2B5EF4-FFF2-40B4-BE49-F238E27FC236}">
                <a16:creationId xmlns:a16="http://schemas.microsoft.com/office/drawing/2014/main" id="{C1A4A0B8-F86F-534A-9412-3C05529E5821}"/>
              </a:ext>
            </a:extLst>
          </p:cNvPr>
          <p:cNvSpPr>
            <a:spLocks noGrp="1"/>
          </p:cNvSpPr>
          <p:nvPr>
            <p:ph idx="15" hasCustomPrompt="1"/>
          </p:nvPr>
        </p:nvSpPr>
        <p:spPr>
          <a:xfrm>
            <a:off x="6150428" y="1828799"/>
            <a:ext cx="5578223" cy="466407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4" name="Rectangle 3">
            <a:extLst>
              <a:ext uri="{FF2B5EF4-FFF2-40B4-BE49-F238E27FC236}">
                <a16:creationId xmlns:a16="http://schemas.microsoft.com/office/drawing/2014/main" id="{9D004BED-97FD-AABC-D26A-D40C1F702AF2}"/>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12622753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with Slide Subtitle">
    <p:spTree>
      <p:nvGrpSpPr>
        <p:cNvPr id="1" name=""/>
        <p:cNvGrpSpPr/>
        <p:nvPr/>
      </p:nvGrpSpPr>
      <p:grpSpPr>
        <a:xfrm>
          <a:off x="0" y="0"/>
          <a:ext cx="0" cy="0"/>
          <a:chOff x="0" y="0"/>
          <a:chExt cx="0" cy="0"/>
        </a:xfrm>
      </p:grpSpPr>
      <p:sp>
        <p:nvSpPr>
          <p:cNvPr id="14" name="Snip Single Corner Rectangle 13">
            <a:extLst>
              <a:ext uri="{FF2B5EF4-FFF2-40B4-BE49-F238E27FC236}">
                <a16:creationId xmlns:a16="http://schemas.microsoft.com/office/drawing/2014/main" id="{F3CEBEE3-9148-F946-B2AE-F98F83A1BC13}"/>
              </a:ext>
            </a:extLst>
          </p:cNvPr>
          <p:cNvSpPr/>
          <p:nvPr userDrawn="1"/>
        </p:nvSpPr>
        <p:spPr>
          <a:xfrm rot="10800000" flipH="1">
            <a:off x="-84083" y="1035820"/>
            <a:ext cx="4310395" cy="511933"/>
          </a:xfrm>
          <a:prstGeom prst="snip1Rect">
            <a:avLst>
              <a:gd name="adj" fmla="val 366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5" name="Snip Single Corner Rectangle 14">
            <a:extLst>
              <a:ext uri="{FF2B5EF4-FFF2-40B4-BE49-F238E27FC236}">
                <a16:creationId xmlns:a16="http://schemas.microsoft.com/office/drawing/2014/main" id="{5B250FE7-F627-784A-A340-B9F6E6832487}"/>
              </a:ext>
            </a:extLst>
          </p:cNvPr>
          <p:cNvSpPr/>
          <p:nvPr userDrawn="1"/>
        </p:nvSpPr>
        <p:spPr>
          <a:xfrm rot="10800000" flipH="1">
            <a:off x="-84083" y="200873"/>
            <a:ext cx="8614127" cy="895335"/>
          </a:xfrm>
          <a:prstGeom prst="snip1Rect">
            <a:avLst>
              <a:gd name="adj" fmla="val 36698"/>
            </a:avLst>
          </a:prstGeom>
          <a:solidFill>
            <a:srgbClr val="9ED1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3" name="Text Placeholder 2">
            <a:extLst>
              <a:ext uri="{FF2B5EF4-FFF2-40B4-BE49-F238E27FC236}">
                <a16:creationId xmlns:a16="http://schemas.microsoft.com/office/drawing/2014/main" id="{A0CBDDC5-9BAD-8549-8B3A-49B39CD3EA0E}"/>
              </a:ext>
            </a:extLst>
          </p:cNvPr>
          <p:cNvSpPr>
            <a:spLocks noGrp="1"/>
          </p:cNvSpPr>
          <p:nvPr>
            <p:ph type="body" idx="1"/>
          </p:nvPr>
        </p:nvSpPr>
        <p:spPr>
          <a:xfrm>
            <a:off x="354491" y="1824948"/>
            <a:ext cx="5543002" cy="368185"/>
          </a:xfrm>
          <a:prstGeom prst="rect">
            <a:avLst/>
          </a:prstGeom>
        </p:spPr>
        <p:txBody>
          <a:bodyPr anchor="b">
            <a:normAutofit/>
          </a:bodyPr>
          <a:lstStyle>
            <a:lvl1pPr marL="0" indent="0">
              <a:lnSpc>
                <a:spcPct val="110000"/>
              </a:lnSpc>
              <a:buNone/>
              <a:defRPr sz="1600" b="1">
                <a:solidFill>
                  <a:schemeClr val="accent6">
                    <a:lumMod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a:extLst>
              <a:ext uri="{FF2B5EF4-FFF2-40B4-BE49-F238E27FC236}">
                <a16:creationId xmlns:a16="http://schemas.microsoft.com/office/drawing/2014/main" id="{71A8117C-0D49-054D-82DE-376B748015AE}"/>
              </a:ext>
            </a:extLst>
          </p:cNvPr>
          <p:cNvSpPr>
            <a:spLocks noGrp="1"/>
          </p:cNvSpPr>
          <p:nvPr>
            <p:ph type="body" sz="quarter" idx="3"/>
          </p:nvPr>
        </p:nvSpPr>
        <p:spPr>
          <a:xfrm>
            <a:off x="6172200" y="1824948"/>
            <a:ext cx="5543002" cy="368186"/>
          </a:xfrm>
          <a:prstGeom prst="rect">
            <a:avLst/>
          </a:prstGeom>
        </p:spPr>
        <p:txBody>
          <a:bodyPr anchor="b">
            <a:normAutofit/>
          </a:bodyPr>
          <a:lstStyle>
            <a:lvl1pPr marL="0" indent="0">
              <a:lnSpc>
                <a:spcPct val="110000"/>
              </a:lnSpc>
              <a:buNone/>
              <a:defRPr sz="1600" b="1">
                <a:solidFill>
                  <a:schemeClr val="accent6">
                    <a:lumMod val="1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2" name="Snip Single Corner Rectangle 11">
            <a:extLst>
              <a:ext uri="{FF2B5EF4-FFF2-40B4-BE49-F238E27FC236}">
                <a16:creationId xmlns:a16="http://schemas.microsoft.com/office/drawing/2014/main" id="{58A59007-05BF-484F-9213-F53555720898}"/>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3" name="Title 1">
            <a:extLst>
              <a:ext uri="{FF2B5EF4-FFF2-40B4-BE49-F238E27FC236}">
                <a16:creationId xmlns:a16="http://schemas.microsoft.com/office/drawing/2014/main" id="{385C6A19-D8EE-4A4D-B4D2-FFE281D5AADA}"/>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8" name="Straight Connector 17">
            <a:extLst>
              <a:ext uri="{FF2B5EF4-FFF2-40B4-BE49-F238E27FC236}">
                <a16:creationId xmlns:a16="http://schemas.microsoft.com/office/drawing/2014/main" id="{BFBD8755-E911-1047-8B80-24013EE3A12D}"/>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443D74A3-23A2-7041-B178-6002D8BF0E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20" name="Text Placeholder 4">
            <a:extLst>
              <a:ext uri="{FF2B5EF4-FFF2-40B4-BE49-F238E27FC236}">
                <a16:creationId xmlns:a16="http://schemas.microsoft.com/office/drawing/2014/main" id="{755313B1-7493-F340-B2E8-8170973C08E3}"/>
              </a:ext>
            </a:extLst>
          </p:cNvPr>
          <p:cNvSpPr>
            <a:spLocks noGrp="1"/>
          </p:cNvSpPr>
          <p:nvPr>
            <p:ph type="body" sz="quarter" idx="12" hasCustomPrompt="1"/>
          </p:nvPr>
        </p:nvSpPr>
        <p:spPr>
          <a:xfrm>
            <a:off x="354491" y="1101952"/>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sp>
        <p:nvSpPr>
          <p:cNvPr id="23" name="Content Placeholder 2">
            <a:extLst>
              <a:ext uri="{FF2B5EF4-FFF2-40B4-BE49-F238E27FC236}">
                <a16:creationId xmlns:a16="http://schemas.microsoft.com/office/drawing/2014/main" id="{A8FAB742-8A3C-C749-8F57-57EE0AC41671}"/>
              </a:ext>
            </a:extLst>
          </p:cNvPr>
          <p:cNvSpPr>
            <a:spLocks noGrp="1"/>
          </p:cNvSpPr>
          <p:nvPr>
            <p:ph idx="14" hasCustomPrompt="1"/>
          </p:nvPr>
        </p:nvSpPr>
        <p:spPr>
          <a:xfrm>
            <a:off x="354491" y="2264229"/>
            <a:ext cx="5578223" cy="422864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24" name="Content Placeholder 2">
            <a:extLst>
              <a:ext uri="{FF2B5EF4-FFF2-40B4-BE49-F238E27FC236}">
                <a16:creationId xmlns:a16="http://schemas.microsoft.com/office/drawing/2014/main" id="{6E2B5591-0196-5647-9FC7-3D9AFE685F2E}"/>
              </a:ext>
            </a:extLst>
          </p:cNvPr>
          <p:cNvSpPr>
            <a:spLocks noGrp="1"/>
          </p:cNvSpPr>
          <p:nvPr>
            <p:ph idx="15" hasCustomPrompt="1"/>
          </p:nvPr>
        </p:nvSpPr>
        <p:spPr>
          <a:xfrm>
            <a:off x="6150428" y="2264229"/>
            <a:ext cx="5578223" cy="422864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4" name="Rectangle 3">
            <a:extLst>
              <a:ext uri="{FF2B5EF4-FFF2-40B4-BE49-F238E27FC236}">
                <a16:creationId xmlns:a16="http://schemas.microsoft.com/office/drawing/2014/main" id="{3A5130C4-148F-CBBB-72A3-631992D59825}"/>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3753643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nip Single Corner Rectangle 7">
            <a:extLst>
              <a:ext uri="{FF2B5EF4-FFF2-40B4-BE49-F238E27FC236}">
                <a16:creationId xmlns:a16="http://schemas.microsoft.com/office/drawing/2014/main" id="{56AACF63-FF9D-7248-B504-AC41E80F829A}"/>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0" name="Title 1">
            <a:extLst>
              <a:ext uri="{FF2B5EF4-FFF2-40B4-BE49-F238E27FC236}">
                <a16:creationId xmlns:a16="http://schemas.microsoft.com/office/drawing/2014/main" id="{315F8905-9DF7-024D-B078-47C2556FCAE0}"/>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1" name="Straight Connector 10">
            <a:extLst>
              <a:ext uri="{FF2B5EF4-FFF2-40B4-BE49-F238E27FC236}">
                <a16:creationId xmlns:a16="http://schemas.microsoft.com/office/drawing/2014/main" id="{62C04925-7E54-6E4C-95DC-0C1971BAACFC}"/>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F99F760E-18DF-1244-B546-70C71EB4932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3" name="Rectangle 2">
            <a:extLst>
              <a:ext uri="{FF2B5EF4-FFF2-40B4-BE49-F238E27FC236}">
                <a16:creationId xmlns:a16="http://schemas.microsoft.com/office/drawing/2014/main" id="{6392DB59-860C-9C9A-ACE1-71F43D2400F5}"/>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15563825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 and Subtitle Only">
    <p:spTree>
      <p:nvGrpSpPr>
        <p:cNvPr id="1" name=""/>
        <p:cNvGrpSpPr/>
        <p:nvPr/>
      </p:nvGrpSpPr>
      <p:grpSpPr>
        <a:xfrm>
          <a:off x="0" y="0"/>
          <a:ext cx="0" cy="0"/>
          <a:chOff x="0" y="0"/>
          <a:chExt cx="0" cy="0"/>
        </a:xfrm>
      </p:grpSpPr>
      <p:sp>
        <p:nvSpPr>
          <p:cNvPr id="9" name="Snip Single Corner Rectangle 8">
            <a:extLst>
              <a:ext uri="{FF2B5EF4-FFF2-40B4-BE49-F238E27FC236}">
                <a16:creationId xmlns:a16="http://schemas.microsoft.com/office/drawing/2014/main" id="{66DA6526-9B43-C546-90E4-115A8399F4C3}"/>
              </a:ext>
            </a:extLst>
          </p:cNvPr>
          <p:cNvSpPr/>
          <p:nvPr userDrawn="1"/>
        </p:nvSpPr>
        <p:spPr>
          <a:xfrm rot="10800000" flipH="1">
            <a:off x="-84083" y="1035820"/>
            <a:ext cx="4310395" cy="511933"/>
          </a:xfrm>
          <a:prstGeom prst="snip1Rect">
            <a:avLst>
              <a:gd name="adj" fmla="val 366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5" name="Snip Single Corner Rectangle 14">
            <a:extLst>
              <a:ext uri="{FF2B5EF4-FFF2-40B4-BE49-F238E27FC236}">
                <a16:creationId xmlns:a16="http://schemas.microsoft.com/office/drawing/2014/main" id="{4C50FEBD-E34A-6E4C-A2D3-E600A5BD80C5}"/>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2" name="Title 1">
            <a:extLst>
              <a:ext uri="{FF2B5EF4-FFF2-40B4-BE49-F238E27FC236}">
                <a16:creationId xmlns:a16="http://schemas.microsoft.com/office/drawing/2014/main" id="{B9694F6C-5CFC-864E-AD94-C3EB7C21441D}"/>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3" name="Straight Connector 12">
            <a:extLst>
              <a:ext uri="{FF2B5EF4-FFF2-40B4-BE49-F238E27FC236}">
                <a16:creationId xmlns:a16="http://schemas.microsoft.com/office/drawing/2014/main" id="{55F821A3-EC9B-FD4C-88E1-015118F7433A}"/>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1AFF2F54-6206-3E4F-84A0-165ECFCB93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16" name="Text Placeholder 4">
            <a:extLst>
              <a:ext uri="{FF2B5EF4-FFF2-40B4-BE49-F238E27FC236}">
                <a16:creationId xmlns:a16="http://schemas.microsoft.com/office/drawing/2014/main" id="{9AE9B5A3-C204-9145-BAF7-37C07FA47BC2}"/>
              </a:ext>
            </a:extLst>
          </p:cNvPr>
          <p:cNvSpPr>
            <a:spLocks noGrp="1"/>
          </p:cNvSpPr>
          <p:nvPr>
            <p:ph type="body" sz="quarter" idx="12" hasCustomPrompt="1"/>
          </p:nvPr>
        </p:nvSpPr>
        <p:spPr>
          <a:xfrm>
            <a:off x="354491" y="1101952"/>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sp>
        <p:nvSpPr>
          <p:cNvPr id="5" name="Rectangle 4">
            <a:extLst>
              <a:ext uri="{FF2B5EF4-FFF2-40B4-BE49-F238E27FC236}">
                <a16:creationId xmlns:a16="http://schemas.microsoft.com/office/drawing/2014/main" id="{704DDEF2-C050-4766-4B0A-5BF881F60FA1}"/>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6123195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29A6CA4-EFE8-6B55-077F-C8766281101D}"/>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672743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pic>
        <p:nvPicPr>
          <p:cNvPr id="14" name="Picture 13" descr="Itano_ITAN0_IMG_2491.jpg">
            <a:extLst>
              <a:ext uri="{FF2B5EF4-FFF2-40B4-BE49-F238E27FC236}">
                <a16:creationId xmlns:a16="http://schemas.microsoft.com/office/drawing/2014/main" id="{EF208367-4430-B94E-AC0B-F0D9D86A584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13" name="Snip Single Corner Rectangle 12">
            <a:extLst>
              <a:ext uri="{FF2B5EF4-FFF2-40B4-BE49-F238E27FC236}">
                <a16:creationId xmlns:a16="http://schemas.microsoft.com/office/drawing/2014/main" id="{66F287B0-CFE4-B745-BA28-C27924434FD8}"/>
              </a:ext>
            </a:extLst>
          </p:cNvPr>
          <p:cNvSpPr/>
          <p:nvPr userDrawn="1"/>
        </p:nvSpPr>
        <p:spPr>
          <a:xfrm rot="10800000" flipH="1">
            <a:off x="-271749" y="3601041"/>
            <a:ext cx="9996522" cy="1292123"/>
          </a:xfrm>
          <a:prstGeom prst="snip1Rect">
            <a:avLst>
              <a:gd name="adj" fmla="val 36698"/>
            </a:avLst>
          </a:prstGeom>
          <a:solidFill>
            <a:schemeClr val="accent4">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7" name="TextBox 16">
            <a:extLst>
              <a:ext uri="{FF2B5EF4-FFF2-40B4-BE49-F238E27FC236}">
                <a16:creationId xmlns:a16="http://schemas.microsoft.com/office/drawing/2014/main" id="{974944D6-6B82-E949-B7F8-D9AC7442BE29}"/>
              </a:ext>
            </a:extLst>
          </p:cNvPr>
          <p:cNvSpPr txBox="1"/>
          <p:nvPr userDrawn="1"/>
        </p:nvSpPr>
        <p:spPr>
          <a:xfrm>
            <a:off x="831850" y="3954714"/>
            <a:ext cx="6233984" cy="584775"/>
          </a:xfrm>
          <a:prstGeom prst="rect">
            <a:avLst/>
          </a:prstGeom>
          <a:noFill/>
        </p:spPr>
        <p:txBody>
          <a:bodyPr wrap="square">
            <a:spAutoFit/>
          </a:bodyPr>
          <a:lstStyle/>
          <a:p>
            <a:r>
              <a:rPr lang="en-US" sz="3200" b="1">
                <a:solidFill>
                  <a:schemeClr val="bg1"/>
                </a:solidFill>
                <a:latin typeface="+mj-lt"/>
              </a:rPr>
              <a:t>Q &amp; A</a:t>
            </a:r>
          </a:p>
        </p:txBody>
      </p:sp>
    </p:spTree>
    <p:extLst>
      <p:ext uri="{BB962C8B-B14F-4D97-AF65-F5344CB8AC3E}">
        <p14:creationId xmlns:p14="http://schemas.microsoft.com/office/powerpoint/2010/main" val="35185988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losing / Thank You">
    <p:spTree>
      <p:nvGrpSpPr>
        <p:cNvPr id="1" name=""/>
        <p:cNvGrpSpPr/>
        <p:nvPr/>
      </p:nvGrpSpPr>
      <p:grpSpPr>
        <a:xfrm>
          <a:off x="0" y="0"/>
          <a:ext cx="0" cy="0"/>
          <a:chOff x="0" y="0"/>
          <a:chExt cx="0" cy="0"/>
        </a:xfrm>
      </p:grpSpPr>
      <p:pic>
        <p:nvPicPr>
          <p:cNvPr id="14" name="Picture 13" descr="Itano_ITAN0_IMG_2491.jpg">
            <a:extLst>
              <a:ext uri="{FF2B5EF4-FFF2-40B4-BE49-F238E27FC236}">
                <a16:creationId xmlns:a16="http://schemas.microsoft.com/office/drawing/2014/main" id="{1D44A362-FD61-324B-BA77-2ACB2017BC2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3573" y="0"/>
            <a:ext cx="12192000" cy="7228211"/>
          </a:xfrm>
          <a:prstGeom prst="rect">
            <a:avLst/>
          </a:prstGeom>
        </p:spPr>
      </p:pic>
      <p:sp>
        <p:nvSpPr>
          <p:cNvPr id="10" name="Snip Single Corner Rectangle 9">
            <a:extLst>
              <a:ext uri="{FF2B5EF4-FFF2-40B4-BE49-F238E27FC236}">
                <a16:creationId xmlns:a16="http://schemas.microsoft.com/office/drawing/2014/main" id="{B2910C60-06A7-3949-9715-D6111B61488D}"/>
              </a:ext>
            </a:extLst>
          </p:cNvPr>
          <p:cNvSpPr/>
          <p:nvPr userDrawn="1"/>
        </p:nvSpPr>
        <p:spPr>
          <a:xfrm flipH="1">
            <a:off x="354474" y="2390914"/>
            <a:ext cx="13022319" cy="1874686"/>
          </a:xfrm>
          <a:prstGeom prst="snip1Rect">
            <a:avLst>
              <a:gd name="adj" fmla="val 36698"/>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2" name="Snip Single Corner Rectangle 11">
            <a:extLst>
              <a:ext uri="{FF2B5EF4-FFF2-40B4-BE49-F238E27FC236}">
                <a16:creationId xmlns:a16="http://schemas.microsoft.com/office/drawing/2014/main" id="{6F0796F3-C27D-1F49-A120-33EDA396FF1D}"/>
              </a:ext>
            </a:extLst>
          </p:cNvPr>
          <p:cNvSpPr/>
          <p:nvPr userDrawn="1"/>
        </p:nvSpPr>
        <p:spPr>
          <a:xfrm flipV="1">
            <a:off x="354474" y="4254186"/>
            <a:ext cx="12522649" cy="1184469"/>
          </a:xfrm>
          <a:prstGeom prst="snip1Rect">
            <a:avLst>
              <a:gd name="adj" fmla="val 0"/>
            </a:avLst>
          </a:prstGeom>
          <a:solidFill>
            <a:schemeClr val="accent4">
              <a:alpha val="918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482767E2-EF66-2C44-8C85-DF44D0629642}"/>
              </a:ext>
            </a:extLst>
          </p:cNvPr>
          <p:cNvCxnSpPr>
            <a:cxnSpLocks/>
          </p:cNvCxnSpPr>
          <p:nvPr userDrawn="1"/>
        </p:nvCxnSpPr>
        <p:spPr>
          <a:xfrm>
            <a:off x="6592476" y="4350280"/>
            <a:ext cx="0" cy="979366"/>
          </a:xfrm>
          <a:prstGeom prst="line">
            <a:avLst/>
          </a:prstGeom>
          <a:ln w="1905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4" name="TextBox 23">
            <a:hlinkClick r:id="rId3"/>
            <a:extLst>
              <a:ext uri="{FF2B5EF4-FFF2-40B4-BE49-F238E27FC236}">
                <a16:creationId xmlns:a16="http://schemas.microsoft.com/office/drawing/2014/main" id="{EF1E0488-F9DF-534B-B6BC-254532DC6C12}"/>
              </a:ext>
            </a:extLst>
          </p:cNvPr>
          <p:cNvSpPr txBox="1"/>
          <p:nvPr userDrawn="1"/>
        </p:nvSpPr>
        <p:spPr>
          <a:xfrm>
            <a:off x="6772050" y="4392484"/>
            <a:ext cx="5493523" cy="445932"/>
          </a:xfrm>
          <a:prstGeom prst="rect">
            <a:avLst/>
          </a:prstGeom>
          <a:noFill/>
        </p:spPr>
        <p:txBody>
          <a:bodyPr wrap="square" rtlCol="0" anchor="ctr" anchorCtr="0">
            <a:noAutofit/>
          </a:bodyPr>
          <a:lstStyle/>
          <a:p>
            <a:r>
              <a:rPr lang="en-US" sz="1400" b="1">
                <a:solidFill>
                  <a:schemeClr val="bg2"/>
                </a:solidFill>
              </a:rPr>
              <a:t>iss-foundation.org</a:t>
            </a:r>
          </a:p>
        </p:txBody>
      </p:sp>
      <p:sp>
        <p:nvSpPr>
          <p:cNvPr id="26" name="TextBox 25">
            <a:hlinkClick r:id="rId4"/>
            <a:extLst>
              <a:ext uri="{FF2B5EF4-FFF2-40B4-BE49-F238E27FC236}">
                <a16:creationId xmlns:a16="http://schemas.microsoft.com/office/drawing/2014/main" id="{11C7F16A-83F4-F049-9FF7-F47F958C16ED}"/>
              </a:ext>
            </a:extLst>
          </p:cNvPr>
          <p:cNvSpPr txBox="1"/>
          <p:nvPr userDrawn="1"/>
        </p:nvSpPr>
        <p:spPr>
          <a:xfrm>
            <a:off x="6772050" y="4856716"/>
            <a:ext cx="5493523" cy="445932"/>
          </a:xfrm>
          <a:prstGeom prst="rect">
            <a:avLst/>
          </a:prstGeom>
          <a:noFill/>
        </p:spPr>
        <p:txBody>
          <a:bodyPr wrap="square" rtlCol="0" anchor="ctr" anchorCtr="0">
            <a:noAutofit/>
          </a:bodyPr>
          <a:lstStyle/>
          <a:p>
            <a:r>
              <a:rPr lang="en-US" sz="1400" b="0">
                <a:solidFill>
                  <a:schemeClr val="bg2"/>
                </a:solidFill>
              </a:rPr>
              <a:t>Email: info@iss-foundation.org</a:t>
            </a:r>
          </a:p>
        </p:txBody>
      </p:sp>
      <p:sp>
        <p:nvSpPr>
          <p:cNvPr id="29" name="TextBox 28">
            <a:extLst>
              <a:ext uri="{FF2B5EF4-FFF2-40B4-BE49-F238E27FC236}">
                <a16:creationId xmlns:a16="http://schemas.microsoft.com/office/drawing/2014/main" id="{8A7B0F14-F0E6-0E4A-99A1-696129136601}"/>
              </a:ext>
            </a:extLst>
          </p:cNvPr>
          <p:cNvSpPr txBox="1"/>
          <p:nvPr userDrawn="1"/>
        </p:nvSpPr>
        <p:spPr>
          <a:xfrm>
            <a:off x="1055078" y="4490684"/>
            <a:ext cx="3319976" cy="6771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800" b="1">
                <a:solidFill>
                  <a:schemeClr val="bg2"/>
                </a:solidFill>
              </a:rPr>
              <a:t>Thank You!</a:t>
            </a:r>
          </a:p>
        </p:txBody>
      </p:sp>
      <p:pic>
        <p:nvPicPr>
          <p:cNvPr id="15" name="Picture 14">
            <a:extLst>
              <a:ext uri="{FF2B5EF4-FFF2-40B4-BE49-F238E27FC236}">
                <a16:creationId xmlns:a16="http://schemas.microsoft.com/office/drawing/2014/main" id="{E50AEEF5-3EFC-844B-AE98-514A70FC558F}"/>
              </a:ext>
            </a:extLst>
          </p:cNvPr>
          <p:cNvPicPr>
            <a:picLocks noChangeAspect="1"/>
          </p:cNvPicPr>
          <p:nvPr userDrawn="1"/>
        </p:nvPicPr>
        <p:blipFill rotWithShape="1">
          <a:blip r:embed="rId5" cstate="screen">
            <a:extLst>
              <a:ext uri="{28A0092B-C50C-407E-A947-70E740481C1C}">
                <a14:useLocalDpi xmlns:a14="http://schemas.microsoft.com/office/drawing/2010/main"/>
              </a:ext>
            </a:extLst>
          </a:blip>
          <a:srcRect l="34831"/>
          <a:stretch/>
        </p:blipFill>
        <p:spPr>
          <a:xfrm>
            <a:off x="1136528" y="2869878"/>
            <a:ext cx="3575416" cy="910637"/>
          </a:xfrm>
          <a:prstGeom prst="rect">
            <a:avLst/>
          </a:prstGeom>
        </p:spPr>
      </p:pic>
    </p:spTree>
    <p:extLst>
      <p:ext uri="{BB962C8B-B14F-4D97-AF65-F5344CB8AC3E}">
        <p14:creationId xmlns:p14="http://schemas.microsoft.com/office/powerpoint/2010/main" val="2695707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Two Content with Slide Subtitle">
    <p:spTree>
      <p:nvGrpSpPr>
        <p:cNvPr id="1" name=""/>
        <p:cNvGrpSpPr/>
        <p:nvPr/>
      </p:nvGrpSpPr>
      <p:grpSpPr>
        <a:xfrm>
          <a:off x="0" y="0"/>
          <a:ext cx="0" cy="0"/>
          <a:chOff x="0" y="0"/>
          <a:chExt cx="0" cy="0"/>
        </a:xfrm>
      </p:grpSpPr>
      <p:sp>
        <p:nvSpPr>
          <p:cNvPr id="11" name="Snip Single Corner Rectangle 10">
            <a:extLst>
              <a:ext uri="{FF2B5EF4-FFF2-40B4-BE49-F238E27FC236}">
                <a16:creationId xmlns:a16="http://schemas.microsoft.com/office/drawing/2014/main" id="{D17FE5FC-FDE3-A448-B31C-7AA0A9A9BF0D}"/>
              </a:ext>
            </a:extLst>
          </p:cNvPr>
          <p:cNvSpPr/>
          <p:nvPr userDrawn="1"/>
        </p:nvSpPr>
        <p:spPr>
          <a:xfrm rot="10800000" flipH="1">
            <a:off x="-84083" y="200873"/>
            <a:ext cx="8614127" cy="895335"/>
          </a:xfrm>
          <a:prstGeom prst="snip1Rect">
            <a:avLst>
              <a:gd name="adj" fmla="val 36698"/>
            </a:avLst>
          </a:prstGeom>
          <a:solidFill>
            <a:srgbClr val="9ED1C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pic>
        <p:nvPicPr>
          <p:cNvPr id="9" name="Picture 8">
            <a:extLst>
              <a:ext uri="{FF2B5EF4-FFF2-40B4-BE49-F238E27FC236}">
                <a16:creationId xmlns:a16="http://schemas.microsoft.com/office/drawing/2014/main" id="{654B8689-7E44-164B-B204-51DABB7D37C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779050" y="201038"/>
            <a:ext cx="3058459" cy="779102"/>
          </a:xfrm>
          <a:prstGeom prst="rect">
            <a:avLst/>
          </a:prstGeom>
        </p:spPr>
      </p:pic>
      <p:sp>
        <p:nvSpPr>
          <p:cNvPr id="12" name="Content Placeholder 2">
            <a:extLst>
              <a:ext uri="{FF2B5EF4-FFF2-40B4-BE49-F238E27FC236}">
                <a16:creationId xmlns:a16="http://schemas.microsoft.com/office/drawing/2014/main" id="{806F1069-6D49-3E4D-929F-36ECB31F2333}"/>
              </a:ext>
            </a:extLst>
          </p:cNvPr>
          <p:cNvSpPr>
            <a:spLocks noGrp="1"/>
          </p:cNvSpPr>
          <p:nvPr>
            <p:ph idx="10" hasCustomPrompt="1"/>
          </p:nvPr>
        </p:nvSpPr>
        <p:spPr>
          <a:xfrm>
            <a:off x="354492" y="1825625"/>
            <a:ext cx="5571382" cy="4667250"/>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
        <p:nvSpPr>
          <p:cNvPr id="14" name="Content Placeholder 2">
            <a:extLst>
              <a:ext uri="{FF2B5EF4-FFF2-40B4-BE49-F238E27FC236}">
                <a16:creationId xmlns:a16="http://schemas.microsoft.com/office/drawing/2014/main" id="{A0DEF565-9BBA-C24A-8A4B-139310511519}"/>
              </a:ext>
            </a:extLst>
          </p:cNvPr>
          <p:cNvSpPr>
            <a:spLocks noGrp="1"/>
          </p:cNvSpPr>
          <p:nvPr>
            <p:ph idx="11" hasCustomPrompt="1"/>
          </p:nvPr>
        </p:nvSpPr>
        <p:spPr>
          <a:xfrm>
            <a:off x="6163418" y="1825624"/>
            <a:ext cx="5571382" cy="4667249"/>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400">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add text</a:t>
            </a:r>
          </a:p>
        </p:txBody>
      </p:sp>
      <p:sp>
        <p:nvSpPr>
          <p:cNvPr id="13" name="Title 1">
            <a:extLst>
              <a:ext uri="{FF2B5EF4-FFF2-40B4-BE49-F238E27FC236}">
                <a16:creationId xmlns:a16="http://schemas.microsoft.com/office/drawing/2014/main" id="{C548B5EB-4140-DA46-8DAD-682516AD9092}"/>
              </a:ext>
            </a:extLst>
          </p:cNvPr>
          <p:cNvSpPr>
            <a:spLocks noGrp="1"/>
          </p:cNvSpPr>
          <p:nvPr>
            <p:ph type="title" hasCustomPrompt="1"/>
          </p:nvPr>
        </p:nvSpPr>
        <p:spPr>
          <a:xfrm>
            <a:off x="354491" y="365125"/>
            <a:ext cx="7861041" cy="615015"/>
          </a:xfrm>
          <a:prstGeom prst="rect">
            <a:avLst/>
          </a:prstGeom>
        </p:spPr>
        <p:txBody>
          <a:bodyPr>
            <a:normAutofit/>
          </a:bodyPr>
          <a:lstStyle>
            <a:lvl1pPr>
              <a:defRPr sz="2400">
                <a:solidFill>
                  <a:schemeClr val="bg1"/>
                </a:solidFill>
              </a:defRPr>
            </a:lvl1pPr>
          </a:lstStyle>
          <a:p>
            <a:r>
              <a:rPr lang="en-US" dirty="0"/>
              <a:t>Slide Title</a:t>
            </a:r>
          </a:p>
        </p:txBody>
      </p:sp>
      <p:sp>
        <p:nvSpPr>
          <p:cNvPr id="10" name="Snip Single Corner Rectangle 9">
            <a:extLst>
              <a:ext uri="{FF2B5EF4-FFF2-40B4-BE49-F238E27FC236}">
                <a16:creationId xmlns:a16="http://schemas.microsoft.com/office/drawing/2014/main" id="{E9D154C1-BF56-CE4D-9595-ADD44CC85F3F}"/>
              </a:ext>
            </a:extLst>
          </p:cNvPr>
          <p:cNvSpPr/>
          <p:nvPr userDrawn="1"/>
        </p:nvSpPr>
        <p:spPr>
          <a:xfrm rot="10800000" flipH="1">
            <a:off x="0" y="1094254"/>
            <a:ext cx="4226312" cy="438987"/>
          </a:xfrm>
          <a:prstGeom prst="snip1Rect">
            <a:avLst>
              <a:gd name="adj" fmla="val 0"/>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chemeClr val="accent1"/>
              </a:solidFill>
            </a:endParaRPr>
          </a:p>
        </p:txBody>
      </p:sp>
      <p:sp>
        <p:nvSpPr>
          <p:cNvPr id="15" name="Text Placeholder 4">
            <a:extLst>
              <a:ext uri="{FF2B5EF4-FFF2-40B4-BE49-F238E27FC236}">
                <a16:creationId xmlns:a16="http://schemas.microsoft.com/office/drawing/2014/main" id="{7DA009B2-B772-C54F-940B-2CD1D99BCEA5}"/>
              </a:ext>
            </a:extLst>
          </p:cNvPr>
          <p:cNvSpPr>
            <a:spLocks noGrp="1"/>
          </p:cNvSpPr>
          <p:nvPr>
            <p:ph type="body" sz="quarter" idx="12" hasCustomPrompt="1"/>
          </p:nvPr>
        </p:nvSpPr>
        <p:spPr>
          <a:xfrm>
            <a:off x="354491" y="1094254"/>
            <a:ext cx="3717779" cy="438987"/>
          </a:xfrm>
        </p:spPr>
        <p:txBody>
          <a:bodyPr anchor="ctr">
            <a:normAutofit/>
          </a:bodyPr>
          <a:lstStyle>
            <a:lvl1pPr>
              <a:defRPr sz="1300" b="1">
                <a:solidFill>
                  <a:schemeClr val="bg2"/>
                </a:solidFill>
              </a:defRPr>
            </a:lvl1pPr>
          </a:lstStyle>
          <a:p>
            <a:pPr lvl="0"/>
            <a:r>
              <a:rPr lang="en-US" dirty="0"/>
              <a:t>SUBTITLE</a:t>
            </a:r>
          </a:p>
        </p:txBody>
      </p:sp>
      <p:cxnSp>
        <p:nvCxnSpPr>
          <p:cNvPr id="16" name="Straight Connector 15">
            <a:extLst>
              <a:ext uri="{FF2B5EF4-FFF2-40B4-BE49-F238E27FC236}">
                <a16:creationId xmlns:a16="http://schemas.microsoft.com/office/drawing/2014/main" id="{0EFDE5F2-B5B6-AE47-9D94-ABB0782020C4}"/>
              </a:ext>
            </a:extLst>
          </p:cNvPr>
          <p:cNvCxnSpPr>
            <a:cxnSpLocks/>
          </p:cNvCxnSpPr>
          <p:nvPr userDrawn="1"/>
        </p:nvCxnSpPr>
        <p:spPr>
          <a:xfrm>
            <a:off x="-73571" y="200872"/>
            <a:ext cx="8603616"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461404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7C389D1-E13F-C94B-85DA-6FE5B131E269}"/>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9498" t="-8489" b="-1"/>
          <a:stretch/>
        </p:blipFill>
        <p:spPr>
          <a:xfrm>
            <a:off x="1" y="124449"/>
            <a:ext cx="8530045" cy="986887"/>
          </a:xfrm>
          <a:prstGeom prst="rect">
            <a:avLst/>
          </a:prstGeom>
        </p:spPr>
      </p:pic>
      <p:sp>
        <p:nvSpPr>
          <p:cNvPr id="8" name="Title Placeholder 1">
            <a:extLst>
              <a:ext uri="{FF2B5EF4-FFF2-40B4-BE49-F238E27FC236}">
                <a16:creationId xmlns:a16="http://schemas.microsoft.com/office/drawing/2014/main" id="{7B549070-3D5C-9D4F-A46A-41D82CCD0038}"/>
              </a:ext>
            </a:extLst>
          </p:cNvPr>
          <p:cNvSpPr>
            <a:spLocks noGrp="1"/>
          </p:cNvSpPr>
          <p:nvPr>
            <p:ph type="title"/>
          </p:nvPr>
        </p:nvSpPr>
        <p:spPr>
          <a:xfrm>
            <a:off x="457199" y="255815"/>
            <a:ext cx="8321851" cy="800178"/>
          </a:xfrm>
          <a:prstGeom prst="rect">
            <a:avLst/>
          </a:prstGeom>
        </p:spPr>
        <p:txBody>
          <a:bodyPr vert="horz" lIns="91440" tIns="45720" rIns="91440" bIns="45720" rtlCol="0" anchor="ctr">
            <a:normAutofit/>
          </a:bodyPr>
          <a:lstStyle>
            <a:lvl1pPr>
              <a:defRPr sz="3200" b="1">
                <a:solidFill>
                  <a:schemeClr val="bg1"/>
                </a:solidFill>
              </a:defRPr>
            </a:lvl1pPr>
          </a:lstStyle>
          <a:p>
            <a:r>
              <a:rPr lang="en-US" dirty="0"/>
              <a:t>Click to edit Master title style</a:t>
            </a:r>
          </a:p>
        </p:txBody>
      </p:sp>
      <p:pic>
        <p:nvPicPr>
          <p:cNvPr id="9" name="Picture 8">
            <a:extLst>
              <a:ext uri="{FF2B5EF4-FFF2-40B4-BE49-F238E27FC236}">
                <a16:creationId xmlns:a16="http://schemas.microsoft.com/office/drawing/2014/main" id="{414D1BA7-E345-DB4A-B85B-9208BFDE58A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779050" y="201038"/>
            <a:ext cx="3058459" cy="779102"/>
          </a:xfrm>
          <a:prstGeom prst="rect">
            <a:avLst/>
          </a:prstGeom>
        </p:spPr>
      </p:pic>
    </p:spTree>
    <p:extLst>
      <p:ext uri="{BB962C8B-B14F-4D97-AF65-F5344CB8AC3E}">
        <p14:creationId xmlns:p14="http://schemas.microsoft.com/office/powerpoint/2010/main" val="4848131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C83C0716-98F5-7A12-B538-9AF0BEEC00FC}"/>
              </a:ext>
            </a:extLst>
          </p:cNvPr>
          <p:cNvPicPr>
            <a:picLocks noChangeAspect="1"/>
          </p:cNvPicPr>
          <p:nvPr userDrawn="1"/>
        </p:nvPicPr>
        <p:blipFill>
          <a:blip r:embed="rId3"/>
          <a:stretch>
            <a:fillRect/>
          </a:stretch>
        </p:blipFill>
        <p:spPr>
          <a:xfrm>
            <a:off x="231656" y="5671309"/>
            <a:ext cx="3266913" cy="1005786"/>
          </a:xfrm>
          <a:prstGeom prst="rect">
            <a:avLst/>
          </a:prstGeom>
        </p:spPr>
      </p:pic>
    </p:spTree>
    <p:extLst>
      <p:ext uri="{BB962C8B-B14F-4D97-AF65-F5344CB8AC3E}">
        <p14:creationId xmlns:p14="http://schemas.microsoft.com/office/powerpoint/2010/main" val="15529519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505885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0F9D66E-889A-A1C4-7A4A-968309588897}"/>
              </a:ext>
            </a:extLst>
          </p:cNvPr>
          <p:cNvSpPr/>
          <p:nvPr userDrawn="1"/>
        </p:nvSpPr>
        <p:spPr>
          <a:xfrm>
            <a:off x="-257174" y="395049"/>
            <a:ext cx="12658724" cy="956280"/>
          </a:xfrm>
          <a:prstGeom prst="rect">
            <a:avLst/>
          </a:prstGeom>
          <a:solidFill>
            <a:srgbClr val="203D94">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9FAA0AD-CD6E-F39F-6050-31C676EDA1D5}"/>
              </a:ext>
            </a:extLst>
          </p:cNvPr>
          <p:cNvPicPr>
            <a:picLocks noChangeAspect="1"/>
          </p:cNvPicPr>
          <p:nvPr userDrawn="1"/>
        </p:nvPicPr>
        <p:blipFill>
          <a:blip r:embed="rId3"/>
          <a:stretch>
            <a:fillRect/>
          </a:stretch>
        </p:blipFill>
        <p:spPr>
          <a:xfrm>
            <a:off x="9484766" y="476633"/>
            <a:ext cx="2444616" cy="752625"/>
          </a:xfrm>
          <a:prstGeom prst="rect">
            <a:avLst/>
          </a:prstGeom>
        </p:spPr>
      </p:pic>
      <p:sp>
        <p:nvSpPr>
          <p:cNvPr id="6" name="Snip Single Corner Rectangle 5">
            <a:extLst>
              <a:ext uri="{FF2B5EF4-FFF2-40B4-BE49-F238E27FC236}">
                <a16:creationId xmlns:a16="http://schemas.microsoft.com/office/drawing/2014/main" id="{CD797AE6-92B6-94E1-B457-C690AE7FB40B}"/>
              </a:ext>
            </a:extLst>
          </p:cNvPr>
          <p:cNvSpPr/>
          <p:nvPr userDrawn="1"/>
        </p:nvSpPr>
        <p:spPr>
          <a:xfrm flipV="1">
            <a:off x="-1267897" y="1351326"/>
            <a:ext cx="610003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05E3579E-33C4-E2C5-F237-A285786B66A4}"/>
              </a:ext>
            </a:extLst>
          </p:cNvPr>
          <p:cNvCxnSpPr>
            <a:cxnSpLocks/>
          </p:cNvCxnSpPr>
          <p:nvPr userDrawn="1"/>
        </p:nvCxnSpPr>
        <p:spPr>
          <a:xfrm flipV="1">
            <a:off x="-509666" y="1345846"/>
            <a:ext cx="12911216" cy="149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FB2214C5-5BDD-EB3E-FA2C-A4AA360D29D1}"/>
              </a:ext>
            </a:extLst>
          </p:cNvPr>
          <p:cNvSpPr>
            <a:spLocks noGrp="1"/>
          </p:cNvSpPr>
          <p:nvPr>
            <p:ph type="title" hasCustomPrompt="1"/>
          </p:nvPr>
        </p:nvSpPr>
        <p:spPr>
          <a:xfrm>
            <a:off x="322650" y="594360"/>
            <a:ext cx="8899498" cy="615015"/>
          </a:xfrm>
          <a:prstGeom prst="rect">
            <a:avLst/>
          </a:prstGeom>
        </p:spPr>
        <p:txBody>
          <a:bodyPr>
            <a:normAutofit/>
          </a:bodyPr>
          <a:lstStyle>
            <a:lvl1pPr>
              <a:defRPr sz="2400">
                <a:solidFill>
                  <a:schemeClr val="bg1"/>
                </a:solidFill>
              </a:defRPr>
            </a:lvl1pPr>
          </a:lstStyle>
          <a:p>
            <a:r>
              <a:rPr lang="en-US" dirty="0"/>
              <a:t>Slide Title</a:t>
            </a:r>
          </a:p>
        </p:txBody>
      </p:sp>
      <p:sp>
        <p:nvSpPr>
          <p:cNvPr id="16" name="Text Placeholder 4">
            <a:extLst>
              <a:ext uri="{FF2B5EF4-FFF2-40B4-BE49-F238E27FC236}">
                <a16:creationId xmlns:a16="http://schemas.microsoft.com/office/drawing/2014/main" id="{6C57DF71-BFBA-8C92-EE41-5DEA2C189504}"/>
              </a:ext>
            </a:extLst>
          </p:cNvPr>
          <p:cNvSpPr>
            <a:spLocks noGrp="1"/>
          </p:cNvSpPr>
          <p:nvPr>
            <p:ph type="body" sz="quarter" idx="12" hasCustomPrompt="1"/>
          </p:nvPr>
        </p:nvSpPr>
        <p:spPr>
          <a:xfrm>
            <a:off x="354491" y="1429296"/>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cxnSp>
        <p:nvCxnSpPr>
          <p:cNvPr id="5" name="Straight Connector 4">
            <a:extLst>
              <a:ext uri="{FF2B5EF4-FFF2-40B4-BE49-F238E27FC236}">
                <a16:creationId xmlns:a16="http://schemas.microsoft.com/office/drawing/2014/main" id="{6763F679-50E0-46D7-2E50-AD0C9B100F1B}"/>
              </a:ext>
            </a:extLst>
          </p:cNvPr>
          <p:cNvCxnSpPr>
            <a:cxnSpLocks/>
          </p:cNvCxnSpPr>
          <p:nvPr userDrawn="1"/>
        </p:nvCxnSpPr>
        <p:spPr>
          <a:xfrm>
            <a:off x="-708252" y="373959"/>
            <a:ext cx="1320001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625488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0F9D66E-889A-A1C4-7A4A-968309588897}"/>
              </a:ext>
            </a:extLst>
          </p:cNvPr>
          <p:cNvSpPr/>
          <p:nvPr userDrawn="1"/>
        </p:nvSpPr>
        <p:spPr>
          <a:xfrm>
            <a:off x="-257174" y="395049"/>
            <a:ext cx="12658724" cy="956280"/>
          </a:xfrm>
          <a:prstGeom prst="rect">
            <a:avLst/>
          </a:prstGeom>
          <a:solidFill>
            <a:srgbClr val="203D94">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9FAA0AD-CD6E-F39F-6050-31C676EDA1D5}"/>
              </a:ext>
            </a:extLst>
          </p:cNvPr>
          <p:cNvPicPr>
            <a:picLocks noChangeAspect="1"/>
          </p:cNvPicPr>
          <p:nvPr userDrawn="1"/>
        </p:nvPicPr>
        <p:blipFill>
          <a:blip r:embed="rId3"/>
          <a:stretch>
            <a:fillRect/>
          </a:stretch>
        </p:blipFill>
        <p:spPr>
          <a:xfrm>
            <a:off x="9484766" y="476633"/>
            <a:ext cx="2444616" cy="752625"/>
          </a:xfrm>
          <a:prstGeom prst="rect">
            <a:avLst/>
          </a:prstGeom>
        </p:spPr>
      </p:pic>
      <p:sp>
        <p:nvSpPr>
          <p:cNvPr id="14" name="Title 1">
            <a:extLst>
              <a:ext uri="{FF2B5EF4-FFF2-40B4-BE49-F238E27FC236}">
                <a16:creationId xmlns:a16="http://schemas.microsoft.com/office/drawing/2014/main" id="{FB2214C5-5BDD-EB3E-FA2C-A4AA360D29D1}"/>
              </a:ext>
            </a:extLst>
          </p:cNvPr>
          <p:cNvSpPr>
            <a:spLocks noGrp="1"/>
          </p:cNvSpPr>
          <p:nvPr>
            <p:ph type="title" hasCustomPrompt="1"/>
          </p:nvPr>
        </p:nvSpPr>
        <p:spPr>
          <a:xfrm>
            <a:off x="322650" y="594360"/>
            <a:ext cx="8899498"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5" name="Straight Connector 4">
            <a:extLst>
              <a:ext uri="{FF2B5EF4-FFF2-40B4-BE49-F238E27FC236}">
                <a16:creationId xmlns:a16="http://schemas.microsoft.com/office/drawing/2014/main" id="{F34293B9-BDCC-DE3D-9200-FDFBBFA616C4}"/>
              </a:ext>
            </a:extLst>
          </p:cNvPr>
          <p:cNvCxnSpPr>
            <a:cxnSpLocks/>
          </p:cNvCxnSpPr>
          <p:nvPr userDrawn="1"/>
        </p:nvCxnSpPr>
        <p:spPr>
          <a:xfrm>
            <a:off x="-708252" y="373959"/>
            <a:ext cx="1320001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847392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0F9D66E-889A-A1C4-7A4A-968309588897}"/>
              </a:ext>
            </a:extLst>
          </p:cNvPr>
          <p:cNvSpPr/>
          <p:nvPr userDrawn="1"/>
        </p:nvSpPr>
        <p:spPr>
          <a:xfrm>
            <a:off x="-257174" y="395049"/>
            <a:ext cx="12658724" cy="956280"/>
          </a:xfrm>
          <a:prstGeom prst="rect">
            <a:avLst/>
          </a:prstGeom>
          <a:solidFill>
            <a:srgbClr val="203D94">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F9FAA0AD-CD6E-F39F-6050-31C676EDA1D5}"/>
              </a:ext>
            </a:extLst>
          </p:cNvPr>
          <p:cNvPicPr>
            <a:picLocks noChangeAspect="1"/>
          </p:cNvPicPr>
          <p:nvPr userDrawn="1"/>
        </p:nvPicPr>
        <p:blipFill>
          <a:blip r:embed="rId3"/>
          <a:stretch>
            <a:fillRect/>
          </a:stretch>
        </p:blipFill>
        <p:spPr>
          <a:xfrm>
            <a:off x="9484766" y="476633"/>
            <a:ext cx="2444616" cy="752625"/>
          </a:xfrm>
          <a:prstGeom prst="rect">
            <a:avLst/>
          </a:prstGeom>
        </p:spPr>
      </p:pic>
      <p:sp>
        <p:nvSpPr>
          <p:cNvPr id="6" name="Snip Single Corner Rectangle 5">
            <a:extLst>
              <a:ext uri="{FF2B5EF4-FFF2-40B4-BE49-F238E27FC236}">
                <a16:creationId xmlns:a16="http://schemas.microsoft.com/office/drawing/2014/main" id="{CD797AE6-92B6-94E1-B457-C690AE7FB40B}"/>
              </a:ext>
            </a:extLst>
          </p:cNvPr>
          <p:cNvSpPr/>
          <p:nvPr userDrawn="1"/>
        </p:nvSpPr>
        <p:spPr>
          <a:xfrm flipV="1">
            <a:off x="-1267897" y="1351326"/>
            <a:ext cx="610003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9" name="Straight Connector 8">
            <a:extLst>
              <a:ext uri="{FF2B5EF4-FFF2-40B4-BE49-F238E27FC236}">
                <a16:creationId xmlns:a16="http://schemas.microsoft.com/office/drawing/2014/main" id="{05E3579E-33C4-E2C5-F237-A285786B66A4}"/>
              </a:ext>
            </a:extLst>
          </p:cNvPr>
          <p:cNvCxnSpPr>
            <a:cxnSpLocks/>
          </p:cNvCxnSpPr>
          <p:nvPr userDrawn="1"/>
        </p:nvCxnSpPr>
        <p:spPr>
          <a:xfrm flipV="1">
            <a:off x="-509666" y="1345846"/>
            <a:ext cx="12911216" cy="149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FB2214C5-5BDD-EB3E-FA2C-A4AA360D29D1}"/>
              </a:ext>
            </a:extLst>
          </p:cNvPr>
          <p:cNvSpPr>
            <a:spLocks noGrp="1"/>
          </p:cNvSpPr>
          <p:nvPr>
            <p:ph type="title" hasCustomPrompt="1"/>
          </p:nvPr>
        </p:nvSpPr>
        <p:spPr>
          <a:xfrm>
            <a:off x="322650" y="614243"/>
            <a:ext cx="8899498" cy="615015"/>
          </a:xfrm>
          <a:prstGeom prst="rect">
            <a:avLst/>
          </a:prstGeom>
        </p:spPr>
        <p:txBody>
          <a:bodyPr>
            <a:normAutofit/>
          </a:bodyPr>
          <a:lstStyle>
            <a:lvl1pPr>
              <a:defRPr sz="2400">
                <a:solidFill>
                  <a:schemeClr val="bg1"/>
                </a:solidFill>
              </a:defRPr>
            </a:lvl1pPr>
          </a:lstStyle>
          <a:p>
            <a:r>
              <a:rPr lang="en-US" dirty="0"/>
              <a:t>Slide Title</a:t>
            </a:r>
          </a:p>
        </p:txBody>
      </p:sp>
      <p:sp>
        <p:nvSpPr>
          <p:cNvPr id="16" name="Text Placeholder 4">
            <a:extLst>
              <a:ext uri="{FF2B5EF4-FFF2-40B4-BE49-F238E27FC236}">
                <a16:creationId xmlns:a16="http://schemas.microsoft.com/office/drawing/2014/main" id="{6C57DF71-BFBA-8C92-EE41-5DEA2C189504}"/>
              </a:ext>
            </a:extLst>
          </p:cNvPr>
          <p:cNvSpPr>
            <a:spLocks noGrp="1"/>
          </p:cNvSpPr>
          <p:nvPr>
            <p:ph type="body" sz="quarter" idx="12" hasCustomPrompt="1"/>
          </p:nvPr>
        </p:nvSpPr>
        <p:spPr>
          <a:xfrm>
            <a:off x="354491" y="1429296"/>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cxnSp>
        <p:nvCxnSpPr>
          <p:cNvPr id="5" name="Straight Connector 4">
            <a:extLst>
              <a:ext uri="{FF2B5EF4-FFF2-40B4-BE49-F238E27FC236}">
                <a16:creationId xmlns:a16="http://schemas.microsoft.com/office/drawing/2014/main" id="{B520AF53-3572-4488-859B-4388F299D9E1}"/>
              </a:ext>
            </a:extLst>
          </p:cNvPr>
          <p:cNvCxnSpPr>
            <a:cxnSpLocks/>
          </p:cNvCxnSpPr>
          <p:nvPr userDrawn="1"/>
        </p:nvCxnSpPr>
        <p:spPr>
          <a:xfrm>
            <a:off x="-708252" y="373959"/>
            <a:ext cx="1320001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85089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le Slide: Title and Subtitle">
    <p:spTree>
      <p:nvGrpSpPr>
        <p:cNvPr id="1" name=""/>
        <p:cNvGrpSpPr/>
        <p:nvPr/>
      </p:nvGrpSpPr>
      <p:grpSpPr>
        <a:xfrm>
          <a:off x="0" y="0"/>
          <a:ext cx="0" cy="0"/>
          <a:chOff x="0" y="0"/>
          <a:chExt cx="0" cy="0"/>
        </a:xfrm>
      </p:grpSpPr>
      <p:pic>
        <p:nvPicPr>
          <p:cNvPr id="5" name="Picture 4" descr="A shark swimming in the water&#10;&#10;Description automatically generated">
            <a:extLst>
              <a:ext uri="{FF2B5EF4-FFF2-40B4-BE49-F238E27FC236}">
                <a16:creationId xmlns:a16="http://schemas.microsoft.com/office/drawing/2014/main" id="{0A526941-1AB0-3E93-A370-D4D59CE53D7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7651" y="-359437"/>
            <a:ext cx="12378548" cy="7217437"/>
          </a:xfrm>
          <a:prstGeom prst="rect">
            <a:avLst/>
          </a:prstGeom>
        </p:spPr>
      </p:pic>
      <p:sp>
        <p:nvSpPr>
          <p:cNvPr id="7" name="Rectangle 6">
            <a:extLst>
              <a:ext uri="{FF2B5EF4-FFF2-40B4-BE49-F238E27FC236}">
                <a16:creationId xmlns:a16="http://schemas.microsoft.com/office/drawing/2014/main" id="{737342FC-E051-EDC0-DB13-57350F8D6DB8}"/>
              </a:ext>
            </a:extLst>
          </p:cNvPr>
          <p:cNvSpPr/>
          <p:nvPr userDrawn="1"/>
        </p:nvSpPr>
        <p:spPr>
          <a:xfrm>
            <a:off x="-117651" y="-377687"/>
            <a:ext cx="12378547" cy="7217437"/>
          </a:xfrm>
          <a:prstGeom prst="rect">
            <a:avLst/>
          </a:prstGeom>
          <a:gradFill flip="none" rotWithShape="1">
            <a:gsLst>
              <a:gs pos="0">
                <a:schemeClr val="accent5">
                  <a:alpha val="0"/>
                </a:schemeClr>
              </a:gs>
              <a:gs pos="100000">
                <a:schemeClr val="tx2">
                  <a:lumMod val="97000"/>
                  <a:lumOff val="3000"/>
                  <a:alpha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Snip Single Corner Rectangle 67">
            <a:extLst>
              <a:ext uri="{FF2B5EF4-FFF2-40B4-BE49-F238E27FC236}">
                <a16:creationId xmlns:a16="http://schemas.microsoft.com/office/drawing/2014/main" id="{108190F1-4EDA-FE4C-ACD6-77AA7BF47910}"/>
              </a:ext>
            </a:extLst>
          </p:cNvPr>
          <p:cNvSpPr/>
          <p:nvPr userDrawn="1"/>
        </p:nvSpPr>
        <p:spPr>
          <a:xfrm flipH="1">
            <a:off x="3847876" y="2856586"/>
            <a:ext cx="8444268" cy="1795161"/>
          </a:xfrm>
          <a:prstGeom prst="snip1Rect">
            <a:avLst>
              <a:gd name="adj" fmla="val 36698"/>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61" name="Snip Single Corner Rectangle 60">
            <a:extLst>
              <a:ext uri="{FF2B5EF4-FFF2-40B4-BE49-F238E27FC236}">
                <a16:creationId xmlns:a16="http://schemas.microsoft.com/office/drawing/2014/main" id="{0FE1B251-D940-164B-84CA-C10556A0955C}"/>
              </a:ext>
            </a:extLst>
          </p:cNvPr>
          <p:cNvSpPr/>
          <p:nvPr userDrawn="1"/>
        </p:nvSpPr>
        <p:spPr>
          <a:xfrm flipV="1">
            <a:off x="3847876" y="4651744"/>
            <a:ext cx="8413020" cy="1215883"/>
          </a:xfrm>
          <a:prstGeom prst="snip1Rect">
            <a:avLst>
              <a:gd name="adj" fmla="val 0"/>
            </a:avLst>
          </a:prstGeom>
          <a:solidFill>
            <a:schemeClr val="accent4">
              <a:alpha val="918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E2015DF-1ACA-984C-C077-199D9466FDF3}"/>
              </a:ext>
            </a:extLst>
          </p:cNvPr>
          <p:cNvPicPr>
            <a:picLocks noChangeAspect="1"/>
          </p:cNvPicPr>
          <p:nvPr userDrawn="1"/>
        </p:nvPicPr>
        <p:blipFill>
          <a:blip r:embed="rId3"/>
          <a:stretch>
            <a:fillRect/>
          </a:stretch>
        </p:blipFill>
        <p:spPr>
          <a:xfrm>
            <a:off x="231656" y="4756912"/>
            <a:ext cx="3266913" cy="1005786"/>
          </a:xfrm>
          <a:prstGeom prst="rect">
            <a:avLst/>
          </a:prstGeom>
        </p:spPr>
      </p:pic>
    </p:spTree>
    <p:extLst>
      <p:ext uri="{BB962C8B-B14F-4D97-AF65-F5344CB8AC3E}">
        <p14:creationId xmlns:p14="http://schemas.microsoft.com/office/powerpoint/2010/main" val="40635492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Slide&quot; Title Only">
    <p:spTree>
      <p:nvGrpSpPr>
        <p:cNvPr id="1" name=""/>
        <p:cNvGrpSpPr/>
        <p:nvPr/>
      </p:nvGrpSpPr>
      <p:grpSpPr>
        <a:xfrm>
          <a:off x="0" y="0"/>
          <a:ext cx="0" cy="0"/>
          <a:chOff x="0" y="0"/>
          <a:chExt cx="0" cy="0"/>
        </a:xfrm>
      </p:grpSpPr>
      <p:pic>
        <p:nvPicPr>
          <p:cNvPr id="12" name="Picture 11" descr="Itano_ITAN0_IMG_2491.jpg">
            <a:extLst>
              <a:ext uri="{FF2B5EF4-FFF2-40B4-BE49-F238E27FC236}">
                <a16:creationId xmlns:a16="http://schemas.microsoft.com/office/drawing/2014/main" id="{01190C7B-E71B-6D44-8149-BFCC5EFA799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68" name="Snip Single Corner Rectangle 67">
            <a:extLst>
              <a:ext uri="{FF2B5EF4-FFF2-40B4-BE49-F238E27FC236}">
                <a16:creationId xmlns:a16="http://schemas.microsoft.com/office/drawing/2014/main" id="{108190F1-4EDA-FE4C-ACD6-77AA7BF47910}"/>
              </a:ext>
            </a:extLst>
          </p:cNvPr>
          <p:cNvSpPr/>
          <p:nvPr userDrawn="1"/>
        </p:nvSpPr>
        <p:spPr>
          <a:xfrm flipH="1">
            <a:off x="354473" y="2390914"/>
            <a:ext cx="12522649" cy="1874686"/>
          </a:xfrm>
          <a:prstGeom prst="snip1Rect">
            <a:avLst>
              <a:gd name="adj" fmla="val 36698"/>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61" name="Snip Single Corner Rectangle 60">
            <a:extLst>
              <a:ext uri="{FF2B5EF4-FFF2-40B4-BE49-F238E27FC236}">
                <a16:creationId xmlns:a16="http://schemas.microsoft.com/office/drawing/2014/main" id="{0FE1B251-D940-164B-84CA-C10556A0955C}"/>
              </a:ext>
            </a:extLst>
          </p:cNvPr>
          <p:cNvSpPr/>
          <p:nvPr userDrawn="1"/>
        </p:nvSpPr>
        <p:spPr>
          <a:xfrm flipV="1">
            <a:off x="354473" y="4254186"/>
            <a:ext cx="12522650" cy="1184469"/>
          </a:xfrm>
          <a:prstGeom prst="snip1Rect">
            <a:avLst>
              <a:gd name="adj" fmla="val 0"/>
            </a:avLst>
          </a:prstGeom>
          <a:solidFill>
            <a:schemeClr val="accent4">
              <a:alpha val="918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Title 1">
            <a:extLst>
              <a:ext uri="{FF2B5EF4-FFF2-40B4-BE49-F238E27FC236}">
                <a16:creationId xmlns:a16="http://schemas.microsoft.com/office/drawing/2014/main" id="{3263427D-0837-224E-8013-06069C97CA99}"/>
              </a:ext>
            </a:extLst>
          </p:cNvPr>
          <p:cNvSpPr>
            <a:spLocks noGrp="1"/>
          </p:cNvSpPr>
          <p:nvPr>
            <p:ph type="ctrTitle" hasCustomPrompt="1"/>
          </p:nvPr>
        </p:nvSpPr>
        <p:spPr>
          <a:xfrm>
            <a:off x="1054882" y="2543096"/>
            <a:ext cx="10536895" cy="1706127"/>
          </a:xfrm>
          <a:prstGeom prst="rect">
            <a:avLst/>
          </a:prstGeom>
        </p:spPr>
        <p:txBody>
          <a:bodyPr anchor="ctr">
            <a:normAutofit/>
          </a:bodyPr>
          <a:lstStyle>
            <a:lvl1pPr algn="l">
              <a:defRPr sz="3800">
                <a:solidFill>
                  <a:schemeClr val="accent6">
                    <a:lumMod val="10000"/>
                  </a:schemeClr>
                </a:solidFill>
              </a:defRPr>
            </a:lvl1pPr>
          </a:lstStyle>
          <a:p>
            <a:r>
              <a:rPr lang="en-US" dirty="0"/>
              <a:t>Title</a:t>
            </a:r>
          </a:p>
        </p:txBody>
      </p:sp>
      <p:cxnSp>
        <p:nvCxnSpPr>
          <p:cNvPr id="52" name="Straight Connector 51">
            <a:extLst>
              <a:ext uri="{FF2B5EF4-FFF2-40B4-BE49-F238E27FC236}">
                <a16:creationId xmlns:a16="http://schemas.microsoft.com/office/drawing/2014/main" id="{62792E95-6B01-9846-84C6-A36330EDB174}"/>
              </a:ext>
            </a:extLst>
          </p:cNvPr>
          <p:cNvCxnSpPr>
            <a:cxnSpLocks/>
          </p:cNvCxnSpPr>
          <p:nvPr userDrawn="1"/>
        </p:nvCxnSpPr>
        <p:spPr>
          <a:xfrm>
            <a:off x="6592476" y="4350280"/>
            <a:ext cx="0" cy="979366"/>
          </a:xfrm>
          <a:prstGeom prst="line">
            <a:avLst/>
          </a:prstGeom>
          <a:ln w="1905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54" name="Text Placeholder 14">
            <a:extLst>
              <a:ext uri="{FF2B5EF4-FFF2-40B4-BE49-F238E27FC236}">
                <a16:creationId xmlns:a16="http://schemas.microsoft.com/office/drawing/2014/main" id="{BFB56A13-58D4-3840-B31A-A671E292F62E}"/>
              </a:ext>
            </a:extLst>
          </p:cNvPr>
          <p:cNvSpPr>
            <a:spLocks noGrp="1"/>
          </p:cNvSpPr>
          <p:nvPr>
            <p:ph type="body" sz="quarter" idx="11" hasCustomPrompt="1"/>
          </p:nvPr>
        </p:nvSpPr>
        <p:spPr>
          <a:xfrm>
            <a:off x="1054883" y="4254187"/>
            <a:ext cx="5358009" cy="1179504"/>
          </a:xfrm>
          <a:prstGeom prst="rect">
            <a:avLst/>
          </a:prstGeom>
        </p:spPr>
        <p:txBody>
          <a:bodyPr anchor="ctr">
            <a:normAutofit/>
          </a:bodyPr>
          <a:lstStyle>
            <a:lvl1pPr algn="l">
              <a:defRPr sz="2000" b="1">
                <a:solidFill>
                  <a:schemeClr val="bg1"/>
                </a:solidFill>
              </a:defRPr>
            </a:lvl1pPr>
          </a:lstStyle>
          <a:p>
            <a:pPr lvl="0"/>
            <a:r>
              <a:rPr lang="en-US" dirty="0"/>
              <a:t>Event Title</a:t>
            </a:r>
          </a:p>
        </p:txBody>
      </p:sp>
      <p:sp>
        <p:nvSpPr>
          <p:cNvPr id="55" name="Text Placeholder 23">
            <a:extLst>
              <a:ext uri="{FF2B5EF4-FFF2-40B4-BE49-F238E27FC236}">
                <a16:creationId xmlns:a16="http://schemas.microsoft.com/office/drawing/2014/main" id="{E355804D-575E-024C-B73F-1B59A4C7B44D}"/>
              </a:ext>
            </a:extLst>
          </p:cNvPr>
          <p:cNvSpPr>
            <a:spLocks noGrp="1"/>
          </p:cNvSpPr>
          <p:nvPr>
            <p:ph type="body" sz="quarter" idx="12" hasCustomPrompt="1"/>
          </p:nvPr>
        </p:nvSpPr>
        <p:spPr>
          <a:xfrm>
            <a:off x="6772062" y="4418612"/>
            <a:ext cx="4819716" cy="410898"/>
          </a:xfrm>
          <a:prstGeom prst="rect">
            <a:avLst/>
          </a:prstGeom>
        </p:spPr>
        <p:txBody>
          <a:bodyPr anchor="ctr">
            <a:noAutofit/>
          </a:bodyPr>
          <a:lstStyle>
            <a:lvl1pPr>
              <a:lnSpc>
                <a:spcPct val="100000"/>
              </a:lnSpc>
              <a:spcBef>
                <a:spcPts val="0"/>
              </a:spcBef>
              <a:defRPr sz="1400" b="1">
                <a:solidFill>
                  <a:schemeClr val="bg2"/>
                </a:solidFill>
              </a:defRPr>
            </a:lvl1pPr>
          </a:lstStyle>
          <a:p>
            <a:pPr lvl="0"/>
            <a:r>
              <a:rPr lang="en-US" dirty="0"/>
              <a:t>Presenter</a:t>
            </a:r>
          </a:p>
        </p:txBody>
      </p:sp>
      <p:sp>
        <p:nvSpPr>
          <p:cNvPr id="66" name="Text Placeholder 23">
            <a:extLst>
              <a:ext uri="{FF2B5EF4-FFF2-40B4-BE49-F238E27FC236}">
                <a16:creationId xmlns:a16="http://schemas.microsoft.com/office/drawing/2014/main" id="{6F9DA190-0370-3043-A524-AB5F4529A195}"/>
              </a:ext>
            </a:extLst>
          </p:cNvPr>
          <p:cNvSpPr>
            <a:spLocks noGrp="1"/>
          </p:cNvSpPr>
          <p:nvPr>
            <p:ph type="body" sz="quarter" idx="14" hasCustomPrompt="1"/>
          </p:nvPr>
        </p:nvSpPr>
        <p:spPr>
          <a:xfrm>
            <a:off x="6772062" y="4869781"/>
            <a:ext cx="4819716" cy="410898"/>
          </a:xfrm>
          <a:prstGeom prst="rect">
            <a:avLst/>
          </a:prstGeom>
        </p:spPr>
        <p:txBody>
          <a:bodyPr anchor="ctr">
            <a:noAutofit/>
          </a:bodyPr>
          <a:lstStyle>
            <a:lvl1pPr>
              <a:lnSpc>
                <a:spcPct val="100000"/>
              </a:lnSpc>
              <a:spcBef>
                <a:spcPts val="0"/>
              </a:spcBef>
              <a:defRPr sz="1400" b="0">
                <a:solidFill>
                  <a:schemeClr val="bg2"/>
                </a:solidFill>
              </a:defRPr>
            </a:lvl1pPr>
          </a:lstStyle>
          <a:p>
            <a:pPr lvl="0"/>
            <a:r>
              <a:rPr lang="en-US" dirty="0"/>
              <a:t>Presenter’s Title</a:t>
            </a:r>
          </a:p>
        </p:txBody>
      </p:sp>
      <p:pic>
        <p:nvPicPr>
          <p:cNvPr id="11" name="Picture 10">
            <a:extLst>
              <a:ext uri="{FF2B5EF4-FFF2-40B4-BE49-F238E27FC236}">
                <a16:creationId xmlns:a16="http://schemas.microsoft.com/office/drawing/2014/main" id="{7674BA16-2E16-4145-9E69-E77FE8C8AC58}"/>
              </a:ext>
            </a:extLst>
          </p:cNvPr>
          <p:cNvPicPr>
            <a:picLocks noChangeAspect="1"/>
          </p:cNvPicPr>
          <p:nvPr userDrawn="1"/>
        </p:nvPicPr>
        <p:blipFill>
          <a:blip r:embed="rId3"/>
          <a:stretch>
            <a:fillRect/>
          </a:stretch>
        </p:blipFill>
        <p:spPr>
          <a:xfrm>
            <a:off x="231656" y="5671309"/>
            <a:ext cx="3266913" cy="1005786"/>
          </a:xfrm>
          <a:prstGeom prst="rect">
            <a:avLst/>
          </a:prstGeom>
        </p:spPr>
      </p:pic>
    </p:spTree>
    <p:extLst>
      <p:ext uri="{BB962C8B-B14F-4D97-AF65-F5344CB8AC3E}">
        <p14:creationId xmlns:p14="http://schemas.microsoft.com/office/powerpoint/2010/main" val="27128881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0" name="Snip Single Corner Rectangle 9">
            <a:extLst>
              <a:ext uri="{FF2B5EF4-FFF2-40B4-BE49-F238E27FC236}">
                <a16:creationId xmlns:a16="http://schemas.microsoft.com/office/drawing/2014/main" id="{46D78D4A-AB9B-A74A-9740-28FB0F065138}"/>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C5476748-2353-4F4E-B249-31B67E8445E0}"/>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sp>
        <p:nvSpPr>
          <p:cNvPr id="9" name="Content Placeholder 2">
            <a:extLst>
              <a:ext uri="{FF2B5EF4-FFF2-40B4-BE49-F238E27FC236}">
                <a16:creationId xmlns:a16="http://schemas.microsoft.com/office/drawing/2014/main" id="{AD55554F-2F42-284C-8013-1E5D45AF40EF}"/>
              </a:ext>
            </a:extLst>
          </p:cNvPr>
          <p:cNvSpPr>
            <a:spLocks noGrp="1"/>
          </p:cNvSpPr>
          <p:nvPr>
            <p:ph idx="1" hasCustomPrompt="1"/>
          </p:nvPr>
        </p:nvSpPr>
        <p:spPr>
          <a:xfrm>
            <a:off x="354491" y="1396380"/>
            <a:ext cx="10999309" cy="509649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cxnSp>
        <p:nvCxnSpPr>
          <p:cNvPr id="5" name="Straight Connector 4">
            <a:extLst>
              <a:ext uri="{FF2B5EF4-FFF2-40B4-BE49-F238E27FC236}">
                <a16:creationId xmlns:a16="http://schemas.microsoft.com/office/drawing/2014/main" id="{639556E1-6DD9-2B47-9EE4-9610207F8F93}"/>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7EDB41E6-0ED0-4843-82E3-83E3B66F950F}"/>
              </a:ext>
            </a:extLst>
          </p:cNvPr>
          <p:cNvPicPr>
            <a:picLocks noChangeAspect="1"/>
          </p:cNvPicPr>
          <p:nvPr userDrawn="1"/>
        </p:nvPicPr>
        <p:blipFill>
          <a:blip r:embed="rId2"/>
          <a:stretch>
            <a:fillRect/>
          </a:stretch>
        </p:blipFill>
        <p:spPr>
          <a:xfrm>
            <a:off x="9655503" y="199417"/>
            <a:ext cx="2228767" cy="567749"/>
          </a:xfrm>
          <a:prstGeom prst="rect">
            <a:avLst/>
          </a:prstGeom>
        </p:spPr>
      </p:pic>
      <p:sp>
        <p:nvSpPr>
          <p:cNvPr id="4" name="Rectangle 3">
            <a:extLst>
              <a:ext uri="{FF2B5EF4-FFF2-40B4-BE49-F238E27FC236}">
                <a16:creationId xmlns:a16="http://schemas.microsoft.com/office/drawing/2014/main" id="{74D7BF66-A321-3B51-6064-4D0A2FF2B5F4}"/>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356886228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10" name="Snip Single Corner Rectangle 9">
            <a:extLst>
              <a:ext uri="{FF2B5EF4-FFF2-40B4-BE49-F238E27FC236}">
                <a16:creationId xmlns:a16="http://schemas.microsoft.com/office/drawing/2014/main" id="{692FFE6B-8344-B846-9C0D-52F06486082C}"/>
              </a:ext>
            </a:extLst>
          </p:cNvPr>
          <p:cNvSpPr/>
          <p:nvPr userDrawn="1"/>
        </p:nvSpPr>
        <p:spPr>
          <a:xfrm rot="10800000" flipH="1">
            <a:off x="-84083" y="1035820"/>
            <a:ext cx="4310395" cy="511933"/>
          </a:xfrm>
          <a:prstGeom prst="snip1Rect">
            <a:avLst>
              <a:gd name="adj" fmla="val 366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4" name="Text Placeholder 4">
            <a:extLst>
              <a:ext uri="{FF2B5EF4-FFF2-40B4-BE49-F238E27FC236}">
                <a16:creationId xmlns:a16="http://schemas.microsoft.com/office/drawing/2014/main" id="{7E8DB9FA-0251-2F4E-82F0-F0FA64C929BD}"/>
              </a:ext>
            </a:extLst>
          </p:cNvPr>
          <p:cNvSpPr>
            <a:spLocks noGrp="1"/>
          </p:cNvSpPr>
          <p:nvPr>
            <p:ph type="body" sz="quarter" idx="12" hasCustomPrompt="1"/>
          </p:nvPr>
        </p:nvSpPr>
        <p:spPr>
          <a:xfrm>
            <a:off x="354491" y="1101952"/>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sp>
        <p:nvSpPr>
          <p:cNvPr id="12" name="Snip Single Corner Rectangle 11">
            <a:extLst>
              <a:ext uri="{FF2B5EF4-FFF2-40B4-BE49-F238E27FC236}">
                <a16:creationId xmlns:a16="http://schemas.microsoft.com/office/drawing/2014/main" id="{677062AF-945A-2647-A527-35E37FB5CF56}"/>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3" name="Title 1">
            <a:extLst>
              <a:ext uri="{FF2B5EF4-FFF2-40B4-BE49-F238E27FC236}">
                <a16:creationId xmlns:a16="http://schemas.microsoft.com/office/drawing/2014/main" id="{5E1666C0-18C4-4C4B-9FF7-45BE01258B92}"/>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6" name="Straight Connector 15">
            <a:extLst>
              <a:ext uri="{FF2B5EF4-FFF2-40B4-BE49-F238E27FC236}">
                <a16:creationId xmlns:a16="http://schemas.microsoft.com/office/drawing/2014/main" id="{9978998A-4940-3442-9960-CDF5F62FFE36}"/>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a:extLst>
              <a:ext uri="{FF2B5EF4-FFF2-40B4-BE49-F238E27FC236}">
                <a16:creationId xmlns:a16="http://schemas.microsoft.com/office/drawing/2014/main" id="{DDCC26F5-C295-7945-A053-A5367D96A691}"/>
              </a:ext>
            </a:extLst>
          </p:cNvPr>
          <p:cNvPicPr>
            <a:picLocks noChangeAspect="1"/>
          </p:cNvPicPr>
          <p:nvPr userDrawn="1"/>
        </p:nvPicPr>
        <p:blipFill>
          <a:blip r:embed="rId2"/>
          <a:stretch>
            <a:fillRect/>
          </a:stretch>
        </p:blipFill>
        <p:spPr>
          <a:xfrm>
            <a:off x="9655503" y="199417"/>
            <a:ext cx="2228767" cy="567749"/>
          </a:xfrm>
          <a:prstGeom prst="rect">
            <a:avLst/>
          </a:prstGeom>
        </p:spPr>
      </p:pic>
      <p:sp>
        <p:nvSpPr>
          <p:cNvPr id="19" name="Content Placeholder 2">
            <a:extLst>
              <a:ext uri="{FF2B5EF4-FFF2-40B4-BE49-F238E27FC236}">
                <a16:creationId xmlns:a16="http://schemas.microsoft.com/office/drawing/2014/main" id="{9AAA396B-51A4-0340-A33A-9C4698BCD311}"/>
              </a:ext>
            </a:extLst>
          </p:cNvPr>
          <p:cNvSpPr>
            <a:spLocks noGrp="1"/>
          </p:cNvSpPr>
          <p:nvPr>
            <p:ph idx="1" hasCustomPrompt="1"/>
          </p:nvPr>
        </p:nvSpPr>
        <p:spPr>
          <a:xfrm>
            <a:off x="354491" y="1785257"/>
            <a:ext cx="10999309" cy="4707618"/>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2" name="Rectangle 1">
            <a:extLst>
              <a:ext uri="{FF2B5EF4-FFF2-40B4-BE49-F238E27FC236}">
                <a16:creationId xmlns:a16="http://schemas.microsoft.com/office/drawing/2014/main" id="{14F79235-490B-E2EC-516A-A55A3C45B7F1}"/>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7233476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Title and Subtitle">
    <p:spTree>
      <p:nvGrpSpPr>
        <p:cNvPr id="1" name=""/>
        <p:cNvGrpSpPr/>
        <p:nvPr/>
      </p:nvGrpSpPr>
      <p:grpSpPr>
        <a:xfrm>
          <a:off x="0" y="0"/>
          <a:ext cx="0" cy="0"/>
          <a:chOff x="0" y="0"/>
          <a:chExt cx="0" cy="0"/>
        </a:xfrm>
      </p:grpSpPr>
      <p:pic>
        <p:nvPicPr>
          <p:cNvPr id="8" name="Picture 7" descr="Itano_ITAN0_IMG_2491.jpg">
            <a:extLst>
              <a:ext uri="{FF2B5EF4-FFF2-40B4-BE49-F238E27FC236}">
                <a16:creationId xmlns:a16="http://schemas.microsoft.com/office/drawing/2014/main" id="{F8CDC647-A028-3A48-BB26-65AEA493D1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7" name="Snip Single Corner Rectangle 6">
            <a:extLst>
              <a:ext uri="{FF2B5EF4-FFF2-40B4-BE49-F238E27FC236}">
                <a16:creationId xmlns:a16="http://schemas.microsoft.com/office/drawing/2014/main" id="{5555F3FF-2AD2-4F4F-A9BD-AA1053B6B864}"/>
              </a:ext>
            </a:extLst>
          </p:cNvPr>
          <p:cNvSpPr/>
          <p:nvPr userDrawn="1"/>
        </p:nvSpPr>
        <p:spPr>
          <a:xfrm rot="10800000" flipH="1">
            <a:off x="-271749" y="3601041"/>
            <a:ext cx="9996522" cy="1292123"/>
          </a:xfrm>
          <a:prstGeom prst="snip1Rect">
            <a:avLst>
              <a:gd name="adj" fmla="val 36698"/>
            </a:avLst>
          </a:prstGeom>
          <a:solidFill>
            <a:schemeClr val="accent4">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61F6CB30-2E13-AF48-A508-E6CB8043BAC3}"/>
              </a:ext>
            </a:extLst>
          </p:cNvPr>
          <p:cNvSpPr>
            <a:spLocks noGrp="1"/>
          </p:cNvSpPr>
          <p:nvPr>
            <p:ph type="title" hasCustomPrompt="1"/>
          </p:nvPr>
        </p:nvSpPr>
        <p:spPr>
          <a:xfrm>
            <a:off x="831850" y="3788224"/>
            <a:ext cx="8523165" cy="538847"/>
          </a:xfrm>
          <a:prstGeom prst="rect">
            <a:avLst/>
          </a:prstGeom>
        </p:spPr>
        <p:txBody>
          <a:bodyPr anchor="b">
            <a:normAutofit/>
          </a:bodyPr>
          <a:lstStyle>
            <a:lvl1pPr>
              <a:defRPr sz="3200">
                <a:solidFill>
                  <a:schemeClr val="bg1"/>
                </a:solidFill>
              </a:defRPr>
            </a:lvl1pPr>
          </a:lstStyle>
          <a:p>
            <a:r>
              <a:rPr lang="en-US" dirty="0"/>
              <a:t>Section Title</a:t>
            </a:r>
          </a:p>
        </p:txBody>
      </p:sp>
      <p:sp>
        <p:nvSpPr>
          <p:cNvPr id="3" name="Text Placeholder 2">
            <a:extLst>
              <a:ext uri="{FF2B5EF4-FFF2-40B4-BE49-F238E27FC236}">
                <a16:creationId xmlns:a16="http://schemas.microsoft.com/office/drawing/2014/main" id="{4EF02AEC-943A-1C4B-8E12-AD31CA2B0278}"/>
              </a:ext>
            </a:extLst>
          </p:cNvPr>
          <p:cNvSpPr>
            <a:spLocks noGrp="1"/>
          </p:cNvSpPr>
          <p:nvPr>
            <p:ph type="body" idx="1" hasCustomPrompt="1"/>
          </p:nvPr>
        </p:nvSpPr>
        <p:spPr>
          <a:xfrm>
            <a:off x="831850" y="4345676"/>
            <a:ext cx="8523165" cy="423271"/>
          </a:xfrm>
          <a:prstGeom prst="rect">
            <a:avLst/>
          </a:prstGeom>
        </p:spPr>
        <p:txBody>
          <a:bodyPr/>
          <a:lstStyle>
            <a:lvl1pPr marL="0" indent="0">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Section Subtitle</a:t>
            </a:r>
          </a:p>
        </p:txBody>
      </p:sp>
    </p:spTree>
    <p:extLst>
      <p:ext uri="{BB962C8B-B14F-4D97-AF65-F5344CB8AC3E}">
        <p14:creationId xmlns:p14="http://schemas.microsoft.com/office/powerpoint/2010/main" val="3889413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Section Header: Title Only">
    <p:spTree>
      <p:nvGrpSpPr>
        <p:cNvPr id="1" name=""/>
        <p:cNvGrpSpPr/>
        <p:nvPr/>
      </p:nvGrpSpPr>
      <p:grpSpPr>
        <a:xfrm>
          <a:off x="0" y="0"/>
          <a:ext cx="0" cy="0"/>
          <a:chOff x="0" y="0"/>
          <a:chExt cx="0" cy="0"/>
        </a:xfrm>
      </p:grpSpPr>
      <p:pic>
        <p:nvPicPr>
          <p:cNvPr id="6" name="Picture 5" descr="Itano_ITAN0_IMG_2491.jpg">
            <a:extLst>
              <a:ext uri="{FF2B5EF4-FFF2-40B4-BE49-F238E27FC236}">
                <a16:creationId xmlns:a16="http://schemas.microsoft.com/office/drawing/2014/main" id="{C2EE321D-DE3F-3F4B-9BE1-60DA3DBEE7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7" name="Snip Single Corner Rectangle 6">
            <a:extLst>
              <a:ext uri="{FF2B5EF4-FFF2-40B4-BE49-F238E27FC236}">
                <a16:creationId xmlns:a16="http://schemas.microsoft.com/office/drawing/2014/main" id="{5555F3FF-2AD2-4F4F-A9BD-AA1053B6B864}"/>
              </a:ext>
            </a:extLst>
          </p:cNvPr>
          <p:cNvSpPr/>
          <p:nvPr userDrawn="1"/>
        </p:nvSpPr>
        <p:spPr>
          <a:xfrm rot="10800000" flipH="1">
            <a:off x="-271749" y="3601041"/>
            <a:ext cx="9996522" cy="1292123"/>
          </a:xfrm>
          <a:prstGeom prst="snip1Rect">
            <a:avLst>
              <a:gd name="adj" fmla="val 36698"/>
            </a:avLst>
          </a:prstGeom>
          <a:solidFill>
            <a:schemeClr val="accent4">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61F6CB30-2E13-AF48-A508-E6CB8043BAC3}"/>
              </a:ext>
            </a:extLst>
          </p:cNvPr>
          <p:cNvSpPr>
            <a:spLocks noGrp="1"/>
          </p:cNvSpPr>
          <p:nvPr>
            <p:ph type="title" hasCustomPrompt="1"/>
          </p:nvPr>
        </p:nvSpPr>
        <p:spPr>
          <a:xfrm>
            <a:off x="831850" y="3615329"/>
            <a:ext cx="8523165" cy="1292123"/>
          </a:xfrm>
          <a:prstGeom prst="rect">
            <a:avLst/>
          </a:prstGeom>
        </p:spPr>
        <p:txBody>
          <a:bodyPr anchor="ctr">
            <a:normAutofit/>
          </a:bodyPr>
          <a:lstStyle>
            <a:lvl1pPr>
              <a:defRPr sz="3200">
                <a:solidFill>
                  <a:schemeClr val="bg2"/>
                </a:solidFill>
              </a:defRPr>
            </a:lvl1pPr>
          </a:lstStyle>
          <a:p>
            <a:r>
              <a:rPr lang="en-US" dirty="0"/>
              <a:t>Section Title</a:t>
            </a:r>
          </a:p>
        </p:txBody>
      </p:sp>
    </p:spTree>
    <p:extLst>
      <p:ext uri="{BB962C8B-B14F-4D97-AF65-F5344CB8AC3E}">
        <p14:creationId xmlns:p14="http://schemas.microsoft.com/office/powerpoint/2010/main" val="85635541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Section Header: Title Only">
    <p:spTree>
      <p:nvGrpSpPr>
        <p:cNvPr id="1" name=""/>
        <p:cNvGrpSpPr/>
        <p:nvPr/>
      </p:nvGrpSpPr>
      <p:grpSpPr>
        <a:xfrm>
          <a:off x="0" y="0"/>
          <a:ext cx="0" cy="0"/>
          <a:chOff x="0" y="0"/>
          <a:chExt cx="0" cy="0"/>
        </a:xfrm>
      </p:grpSpPr>
      <p:pic>
        <p:nvPicPr>
          <p:cNvPr id="23" name="Picture 22" descr="A shark swimming in the water&#10;&#10;Description automatically generated">
            <a:extLst>
              <a:ext uri="{FF2B5EF4-FFF2-40B4-BE49-F238E27FC236}">
                <a16:creationId xmlns:a16="http://schemas.microsoft.com/office/drawing/2014/main" id="{A02D03D2-9A51-DEA1-141F-4958BDDB66D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7651" y="-359437"/>
            <a:ext cx="12378548" cy="7217437"/>
          </a:xfrm>
          <a:prstGeom prst="rect">
            <a:avLst/>
          </a:prstGeom>
        </p:spPr>
      </p:pic>
      <p:sp>
        <p:nvSpPr>
          <p:cNvPr id="24" name="Rectangle 23">
            <a:extLst>
              <a:ext uri="{FF2B5EF4-FFF2-40B4-BE49-F238E27FC236}">
                <a16:creationId xmlns:a16="http://schemas.microsoft.com/office/drawing/2014/main" id="{BC7C755B-1EC6-1AC0-1E86-1553DF3833E2}"/>
              </a:ext>
            </a:extLst>
          </p:cNvPr>
          <p:cNvSpPr/>
          <p:nvPr userDrawn="1"/>
        </p:nvSpPr>
        <p:spPr>
          <a:xfrm>
            <a:off x="-117651" y="-377687"/>
            <a:ext cx="12378547" cy="7217437"/>
          </a:xfrm>
          <a:prstGeom prst="rect">
            <a:avLst/>
          </a:prstGeom>
          <a:gradFill flip="none" rotWithShape="1">
            <a:gsLst>
              <a:gs pos="0">
                <a:schemeClr val="accent5">
                  <a:alpha val="0"/>
                </a:schemeClr>
              </a:gs>
              <a:gs pos="100000">
                <a:schemeClr val="tx2">
                  <a:lumMod val="97000"/>
                  <a:lumOff val="3000"/>
                  <a:alpha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nip Single Corner Rectangle 10">
            <a:extLst>
              <a:ext uri="{FF2B5EF4-FFF2-40B4-BE49-F238E27FC236}">
                <a16:creationId xmlns:a16="http://schemas.microsoft.com/office/drawing/2014/main" id="{C479CE8F-47E9-7AB0-AFD6-3339C575C2CA}"/>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2" name="Title 1">
            <a:extLst>
              <a:ext uri="{FF2B5EF4-FFF2-40B4-BE49-F238E27FC236}">
                <a16:creationId xmlns:a16="http://schemas.microsoft.com/office/drawing/2014/main" id="{CAE14D3F-4A2F-0B94-A439-7C261FBDE9E1}"/>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3" name="Straight Connector 12">
            <a:extLst>
              <a:ext uri="{FF2B5EF4-FFF2-40B4-BE49-F238E27FC236}">
                <a16:creationId xmlns:a16="http://schemas.microsoft.com/office/drawing/2014/main" id="{D47A9DA7-3A04-E8D6-EDA0-8E8DE04F0B79}"/>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7" name="Picture 16" descr="A green and white logo&#10;&#10;Description automatically generated">
            <a:extLst>
              <a:ext uri="{FF2B5EF4-FFF2-40B4-BE49-F238E27FC236}">
                <a16:creationId xmlns:a16="http://schemas.microsoft.com/office/drawing/2014/main" id="{5B25164B-D10B-45C8-C5E7-C00649F2286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9530278" y="69083"/>
            <a:ext cx="2482674" cy="822960"/>
          </a:xfrm>
          <a:prstGeom prst="rect">
            <a:avLst/>
          </a:prstGeom>
        </p:spPr>
      </p:pic>
      <p:sp>
        <p:nvSpPr>
          <p:cNvPr id="25" name="Rectangle 24">
            <a:extLst>
              <a:ext uri="{FF2B5EF4-FFF2-40B4-BE49-F238E27FC236}">
                <a16:creationId xmlns:a16="http://schemas.microsoft.com/office/drawing/2014/main" id="{20FA58E1-3DCA-5AB5-8BBD-454752419127}"/>
              </a:ext>
            </a:extLst>
          </p:cNvPr>
          <p:cNvSpPr/>
          <p:nvPr userDrawn="1"/>
        </p:nvSpPr>
        <p:spPr>
          <a:xfrm>
            <a:off x="11786616" y="6464808"/>
            <a:ext cx="493776" cy="475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bg1"/>
                </a:solidFill>
              </a:rPr>
              <a:t>‹#›</a:t>
            </a:fld>
            <a:endParaRPr lang="en-US" sz="900">
              <a:solidFill>
                <a:schemeClr val="bg1"/>
              </a:solidFill>
            </a:endParaRPr>
          </a:p>
        </p:txBody>
      </p:sp>
      <p:sp>
        <p:nvSpPr>
          <p:cNvPr id="26" name="Text Placeholder 4">
            <a:extLst>
              <a:ext uri="{FF2B5EF4-FFF2-40B4-BE49-F238E27FC236}">
                <a16:creationId xmlns:a16="http://schemas.microsoft.com/office/drawing/2014/main" id="{806F7FE5-FA4A-947C-F640-4B90BE9530D4}"/>
              </a:ext>
            </a:extLst>
          </p:cNvPr>
          <p:cNvSpPr txBox="1">
            <a:spLocks/>
          </p:cNvSpPr>
          <p:nvPr userDrawn="1"/>
        </p:nvSpPr>
        <p:spPr>
          <a:xfrm>
            <a:off x="73740" y="6360299"/>
            <a:ext cx="3627041" cy="607102"/>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100" b="0" i="1">
                <a:solidFill>
                  <a:schemeClr val="bg1">
                    <a:alpha val="50124"/>
                  </a:schemeClr>
                </a:solidFill>
                <a:cs typeface="Arial Narrow" panose="020B0604020202020204" pitchFamily="34" charset="0"/>
              </a:rPr>
              <a:t>Photo © ISSF: Fabien Forget</a:t>
            </a:r>
          </a:p>
        </p:txBody>
      </p:sp>
    </p:spTree>
    <p:extLst>
      <p:ext uri="{BB962C8B-B14F-4D97-AF65-F5344CB8AC3E}">
        <p14:creationId xmlns:p14="http://schemas.microsoft.com/office/powerpoint/2010/main" val="3686924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Sub-Section Header: Title Only">
    <p:spTree>
      <p:nvGrpSpPr>
        <p:cNvPr id="1" name=""/>
        <p:cNvGrpSpPr/>
        <p:nvPr/>
      </p:nvGrpSpPr>
      <p:grpSpPr>
        <a:xfrm>
          <a:off x="0" y="0"/>
          <a:ext cx="0" cy="0"/>
          <a:chOff x="0" y="0"/>
          <a:chExt cx="0" cy="0"/>
        </a:xfrm>
      </p:grpSpPr>
      <p:pic>
        <p:nvPicPr>
          <p:cNvPr id="6" name="Picture 5" descr="Itano_ITAN0_IMG_2491.jpg">
            <a:extLst>
              <a:ext uri="{FF2B5EF4-FFF2-40B4-BE49-F238E27FC236}">
                <a16:creationId xmlns:a16="http://schemas.microsoft.com/office/drawing/2014/main" id="{C2EE321D-DE3F-3F4B-9BE1-60DA3DBEE7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7" name="Snip Single Corner Rectangle 6">
            <a:extLst>
              <a:ext uri="{FF2B5EF4-FFF2-40B4-BE49-F238E27FC236}">
                <a16:creationId xmlns:a16="http://schemas.microsoft.com/office/drawing/2014/main" id="{5555F3FF-2AD2-4F4F-A9BD-AA1053B6B864}"/>
              </a:ext>
            </a:extLst>
          </p:cNvPr>
          <p:cNvSpPr/>
          <p:nvPr userDrawn="1"/>
        </p:nvSpPr>
        <p:spPr>
          <a:xfrm rot="10800000" flipH="1">
            <a:off x="-271749" y="3601041"/>
            <a:ext cx="9996522" cy="1292123"/>
          </a:xfrm>
          <a:prstGeom prst="snip1Rect">
            <a:avLst>
              <a:gd name="adj" fmla="val 36698"/>
            </a:avLst>
          </a:prstGeom>
          <a:solidFill>
            <a:schemeClr val="bg1">
              <a:alpha val="4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2" name="Title 1">
            <a:extLst>
              <a:ext uri="{FF2B5EF4-FFF2-40B4-BE49-F238E27FC236}">
                <a16:creationId xmlns:a16="http://schemas.microsoft.com/office/drawing/2014/main" id="{61F6CB30-2E13-AF48-A508-E6CB8043BAC3}"/>
              </a:ext>
            </a:extLst>
          </p:cNvPr>
          <p:cNvSpPr>
            <a:spLocks noGrp="1"/>
          </p:cNvSpPr>
          <p:nvPr>
            <p:ph type="title" hasCustomPrompt="1"/>
          </p:nvPr>
        </p:nvSpPr>
        <p:spPr>
          <a:xfrm>
            <a:off x="831850" y="3615329"/>
            <a:ext cx="8523165" cy="1292123"/>
          </a:xfrm>
          <a:prstGeom prst="rect">
            <a:avLst/>
          </a:prstGeom>
        </p:spPr>
        <p:txBody>
          <a:bodyPr anchor="ctr">
            <a:normAutofit/>
          </a:bodyPr>
          <a:lstStyle>
            <a:lvl1pPr>
              <a:defRPr sz="3200">
                <a:solidFill>
                  <a:schemeClr val="bg1"/>
                </a:solidFill>
              </a:defRPr>
            </a:lvl1pPr>
          </a:lstStyle>
          <a:p>
            <a:r>
              <a:rPr lang="en-US" dirty="0"/>
              <a:t>Section Title</a:t>
            </a:r>
          </a:p>
        </p:txBody>
      </p:sp>
    </p:spTree>
    <p:extLst>
      <p:ext uri="{BB962C8B-B14F-4D97-AF65-F5344CB8AC3E}">
        <p14:creationId xmlns:p14="http://schemas.microsoft.com/office/powerpoint/2010/main" val="119177373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_Two Content">
    <p:spTree>
      <p:nvGrpSpPr>
        <p:cNvPr id="1" name=""/>
        <p:cNvGrpSpPr/>
        <p:nvPr/>
      </p:nvGrpSpPr>
      <p:grpSpPr>
        <a:xfrm>
          <a:off x="0" y="0"/>
          <a:ext cx="0" cy="0"/>
          <a:chOff x="0" y="0"/>
          <a:chExt cx="0" cy="0"/>
        </a:xfrm>
      </p:grpSpPr>
      <p:sp>
        <p:nvSpPr>
          <p:cNvPr id="9" name="Snip Single Corner Rectangle 8">
            <a:extLst>
              <a:ext uri="{FF2B5EF4-FFF2-40B4-BE49-F238E27FC236}">
                <a16:creationId xmlns:a16="http://schemas.microsoft.com/office/drawing/2014/main" id="{0BBAAF31-F8BA-6F4B-917A-191393848495}"/>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1" name="Title 1">
            <a:extLst>
              <a:ext uri="{FF2B5EF4-FFF2-40B4-BE49-F238E27FC236}">
                <a16:creationId xmlns:a16="http://schemas.microsoft.com/office/drawing/2014/main" id="{A36BC219-735E-AB41-B91B-1E384F4EADDA}"/>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5" name="Straight Connector 14">
            <a:extLst>
              <a:ext uri="{FF2B5EF4-FFF2-40B4-BE49-F238E27FC236}">
                <a16:creationId xmlns:a16="http://schemas.microsoft.com/office/drawing/2014/main" id="{FB8F116D-EE4A-4944-9804-B60DA0253C65}"/>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69DC85FA-D5D5-7A46-AA0F-568E87ACCE4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22" name="Rectangle 21">
            <a:extLst>
              <a:ext uri="{FF2B5EF4-FFF2-40B4-BE49-F238E27FC236}">
                <a16:creationId xmlns:a16="http://schemas.microsoft.com/office/drawing/2014/main" id="{86DD3852-D1A4-734E-AE93-87AFD21C9477}"/>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ooter Placeholder 5">
            <a:extLst>
              <a:ext uri="{FF2B5EF4-FFF2-40B4-BE49-F238E27FC236}">
                <a16:creationId xmlns:a16="http://schemas.microsoft.com/office/drawing/2014/main" id="{79E4F6E7-5D52-8E47-851A-B6F3582C3CEF}"/>
              </a:ext>
            </a:extLst>
          </p:cNvPr>
          <p:cNvSpPr txBox="1">
            <a:spLocks/>
          </p:cNvSpPr>
          <p:nvPr userDrawn="1"/>
        </p:nvSpPr>
        <p:spPr>
          <a:xfrm>
            <a:off x="11803529" y="6478494"/>
            <a:ext cx="388471" cy="368996"/>
          </a:xfrm>
          <a:prstGeom prst="rect">
            <a:avLst/>
          </a:prstGeom>
          <a:noFill/>
          <a:ln w="6350">
            <a:noFill/>
          </a:ln>
        </p:spPr>
        <p:txBody>
          <a:bodyPr vert="horz" lIns="91440" tIns="45720" rIns="91440" bIns="45720" rtlCol="0" anchor="ctr"/>
          <a:lstStyle>
            <a:defPPr>
              <a:defRPr lang="en-US"/>
            </a:defPPr>
            <a:lvl1pPr marL="0" algn="ctr" defTabSz="914400" rtl="0" eaLnBrk="1" latinLnBrk="0" hangingPunct="1">
              <a:defRPr sz="1200" b="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D0F9566-FFB6-8444-AB50-870D51A3F880}" type="slidenum">
              <a:rPr lang="en-US" smtClean="0"/>
              <a:t>‹#›</a:t>
            </a:fld>
            <a:endParaRPr lang="en-US"/>
          </a:p>
        </p:txBody>
      </p:sp>
      <p:sp>
        <p:nvSpPr>
          <p:cNvPr id="12" name="Content Placeholder 2">
            <a:extLst>
              <a:ext uri="{FF2B5EF4-FFF2-40B4-BE49-F238E27FC236}">
                <a16:creationId xmlns:a16="http://schemas.microsoft.com/office/drawing/2014/main" id="{561609E9-6E9E-7243-8F13-A0B9BEA017D9}"/>
              </a:ext>
            </a:extLst>
          </p:cNvPr>
          <p:cNvSpPr>
            <a:spLocks noGrp="1"/>
          </p:cNvSpPr>
          <p:nvPr>
            <p:ph idx="13" hasCustomPrompt="1"/>
          </p:nvPr>
        </p:nvSpPr>
        <p:spPr>
          <a:xfrm>
            <a:off x="354491" y="1393371"/>
            <a:ext cx="5578223" cy="5099504"/>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14" name="Content Placeholder 2">
            <a:extLst>
              <a:ext uri="{FF2B5EF4-FFF2-40B4-BE49-F238E27FC236}">
                <a16:creationId xmlns:a16="http://schemas.microsoft.com/office/drawing/2014/main" id="{5AD0DAE2-6CA3-BF47-B88B-168B82A62A22}"/>
              </a:ext>
            </a:extLst>
          </p:cNvPr>
          <p:cNvSpPr>
            <a:spLocks noGrp="1"/>
          </p:cNvSpPr>
          <p:nvPr>
            <p:ph idx="14" hasCustomPrompt="1"/>
          </p:nvPr>
        </p:nvSpPr>
        <p:spPr>
          <a:xfrm>
            <a:off x="6150428" y="1393371"/>
            <a:ext cx="5578223" cy="5099504"/>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Tree>
    <p:extLst>
      <p:ext uri="{BB962C8B-B14F-4D97-AF65-F5344CB8AC3E}">
        <p14:creationId xmlns:p14="http://schemas.microsoft.com/office/powerpoint/2010/main" val="22654570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_Two Content with Slide Subtitle">
    <p:spTree>
      <p:nvGrpSpPr>
        <p:cNvPr id="1" name=""/>
        <p:cNvGrpSpPr/>
        <p:nvPr/>
      </p:nvGrpSpPr>
      <p:grpSpPr>
        <a:xfrm>
          <a:off x="0" y="0"/>
          <a:ext cx="0" cy="0"/>
          <a:chOff x="0" y="0"/>
          <a:chExt cx="0" cy="0"/>
        </a:xfrm>
      </p:grpSpPr>
      <p:sp>
        <p:nvSpPr>
          <p:cNvPr id="21" name="Snip Single Corner Rectangle 20">
            <a:extLst>
              <a:ext uri="{FF2B5EF4-FFF2-40B4-BE49-F238E27FC236}">
                <a16:creationId xmlns:a16="http://schemas.microsoft.com/office/drawing/2014/main" id="{FAF4BBA1-2666-F84D-81A7-E2D826147ACB}"/>
              </a:ext>
            </a:extLst>
          </p:cNvPr>
          <p:cNvSpPr/>
          <p:nvPr userDrawn="1"/>
        </p:nvSpPr>
        <p:spPr>
          <a:xfrm rot="10800000" flipH="1">
            <a:off x="-84083" y="1035820"/>
            <a:ext cx="4310395" cy="511933"/>
          </a:xfrm>
          <a:prstGeom prst="snip1Rect">
            <a:avLst>
              <a:gd name="adj" fmla="val 366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0" name="Snip Single Corner Rectangle 9">
            <a:extLst>
              <a:ext uri="{FF2B5EF4-FFF2-40B4-BE49-F238E27FC236}">
                <a16:creationId xmlns:a16="http://schemas.microsoft.com/office/drawing/2014/main" id="{D38E348A-3B1D-5841-BEBC-2B7DE486A071}"/>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7" name="Title 1">
            <a:extLst>
              <a:ext uri="{FF2B5EF4-FFF2-40B4-BE49-F238E27FC236}">
                <a16:creationId xmlns:a16="http://schemas.microsoft.com/office/drawing/2014/main" id="{B2C2EBC3-559F-7744-BFE9-F857D45421E8}"/>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8" name="Straight Connector 17">
            <a:extLst>
              <a:ext uri="{FF2B5EF4-FFF2-40B4-BE49-F238E27FC236}">
                <a16:creationId xmlns:a16="http://schemas.microsoft.com/office/drawing/2014/main" id="{26981CC9-1621-1442-B3FF-34EC2344572C}"/>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20" name="Picture 19">
            <a:extLst>
              <a:ext uri="{FF2B5EF4-FFF2-40B4-BE49-F238E27FC236}">
                <a16:creationId xmlns:a16="http://schemas.microsoft.com/office/drawing/2014/main" id="{DAF94AD4-96C9-8F49-B3BA-543AEC4A4AE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55503" y="199417"/>
            <a:ext cx="2228767" cy="567749"/>
          </a:xfrm>
          <a:prstGeom prst="rect">
            <a:avLst/>
          </a:prstGeom>
        </p:spPr>
      </p:pic>
      <p:sp>
        <p:nvSpPr>
          <p:cNvPr id="22" name="Text Placeholder 4">
            <a:extLst>
              <a:ext uri="{FF2B5EF4-FFF2-40B4-BE49-F238E27FC236}">
                <a16:creationId xmlns:a16="http://schemas.microsoft.com/office/drawing/2014/main" id="{E3E5063E-0787-914A-89B0-D8F14BC93D98}"/>
              </a:ext>
            </a:extLst>
          </p:cNvPr>
          <p:cNvSpPr>
            <a:spLocks noGrp="1"/>
          </p:cNvSpPr>
          <p:nvPr>
            <p:ph type="body" sz="quarter" idx="12" hasCustomPrompt="1"/>
          </p:nvPr>
        </p:nvSpPr>
        <p:spPr>
          <a:xfrm>
            <a:off x="354491" y="1101952"/>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sp>
        <p:nvSpPr>
          <p:cNvPr id="28" name="Rectangle 27">
            <a:extLst>
              <a:ext uri="{FF2B5EF4-FFF2-40B4-BE49-F238E27FC236}">
                <a16:creationId xmlns:a16="http://schemas.microsoft.com/office/drawing/2014/main" id="{3D27E2A3-2E66-9A4F-92B3-6B12491AF43B}"/>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ooter Placeholder 5">
            <a:extLst>
              <a:ext uri="{FF2B5EF4-FFF2-40B4-BE49-F238E27FC236}">
                <a16:creationId xmlns:a16="http://schemas.microsoft.com/office/drawing/2014/main" id="{D618B868-CC4F-BF40-9785-A572AC3583E1}"/>
              </a:ext>
            </a:extLst>
          </p:cNvPr>
          <p:cNvSpPr txBox="1">
            <a:spLocks/>
          </p:cNvSpPr>
          <p:nvPr userDrawn="1"/>
        </p:nvSpPr>
        <p:spPr>
          <a:xfrm>
            <a:off x="11803529" y="6478494"/>
            <a:ext cx="388471" cy="368996"/>
          </a:xfrm>
          <a:prstGeom prst="rect">
            <a:avLst/>
          </a:prstGeom>
          <a:noFill/>
          <a:ln w="6350">
            <a:noFill/>
          </a:ln>
        </p:spPr>
        <p:txBody>
          <a:bodyPr vert="horz" lIns="91440" tIns="45720" rIns="91440" bIns="45720" rtlCol="0" anchor="ctr"/>
          <a:lstStyle>
            <a:defPPr>
              <a:defRPr lang="en-US"/>
            </a:defPPr>
            <a:lvl1pPr marL="0" algn="ctr" defTabSz="914400" rtl="0" eaLnBrk="1" latinLnBrk="0" hangingPunct="1">
              <a:defRPr sz="1200" b="0" kern="1200">
                <a:solidFill>
                  <a:schemeClr val="tx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CB86FA8-AC03-7842-BBD9-83767119686E}" type="slidenum">
              <a:rPr lang="en-US" smtClean="0"/>
              <a:t>‹#›</a:t>
            </a:fld>
            <a:endParaRPr lang="en-US"/>
          </a:p>
        </p:txBody>
      </p:sp>
      <p:sp>
        <p:nvSpPr>
          <p:cNvPr id="14" name="Content Placeholder 2">
            <a:extLst>
              <a:ext uri="{FF2B5EF4-FFF2-40B4-BE49-F238E27FC236}">
                <a16:creationId xmlns:a16="http://schemas.microsoft.com/office/drawing/2014/main" id="{E5EC764C-F3FD-E54E-987B-DE5CAA84AAC1}"/>
              </a:ext>
            </a:extLst>
          </p:cNvPr>
          <p:cNvSpPr>
            <a:spLocks noGrp="1"/>
          </p:cNvSpPr>
          <p:nvPr>
            <p:ph idx="14" hasCustomPrompt="1"/>
          </p:nvPr>
        </p:nvSpPr>
        <p:spPr>
          <a:xfrm>
            <a:off x="354491" y="1796143"/>
            <a:ext cx="5578223" cy="468584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
        <p:nvSpPr>
          <p:cNvPr id="15" name="Content Placeholder 2">
            <a:extLst>
              <a:ext uri="{FF2B5EF4-FFF2-40B4-BE49-F238E27FC236}">
                <a16:creationId xmlns:a16="http://schemas.microsoft.com/office/drawing/2014/main" id="{B80A5ADD-3BA2-1F47-B4EE-ED869A963839}"/>
              </a:ext>
            </a:extLst>
          </p:cNvPr>
          <p:cNvSpPr>
            <a:spLocks noGrp="1"/>
          </p:cNvSpPr>
          <p:nvPr>
            <p:ph idx="15" hasCustomPrompt="1"/>
          </p:nvPr>
        </p:nvSpPr>
        <p:spPr>
          <a:xfrm>
            <a:off x="6150428" y="1796143"/>
            <a:ext cx="5578223" cy="4685845"/>
          </a:xfrm>
          <a:prstGeom prst="rect">
            <a:avLst/>
          </a:prstGeom>
        </p:spPr>
        <p:txBody>
          <a:bodyPr>
            <a:normAutofit/>
          </a:bodyPr>
          <a:lstStyle>
            <a:lvl1pPr marL="0" indent="0">
              <a:spcAft>
                <a:spcPts val="1200"/>
              </a:spcAft>
              <a:buFont typeface="Arial" panose="020B0604020202020204" pitchFamily="34" charset="0"/>
              <a:buNone/>
              <a:defRPr sz="1400" b="0">
                <a:solidFill>
                  <a:schemeClr val="accent6">
                    <a:lumMod val="10000"/>
                  </a:schemeClr>
                </a:solidFill>
              </a:defRPr>
            </a:lvl1pPr>
            <a:lvl2pPr marL="457200" indent="0">
              <a:spcBef>
                <a:spcPts val="0"/>
              </a:spcBef>
              <a:spcAft>
                <a:spcPts val="1200"/>
              </a:spcAft>
              <a:buFont typeface="Arial" panose="020B0604020202020204" pitchFamily="34" charset="0"/>
              <a:buNone/>
              <a:defRPr b="0">
                <a:solidFill>
                  <a:schemeClr val="accent6">
                    <a:lumMod val="10000"/>
                  </a:schemeClr>
                </a:solidFill>
              </a:defRPr>
            </a:lvl2pPr>
            <a:lvl3pPr marL="914400" indent="0">
              <a:spcBef>
                <a:spcPts val="0"/>
              </a:spcBef>
              <a:spcAft>
                <a:spcPts val="1200"/>
              </a:spcAft>
              <a:buNone/>
              <a:defRPr sz="1400" u="none">
                <a:solidFill>
                  <a:schemeClr val="tx1"/>
                </a:solidFill>
              </a:defRPr>
            </a:lvl3pPr>
            <a:lvl4pPr marL="1371600" indent="0">
              <a:spcBef>
                <a:spcPts val="0"/>
              </a:spcBef>
              <a:spcAft>
                <a:spcPts val="1200"/>
              </a:spcAft>
              <a:buNone/>
              <a:defRPr>
                <a:solidFill>
                  <a:schemeClr val="accent6">
                    <a:lumMod val="10000"/>
                  </a:schemeClr>
                </a:solidFill>
              </a:defRPr>
            </a:lvl4pPr>
            <a:lvl5pPr marL="1828800">
              <a:spcBef>
                <a:spcPts val="0"/>
              </a:spcBef>
              <a:spcAft>
                <a:spcPts val="1200"/>
              </a:spcAft>
              <a:defRPr sz="1400">
                <a:solidFill>
                  <a:schemeClr val="accent6">
                    <a:lumMod val="10000"/>
                  </a:schemeClr>
                </a:solidFill>
              </a:defRPr>
            </a:lvl5pPr>
            <a:lvl6pPr marL="2286000" indent="0">
              <a:lnSpc>
                <a:spcPct val="110000"/>
              </a:lnSpc>
              <a:spcBef>
                <a:spcPts val="0"/>
              </a:spcBef>
              <a:spcAft>
                <a:spcPts val="1200"/>
              </a:spcAft>
              <a:buNone/>
              <a:defRPr sz="1400"/>
            </a:lvl6pPr>
            <a:lvl7pPr marL="2743200" indent="0">
              <a:lnSpc>
                <a:spcPct val="110000"/>
              </a:lnSpc>
              <a:spcBef>
                <a:spcPts val="0"/>
              </a:spcBef>
              <a:spcAft>
                <a:spcPts val="1200"/>
              </a:spcAft>
              <a:buNone/>
              <a:defRPr sz="1400"/>
            </a:lvl7pPr>
            <a:lvl8pPr marL="3200400" indent="0">
              <a:lnSpc>
                <a:spcPct val="110000"/>
              </a:lnSpc>
              <a:spcBef>
                <a:spcPts val="0"/>
              </a:spcBef>
              <a:spcAft>
                <a:spcPts val="1200"/>
              </a:spcAft>
              <a:buNone/>
              <a:defRPr sz="1400"/>
            </a:lvl8pPr>
            <a:lvl9pPr marL="3657600" indent="0">
              <a:lnSpc>
                <a:spcPct val="110000"/>
              </a:lnSpc>
              <a:spcBef>
                <a:spcPts val="0"/>
              </a:spcBef>
              <a:spcAft>
                <a:spcPts val="1200"/>
              </a:spcAft>
              <a:buNone/>
              <a:defRPr sz="1400"/>
            </a:lvl9pPr>
          </a:lstStyle>
          <a:p>
            <a:pPr lvl="0"/>
            <a:r>
              <a:rPr lang="en-US" u="none" dirty="0"/>
              <a:t>Click to add text</a:t>
            </a:r>
            <a:endParaRPr lang="en-US" dirty="0"/>
          </a:p>
        </p:txBody>
      </p:sp>
    </p:spTree>
    <p:extLst>
      <p:ext uri="{BB962C8B-B14F-4D97-AF65-F5344CB8AC3E}">
        <p14:creationId xmlns:p14="http://schemas.microsoft.com/office/powerpoint/2010/main" val="42408361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nip Single Corner Rectangle 7">
            <a:extLst>
              <a:ext uri="{FF2B5EF4-FFF2-40B4-BE49-F238E27FC236}">
                <a16:creationId xmlns:a16="http://schemas.microsoft.com/office/drawing/2014/main" id="{56AACF63-FF9D-7248-B504-AC41E80F829A}"/>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0" name="Title 1">
            <a:extLst>
              <a:ext uri="{FF2B5EF4-FFF2-40B4-BE49-F238E27FC236}">
                <a16:creationId xmlns:a16="http://schemas.microsoft.com/office/drawing/2014/main" id="{315F8905-9DF7-024D-B078-47C2556FCAE0}"/>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1" name="Straight Connector 10">
            <a:extLst>
              <a:ext uri="{FF2B5EF4-FFF2-40B4-BE49-F238E27FC236}">
                <a16:creationId xmlns:a16="http://schemas.microsoft.com/office/drawing/2014/main" id="{62C04925-7E54-6E4C-95DC-0C1971BAACFC}"/>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F99F760E-18DF-1244-B546-70C71EB49323}"/>
              </a:ext>
            </a:extLst>
          </p:cNvPr>
          <p:cNvPicPr>
            <a:picLocks noChangeAspect="1"/>
          </p:cNvPicPr>
          <p:nvPr userDrawn="1"/>
        </p:nvPicPr>
        <p:blipFill>
          <a:blip r:embed="rId2"/>
          <a:stretch>
            <a:fillRect/>
          </a:stretch>
        </p:blipFill>
        <p:spPr>
          <a:xfrm>
            <a:off x="9655503" y="199417"/>
            <a:ext cx="2228767" cy="567749"/>
          </a:xfrm>
          <a:prstGeom prst="rect">
            <a:avLst/>
          </a:prstGeom>
        </p:spPr>
      </p:pic>
      <p:sp>
        <p:nvSpPr>
          <p:cNvPr id="3" name="Rectangle 2">
            <a:extLst>
              <a:ext uri="{FF2B5EF4-FFF2-40B4-BE49-F238E27FC236}">
                <a16:creationId xmlns:a16="http://schemas.microsoft.com/office/drawing/2014/main" id="{6392DB59-860C-9C9A-ACE1-71F43D2400F5}"/>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1413978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 and Subtitle Only">
    <p:spTree>
      <p:nvGrpSpPr>
        <p:cNvPr id="1" name=""/>
        <p:cNvGrpSpPr/>
        <p:nvPr/>
      </p:nvGrpSpPr>
      <p:grpSpPr>
        <a:xfrm>
          <a:off x="0" y="0"/>
          <a:ext cx="0" cy="0"/>
          <a:chOff x="0" y="0"/>
          <a:chExt cx="0" cy="0"/>
        </a:xfrm>
      </p:grpSpPr>
      <p:sp>
        <p:nvSpPr>
          <p:cNvPr id="9" name="Snip Single Corner Rectangle 8">
            <a:extLst>
              <a:ext uri="{FF2B5EF4-FFF2-40B4-BE49-F238E27FC236}">
                <a16:creationId xmlns:a16="http://schemas.microsoft.com/office/drawing/2014/main" id="{66DA6526-9B43-C546-90E4-115A8399F4C3}"/>
              </a:ext>
            </a:extLst>
          </p:cNvPr>
          <p:cNvSpPr/>
          <p:nvPr userDrawn="1"/>
        </p:nvSpPr>
        <p:spPr>
          <a:xfrm rot="10800000" flipH="1">
            <a:off x="-84083" y="1035820"/>
            <a:ext cx="4310395" cy="511933"/>
          </a:xfrm>
          <a:prstGeom prst="snip1Rect">
            <a:avLst>
              <a:gd name="adj" fmla="val 36698"/>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5" name="Snip Single Corner Rectangle 14">
            <a:extLst>
              <a:ext uri="{FF2B5EF4-FFF2-40B4-BE49-F238E27FC236}">
                <a16:creationId xmlns:a16="http://schemas.microsoft.com/office/drawing/2014/main" id="{4C50FEBD-E34A-6E4C-A2D3-E600A5BD80C5}"/>
              </a:ext>
            </a:extLst>
          </p:cNvPr>
          <p:cNvSpPr/>
          <p:nvPr userDrawn="1"/>
        </p:nvSpPr>
        <p:spPr>
          <a:xfrm rot="10800000" flipH="1">
            <a:off x="0" y="208621"/>
            <a:ext cx="9415220" cy="895335"/>
          </a:xfrm>
          <a:prstGeom prst="snip1Rect">
            <a:avLst>
              <a:gd name="adj" fmla="val 36698"/>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2" name="Title 1">
            <a:extLst>
              <a:ext uri="{FF2B5EF4-FFF2-40B4-BE49-F238E27FC236}">
                <a16:creationId xmlns:a16="http://schemas.microsoft.com/office/drawing/2014/main" id="{B9694F6C-5CFC-864E-AD94-C3EB7C21441D}"/>
              </a:ext>
            </a:extLst>
          </p:cNvPr>
          <p:cNvSpPr>
            <a:spLocks noGrp="1"/>
          </p:cNvSpPr>
          <p:nvPr>
            <p:ph type="title" hasCustomPrompt="1"/>
          </p:nvPr>
        </p:nvSpPr>
        <p:spPr>
          <a:xfrm>
            <a:off x="354491" y="365125"/>
            <a:ext cx="7832906"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13" name="Straight Connector 12">
            <a:extLst>
              <a:ext uri="{FF2B5EF4-FFF2-40B4-BE49-F238E27FC236}">
                <a16:creationId xmlns:a16="http://schemas.microsoft.com/office/drawing/2014/main" id="{55F821A3-EC9B-FD4C-88E1-015118F7433A}"/>
              </a:ext>
            </a:extLst>
          </p:cNvPr>
          <p:cNvCxnSpPr>
            <a:cxnSpLocks/>
          </p:cNvCxnSpPr>
          <p:nvPr userDrawn="1"/>
        </p:nvCxnSpPr>
        <p:spPr>
          <a:xfrm>
            <a:off x="-82901" y="200872"/>
            <a:ext cx="950135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1AFF2F54-6206-3E4F-84A0-165ECFCB934C}"/>
              </a:ext>
            </a:extLst>
          </p:cNvPr>
          <p:cNvPicPr>
            <a:picLocks noChangeAspect="1"/>
          </p:cNvPicPr>
          <p:nvPr userDrawn="1"/>
        </p:nvPicPr>
        <p:blipFill>
          <a:blip r:embed="rId2"/>
          <a:stretch>
            <a:fillRect/>
          </a:stretch>
        </p:blipFill>
        <p:spPr>
          <a:xfrm>
            <a:off x="9655503" y="199417"/>
            <a:ext cx="2228767" cy="567749"/>
          </a:xfrm>
          <a:prstGeom prst="rect">
            <a:avLst/>
          </a:prstGeom>
        </p:spPr>
      </p:pic>
      <p:sp>
        <p:nvSpPr>
          <p:cNvPr id="16" name="Text Placeholder 4">
            <a:extLst>
              <a:ext uri="{FF2B5EF4-FFF2-40B4-BE49-F238E27FC236}">
                <a16:creationId xmlns:a16="http://schemas.microsoft.com/office/drawing/2014/main" id="{9AE9B5A3-C204-9145-BAF7-37C07FA47BC2}"/>
              </a:ext>
            </a:extLst>
          </p:cNvPr>
          <p:cNvSpPr>
            <a:spLocks noGrp="1"/>
          </p:cNvSpPr>
          <p:nvPr>
            <p:ph type="body" sz="quarter" idx="12" hasCustomPrompt="1"/>
          </p:nvPr>
        </p:nvSpPr>
        <p:spPr>
          <a:xfrm>
            <a:off x="354491" y="1101952"/>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sp>
        <p:nvSpPr>
          <p:cNvPr id="5" name="Rectangle 4">
            <a:extLst>
              <a:ext uri="{FF2B5EF4-FFF2-40B4-BE49-F238E27FC236}">
                <a16:creationId xmlns:a16="http://schemas.microsoft.com/office/drawing/2014/main" id="{704DDEF2-C050-4766-4B0A-5BF881F60FA1}"/>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202177193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29A6CA4-EFE8-6B55-077F-C8766281101D}"/>
              </a:ext>
            </a:extLst>
          </p:cNvPr>
          <p:cNvSpPr/>
          <p:nvPr userDrawn="1"/>
        </p:nvSpPr>
        <p:spPr>
          <a:xfrm>
            <a:off x="11786616" y="6464808"/>
            <a:ext cx="493776" cy="47548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tx2"/>
                </a:solidFill>
              </a:rPr>
              <a:t>‹#›</a:t>
            </a:fld>
            <a:endParaRPr lang="en-US" sz="900">
              <a:solidFill>
                <a:schemeClr val="tx2"/>
              </a:solidFill>
            </a:endParaRPr>
          </a:p>
        </p:txBody>
      </p:sp>
    </p:spTree>
    <p:extLst>
      <p:ext uri="{BB962C8B-B14F-4D97-AF65-F5344CB8AC3E}">
        <p14:creationId xmlns:p14="http://schemas.microsoft.com/office/powerpoint/2010/main" val="40235699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pic>
        <p:nvPicPr>
          <p:cNvPr id="14" name="Picture 13" descr="Itano_ITAN0_IMG_2491.jpg">
            <a:extLst>
              <a:ext uri="{FF2B5EF4-FFF2-40B4-BE49-F238E27FC236}">
                <a16:creationId xmlns:a16="http://schemas.microsoft.com/office/drawing/2014/main" id="{EF208367-4430-B94E-AC0B-F0D9D86A584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370211"/>
            <a:ext cx="12192000" cy="7228211"/>
          </a:xfrm>
          <a:prstGeom prst="rect">
            <a:avLst/>
          </a:prstGeom>
        </p:spPr>
      </p:pic>
      <p:sp>
        <p:nvSpPr>
          <p:cNvPr id="13" name="Snip Single Corner Rectangle 12">
            <a:extLst>
              <a:ext uri="{FF2B5EF4-FFF2-40B4-BE49-F238E27FC236}">
                <a16:creationId xmlns:a16="http://schemas.microsoft.com/office/drawing/2014/main" id="{66F287B0-CFE4-B745-BA28-C27924434FD8}"/>
              </a:ext>
            </a:extLst>
          </p:cNvPr>
          <p:cNvSpPr/>
          <p:nvPr userDrawn="1"/>
        </p:nvSpPr>
        <p:spPr>
          <a:xfrm rot="10800000" flipH="1">
            <a:off x="-271749" y="3601041"/>
            <a:ext cx="9996522" cy="1292123"/>
          </a:xfrm>
          <a:prstGeom prst="snip1Rect">
            <a:avLst>
              <a:gd name="adj" fmla="val 36698"/>
            </a:avLst>
          </a:prstGeom>
          <a:solidFill>
            <a:schemeClr val="accent4">
              <a:alpha val="92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7" name="TextBox 16">
            <a:extLst>
              <a:ext uri="{FF2B5EF4-FFF2-40B4-BE49-F238E27FC236}">
                <a16:creationId xmlns:a16="http://schemas.microsoft.com/office/drawing/2014/main" id="{974944D6-6B82-E949-B7F8-D9AC7442BE29}"/>
              </a:ext>
            </a:extLst>
          </p:cNvPr>
          <p:cNvSpPr txBox="1"/>
          <p:nvPr userDrawn="1"/>
        </p:nvSpPr>
        <p:spPr>
          <a:xfrm>
            <a:off x="831850" y="3954714"/>
            <a:ext cx="6233984" cy="584775"/>
          </a:xfrm>
          <a:prstGeom prst="rect">
            <a:avLst/>
          </a:prstGeom>
          <a:noFill/>
        </p:spPr>
        <p:txBody>
          <a:bodyPr wrap="square">
            <a:spAutoFit/>
          </a:bodyPr>
          <a:lstStyle/>
          <a:p>
            <a:r>
              <a:rPr lang="en-US" sz="3200" b="1">
                <a:solidFill>
                  <a:schemeClr val="bg1"/>
                </a:solidFill>
                <a:latin typeface="+mj-lt"/>
              </a:rPr>
              <a:t>Q &amp; A</a:t>
            </a:r>
          </a:p>
        </p:txBody>
      </p:sp>
    </p:spTree>
    <p:extLst>
      <p:ext uri="{BB962C8B-B14F-4D97-AF65-F5344CB8AC3E}">
        <p14:creationId xmlns:p14="http://schemas.microsoft.com/office/powerpoint/2010/main" val="307562626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losing / Thank You">
    <p:spTree>
      <p:nvGrpSpPr>
        <p:cNvPr id="1" name=""/>
        <p:cNvGrpSpPr/>
        <p:nvPr/>
      </p:nvGrpSpPr>
      <p:grpSpPr>
        <a:xfrm>
          <a:off x="0" y="0"/>
          <a:ext cx="0" cy="0"/>
          <a:chOff x="0" y="0"/>
          <a:chExt cx="0" cy="0"/>
        </a:xfrm>
      </p:grpSpPr>
      <p:pic>
        <p:nvPicPr>
          <p:cNvPr id="5" name="Picture 4" descr="A shark swimming in the water&#10;&#10;Description automatically generated">
            <a:extLst>
              <a:ext uri="{FF2B5EF4-FFF2-40B4-BE49-F238E27FC236}">
                <a16:creationId xmlns:a16="http://schemas.microsoft.com/office/drawing/2014/main" id="{17666B09-49EC-EAD8-2F28-5017DDAC4B76}"/>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7651" y="-359437"/>
            <a:ext cx="12378548" cy="7217437"/>
          </a:xfrm>
          <a:prstGeom prst="rect">
            <a:avLst/>
          </a:prstGeom>
        </p:spPr>
      </p:pic>
      <p:sp>
        <p:nvSpPr>
          <p:cNvPr id="8" name="Rectangle 7">
            <a:extLst>
              <a:ext uri="{FF2B5EF4-FFF2-40B4-BE49-F238E27FC236}">
                <a16:creationId xmlns:a16="http://schemas.microsoft.com/office/drawing/2014/main" id="{28CBCDDF-4685-BC2F-5A99-3937ED3212B5}"/>
              </a:ext>
            </a:extLst>
          </p:cNvPr>
          <p:cNvSpPr/>
          <p:nvPr userDrawn="1"/>
        </p:nvSpPr>
        <p:spPr>
          <a:xfrm>
            <a:off x="-117651" y="-377687"/>
            <a:ext cx="12378547" cy="7217437"/>
          </a:xfrm>
          <a:prstGeom prst="rect">
            <a:avLst/>
          </a:prstGeom>
          <a:gradFill flip="none" rotWithShape="1">
            <a:gsLst>
              <a:gs pos="0">
                <a:schemeClr val="accent5">
                  <a:alpha val="0"/>
                </a:schemeClr>
              </a:gs>
              <a:gs pos="100000">
                <a:schemeClr val="tx2">
                  <a:lumMod val="97000"/>
                  <a:lumOff val="3000"/>
                  <a:alpha val="75000"/>
                </a:scheme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nip Single Corner Rectangle 9">
            <a:extLst>
              <a:ext uri="{FF2B5EF4-FFF2-40B4-BE49-F238E27FC236}">
                <a16:creationId xmlns:a16="http://schemas.microsoft.com/office/drawing/2014/main" id="{B2910C60-06A7-3949-9715-D6111B61488D}"/>
              </a:ext>
            </a:extLst>
          </p:cNvPr>
          <p:cNvSpPr/>
          <p:nvPr userDrawn="1"/>
        </p:nvSpPr>
        <p:spPr>
          <a:xfrm flipH="1">
            <a:off x="354474" y="2930558"/>
            <a:ext cx="13022319" cy="1874686"/>
          </a:xfrm>
          <a:prstGeom prst="snip1Rect">
            <a:avLst>
              <a:gd name="adj" fmla="val 36698"/>
            </a:avLst>
          </a:prstGeom>
          <a:solidFill>
            <a:schemeClr val="bg1">
              <a:alpha val="89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D9E5E8"/>
              </a:solidFill>
            </a:endParaRPr>
          </a:p>
        </p:txBody>
      </p:sp>
      <p:sp>
        <p:nvSpPr>
          <p:cNvPr id="12" name="Snip Single Corner Rectangle 11">
            <a:extLst>
              <a:ext uri="{FF2B5EF4-FFF2-40B4-BE49-F238E27FC236}">
                <a16:creationId xmlns:a16="http://schemas.microsoft.com/office/drawing/2014/main" id="{6F0796F3-C27D-1F49-A120-33EDA396FF1D}"/>
              </a:ext>
            </a:extLst>
          </p:cNvPr>
          <p:cNvSpPr/>
          <p:nvPr userDrawn="1"/>
        </p:nvSpPr>
        <p:spPr>
          <a:xfrm flipV="1">
            <a:off x="354474" y="4793830"/>
            <a:ext cx="12522649" cy="1184469"/>
          </a:xfrm>
          <a:prstGeom prst="snip1Rect">
            <a:avLst>
              <a:gd name="adj" fmla="val 0"/>
            </a:avLst>
          </a:prstGeom>
          <a:solidFill>
            <a:schemeClr val="accent4">
              <a:alpha val="9189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482767E2-EF66-2C44-8C85-DF44D0629642}"/>
              </a:ext>
            </a:extLst>
          </p:cNvPr>
          <p:cNvCxnSpPr>
            <a:cxnSpLocks/>
          </p:cNvCxnSpPr>
          <p:nvPr userDrawn="1"/>
        </p:nvCxnSpPr>
        <p:spPr>
          <a:xfrm>
            <a:off x="6592476" y="4889924"/>
            <a:ext cx="0" cy="979366"/>
          </a:xfrm>
          <a:prstGeom prst="line">
            <a:avLst/>
          </a:prstGeom>
          <a:ln w="1905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4" name="TextBox 23">
            <a:hlinkClick r:id="rId3"/>
            <a:extLst>
              <a:ext uri="{FF2B5EF4-FFF2-40B4-BE49-F238E27FC236}">
                <a16:creationId xmlns:a16="http://schemas.microsoft.com/office/drawing/2014/main" id="{EF1E0488-F9DF-534B-B6BC-254532DC6C12}"/>
              </a:ext>
            </a:extLst>
          </p:cNvPr>
          <p:cNvSpPr txBox="1"/>
          <p:nvPr userDrawn="1"/>
        </p:nvSpPr>
        <p:spPr>
          <a:xfrm>
            <a:off x="6772050" y="4932128"/>
            <a:ext cx="5493523" cy="445932"/>
          </a:xfrm>
          <a:prstGeom prst="rect">
            <a:avLst/>
          </a:prstGeom>
          <a:noFill/>
        </p:spPr>
        <p:txBody>
          <a:bodyPr wrap="square" rtlCol="0" anchor="ctr" anchorCtr="0">
            <a:noAutofit/>
          </a:bodyPr>
          <a:lstStyle/>
          <a:p>
            <a:r>
              <a:rPr lang="en-US" sz="2000" b="1">
                <a:solidFill>
                  <a:schemeClr val="bg2"/>
                </a:solidFill>
              </a:rPr>
              <a:t>iss-foundation.org</a:t>
            </a:r>
          </a:p>
        </p:txBody>
      </p:sp>
      <p:sp>
        <p:nvSpPr>
          <p:cNvPr id="26" name="TextBox 25">
            <a:hlinkClick r:id="rId4"/>
            <a:extLst>
              <a:ext uri="{FF2B5EF4-FFF2-40B4-BE49-F238E27FC236}">
                <a16:creationId xmlns:a16="http://schemas.microsoft.com/office/drawing/2014/main" id="{11C7F16A-83F4-F049-9FF7-F47F958C16ED}"/>
              </a:ext>
            </a:extLst>
          </p:cNvPr>
          <p:cNvSpPr txBox="1"/>
          <p:nvPr userDrawn="1"/>
        </p:nvSpPr>
        <p:spPr>
          <a:xfrm>
            <a:off x="6772050" y="5396360"/>
            <a:ext cx="5493523" cy="445932"/>
          </a:xfrm>
          <a:prstGeom prst="rect">
            <a:avLst/>
          </a:prstGeom>
          <a:noFill/>
        </p:spPr>
        <p:txBody>
          <a:bodyPr wrap="square" rtlCol="0" anchor="ctr" anchorCtr="0">
            <a:noAutofit/>
          </a:bodyPr>
          <a:lstStyle/>
          <a:p>
            <a:r>
              <a:rPr lang="en-US" sz="1400" b="0">
                <a:solidFill>
                  <a:schemeClr val="bg2"/>
                </a:solidFill>
              </a:rPr>
              <a:t>Email: info@iss-foundation.org</a:t>
            </a:r>
          </a:p>
        </p:txBody>
      </p:sp>
      <p:sp>
        <p:nvSpPr>
          <p:cNvPr id="29" name="TextBox 28">
            <a:extLst>
              <a:ext uri="{FF2B5EF4-FFF2-40B4-BE49-F238E27FC236}">
                <a16:creationId xmlns:a16="http://schemas.microsoft.com/office/drawing/2014/main" id="{8A7B0F14-F0E6-0E4A-99A1-696129136601}"/>
              </a:ext>
            </a:extLst>
          </p:cNvPr>
          <p:cNvSpPr txBox="1"/>
          <p:nvPr userDrawn="1"/>
        </p:nvSpPr>
        <p:spPr>
          <a:xfrm>
            <a:off x="1055078" y="5030328"/>
            <a:ext cx="3319976" cy="6771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800" b="1">
                <a:solidFill>
                  <a:schemeClr val="bg2"/>
                </a:solidFill>
              </a:rPr>
              <a:t>Thank You!</a:t>
            </a:r>
          </a:p>
        </p:txBody>
      </p:sp>
      <p:pic>
        <p:nvPicPr>
          <p:cNvPr id="15" name="Picture 14">
            <a:extLst>
              <a:ext uri="{FF2B5EF4-FFF2-40B4-BE49-F238E27FC236}">
                <a16:creationId xmlns:a16="http://schemas.microsoft.com/office/drawing/2014/main" id="{E50AEEF5-3EFC-844B-AE98-514A70FC558F}"/>
              </a:ext>
            </a:extLst>
          </p:cNvPr>
          <p:cNvPicPr>
            <a:picLocks noChangeAspect="1"/>
          </p:cNvPicPr>
          <p:nvPr userDrawn="1"/>
        </p:nvPicPr>
        <p:blipFill rotWithShape="1">
          <a:blip r:embed="rId5"/>
          <a:srcRect l="34831"/>
          <a:stretch/>
        </p:blipFill>
        <p:spPr>
          <a:xfrm>
            <a:off x="1136528" y="3409522"/>
            <a:ext cx="3575416" cy="910637"/>
          </a:xfrm>
          <a:prstGeom prst="rect">
            <a:avLst/>
          </a:prstGeom>
        </p:spPr>
      </p:pic>
      <p:sp>
        <p:nvSpPr>
          <p:cNvPr id="7" name="Rectangle 6">
            <a:extLst>
              <a:ext uri="{FF2B5EF4-FFF2-40B4-BE49-F238E27FC236}">
                <a16:creationId xmlns:a16="http://schemas.microsoft.com/office/drawing/2014/main" id="{9641FE22-2ACE-6C4D-07B3-0B5E46121A29}"/>
              </a:ext>
            </a:extLst>
          </p:cNvPr>
          <p:cNvSpPr/>
          <p:nvPr userDrawn="1"/>
        </p:nvSpPr>
        <p:spPr>
          <a:xfrm>
            <a:off x="11786616" y="6464808"/>
            <a:ext cx="493776" cy="4754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algn="ctr"/>
            <a:fld id="{20FA0B4B-F0DF-7D4E-9027-5A8D4934AE53}" type="slidenum">
              <a:rPr lang="en-US" sz="1100" smtClean="0">
                <a:solidFill>
                  <a:schemeClr val="bg1"/>
                </a:solidFill>
              </a:rPr>
              <a:t>‹#›</a:t>
            </a:fld>
            <a:endParaRPr lang="en-US" sz="900">
              <a:solidFill>
                <a:schemeClr val="bg1"/>
              </a:solidFill>
            </a:endParaRPr>
          </a:p>
        </p:txBody>
      </p:sp>
      <p:sp>
        <p:nvSpPr>
          <p:cNvPr id="9" name="Text Placeholder 4">
            <a:extLst>
              <a:ext uri="{FF2B5EF4-FFF2-40B4-BE49-F238E27FC236}">
                <a16:creationId xmlns:a16="http://schemas.microsoft.com/office/drawing/2014/main" id="{11A6913B-7637-042C-6D8A-72FEC938D63D}"/>
              </a:ext>
            </a:extLst>
          </p:cNvPr>
          <p:cNvSpPr txBox="1">
            <a:spLocks/>
          </p:cNvSpPr>
          <p:nvPr userDrawn="1"/>
        </p:nvSpPr>
        <p:spPr>
          <a:xfrm>
            <a:off x="73740" y="6360299"/>
            <a:ext cx="3627041" cy="607102"/>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100" b="0" i="1">
                <a:solidFill>
                  <a:schemeClr val="bg1">
                    <a:alpha val="50124"/>
                  </a:schemeClr>
                </a:solidFill>
                <a:cs typeface="Arial Narrow" panose="020B0604020202020204" pitchFamily="34" charset="0"/>
              </a:rPr>
              <a:t>Photo © ISSF: Fabien Forget</a:t>
            </a:r>
          </a:p>
        </p:txBody>
      </p:sp>
    </p:spTree>
    <p:extLst>
      <p:ext uri="{BB962C8B-B14F-4D97-AF65-F5344CB8AC3E}">
        <p14:creationId xmlns:p14="http://schemas.microsoft.com/office/powerpoint/2010/main" val="24975227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5_Text &amp; Photo">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F52F042-1088-6342-8188-42E4E8D0D07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9498" t="-8489" b="-1"/>
          <a:stretch/>
        </p:blipFill>
        <p:spPr>
          <a:xfrm>
            <a:off x="1" y="124449"/>
            <a:ext cx="8530045" cy="986887"/>
          </a:xfrm>
          <a:prstGeom prst="rect">
            <a:avLst/>
          </a:prstGeom>
        </p:spPr>
      </p:pic>
      <p:sp>
        <p:nvSpPr>
          <p:cNvPr id="8" name="Title Placeholder 1">
            <a:extLst>
              <a:ext uri="{FF2B5EF4-FFF2-40B4-BE49-F238E27FC236}">
                <a16:creationId xmlns:a16="http://schemas.microsoft.com/office/drawing/2014/main" id="{938994C7-845C-8D42-BDD6-87531CB82943}"/>
              </a:ext>
            </a:extLst>
          </p:cNvPr>
          <p:cNvSpPr>
            <a:spLocks noGrp="1"/>
          </p:cNvSpPr>
          <p:nvPr>
            <p:ph type="title"/>
          </p:nvPr>
        </p:nvSpPr>
        <p:spPr>
          <a:xfrm>
            <a:off x="457199" y="255815"/>
            <a:ext cx="8321851" cy="800178"/>
          </a:xfrm>
          <a:prstGeom prst="rect">
            <a:avLst/>
          </a:prstGeom>
        </p:spPr>
        <p:txBody>
          <a:bodyPr vert="horz" lIns="91440" tIns="45720" rIns="91440" bIns="45720" rtlCol="0" anchor="ctr">
            <a:normAutofit/>
          </a:bodyPr>
          <a:lstStyle>
            <a:lvl1pPr>
              <a:defRPr sz="3200" b="1">
                <a:solidFill>
                  <a:schemeClr val="bg1"/>
                </a:solidFill>
              </a:defRPr>
            </a:lvl1pPr>
          </a:lstStyle>
          <a:p>
            <a:r>
              <a:rPr lang="en-US" dirty="0"/>
              <a:t>Click to edit Master title style</a:t>
            </a:r>
          </a:p>
        </p:txBody>
      </p:sp>
      <p:pic>
        <p:nvPicPr>
          <p:cNvPr id="9" name="Picture 8">
            <a:extLst>
              <a:ext uri="{FF2B5EF4-FFF2-40B4-BE49-F238E27FC236}">
                <a16:creationId xmlns:a16="http://schemas.microsoft.com/office/drawing/2014/main" id="{E86B1DAD-0583-B74E-80CE-E45F8BEDB48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779050" y="201038"/>
            <a:ext cx="3058459" cy="779102"/>
          </a:xfrm>
          <a:prstGeom prst="rect">
            <a:avLst/>
          </a:prstGeom>
        </p:spPr>
      </p:pic>
    </p:spTree>
    <p:extLst>
      <p:ext uri="{BB962C8B-B14F-4D97-AF65-F5344CB8AC3E}">
        <p14:creationId xmlns:p14="http://schemas.microsoft.com/office/powerpoint/2010/main" val="10417608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0F9D66E-889A-A1C4-7A4A-968309588897}"/>
              </a:ext>
            </a:extLst>
          </p:cNvPr>
          <p:cNvSpPr/>
          <p:nvPr userDrawn="1"/>
        </p:nvSpPr>
        <p:spPr>
          <a:xfrm>
            <a:off x="-257174" y="395049"/>
            <a:ext cx="12658724" cy="956280"/>
          </a:xfrm>
          <a:prstGeom prst="rect">
            <a:avLst/>
          </a:prstGeom>
          <a:solidFill>
            <a:srgbClr val="203D94">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9FAA0AD-CD6E-F39F-6050-31C676EDA1D5}"/>
              </a:ext>
            </a:extLst>
          </p:cNvPr>
          <p:cNvPicPr>
            <a:picLocks noChangeAspect="1"/>
          </p:cNvPicPr>
          <p:nvPr userDrawn="1"/>
        </p:nvPicPr>
        <p:blipFill>
          <a:blip r:embed="rId3"/>
          <a:stretch>
            <a:fillRect/>
          </a:stretch>
        </p:blipFill>
        <p:spPr>
          <a:xfrm>
            <a:off x="9484766" y="476633"/>
            <a:ext cx="2444616" cy="752625"/>
          </a:xfrm>
          <a:prstGeom prst="rect">
            <a:avLst/>
          </a:prstGeom>
        </p:spPr>
      </p:pic>
      <p:sp>
        <p:nvSpPr>
          <p:cNvPr id="14" name="Title 1">
            <a:extLst>
              <a:ext uri="{FF2B5EF4-FFF2-40B4-BE49-F238E27FC236}">
                <a16:creationId xmlns:a16="http://schemas.microsoft.com/office/drawing/2014/main" id="{FB2214C5-5BDD-EB3E-FA2C-A4AA360D29D1}"/>
              </a:ext>
            </a:extLst>
          </p:cNvPr>
          <p:cNvSpPr>
            <a:spLocks noGrp="1"/>
          </p:cNvSpPr>
          <p:nvPr>
            <p:ph type="title" hasCustomPrompt="1"/>
          </p:nvPr>
        </p:nvSpPr>
        <p:spPr>
          <a:xfrm>
            <a:off x="322650" y="614243"/>
            <a:ext cx="8899498"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5" name="Straight Connector 4">
            <a:extLst>
              <a:ext uri="{FF2B5EF4-FFF2-40B4-BE49-F238E27FC236}">
                <a16:creationId xmlns:a16="http://schemas.microsoft.com/office/drawing/2014/main" id="{7075B755-469F-5F0E-34C9-DF2F3D3C9CEB}"/>
              </a:ext>
            </a:extLst>
          </p:cNvPr>
          <p:cNvCxnSpPr>
            <a:cxnSpLocks/>
          </p:cNvCxnSpPr>
          <p:nvPr userDrawn="1"/>
        </p:nvCxnSpPr>
        <p:spPr>
          <a:xfrm>
            <a:off x="-708252" y="373959"/>
            <a:ext cx="1320001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46116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4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0F9D66E-889A-A1C4-7A4A-968309588897}"/>
              </a:ext>
            </a:extLst>
          </p:cNvPr>
          <p:cNvSpPr/>
          <p:nvPr userDrawn="1"/>
        </p:nvSpPr>
        <p:spPr>
          <a:xfrm>
            <a:off x="-257174" y="395049"/>
            <a:ext cx="12658724" cy="956280"/>
          </a:xfrm>
          <a:prstGeom prst="rect">
            <a:avLst/>
          </a:prstGeom>
          <a:solidFill>
            <a:srgbClr val="203D94">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9FAA0AD-CD6E-F39F-6050-31C676EDA1D5}"/>
              </a:ext>
            </a:extLst>
          </p:cNvPr>
          <p:cNvPicPr>
            <a:picLocks noChangeAspect="1"/>
          </p:cNvPicPr>
          <p:nvPr userDrawn="1"/>
        </p:nvPicPr>
        <p:blipFill>
          <a:blip r:embed="rId3"/>
          <a:stretch>
            <a:fillRect/>
          </a:stretch>
        </p:blipFill>
        <p:spPr>
          <a:xfrm>
            <a:off x="9484766" y="476633"/>
            <a:ext cx="2444616" cy="752625"/>
          </a:xfrm>
          <a:prstGeom prst="rect">
            <a:avLst/>
          </a:prstGeom>
        </p:spPr>
      </p:pic>
      <p:sp>
        <p:nvSpPr>
          <p:cNvPr id="6" name="Snip Single Corner Rectangle 5">
            <a:extLst>
              <a:ext uri="{FF2B5EF4-FFF2-40B4-BE49-F238E27FC236}">
                <a16:creationId xmlns:a16="http://schemas.microsoft.com/office/drawing/2014/main" id="{CD797AE6-92B6-94E1-B457-C690AE7FB40B}"/>
              </a:ext>
            </a:extLst>
          </p:cNvPr>
          <p:cNvSpPr/>
          <p:nvPr userDrawn="1"/>
        </p:nvSpPr>
        <p:spPr>
          <a:xfrm flipV="1">
            <a:off x="-1267897" y="1351326"/>
            <a:ext cx="610003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05E3579E-33C4-E2C5-F237-A285786B66A4}"/>
              </a:ext>
            </a:extLst>
          </p:cNvPr>
          <p:cNvCxnSpPr>
            <a:cxnSpLocks/>
          </p:cNvCxnSpPr>
          <p:nvPr userDrawn="1"/>
        </p:nvCxnSpPr>
        <p:spPr>
          <a:xfrm flipV="1">
            <a:off x="-509666" y="1345846"/>
            <a:ext cx="12911216" cy="149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FB2214C5-5BDD-EB3E-FA2C-A4AA360D29D1}"/>
              </a:ext>
            </a:extLst>
          </p:cNvPr>
          <p:cNvSpPr>
            <a:spLocks noGrp="1"/>
          </p:cNvSpPr>
          <p:nvPr>
            <p:ph type="title" hasCustomPrompt="1"/>
          </p:nvPr>
        </p:nvSpPr>
        <p:spPr>
          <a:xfrm>
            <a:off x="322650" y="614243"/>
            <a:ext cx="8899498" cy="615015"/>
          </a:xfrm>
          <a:prstGeom prst="rect">
            <a:avLst/>
          </a:prstGeom>
        </p:spPr>
        <p:txBody>
          <a:bodyPr>
            <a:normAutofit/>
          </a:bodyPr>
          <a:lstStyle>
            <a:lvl1pPr>
              <a:defRPr sz="2400">
                <a:solidFill>
                  <a:schemeClr val="bg1"/>
                </a:solidFill>
              </a:defRPr>
            </a:lvl1pPr>
          </a:lstStyle>
          <a:p>
            <a:r>
              <a:rPr lang="en-US" dirty="0"/>
              <a:t>Slide Title</a:t>
            </a:r>
          </a:p>
        </p:txBody>
      </p:sp>
      <p:sp>
        <p:nvSpPr>
          <p:cNvPr id="16" name="Text Placeholder 4">
            <a:extLst>
              <a:ext uri="{FF2B5EF4-FFF2-40B4-BE49-F238E27FC236}">
                <a16:creationId xmlns:a16="http://schemas.microsoft.com/office/drawing/2014/main" id="{6C57DF71-BFBA-8C92-EE41-5DEA2C189504}"/>
              </a:ext>
            </a:extLst>
          </p:cNvPr>
          <p:cNvSpPr>
            <a:spLocks noGrp="1"/>
          </p:cNvSpPr>
          <p:nvPr>
            <p:ph type="body" sz="quarter" idx="12" hasCustomPrompt="1"/>
          </p:nvPr>
        </p:nvSpPr>
        <p:spPr>
          <a:xfrm>
            <a:off x="354491" y="1429296"/>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cxnSp>
        <p:nvCxnSpPr>
          <p:cNvPr id="5" name="Straight Connector 4">
            <a:extLst>
              <a:ext uri="{FF2B5EF4-FFF2-40B4-BE49-F238E27FC236}">
                <a16:creationId xmlns:a16="http://schemas.microsoft.com/office/drawing/2014/main" id="{88B2B359-CB63-E23D-E642-4FCC82435223}"/>
              </a:ext>
            </a:extLst>
          </p:cNvPr>
          <p:cNvCxnSpPr>
            <a:cxnSpLocks/>
          </p:cNvCxnSpPr>
          <p:nvPr userDrawn="1"/>
        </p:nvCxnSpPr>
        <p:spPr>
          <a:xfrm>
            <a:off x="-708252" y="373959"/>
            <a:ext cx="1320001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0984817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Titl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586136-9920-4A74-AC1F-885122C21126}"/>
              </a:ext>
            </a:extLst>
          </p:cNvPr>
          <p:cNvSpPr/>
          <p:nvPr userDrawn="1"/>
        </p:nvSpPr>
        <p:spPr>
          <a:xfrm>
            <a:off x="818699" y="659608"/>
            <a:ext cx="10553240" cy="5533645"/>
          </a:xfrm>
          <a:prstGeom prst="rect">
            <a:avLst/>
          </a:prstGeom>
          <a:solidFill>
            <a:srgbClr val="203864">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88BFAC1-FFFC-461B-85BF-46410970B07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63089" y="1367710"/>
            <a:ext cx="1443246" cy="1443246"/>
          </a:xfrm>
          <a:prstGeom prst="rect">
            <a:avLst/>
          </a:prstGeom>
        </p:spPr>
      </p:pic>
      <p:sp>
        <p:nvSpPr>
          <p:cNvPr id="10" name="Oval 9">
            <a:extLst>
              <a:ext uri="{FF2B5EF4-FFF2-40B4-BE49-F238E27FC236}">
                <a16:creationId xmlns:a16="http://schemas.microsoft.com/office/drawing/2014/main" id="{423F619C-7131-4CB9-8D45-D52B9818A3AF}"/>
              </a:ext>
            </a:extLst>
          </p:cNvPr>
          <p:cNvSpPr/>
          <p:nvPr/>
        </p:nvSpPr>
        <p:spPr>
          <a:xfrm rot="20327601">
            <a:off x="5320963" y="1623722"/>
            <a:ext cx="1526757" cy="933839"/>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itle 1">
            <a:extLst>
              <a:ext uri="{FF2B5EF4-FFF2-40B4-BE49-F238E27FC236}">
                <a16:creationId xmlns:a16="http://schemas.microsoft.com/office/drawing/2014/main" id="{FED0ADB3-AC3D-4190-B3CD-C971C0F33753}"/>
              </a:ext>
            </a:extLst>
          </p:cNvPr>
          <p:cNvSpPr>
            <a:spLocks noGrp="1"/>
          </p:cNvSpPr>
          <p:nvPr userDrawn="1">
            <p:ph type="title" hasCustomPrompt="1"/>
          </p:nvPr>
        </p:nvSpPr>
        <p:spPr>
          <a:xfrm>
            <a:off x="856339" y="3473133"/>
            <a:ext cx="10515600" cy="1325563"/>
          </a:xfrm>
          <a:prstGeom prst="rect">
            <a:avLst/>
          </a:prstGeom>
        </p:spPr>
        <p:txBody>
          <a:bodyPr>
            <a:normAutofit/>
          </a:bodyPr>
          <a:lstStyle>
            <a:lvl1pPr algn="ctr">
              <a:defRPr sz="6600">
                <a:solidFill>
                  <a:schemeClr val="bg1"/>
                </a:solidFill>
                <a:latin typeface="Local Brewery Five" panose="02000506000000020004" pitchFamily="50" charset="0"/>
              </a:defRPr>
            </a:lvl1pPr>
          </a:lstStyle>
          <a:p>
            <a:r>
              <a:rPr lang="en-US"/>
              <a:t>Click to edit title</a:t>
            </a:r>
            <a:endParaRPr lang="en-GB"/>
          </a:p>
        </p:txBody>
      </p:sp>
      <p:sp>
        <p:nvSpPr>
          <p:cNvPr id="14" name="Content Placeholder 9">
            <a:extLst>
              <a:ext uri="{FF2B5EF4-FFF2-40B4-BE49-F238E27FC236}">
                <a16:creationId xmlns:a16="http://schemas.microsoft.com/office/drawing/2014/main" id="{5C4066AC-40D6-4B48-8A16-C1B4620DF8BB}"/>
              </a:ext>
            </a:extLst>
          </p:cNvPr>
          <p:cNvSpPr>
            <a:spLocks noGrp="1"/>
          </p:cNvSpPr>
          <p:nvPr userDrawn="1">
            <p:ph sz="quarter" idx="12"/>
          </p:nvPr>
        </p:nvSpPr>
        <p:spPr>
          <a:xfrm>
            <a:off x="856340" y="4941976"/>
            <a:ext cx="10515600" cy="369332"/>
          </a:xfrm>
          <a:prstGeom prst="rect">
            <a:avLst/>
          </a:prstGeom>
        </p:spPr>
        <p:txBody>
          <a:bodyPr vert="horz" lIns="0" tIns="0" rIns="0" bIns="0" anchor="t" anchorCtr="0">
            <a:noAutofit/>
          </a:bodyPr>
          <a:lstStyle>
            <a:lvl1pPr marL="0" indent="0" algn="ctr">
              <a:spcBef>
                <a:spcPts val="0"/>
              </a:spcBef>
              <a:buNone/>
              <a:defRPr sz="3600" b="1">
                <a:solidFill>
                  <a:schemeClr val="bg1"/>
                </a:solidFill>
                <a:latin typeface="Meta Offc Pro" panose="020B0504030101020102" pitchFamily="34" charset="0"/>
              </a:defRPr>
            </a:lvl1pPr>
            <a:lvl2pPr>
              <a:buNone/>
              <a:defRPr/>
            </a:lvl2pPr>
            <a:lvl3pPr>
              <a:buNone/>
              <a:defRPr/>
            </a:lvl3pPr>
            <a:lvl4pPr>
              <a:buNone/>
              <a:defRPr/>
            </a:lvl4pPr>
            <a:lvl5pPr>
              <a:buNone/>
              <a:defRPr/>
            </a:lvl5pPr>
          </a:lstStyle>
          <a:p>
            <a:pPr lvl="0"/>
            <a:r>
              <a:rPr lang="en-GB"/>
              <a:t>Click to edit Master text styles</a:t>
            </a:r>
          </a:p>
        </p:txBody>
      </p:sp>
    </p:spTree>
    <p:extLst>
      <p:ext uri="{BB962C8B-B14F-4D97-AF65-F5344CB8AC3E}">
        <p14:creationId xmlns:p14="http://schemas.microsoft.com/office/powerpoint/2010/main" val="168543318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Master section brea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0" y="0"/>
            <a:ext cx="6120000" cy="6858000"/>
          </a:xfrm>
          <a:prstGeom prst="rect">
            <a:avLst/>
          </a:prstGeom>
          <a:solidFill>
            <a:srgbClr val="013163">
              <a:alpha val="80000"/>
            </a:srgbClr>
          </a:solidFill>
        </p:spPr>
        <p:txBody>
          <a:bodyPr wrap="square" lIns="0" tIns="2628000" rIns="0" bIns="0" anchor="t" anchorCtr="0">
            <a:noAutofit/>
          </a:bodyPr>
          <a:lstStyle>
            <a:lvl1pPr marL="720000" algn="l">
              <a:lnSpc>
                <a:spcPts val="4960"/>
              </a:lnSpc>
              <a:spcBef>
                <a:spcPts val="0"/>
              </a:spcBef>
              <a:defRPr sz="4800" b="1">
                <a:solidFill>
                  <a:srgbClr val="FFFFFF"/>
                </a:solidFill>
                <a:latin typeface="Local Brewery Five" panose="02000506000000020004" pitchFamily="50" charset="0"/>
              </a:defRPr>
            </a:lvl1pPr>
          </a:lstStyle>
          <a:p>
            <a:r>
              <a:rPr lang="en-GB"/>
              <a:t>Click to edit Master Section Break style</a:t>
            </a:r>
            <a:endParaRPr lang="en-US"/>
          </a:p>
        </p:txBody>
      </p:sp>
    </p:spTree>
    <p:extLst>
      <p:ext uri="{BB962C8B-B14F-4D97-AF65-F5344CB8AC3E}">
        <p14:creationId xmlns:p14="http://schemas.microsoft.com/office/powerpoint/2010/main" val="208679910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2_Master section brea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0" y="0"/>
            <a:ext cx="6120000" cy="6858000"/>
          </a:xfrm>
          <a:prstGeom prst="rect">
            <a:avLst/>
          </a:prstGeom>
          <a:solidFill>
            <a:srgbClr val="013163">
              <a:alpha val="80000"/>
            </a:srgbClr>
          </a:solidFill>
        </p:spPr>
        <p:txBody>
          <a:bodyPr wrap="square" lIns="0" tIns="2628000" rIns="0" bIns="0" anchor="t" anchorCtr="0">
            <a:noAutofit/>
          </a:bodyPr>
          <a:lstStyle>
            <a:lvl1pPr marL="720000" algn="l">
              <a:lnSpc>
                <a:spcPts val="4960"/>
              </a:lnSpc>
              <a:spcBef>
                <a:spcPts val="0"/>
              </a:spcBef>
              <a:defRPr sz="4800" b="1">
                <a:solidFill>
                  <a:srgbClr val="FFFFFF"/>
                </a:solidFill>
                <a:latin typeface="Local Brewery Five" panose="02000506000000020004" pitchFamily="50" charset="0"/>
              </a:defRPr>
            </a:lvl1pPr>
          </a:lstStyle>
          <a:p>
            <a:r>
              <a:rPr lang="en-GB"/>
              <a:t>Click to edit Master Section Break style</a:t>
            </a:r>
            <a:endParaRPr lang="en-US"/>
          </a:p>
        </p:txBody>
      </p:sp>
    </p:spTree>
    <p:extLst>
      <p:ext uri="{BB962C8B-B14F-4D97-AF65-F5344CB8AC3E}">
        <p14:creationId xmlns:p14="http://schemas.microsoft.com/office/powerpoint/2010/main" val="38223912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Master section break">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0" y="0"/>
            <a:ext cx="6120000" cy="6858000"/>
          </a:xfrm>
          <a:prstGeom prst="rect">
            <a:avLst/>
          </a:prstGeom>
          <a:solidFill>
            <a:srgbClr val="013163">
              <a:alpha val="80000"/>
            </a:srgbClr>
          </a:solidFill>
        </p:spPr>
        <p:txBody>
          <a:bodyPr wrap="square" lIns="0" tIns="2628000" rIns="0" bIns="0" anchor="t" anchorCtr="0">
            <a:noAutofit/>
          </a:bodyPr>
          <a:lstStyle>
            <a:lvl1pPr marL="720000" algn="l">
              <a:lnSpc>
                <a:spcPts val="4960"/>
              </a:lnSpc>
              <a:spcBef>
                <a:spcPts val="0"/>
              </a:spcBef>
              <a:defRPr sz="4800" b="1">
                <a:solidFill>
                  <a:srgbClr val="FFFFFF"/>
                </a:solidFill>
                <a:latin typeface="Local Brewery Five" panose="02000506000000020004" pitchFamily="50" charset="0"/>
              </a:defRPr>
            </a:lvl1pPr>
          </a:lstStyle>
          <a:p>
            <a:r>
              <a:rPr lang="en-GB"/>
              <a:t>Click to edit Master Section Break style</a:t>
            </a:r>
            <a:endParaRPr lang="en-US"/>
          </a:p>
        </p:txBody>
      </p:sp>
    </p:spTree>
    <p:extLst>
      <p:ext uri="{BB962C8B-B14F-4D97-AF65-F5344CB8AC3E}">
        <p14:creationId xmlns:p14="http://schemas.microsoft.com/office/powerpoint/2010/main" val="37607628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Text with sub head">
    <p:bg>
      <p:bgPr>
        <a:solidFill>
          <a:schemeClr val="bg1"/>
        </a:solidFill>
        <a:effectLst/>
      </p:bgPr>
    </p:bg>
    <p:spTree>
      <p:nvGrpSpPr>
        <p:cNvPr id="1" name=""/>
        <p:cNvGrpSpPr/>
        <p:nvPr/>
      </p:nvGrpSpPr>
      <p:grpSpPr>
        <a:xfrm>
          <a:off x="0" y="0"/>
          <a:ext cx="0" cy="0"/>
          <a:chOff x="0" y="0"/>
          <a:chExt cx="0" cy="0"/>
        </a:xfrm>
      </p:grpSpPr>
      <p:sp>
        <p:nvSpPr>
          <p:cNvPr id="19" name="Content Placeholder 7"/>
          <p:cNvSpPr>
            <a:spLocks noGrp="1"/>
          </p:cNvSpPr>
          <p:nvPr>
            <p:ph sz="quarter" idx="13" hasCustomPrompt="1"/>
          </p:nvPr>
        </p:nvSpPr>
        <p:spPr>
          <a:xfrm>
            <a:off x="376313" y="1514475"/>
            <a:ext cx="10856128" cy="4950883"/>
          </a:xfrm>
          <a:prstGeom prst="rect">
            <a:avLst/>
          </a:prstGeom>
        </p:spPr>
        <p:txBody>
          <a:bodyPr lIns="0" tIns="0" rIns="0" bIns="0">
            <a:no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a:solidFill>
                  <a:srgbClr val="215895"/>
                </a:solidFill>
                <a:latin typeface="Meta Offc Pro" panose="020B0504030101020102" pitchFamily="34" charset="0"/>
              </a:defRPr>
            </a:lvl2pPr>
            <a:lvl3pPr marL="187200" indent="-187200">
              <a:spcBef>
                <a:spcPts val="1200"/>
              </a:spcBef>
              <a:buClr>
                <a:schemeClr val="tx2"/>
              </a:buClr>
              <a:defRPr sz="240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00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180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itle 1">
            <a:extLst>
              <a:ext uri="{FF2B5EF4-FFF2-40B4-BE49-F238E27FC236}">
                <a16:creationId xmlns:a16="http://schemas.microsoft.com/office/drawing/2014/main" id="{F6CBA6B9-B9FE-4DD9-87D2-FD3BA4EA2B6D}"/>
              </a:ext>
            </a:extLst>
          </p:cNvPr>
          <p:cNvSpPr>
            <a:spLocks noGrp="1"/>
          </p:cNvSpPr>
          <p:nvPr>
            <p:ph type="title" hasCustomPrompt="1"/>
          </p:nvPr>
        </p:nvSpPr>
        <p:spPr>
          <a:xfrm>
            <a:off x="0" y="405202"/>
            <a:ext cx="4884901" cy="857140"/>
          </a:xfrm>
          <a:prstGeom prst="rect">
            <a:avLst/>
          </a:prstGeom>
          <a:solidFill>
            <a:srgbClr val="215895"/>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pic>
        <p:nvPicPr>
          <p:cNvPr id="10" name="Picture 9">
            <a:extLst>
              <a:ext uri="{FF2B5EF4-FFF2-40B4-BE49-F238E27FC236}">
                <a16:creationId xmlns:a16="http://schemas.microsoft.com/office/drawing/2014/main" id="{6209C39D-0949-41D2-9FC6-27839D4353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Tree>
    <p:extLst>
      <p:ext uri="{BB962C8B-B14F-4D97-AF65-F5344CB8AC3E}">
        <p14:creationId xmlns:p14="http://schemas.microsoft.com/office/powerpoint/2010/main" val="18302121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Disposition personnalisée">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160D76A-5DF1-4230-BA92-20A6F78A2922}"/>
              </a:ext>
            </a:extLst>
          </p:cNvPr>
          <p:cNvSpPr>
            <a:spLocks noGrp="1"/>
          </p:cNvSpPr>
          <p:nvPr>
            <p:ph type="title" hasCustomPrompt="1"/>
          </p:nvPr>
        </p:nvSpPr>
        <p:spPr>
          <a:xfrm>
            <a:off x="0" y="405202"/>
            <a:ext cx="4884901" cy="857140"/>
          </a:xfrm>
          <a:prstGeom prst="rect">
            <a:avLst/>
          </a:prstGeom>
          <a:solidFill>
            <a:srgbClr val="215895"/>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pic>
        <p:nvPicPr>
          <p:cNvPr id="5" name="Picture 9">
            <a:extLst>
              <a:ext uri="{FF2B5EF4-FFF2-40B4-BE49-F238E27FC236}">
                <a16:creationId xmlns:a16="http://schemas.microsoft.com/office/drawing/2014/main" id="{E7D28828-F5FC-4CA9-9640-ED39BCDC1ED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
        <p:nvSpPr>
          <p:cNvPr id="6" name="Espace réservé du contenu 2">
            <a:extLst>
              <a:ext uri="{FF2B5EF4-FFF2-40B4-BE49-F238E27FC236}">
                <a16:creationId xmlns:a16="http://schemas.microsoft.com/office/drawing/2014/main" id="{273F1703-DD1F-47BC-B9E4-E5B50DF90C19}"/>
              </a:ext>
            </a:extLst>
          </p:cNvPr>
          <p:cNvSpPr>
            <a:spLocks noGrp="1"/>
          </p:cNvSpPr>
          <p:nvPr>
            <p:ph sz="half" idx="1" hasCustomPrompt="1"/>
          </p:nvPr>
        </p:nvSpPr>
        <p:spPr>
          <a:xfrm>
            <a:off x="838200" y="1825625"/>
            <a:ext cx="5181600" cy="4351338"/>
          </a:xfrm>
          <a:prstGeom prst="rect">
            <a:avLst/>
          </a:prstGeom>
        </p:spPr>
        <p:txBody>
          <a:bodyPr/>
          <a:lstStyle>
            <a:lvl1pPr>
              <a:defRPr lang="fr-FR"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a:defRPr lang="en-GB" sz="2400" kern="1200" dirty="0" smtClean="0">
                <a:solidFill>
                  <a:srgbClr val="215895"/>
                </a:solidFill>
                <a:latin typeface="Meta Offc Pro" panose="020B0504030101020102" pitchFamily="34" charset="0"/>
                <a:ea typeface="+mn-ea"/>
                <a:cs typeface="+mn-cs"/>
              </a:defRPr>
            </a:lvl2pPr>
            <a:lvl3pPr>
              <a:defRPr lang="en-GB" sz="2000" kern="1200" dirty="0" smtClean="0">
                <a:solidFill>
                  <a:srgbClr val="215895"/>
                </a:solidFill>
                <a:latin typeface="Meta Offc Pro" panose="020B0504030101020102" pitchFamily="34" charset="0"/>
                <a:ea typeface="+mn-ea"/>
                <a:cs typeface="+mn-cs"/>
              </a:defRPr>
            </a:lvl3pPr>
            <a:lvl4pPr>
              <a:defRPr lang="en-GB" sz="1800" kern="1200" dirty="0" smtClean="0">
                <a:solidFill>
                  <a:srgbClr val="215895"/>
                </a:solidFill>
                <a:latin typeface="Meta Offc Pro" panose="020B0504030101020102" pitchFamily="34" charset="0"/>
                <a:ea typeface="+mn-ea"/>
                <a:cs typeface="+mn-cs"/>
              </a:defRPr>
            </a:lvl4pPr>
            <a:lvl5pPr>
              <a:defRPr lang="en-GB" sz="1600" kern="1200" dirty="0">
                <a:solidFill>
                  <a:srgbClr val="215895"/>
                </a:solidFill>
                <a:latin typeface="Meta Offc Pro" panose="020B0504030101020102" pitchFamily="34" charset="0"/>
                <a:ea typeface="+mn-ea"/>
                <a:cs typeface="+mn-cs"/>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Espace réservé du contenu 3">
            <a:extLst>
              <a:ext uri="{FF2B5EF4-FFF2-40B4-BE49-F238E27FC236}">
                <a16:creationId xmlns:a16="http://schemas.microsoft.com/office/drawing/2014/main" id="{08DA877E-8E93-42A4-969B-9F913B186B3B}"/>
              </a:ext>
            </a:extLst>
          </p:cNvPr>
          <p:cNvSpPr>
            <a:spLocks noGrp="1"/>
          </p:cNvSpPr>
          <p:nvPr>
            <p:ph sz="half" idx="2" hasCustomPrompt="1"/>
          </p:nvPr>
        </p:nvSpPr>
        <p:spPr>
          <a:xfrm>
            <a:off x="6172200" y="1825625"/>
            <a:ext cx="5181600" cy="4351338"/>
          </a:xfrm>
          <a:prstGeom prst="rect">
            <a:avLst/>
          </a:prstGeom>
        </p:spPr>
        <p:txBody>
          <a:bodyPr/>
          <a:lstStyle>
            <a:lvl1pPr>
              <a:defRPr lang="en-GB"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GB" sz="2400" kern="1200" dirty="0" smtClean="0">
                <a:solidFill>
                  <a:srgbClr val="215895"/>
                </a:solidFill>
                <a:latin typeface="Meta Offc Pro" panose="020B0504030101020102"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GB" sz="2000" kern="1200" dirty="0" smtClean="0">
                <a:solidFill>
                  <a:srgbClr val="215895"/>
                </a:solidFill>
                <a:latin typeface="Meta Offc Pro" panose="020B0504030101020102"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GB" sz="1800" kern="1200" dirty="0" smtClean="0">
                <a:solidFill>
                  <a:srgbClr val="215895"/>
                </a:solidFill>
                <a:latin typeface="Meta Offc Pro" panose="020B0504030101020102"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600" kern="1200" dirty="0">
                <a:solidFill>
                  <a:srgbClr val="215895"/>
                </a:solidFill>
                <a:latin typeface="Meta Offc Pro" panose="020B0504030101020102" pitchFamily="34" charset="0"/>
                <a:ea typeface="+mn-ea"/>
                <a:cs typeface="+mn-cs"/>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a:p>
            <a:pPr marL="685800" lvl="1" indent="-228600" algn="l" defTabSz="914400" rtl="0" eaLnBrk="1" latinLnBrk="0" hangingPunct="1">
              <a:lnSpc>
                <a:spcPct val="90000"/>
              </a:lnSpc>
              <a:spcBef>
                <a:spcPts val="500"/>
              </a:spcBef>
              <a:buFont typeface="Arial" panose="020B0604020202020204" pitchFamily="34" charset="0"/>
              <a:buChar char="•"/>
            </a:pPr>
            <a:endParaRPr lang="en-GB"/>
          </a:p>
        </p:txBody>
      </p:sp>
    </p:spTree>
    <p:extLst>
      <p:ext uri="{BB962C8B-B14F-4D97-AF65-F5344CB8AC3E}">
        <p14:creationId xmlns:p14="http://schemas.microsoft.com/office/powerpoint/2010/main" val="13192012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Disposition personnalisée">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160D76A-5DF1-4230-BA92-20A6F78A2922}"/>
              </a:ext>
            </a:extLst>
          </p:cNvPr>
          <p:cNvSpPr>
            <a:spLocks noGrp="1"/>
          </p:cNvSpPr>
          <p:nvPr>
            <p:ph type="title" hasCustomPrompt="1"/>
          </p:nvPr>
        </p:nvSpPr>
        <p:spPr>
          <a:xfrm>
            <a:off x="0" y="405202"/>
            <a:ext cx="4884901" cy="857140"/>
          </a:xfrm>
          <a:prstGeom prst="rect">
            <a:avLst/>
          </a:prstGeom>
          <a:solidFill>
            <a:srgbClr val="215895"/>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6" name="Espace réservé du contenu 2">
            <a:extLst>
              <a:ext uri="{FF2B5EF4-FFF2-40B4-BE49-F238E27FC236}">
                <a16:creationId xmlns:a16="http://schemas.microsoft.com/office/drawing/2014/main" id="{273F1703-DD1F-47BC-B9E4-E5B50DF90C19}"/>
              </a:ext>
            </a:extLst>
          </p:cNvPr>
          <p:cNvSpPr>
            <a:spLocks noGrp="1"/>
          </p:cNvSpPr>
          <p:nvPr>
            <p:ph sz="half" idx="1" hasCustomPrompt="1"/>
          </p:nvPr>
        </p:nvSpPr>
        <p:spPr>
          <a:xfrm>
            <a:off x="838200" y="5465065"/>
            <a:ext cx="10515600" cy="711898"/>
          </a:xfrm>
          <a:prstGeom prst="rect">
            <a:avLst/>
          </a:prstGeom>
        </p:spPr>
        <p:txBody>
          <a:bodyPr/>
          <a:lstStyle>
            <a:lvl1pPr>
              <a:defRPr lang="fr-FR"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a:defRPr lang="en-GB" sz="2400" kern="1200" dirty="0" smtClean="0">
                <a:solidFill>
                  <a:srgbClr val="215895"/>
                </a:solidFill>
                <a:latin typeface="Meta Offc Pro" panose="020B0504030101020102" pitchFamily="34" charset="0"/>
                <a:ea typeface="+mn-ea"/>
                <a:cs typeface="+mn-cs"/>
              </a:defRPr>
            </a:lvl2pPr>
            <a:lvl3pPr marL="914400" indent="0">
              <a:buNone/>
              <a:defRPr lang="en-GB" sz="2000" kern="1200" dirty="0" smtClean="0">
                <a:solidFill>
                  <a:srgbClr val="215895"/>
                </a:solidFill>
                <a:latin typeface="Meta Offc Pro" panose="020B0504030101020102" pitchFamily="34" charset="0"/>
                <a:ea typeface="+mn-ea"/>
                <a:cs typeface="+mn-cs"/>
              </a:defRPr>
            </a:lvl3pPr>
            <a:lvl4pPr>
              <a:defRPr lang="en-GB" sz="1800" kern="1200" dirty="0" smtClean="0">
                <a:solidFill>
                  <a:srgbClr val="215895"/>
                </a:solidFill>
                <a:latin typeface="Meta Offc Pro" panose="020B0504030101020102" pitchFamily="34" charset="0"/>
                <a:ea typeface="+mn-ea"/>
                <a:cs typeface="+mn-cs"/>
              </a:defRPr>
            </a:lvl4pPr>
            <a:lvl5pPr marL="1828800" indent="0">
              <a:buNone/>
              <a:defRPr lang="en-GB" sz="1600" kern="1200" dirty="0">
                <a:solidFill>
                  <a:srgbClr val="215895"/>
                </a:solidFill>
                <a:latin typeface="Meta Offc Pro" panose="020B0504030101020102" pitchFamily="34" charset="0"/>
                <a:ea typeface="+mn-ea"/>
                <a:cs typeface="+mn-cs"/>
              </a:defRPr>
            </a:lvl5pPr>
          </a:lstStyle>
          <a:p>
            <a:pPr lvl="0"/>
            <a:r>
              <a:rPr lang="en-GB"/>
              <a:t>Click to edit Master text styles</a:t>
            </a:r>
          </a:p>
          <a:p>
            <a:pPr lvl="4"/>
            <a:endParaRPr lang="en-GB"/>
          </a:p>
        </p:txBody>
      </p:sp>
      <p:sp>
        <p:nvSpPr>
          <p:cNvPr id="7" name="Espace réservé du contenu 3">
            <a:extLst>
              <a:ext uri="{FF2B5EF4-FFF2-40B4-BE49-F238E27FC236}">
                <a16:creationId xmlns:a16="http://schemas.microsoft.com/office/drawing/2014/main" id="{08DA877E-8E93-42A4-969B-9F913B186B3B}"/>
              </a:ext>
            </a:extLst>
          </p:cNvPr>
          <p:cNvSpPr>
            <a:spLocks noGrp="1"/>
          </p:cNvSpPr>
          <p:nvPr>
            <p:ph sz="half" idx="2" hasCustomPrompt="1"/>
          </p:nvPr>
        </p:nvSpPr>
        <p:spPr>
          <a:xfrm>
            <a:off x="838199" y="1540811"/>
            <a:ext cx="10515599" cy="3758276"/>
          </a:xfrm>
          <a:prstGeom prst="rect">
            <a:avLst/>
          </a:prstGeom>
        </p:spPr>
        <p:txBody>
          <a:bodyPr/>
          <a:lstStyle>
            <a:lvl1pPr>
              <a:defRPr lang="en-GB"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en-GB" sz="2400" kern="1200" dirty="0" smtClean="0">
                <a:solidFill>
                  <a:srgbClr val="215895"/>
                </a:solidFill>
                <a:latin typeface="Meta Offc Pro" panose="020B0504030101020102"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lang="en-GB" sz="2000" kern="1200" dirty="0" smtClean="0">
                <a:solidFill>
                  <a:srgbClr val="215895"/>
                </a:solidFill>
                <a:latin typeface="Meta Offc Pro" panose="020B0504030101020102"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lang="en-GB" sz="1800" kern="1200" dirty="0" smtClean="0">
                <a:solidFill>
                  <a:srgbClr val="215895"/>
                </a:solidFill>
                <a:latin typeface="Meta Offc Pro" panose="020B0504030101020102"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lang="en-GB" sz="1600" kern="1200" dirty="0">
                <a:solidFill>
                  <a:srgbClr val="215895"/>
                </a:solidFill>
                <a:latin typeface="Meta Offc Pro" panose="020B0504030101020102" pitchFamily="34" charset="0"/>
                <a:ea typeface="+mn-ea"/>
                <a:cs typeface="+mn-cs"/>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a:extLst>
              <a:ext uri="{FF2B5EF4-FFF2-40B4-BE49-F238E27FC236}">
                <a16:creationId xmlns:a16="http://schemas.microsoft.com/office/drawing/2014/main" id="{1416FF71-BC18-4710-A2DB-14831DAC9CA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Tree>
    <p:extLst>
      <p:ext uri="{BB962C8B-B14F-4D97-AF65-F5344CB8AC3E}">
        <p14:creationId xmlns:p14="http://schemas.microsoft.com/office/powerpoint/2010/main" val="183479793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Text bowes &amp; subhead">
    <p:bg>
      <p:bgPr>
        <a:solidFill>
          <a:schemeClr val="bg1"/>
        </a:solidFill>
        <a:effectLst/>
      </p:bgPr>
    </p:bg>
    <p:spTree>
      <p:nvGrpSpPr>
        <p:cNvPr id="1" name=""/>
        <p:cNvGrpSpPr/>
        <p:nvPr/>
      </p:nvGrpSpPr>
      <p:grpSpPr>
        <a:xfrm>
          <a:off x="0" y="0"/>
          <a:ext cx="0" cy="0"/>
          <a:chOff x="0" y="0"/>
          <a:chExt cx="0" cy="0"/>
        </a:xfrm>
      </p:grpSpPr>
      <p:sp>
        <p:nvSpPr>
          <p:cNvPr id="5" name="Espace réservé du texte 3">
            <a:extLst>
              <a:ext uri="{FF2B5EF4-FFF2-40B4-BE49-F238E27FC236}">
                <a16:creationId xmlns:a16="http://schemas.microsoft.com/office/drawing/2014/main" id="{F7D7A86E-6C42-48BD-B947-0B593E0887D4}"/>
              </a:ext>
            </a:extLst>
          </p:cNvPr>
          <p:cNvSpPr>
            <a:spLocks noGrp="1"/>
          </p:cNvSpPr>
          <p:nvPr>
            <p:ph type="body" sz="half" idx="2" hasCustomPrompt="1"/>
          </p:nvPr>
        </p:nvSpPr>
        <p:spPr>
          <a:xfrm>
            <a:off x="839788" y="1723869"/>
            <a:ext cx="3932237" cy="4145119"/>
          </a:xfrm>
          <a:prstGeom prst="rect">
            <a:avLst/>
          </a:prstGeom>
        </p:spPr>
        <p:txBody>
          <a:bodyPr/>
          <a:lstStyle>
            <a:lvl1pPr marL="57150" indent="-228600" algn="l" defTabSz="914400" rtl="0" eaLnBrk="1" latinLnBrk="0" hangingPunct="1">
              <a:lnSpc>
                <a:spcPct val="90000"/>
              </a:lnSpc>
              <a:buFont typeface="Arial" panose="020B0604020202020204" pitchFamily="34" charset="0"/>
              <a:buChar char="•"/>
              <a:defRPr lang="en-GB"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514350" indent="-228600" algn="l" defTabSz="914400" rtl="0" eaLnBrk="1" latinLnBrk="0" hangingPunct="1">
              <a:lnSpc>
                <a:spcPct val="90000"/>
              </a:lnSpc>
              <a:buFont typeface="Arial" panose="020B0604020202020204" pitchFamily="34" charset="0"/>
              <a:buChar char="•"/>
              <a:defRPr lang="en-GB" sz="2400" kern="1200" dirty="0" smtClean="0">
                <a:solidFill>
                  <a:srgbClr val="215895"/>
                </a:solidFill>
                <a:latin typeface="Meta Offc Pro" panose="020B0504030101020102" pitchFamily="34" charset="0"/>
                <a:ea typeface="+mn-ea"/>
                <a:cs typeface="+mn-cs"/>
              </a:defRPr>
            </a:lvl2pPr>
            <a:lvl3pPr marL="1371600" indent="-457200" algn="l" defTabSz="914400" rtl="0" eaLnBrk="1" latinLnBrk="0" hangingPunct="1">
              <a:lnSpc>
                <a:spcPct val="90000"/>
              </a:lnSpc>
              <a:buFont typeface="Arial" panose="020B0604020202020204" pitchFamily="34" charset="0"/>
              <a:buChar char="•"/>
              <a:defRPr lang="en-GB" sz="2000" kern="1200" dirty="0" smtClean="0">
                <a:solidFill>
                  <a:srgbClr val="215895"/>
                </a:solidFill>
                <a:latin typeface="Meta Offc Pro" panose="020B0504030101020102" pitchFamily="34" charset="0"/>
                <a:ea typeface="+mn-ea"/>
                <a:cs typeface="+mn-cs"/>
              </a:defRPr>
            </a:lvl3pPr>
            <a:lvl4pPr marL="1371600" indent="-228600" algn="l" defTabSz="914400" rtl="0" eaLnBrk="1" latinLnBrk="0" hangingPunct="1">
              <a:lnSpc>
                <a:spcPct val="90000"/>
              </a:lnSpc>
              <a:buFont typeface="Arial" panose="020B0604020202020204" pitchFamily="34" charset="0"/>
              <a:buChar char="•"/>
              <a:defRPr lang="en-GB" sz="1800" b="0"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4pPr>
            <a:lvl5pPr marL="1828800" indent="-228600" algn="l" defTabSz="914400" rtl="0" eaLnBrk="1" latinLnBrk="0" hangingPunct="1">
              <a:lnSpc>
                <a:spcPct val="90000"/>
              </a:lnSpc>
              <a:buFont typeface="Arial" panose="020B0604020202020204" pitchFamily="34" charset="0"/>
              <a:buChar char="•"/>
              <a:defRPr lang="en-GB" sz="1600" b="0"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a:p>
            <a:pPr lvl="1"/>
            <a:r>
              <a:rPr lang="en-GB"/>
              <a:t>Second level</a:t>
            </a:r>
          </a:p>
          <a:p>
            <a:pPr marL="1143000" lvl="2" indent="-228600" algn="l" defTabSz="914400" rtl="0" eaLnBrk="1" latinLnBrk="0" hangingPunct="1">
              <a:lnSpc>
                <a:spcPct val="90000"/>
              </a:lnSpc>
              <a:spcBef>
                <a:spcPts val="500"/>
              </a:spcBef>
              <a:buFont typeface="Arial" panose="020B0604020202020204" pitchFamily="34" charset="0"/>
              <a:buChar char="•"/>
            </a:pPr>
            <a:r>
              <a:rPr lang="en-GB"/>
              <a:t>Third level</a:t>
            </a:r>
          </a:p>
          <a:p>
            <a:pPr lvl="3"/>
            <a:r>
              <a:rPr lang="en-GB"/>
              <a:t>Fourth level</a:t>
            </a:r>
          </a:p>
          <a:p>
            <a:pPr lvl="4"/>
            <a:r>
              <a:rPr lang="en-GB"/>
              <a:t>Fifth level</a:t>
            </a:r>
          </a:p>
        </p:txBody>
      </p:sp>
      <p:sp>
        <p:nvSpPr>
          <p:cNvPr id="6" name="Title 1">
            <a:extLst>
              <a:ext uri="{FF2B5EF4-FFF2-40B4-BE49-F238E27FC236}">
                <a16:creationId xmlns:a16="http://schemas.microsoft.com/office/drawing/2014/main" id="{04ADBB12-77B0-424A-B3FE-7E93B4ED85CE}"/>
              </a:ext>
            </a:extLst>
          </p:cNvPr>
          <p:cNvSpPr>
            <a:spLocks noGrp="1"/>
          </p:cNvSpPr>
          <p:nvPr>
            <p:ph type="title" hasCustomPrompt="1"/>
          </p:nvPr>
        </p:nvSpPr>
        <p:spPr>
          <a:xfrm>
            <a:off x="0" y="405202"/>
            <a:ext cx="4884901" cy="857140"/>
          </a:xfrm>
          <a:prstGeom prst="rect">
            <a:avLst/>
          </a:prstGeom>
          <a:solidFill>
            <a:srgbClr val="215895"/>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7" name="Espace réservé du contenu 2">
            <a:extLst>
              <a:ext uri="{FF2B5EF4-FFF2-40B4-BE49-F238E27FC236}">
                <a16:creationId xmlns:a16="http://schemas.microsoft.com/office/drawing/2014/main" id="{941B1212-333B-441A-8C42-E44C0BF6688C}"/>
              </a:ext>
            </a:extLst>
          </p:cNvPr>
          <p:cNvSpPr>
            <a:spLocks noGrp="1"/>
          </p:cNvSpPr>
          <p:nvPr>
            <p:ph sz="half" idx="10" hasCustomPrompt="1"/>
          </p:nvPr>
        </p:nvSpPr>
        <p:spPr>
          <a:xfrm>
            <a:off x="5180012" y="996950"/>
            <a:ext cx="6172200" cy="4872038"/>
          </a:xfrm>
          <a:prstGeom prst="rect">
            <a:avLst/>
          </a:prstGeom>
        </p:spPr>
        <p:txBody>
          <a:bodyPr/>
          <a:lstStyle>
            <a:lvl1pPr>
              <a:defRPr lang="fr-FR" sz="2800" b="1" kern="1200" dirty="0" smtClean="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a:defRPr lang="en-GB" sz="2400" kern="1200" dirty="0" smtClean="0">
                <a:solidFill>
                  <a:srgbClr val="215895"/>
                </a:solidFill>
                <a:latin typeface="Meta Offc Pro" panose="020B0504030101020102" pitchFamily="34" charset="0"/>
                <a:ea typeface="+mn-ea"/>
                <a:cs typeface="+mn-cs"/>
              </a:defRPr>
            </a:lvl2pPr>
            <a:lvl3pPr>
              <a:defRPr lang="en-GB" sz="2000" kern="1200" dirty="0" smtClean="0">
                <a:solidFill>
                  <a:srgbClr val="215895"/>
                </a:solidFill>
                <a:latin typeface="Meta Offc Pro" panose="020B0504030101020102" pitchFamily="34" charset="0"/>
                <a:ea typeface="+mn-ea"/>
                <a:cs typeface="+mn-cs"/>
              </a:defRPr>
            </a:lvl3pPr>
            <a:lvl4pPr>
              <a:defRPr lang="en-GB" sz="1800" kern="1200" dirty="0" smtClean="0">
                <a:solidFill>
                  <a:srgbClr val="215895"/>
                </a:solidFill>
                <a:latin typeface="Meta Offc Pro" panose="020B0504030101020102" pitchFamily="34" charset="0"/>
                <a:ea typeface="+mn-ea"/>
                <a:cs typeface="+mn-cs"/>
              </a:defRPr>
            </a:lvl4pPr>
            <a:lvl5pPr>
              <a:defRPr lang="en-GB" sz="1600" kern="1200" dirty="0">
                <a:solidFill>
                  <a:srgbClr val="215895"/>
                </a:solidFill>
                <a:latin typeface="Meta Offc Pro" panose="020B0504030101020102" pitchFamily="34" charset="0"/>
                <a:ea typeface="+mn-ea"/>
                <a:cs typeface="+mn-cs"/>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61190202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ext &amp; Backgroun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1235" y="1486071"/>
            <a:ext cx="1116952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830317" y="1744130"/>
            <a:ext cx="10402124" cy="4530546"/>
          </a:xfrm>
          <a:prstGeom prst="rect">
            <a:avLst/>
          </a:prstGeom>
        </p:spPr>
        <p:txBody>
          <a:bodyPr lIns="0" tIns="0" rIns="0" bIns="0">
            <a:no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b="0">
                <a:solidFill>
                  <a:srgbClr val="215895"/>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962710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Text &amp; Backgroun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1235" y="1486071"/>
            <a:ext cx="1116952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830317" y="1744130"/>
            <a:ext cx="10402124" cy="4530546"/>
          </a:xfrm>
          <a:prstGeom prst="rect">
            <a:avLst/>
          </a:prstGeom>
        </p:spPr>
        <p:txBody>
          <a:bodyPr lIns="0" tIns="0" rIns="0" bIns="0">
            <a:no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b="0">
                <a:solidFill>
                  <a:srgbClr val="215895"/>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59145786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ext &amp; Background">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1235" y="1486071"/>
            <a:ext cx="1116952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830317" y="1744130"/>
            <a:ext cx="10402124" cy="4530546"/>
          </a:xfrm>
          <a:prstGeom prst="rect">
            <a:avLst/>
          </a:prstGeom>
        </p:spPr>
        <p:txBody>
          <a:bodyPr lIns="0" tIns="0" rIns="0" bIns="0">
            <a:no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b="0">
                <a:solidFill>
                  <a:srgbClr val="215895"/>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3613710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Text &amp; Ima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33975" y="1486071"/>
            <a:ext cx="654678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5486399" y="1744130"/>
            <a:ext cx="5746041" cy="4530546"/>
          </a:xfrm>
          <a:prstGeom prst="rect">
            <a:avLst/>
          </a:prstGeom>
        </p:spPr>
        <p:txBody>
          <a:bodyPr lIns="0" tIns="0" rIns="0" bIns="0">
            <a:noAutofit/>
          </a:bodyPr>
          <a:lstStyle>
            <a:lvl1pPr marL="0" indent="0">
              <a:spcBef>
                <a:spcPts val="1200"/>
              </a:spcBef>
              <a:buNone/>
              <a:defRPr lang="en-GB" sz="32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8553095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Text &amp; Ima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33975" y="1486071"/>
            <a:ext cx="654678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5486399" y="1744130"/>
            <a:ext cx="5746041" cy="4530546"/>
          </a:xfrm>
          <a:prstGeom prst="rect">
            <a:avLst/>
          </a:prstGeom>
        </p:spPr>
        <p:txBody>
          <a:bodyPr lIns="0" tIns="0" rIns="0" bIns="0">
            <a:noAutofit/>
          </a:bodyPr>
          <a:lstStyle>
            <a:lvl1pPr marL="0" indent="0">
              <a:spcBef>
                <a:spcPts val="1200"/>
              </a:spcBef>
              <a:buNone/>
              <a:defRPr lang="en-GB" sz="32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7832135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Text &amp; Imag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33975" y="1486071"/>
            <a:ext cx="654678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hasCustomPrompt="1"/>
          </p:nvPr>
        </p:nvSpPr>
        <p:spPr>
          <a:xfrm>
            <a:off x="5486399" y="1744130"/>
            <a:ext cx="5746041" cy="4530546"/>
          </a:xfrm>
          <a:prstGeom prst="rect">
            <a:avLst/>
          </a:prstGeom>
        </p:spPr>
        <p:txBody>
          <a:bodyPr lIns="0" tIns="0" rIns="0" bIns="0">
            <a:noAutofit/>
          </a:bodyPr>
          <a:lstStyle>
            <a:lvl1pPr marL="0" indent="0">
              <a:spcBef>
                <a:spcPts val="1200"/>
              </a:spcBef>
              <a:buNone/>
              <a:defRPr lang="en-GB" sz="32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5743171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Quot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AFBCB55-7472-4DB3-BC84-B07BE62D6C65}"/>
              </a:ext>
            </a:extLst>
          </p:cNvPr>
          <p:cNvSpPr/>
          <p:nvPr userDrawn="1"/>
        </p:nvSpPr>
        <p:spPr>
          <a:xfrm>
            <a:off x="6916366" y="401188"/>
            <a:ext cx="4954525" cy="4296090"/>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7" name="Freeform 5">
            <a:extLst>
              <a:ext uri="{FF2B5EF4-FFF2-40B4-BE49-F238E27FC236}">
                <a16:creationId xmlns:a16="http://schemas.microsoft.com/office/drawing/2014/main" id="{D3FAB05C-EBF3-47B5-8D4A-688023A33359}"/>
              </a:ext>
            </a:extLst>
          </p:cNvPr>
          <p:cNvSpPr>
            <a:spLocks noEditPoints="1"/>
          </p:cNvSpPr>
          <p:nvPr userDrawn="1"/>
        </p:nvSpPr>
        <p:spPr bwMode="auto">
          <a:xfrm>
            <a:off x="11183948" y="4072204"/>
            <a:ext cx="411765" cy="316649"/>
          </a:xfrm>
          <a:custGeom>
            <a:avLst/>
            <a:gdLst>
              <a:gd name="T0" fmla="*/ 24 w 55"/>
              <a:gd name="T1" fmla="*/ 15 h 41"/>
              <a:gd name="T2" fmla="*/ 12 w 55"/>
              <a:gd name="T3" fmla="*/ 0 h 41"/>
              <a:gd name="T4" fmla="*/ 1 w 55"/>
              <a:gd name="T5" fmla="*/ 11 h 41"/>
              <a:gd name="T6" fmla="*/ 8 w 55"/>
              <a:gd name="T7" fmla="*/ 19 h 41"/>
              <a:gd name="T8" fmla="*/ 12 w 55"/>
              <a:gd name="T9" fmla="*/ 24 h 41"/>
              <a:gd name="T10" fmla="*/ 0 w 55"/>
              <a:gd name="T11" fmla="*/ 36 h 41"/>
              <a:gd name="T12" fmla="*/ 3 w 55"/>
              <a:gd name="T13" fmla="*/ 41 h 41"/>
              <a:gd name="T14" fmla="*/ 24 w 55"/>
              <a:gd name="T15" fmla="*/ 15 h 41"/>
              <a:gd name="T16" fmla="*/ 55 w 55"/>
              <a:gd name="T17" fmla="*/ 15 h 41"/>
              <a:gd name="T18" fmla="*/ 43 w 55"/>
              <a:gd name="T19" fmla="*/ 0 h 41"/>
              <a:gd name="T20" fmla="*/ 32 w 55"/>
              <a:gd name="T21" fmla="*/ 11 h 41"/>
              <a:gd name="T22" fmla="*/ 39 w 55"/>
              <a:gd name="T23" fmla="*/ 19 h 41"/>
              <a:gd name="T24" fmla="*/ 44 w 55"/>
              <a:gd name="T25" fmla="*/ 24 h 41"/>
              <a:gd name="T26" fmla="*/ 32 w 55"/>
              <a:gd name="T27" fmla="*/ 36 h 41"/>
              <a:gd name="T28" fmla="*/ 35 w 55"/>
              <a:gd name="T29" fmla="*/ 41 h 41"/>
              <a:gd name="T30" fmla="*/ 55 w 55"/>
              <a:gd name="T3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24" y="15"/>
                </a:moveTo>
                <a:cubicBezTo>
                  <a:pt x="24" y="6"/>
                  <a:pt x="19" y="0"/>
                  <a:pt x="12" y="0"/>
                </a:cubicBezTo>
                <a:cubicBezTo>
                  <a:pt x="5" y="0"/>
                  <a:pt x="1" y="5"/>
                  <a:pt x="1" y="11"/>
                </a:cubicBezTo>
                <a:cubicBezTo>
                  <a:pt x="1" y="16"/>
                  <a:pt x="4" y="18"/>
                  <a:pt x="8" y="19"/>
                </a:cubicBezTo>
                <a:cubicBezTo>
                  <a:pt x="11" y="21"/>
                  <a:pt x="12" y="21"/>
                  <a:pt x="12" y="24"/>
                </a:cubicBezTo>
                <a:cubicBezTo>
                  <a:pt x="12" y="28"/>
                  <a:pt x="9" y="33"/>
                  <a:pt x="0" y="36"/>
                </a:cubicBezTo>
                <a:cubicBezTo>
                  <a:pt x="3" y="41"/>
                  <a:pt x="3" y="41"/>
                  <a:pt x="3" y="41"/>
                </a:cubicBezTo>
                <a:cubicBezTo>
                  <a:pt x="16" y="37"/>
                  <a:pt x="24" y="27"/>
                  <a:pt x="24" y="15"/>
                </a:cubicBezTo>
                <a:moveTo>
                  <a:pt x="55" y="15"/>
                </a:moveTo>
                <a:cubicBezTo>
                  <a:pt x="55" y="6"/>
                  <a:pt x="50" y="0"/>
                  <a:pt x="43" y="0"/>
                </a:cubicBezTo>
                <a:cubicBezTo>
                  <a:pt x="37" y="0"/>
                  <a:pt x="32" y="5"/>
                  <a:pt x="32" y="11"/>
                </a:cubicBezTo>
                <a:cubicBezTo>
                  <a:pt x="32" y="16"/>
                  <a:pt x="36" y="18"/>
                  <a:pt x="39" y="19"/>
                </a:cubicBezTo>
                <a:cubicBezTo>
                  <a:pt x="42" y="21"/>
                  <a:pt x="44" y="21"/>
                  <a:pt x="44" y="24"/>
                </a:cubicBezTo>
                <a:cubicBezTo>
                  <a:pt x="44" y="28"/>
                  <a:pt x="40" y="33"/>
                  <a:pt x="32" y="36"/>
                </a:cubicBezTo>
                <a:cubicBezTo>
                  <a:pt x="35" y="41"/>
                  <a:pt x="35" y="41"/>
                  <a:pt x="35" y="41"/>
                </a:cubicBezTo>
                <a:cubicBezTo>
                  <a:pt x="48" y="37"/>
                  <a:pt x="55" y="27"/>
                  <a:pt x="55"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8" name="Line 6">
            <a:extLst>
              <a:ext uri="{FF2B5EF4-FFF2-40B4-BE49-F238E27FC236}">
                <a16:creationId xmlns:a16="http://schemas.microsoft.com/office/drawing/2014/main" id="{BEEED3E8-AB99-488C-874C-C7C6C71E520C}"/>
              </a:ext>
            </a:extLst>
          </p:cNvPr>
          <p:cNvSpPr>
            <a:spLocks noChangeShapeType="1"/>
          </p:cNvSpPr>
          <p:nvPr userDrawn="1"/>
        </p:nvSpPr>
        <p:spPr bwMode="auto">
          <a:xfrm>
            <a:off x="7260120" y="4241261"/>
            <a:ext cx="3748382" cy="16812"/>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9" name="Line 7">
            <a:extLst>
              <a:ext uri="{FF2B5EF4-FFF2-40B4-BE49-F238E27FC236}">
                <a16:creationId xmlns:a16="http://schemas.microsoft.com/office/drawing/2014/main" id="{E32E4226-3081-4DE0-9B65-0429E4030D9B}"/>
              </a:ext>
            </a:extLst>
          </p:cNvPr>
          <p:cNvSpPr>
            <a:spLocks noChangeShapeType="1"/>
          </p:cNvSpPr>
          <p:nvPr userDrawn="1"/>
        </p:nvSpPr>
        <p:spPr bwMode="auto">
          <a:xfrm flipV="1">
            <a:off x="7830767" y="856037"/>
            <a:ext cx="3660747" cy="1"/>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0" name="Freeform 8">
            <a:extLst>
              <a:ext uri="{FF2B5EF4-FFF2-40B4-BE49-F238E27FC236}">
                <a16:creationId xmlns:a16="http://schemas.microsoft.com/office/drawing/2014/main" id="{EEF1BDB8-A0A3-45D7-B74E-0F8853513645}"/>
              </a:ext>
            </a:extLst>
          </p:cNvPr>
          <p:cNvSpPr>
            <a:spLocks noEditPoints="1"/>
          </p:cNvSpPr>
          <p:nvPr userDrawn="1"/>
        </p:nvSpPr>
        <p:spPr bwMode="auto">
          <a:xfrm>
            <a:off x="7230935" y="633039"/>
            <a:ext cx="411765" cy="336315"/>
          </a:xfrm>
          <a:custGeom>
            <a:avLst/>
            <a:gdLst>
              <a:gd name="T0" fmla="*/ 31 w 55"/>
              <a:gd name="T1" fmla="*/ 26 h 41"/>
              <a:gd name="T2" fmla="*/ 43 w 55"/>
              <a:gd name="T3" fmla="*/ 41 h 41"/>
              <a:gd name="T4" fmla="*/ 54 w 55"/>
              <a:gd name="T5" fmla="*/ 31 h 41"/>
              <a:gd name="T6" fmla="*/ 48 w 55"/>
              <a:gd name="T7" fmla="*/ 22 h 41"/>
              <a:gd name="T8" fmla="*/ 43 w 55"/>
              <a:gd name="T9" fmla="*/ 17 h 41"/>
              <a:gd name="T10" fmla="*/ 55 w 55"/>
              <a:gd name="T11" fmla="*/ 5 h 41"/>
              <a:gd name="T12" fmla="*/ 52 w 55"/>
              <a:gd name="T13" fmla="*/ 0 h 41"/>
              <a:gd name="T14" fmla="*/ 31 w 55"/>
              <a:gd name="T15" fmla="*/ 26 h 41"/>
              <a:gd name="T16" fmla="*/ 0 w 55"/>
              <a:gd name="T17" fmla="*/ 26 h 41"/>
              <a:gd name="T18" fmla="*/ 12 w 55"/>
              <a:gd name="T19" fmla="*/ 41 h 41"/>
              <a:gd name="T20" fmla="*/ 23 w 55"/>
              <a:gd name="T21" fmla="*/ 31 h 41"/>
              <a:gd name="T22" fmla="*/ 16 w 55"/>
              <a:gd name="T23" fmla="*/ 22 h 41"/>
              <a:gd name="T24" fmla="*/ 11 w 55"/>
              <a:gd name="T25" fmla="*/ 17 h 41"/>
              <a:gd name="T26" fmla="*/ 23 w 55"/>
              <a:gd name="T27" fmla="*/ 5 h 41"/>
              <a:gd name="T28" fmla="*/ 20 w 55"/>
              <a:gd name="T29" fmla="*/ 0 h 41"/>
              <a:gd name="T30" fmla="*/ 0 w 55"/>
              <a:gd name="T31"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31" y="26"/>
                </a:moveTo>
                <a:cubicBezTo>
                  <a:pt x="31" y="35"/>
                  <a:pt x="36" y="41"/>
                  <a:pt x="43" y="41"/>
                </a:cubicBezTo>
                <a:cubicBezTo>
                  <a:pt x="50" y="41"/>
                  <a:pt x="54" y="36"/>
                  <a:pt x="54" y="31"/>
                </a:cubicBezTo>
                <a:cubicBezTo>
                  <a:pt x="54" y="25"/>
                  <a:pt x="50" y="23"/>
                  <a:pt x="48" y="22"/>
                </a:cubicBezTo>
                <a:cubicBezTo>
                  <a:pt x="44" y="20"/>
                  <a:pt x="43" y="19"/>
                  <a:pt x="43" y="17"/>
                </a:cubicBezTo>
                <a:cubicBezTo>
                  <a:pt x="43" y="13"/>
                  <a:pt x="46" y="8"/>
                  <a:pt x="55" y="5"/>
                </a:cubicBezTo>
                <a:cubicBezTo>
                  <a:pt x="52" y="0"/>
                  <a:pt x="52" y="0"/>
                  <a:pt x="52" y="0"/>
                </a:cubicBezTo>
                <a:cubicBezTo>
                  <a:pt x="39" y="4"/>
                  <a:pt x="31" y="14"/>
                  <a:pt x="31" y="26"/>
                </a:cubicBezTo>
                <a:moveTo>
                  <a:pt x="0" y="26"/>
                </a:moveTo>
                <a:cubicBezTo>
                  <a:pt x="0" y="35"/>
                  <a:pt x="5" y="41"/>
                  <a:pt x="12" y="41"/>
                </a:cubicBezTo>
                <a:cubicBezTo>
                  <a:pt x="18" y="41"/>
                  <a:pt x="23" y="36"/>
                  <a:pt x="23" y="31"/>
                </a:cubicBezTo>
                <a:cubicBezTo>
                  <a:pt x="23" y="25"/>
                  <a:pt x="19" y="23"/>
                  <a:pt x="16" y="22"/>
                </a:cubicBezTo>
                <a:cubicBezTo>
                  <a:pt x="12" y="20"/>
                  <a:pt x="11" y="19"/>
                  <a:pt x="11" y="17"/>
                </a:cubicBezTo>
                <a:cubicBezTo>
                  <a:pt x="11" y="13"/>
                  <a:pt x="15" y="8"/>
                  <a:pt x="23" y="5"/>
                </a:cubicBezTo>
                <a:cubicBezTo>
                  <a:pt x="20" y="0"/>
                  <a:pt x="20" y="0"/>
                  <a:pt x="20" y="0"/>
                </a:cubicBezTo>
                <a:cubicBezTo>
                  <a:pt x="7" y="4"/>
                  <a:pt x="0" y="14"/>
                  <a:pt x="0"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5" name="Content Placeholder 7">
            <a:extLst>
              <a:ext uri="{FF2B5EF4-FFF2-40B4-BE49-F238E27FC236}">
                <a16:creationId xmlns:a16="http://schemas.microsoft.com/office/drawing/2014/main" id="{E26627BE-51CB-42B6-B77C-2316876DDB66}"/>
              </a:ext>
            </a:extLst>
          </p:cNvPr>
          <p:cNvSpPr>
            <a:spLocks noGrp="1"/>
          </p:cNvSpPr>
          <p:nvPr>
            <p:ph sz="quarter" idx="13" hasCustomPrompt="1"/>
          </p:nvPr>
        </p:nvSpPr>
        <p:spPr>
          <a:xfrm>
            <a:off x="7260120" y="1227253"/>
            <a:ext cx="4231394" cy="1368457"/>
          </a:xfrm>
          <a:prstGeom prst="rect">
            <a:avLst/>
          </a:prstGeom>
        </p:spPr>
        <p:txBody>
          <a:bodyPr lIns="0" tIns="0" rIns="0" bIns="0">
            <a:normAutofit/>
          </a:bodyPr>
          <a:lstStyle>
            <a:lvl1pPr marL="0" indent="0">
              <a:spcBef>
                <a:spcPts val="1200"/>
              </a:spcBef>
              <a:buNone/>
              <a:defRPr lang="en-GB" sz="3200" b="0" kern="1200" dirty="0">
                <a:solidFill>
                  <a:schemeClr val="bg1"/>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quote</a:t>
            </a:r>
          </a:p>
          <a:p>
            <a:pPr lvl="1"/>
            <a:endParaRPr lang="en-GB"/>
          </a:p>
        </p:txBody>
      </p:sp>
      <p:sp>
        <p:nvSpPr>
          <p:cNvPr id="16" name="Content Placeholder 7">
            <a:extLst>
              <a:ext uri="{FF2B5EF4-FFF2-40B4-BE49-F238E27FC236}">
                <a16:creationId xmlns:a16="http://schemas.microsoft.com/office/drawing/2014/main" id="{80C9902B-1730-4C02-A726-AB6F9292B97B}"/>
              </a:ext>
            </a:extLst>
          </p:cNvPr>
          <p:cNvSpPr>
            <a:spLocks noGrp="1"/>
          </p:cNvSpPr>
          <p:nvPr>
            <p:ph sz="quarter" idx="14" hasCustomPrompt="1"/>
          </p:nvPr>
        </p:nvSpPr>
        <p:spPr>
          <a:xfrm>
            <a:off x="7230934" y="3588699"/>
            <a:ext cx="4260580" cy="493281"/>
          </a:xfrm>
          <a:prstGeom prst="rect">
            <a:avLst/>
          </a:prstGeom>
        </p:spPr>
        <p:txBody>
          <a:bodyPr lIns="0" tIns="0" rIns="0" bIns="0">
            <a:normAutofit/>
          </a:bodyPr>
          <a:lstStyle>
            <a:lvl1pPr marL="0" indent="0" algn="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credit</a:t>
            </a:r>
          </a:p>
          <a:p>
            <a:pPr lvl="1"/>
            <a:endParaRPr lang="en-GB"/>
          </a:p>
        </p:txBody>
      </p:sp>
    </p:spTree>
    <p:extLst>
      <p:ext uri="{BB962C8B-B14F-4D97-AF65-F5344CB8AC3E}">
        <p14:creationId xmlns:p14="http://schemas.microsoft.com/office/powerpoint/2010/main" val="37539211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Quot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AFBCB55-7472-4DB3-BC84-B07BE62D6C65}"/>
              </a:ext>
            </a:extLst>
          </p:cNvPr>
          <p:cNvSpPr/>
          <p:nvPr userDrawn="1"/>
        </p:nvSpPr>
        <p:spPr>
          <a:xfrm>
            <a:off x="4566273" y="1575976"/>
            <a:ext cx="4954525" cy="3457497"/>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7" name="Freeform 5">
            <a:extLst>
              <a:ext uri="{FF2B5EF4-FFF2-40B4-BE49-F238E27FC236}">
                <a16:creationId xmlns:a16="http://schemas.microsoft.com/office/drawing/2014/main" id="{D3FAB05C-EBF3-47B5-8D4A-688023A33359}"/>
              </a:ext>
            </a:extLst>
          </p:cNvPr>
          <p:cNvSpPr>
            <a:spLocks noEditPoints="1"/>
          </p:cNvSpPr>
          <p:nvPr userDrawn="1"/>
        </p:nvSpPr>
        <p:spPr bwMode="auto">
          <a:xfrm>
            <a:off x="8833855" y="4494963"/>
            <a:ext cx="411765" cy="316649"/>
          </a:xfrm>
          <a:custGeom>
            <a:avLst/>
            <a:gdLst>
              <a:gd name="T0" fmla="*/ 24 w 55"/>
              <a:gd name="T1" fmla="*/ 15 h 41"/>
              <a:gd name="T2" fmla="*/ 12 w 55"/>
              <a:gd name="T3" fmla="*/ 0 h 41"/>
              <a:gd name="T4" fmla="*/ 1 w 55"/>
              <a:gd name="T5" fmla="*/ 11 h 41"/>
              <a:gd name="T6" fmla="*/ 8 w 55"/>
              <a:gd name="T7" fmla="*/ 19 h 41"/>
              <a:gd name="T8" fmla="*/ 12 w 55"/>
              <a:gd name="T9" fmla="*/ 24 h 41"/>
              <a:gd name="T10" fmla="*/ 0 w 55"/>
              <a:gd name="T11" fmla="*/ 36 h 41"/>
              <a:gd name="T12" fmla="*/ 3 w 55"/>
              <a:gd name="T13" fmla="*/ 41 h 41"/>
              <a:gd name="T14" fmla="*/ 24 w 55"/>
              <a:gd name="T15" fmla="*/ 15 h 41"/>
              <a:gd name="T16" fmla="*/ 55 w 55"/>
              <a:gd name="T17" fmla="*/ 15 h 41"/>
              <a:gd name="T18" fmla="*/ 43 w 55"/>
              <a:gd name="T19" fmla="*/ 0 h 41"/>
              <a:gd name="T20" fmla="*/ 32 w 55"/>
              <a:gd name="T21" fmla="*/ 11 h 41"/>
              <a:gd name="T22" fmla="*/ 39 w 55"/>
              <a:gd name="T23" fmla="*/ 19 h 41"/>
              <a:gd name="T24" fmla="*/ 44 w 55"/>
              <a:gd name="T25" fmla="*/ 24 h 41"/>
              <a:gd name="T26" fmla="*/ 32 w 55"/>
              <a:gd name="T27" fmla="*/ 36 h 41"/>
              <a:gd name="T28" fmla="*/ 35 w 55"/>
              <a:gd name="T29" fmla="*/ 41 h 41"/>
              <a:gd name="T30" fmla="*/ 55 w 55"/>
              <a:gd name="T3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24" y="15"/>
                </a:moveTo>
                <a:cubicBezTo>
                  <a:pt x="24" y="6"/>
                  <a:pt x="19" y="0"/>
                  <a:pt x="12" y="0"/>
                </a:cubicBezTo>
                <a:cubicBezTo>
                  <a:pt x="5" y="0"/>
                  <a:pt x="1" y="5"/>
                  <a:pt x="1" y="11"/>
                </a:cubicBezTo>
                <a:cubicBezTo>
                  <a:pt x="1" y="16"/>
                  <a:pt x="4" y="18"/>
                  <a:pt x="8" y="19"/>
                </a:cubicBezTo>
                <a:cubicBezTo>
                  <a:pt x="11" y="21"/>
                  <a:pt x="12" y="21"/>
                  <a:pt x="12" y="24"/>
                </a:cubicBezTo>
                <a:cubicBezTo>
                  <a:pt x="12" y="28"/>
                  <a:pt x="9" y="33"/>
                  <a:pt x="0" y="36"/>
                </a:cubicBezTo>
                <a:cubicBezTo>
                  <a:pt x="3" y="41"/>
                  <a:pt x="3" y="41"/>
                  <a:pt x="3" y="41"/>
                </a:cubicBezTo>
                <a:cubicBezTo>
                  <a:pt x="16" y="37"/>
                  <a:pt x="24" y="27"/>
                  <a:pt x="24" y="15"/>
                </a:cubicBezTo>
                <a:moveTo>
                  <a:pt x="55" y="15"/>
                </a:moveTo>
                <a:cubicBezTo>
                  <a:pt x="55" y="6"/>
                  <a:pt x="50" y="0"/>
                  <a:pt x="43" y="0"/>
                </a:cubicBezTo>
                <a:cubicBezTo>
                  <a:pt x="37" y="0"/>
                  <a:pt x="32" y="5"/>
                  <a:pt x="32" y="11"/>
                </a:cubicBezTo>
                <a:cubicBezTo>
                  <a:pt x="32" y="16"/>
                  <a:pt x="36" y="18"/>
                  <a:pt x="39" y="19"/>
                </a:cubicBezTo>
                <a:cubicBezTo>
                  <a:pt x="42" y="21"/>
                  <a:pt x="44" y="21"/>
                  <a:pt x="44" y="24"/>
                </a:cubicBezTo>
                <a:cubicBezTo>
                  <a:pt x="44" y="28"/>
                  <a:pt x="40" y="33"/>
                  <a:pt x="32" y="36"/>
                </a:cubicBezTo>
                <a:cubicBezTo>
                  <a:pt x="35" y="41"/>
                  <a:pt x="35" y="41"/>
                  <a:pt x="35" y="41"/>
                </a:cubicBezTo>
                <a:cubicBezTo>
                  <a:pt x="48" y="37"/>
                  <a:pt x="55" y="27"/>
                  <a:pt x="55"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8" name="Line 6">
            <a:extLst>
              <a:ext uri="{FF2B5EF4-FFF2-40B4-BE49-F238E27FC236}">
                <a16:creationId xmlns:a16="http://schemas.microsoft.com/office/drawing/2014/main" id="{BEEED3E8-AB99-488C-874C-C7C6C71E520C}"/>
              </a:ext>
            </a:extLst>
          </p:cNvPr>
          <p:cNvSpPr>
            <a:spLocks noChangeShapeType="1"/>
          </p:cNvSpPr>
          <p:nvPr userDrawn="1"/>
        </p:nvSpPr>
        <p:spPr bwMode="auto">
          <a:xfrm>
            <a:off x="4910027" y="4664020"/>
            <a:ext cx="3748382" cy="16812"/>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9" name="Line 7">
            <a:extLst>
              <a:ext uri="{FF2B5EF4-FFF2-40B4-BE49-F238E27FC236}">
                <a16:creationId xmlns:a16="http://schemas.microsoft.com/office/drawing/2014/main" id="{E32E4226-3081-4DE0-9B65-0429E4030D9B}"/>
              </a:ext>
            </a:extLst>
          </p:cNvPr>
          <p:cNvSpPr>
            <a:spLocks noChangeShapeType="1"/>
          </p:cNvSpPr>
          <p:nvPr userDrawn="1"/>
        </p:nvSpPr>
        <p:spPr bwMode="auto">
          <a:xfrm flipV="1">
            <a:off x="5480674" y="2030825"/>
            <a:ext cx="3660747" cy="1"/>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0" name="Freeform 8">
            <a:extLst>
              <a:ext uri="{FF2B5EF4-FFF2-40B4-BE49-F238E27FC236}">
                <a16:creationId xmlns:a16="http://schemas.microsoft.com/office/drawing/2014/main" id="{EEF1BDB8-A0A3-45D7-B74E-0F8853513645}"/>
              </a:ext>
            </a:extLst>
          </p:cNvPr>
          <p:cNvSpPr>
            <a:spLocks noEditPoints="1"/>
          </p:cNvSpPr>
          <p:nvPr userDrawn="1"/>
        </p:nvSpPr>
        <p:spPr bwMode="auto">
          <a:xfrm>
            <a:off x="4880842" y="1807827"/>
            <a:ext cx="411765" cy="336315"/>
          </a:xfrm>
          <a:custGeom>
            <a:avLst/>
            <a:gdLst>
              <a:gd name="T0" fmla="*/ 31 w 55"/>
              <a:gd name="T1" fmla="*/ 26 h 41"/>
              <a:gd name="T2" fmla="*/ 43 w 55"/>
              <a:gd name="T3" fmla="*/ 41 h 41"/>
              <a:gd name="T4" fmla="*/ 54 w 55"/>
              <a:gd name="T5" fmla="*/ 31 h 41"/>
              <a:gd name="T6" fmla="*/ 48 w 55"/>
              <a:gd name="T7" fmla="*/ 22 h 41"/>
              <a:gd name="T8" fmla="*/ 43 w 55"/>
              <a:gd name="T9" fmla="*/ 17 h 41"/>
              <a:gd name="T10" fmla="*/ 55 w 55"/>
              <a:gd name="T11" fmla="*/ 5 h 41"/>
              <a:gd name="T12" fmla="*/ 52 w 55"/>
              <a:gd name="T13" fmla="*/ 0 h 41"/>
              <a:gd name="T14" fmla="*/ 31 w 55"/>
              <a:gd name="T15" fmla="*/ 26 h 41"/>
              <a:gd name="T16" fmla="*/ 0 w 55"/>
              <a:gd name="T17" fmla="*/ 26 h 41"/>
              <a:gd name="T18" fmla="*/ 12 w 55"/>
              <a:gd name="T19" fmla="*/ 41 h 41"/>
              <a:gd name="T20" fmla="*/ 23 w 55"/>
              <a:gd name="T21" fmla="*/ 31 h 41"/>
              <a:gd name="T22" fmla="*/ 16 w 55"/>
              <a:gd name="T23" fmla="*/ 22 h 41"/>
              <a:gd name="T24" fmla="*/ 11 w 55"/>
              <a:gd name="T25" fmla="*/ 17 h 41"/>
              <a:gd name="T26" fmla="*/ 23 w 55"/>
              <a:gd name="T27" fmla="*/ 5 h 41"/>
              <a:gd name="T28" fmla="*/ 20 w 55"/>
              <a:gd name="T29" fmla="*/ 0 h 41"/>
              <a:gd name="T30" fmla="*/ 0 w 55"/>
              <a:gd name="T31"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31" y="26"/>
                </a:moveTo>
                <a:cubicBezTo>
                  <a:pt x="31" y="35"/>
                  <a:pt x="36" y="41"/>
                  <a:pt x="43" y="41"/>
                </a:cubicBezTo>
                <a:cubicBezTo>
                  <a:pt x="50" y="41"/>
                  <a:pt x="54" y="36"/>
                  <a:pt x="54" y="31"/>
                </a:cubicBezTo>
                <a:cubicBezTo>
                  <a:pt x="54" y="25"/>
                  <a:pt x="50" y="23"/>
                  <a:pt x="48" y="22"/>
                </a:cubicBezTo>
                <a:cubicBezTo>
                  <a:pt x="44" y="20"/>
                  <a:pt x="43" y="19"/>
                  <a:pt x="43" y="17"/>
                </a:cubicBezTo>
                <a:cubicBezTo>
                  <a:pt x="43" y="13"/>
                  <a:pt x="46" y="8"/>
                  <a:pt x="55" y="5"/>
                </a:cubicBezTo>
                <a:cubicBezTo>
                  <a:pt x="52" y="0"/>
                  <a:pt x="52" y="0"/>
                  <a:pt x="52" y="0"/>
                </a:cubicBezTo>
                <a:cubicBezTo>
                  <a:pt x="39" y="4"/>
                  <a:pt x="31" y="14"/>
                  <a:pt x="31" y="26"/>
                </a:cubicBezTo>
                <a:moveTo>
                  <a:pt x="0" y="26"/>
                </a:moveTo>
                <a:cubicBezTo>
                  <a:pt x="0" y="35"/>
                  <a:pt x="5" y="41"/>
                  <a:pt x="12" y="41"/>
                </a:cubicBezTo>
                <a:cubicBezTo>
                  <a:pt x="18" y="41"/>
                  <a:pt x="23" y="36"/>
                  <a:pt x="23" y="31"/>
                </a:cubicBezTo>
                <a:cubicBezTo>
                  <a:pt x="23" y="25"/>
                  <a:pt x="19" y="23"/>
                  <a:pt x="16" y="22"/>
                </a:cubicBezTo>
                <a:cubicBezTo>
                  <a:pt x="12" y="20"/>
                  <a:pt x="11" y="19"/>
                  <a:pt x="11" y="17"/>
                </a:cubicBezTo>
                <a:cubicBezTo>
                  <a:pt x="11" y="13"/>
                  <a:pt x="15" y="8"/>
                  <a:pt x="23" y="5"/>
                </a:cubicBezTo>
                <a:cubicBezTo>
                  <a:pt x="20" y="0"/>
                  <a:pt x="20" y="0"/>
                  <a:pt x="20" y="0"/>
                </a:cubicBezTo>
                <a:cubicBezTo>
                  <a:pt x="7" y="4"/>
                  <a:pt x="0" y="14"/>
                  <a:pt x="0"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0" y="405202"/>
            <a:ext cx="484854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5" name="Content Placeholder 7">
            <a:extLst>
              <a:ext uri="{FF2B5EF4-FFF2-40B4-BE49-F238E27FC236}">
                <a16:creationId xmlns:a16="http://schemas.microsoft.com/office/drawing/2014/main" id="{E26627BE-51CB-42B6-B77C-2316876DDB66}"/>
              </a:ext>
            </a:extLst>
          </p:cNvPr>
          <p:cNvSpPr>
            <a:spLocks noGrp="1"/>
          </p:cNvSpPr>
          <p:nvPr>
            <p:ph sz="quarter" idx="13" hasCustomPrompt="1"/>
          </p:nvPr>
        </p:nvSpPr>
        <p:spPr>
          <a:xfrm>
            <a:off x="4910027" y="2402041"/>
            <a:ext cx="4231394" cy="1368457"/>
          </a:xfrm>
          <a:prstGeom prst="rect">
            <a:avLst/>
          </a:prstGeom>
        </p:spPr>
        <p:txBody>
          <a:bodyPr lIns="0" tIns="0" rIns="0" bIns="0">
            <a:normAutofit/>
          </a:bodyPr>
          <a:lstStyle>
            <a:lvl1pPr marL="0" indent="0">
              <a:spcBef>
                <a:spcPts val="1200"/>
              </a:spcBef>
              <a:buNone/>
              <a:defRPr lang="en-GB" sz="3200" b="0" kern="1200" dirty="0">
                <a:solidFill>
                  <a:schemeClr val="bg1"/>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quote</a:t>
            </a:r>
          </a:p>
          <a:p>
            <a:pPr lvl="1"/>
            <a:endParaRPr lang="en-GB"/>
          </a:p>
        </p:txBody>
      </p:sp>
      <p:sp>
        <p:nvSpPr>
          <p:cNvPr id="16" name="Content Placeholder 7">
            <a:extLst>
              <a:ext uri="{FF2B5EF4-FFF2-40B4-BE49-F238E27FC236}">
                <a16:creationId xmlns:a16="http://schemas.microsoft.com/office/drawing/2014/main" id="{80C9902B-1730-4C02-A726-AB6F9292B97B}"/>
              </a:ext>
            </a:extLst>
          </p:cNvPr>
          <p:cNvSpPr>
            <a:spLocks noGrp="1"/>
          </p:cNvSpPr>
          <p:nvPr>
            <p:ph sz="quarter" idx="14" hasCustomPrompt="1"/>
          </p:nvPr>
        </p:nvSpPr>
        <p:spPr>
          <a:xfrm>
            <a:off x="4880841" y="4011458"/>
            <a:ext cx="4260580" cy="493281"/>
          </a:xfrm>
          <a:prstGeom prst="rect">
            <a:avLst/>
          </a:prstGeom>
        </p:spPr>
        <p:txBody>
          <a:bodyPr lIns="0" tIns="0" rIns="0" bIns="0">
            <a:normAutofit/>
          </a:bodyPr>
          <a:lstStyle>
            <a:lvl1pPr marL="0" indent="0" algn="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credit</a:t>
            </a:r>
          </a:p>
          <a:p>
            <a:pPr lvl="1"/>
            <a:endParaRPr lang="en-GB"/>
          </a:p>
        </p:txBody>
      </p:sp>
    </p:spTree>
    <p:extLst>
      <p:ext uri="{BB962C8B-B14F-4D97-AF65-F5344CB8AC3E}">
        <p14:creationId xmlns:p14="http://schemas.microsoft.com/office/powerpoint/2010/main" val="185757046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_Quot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AFBCB55-7472-4DB3-BC84-B07BE62D6C65}"/>
              </a:ext>
            </a:extLst>
          </p:cNvPr>
          <p:cNvSpPr/>
          <p:nvPr userDrawn="1"/>
        </p:nvSpPr>
        <p:spPr>
          <a:xfrm>
            <a:off x="1344508" y="1849441"/>
            <a:ext cx="4954525" cy="4296090"/>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7" name="Freeform 5">
            <a:extLst>
              <a:ext uri="{FF2B5EF4-FFF2-40B4-BE49-F238E27FC236}">
                <a16:creationId xmlns:a16="http://schemas.microsoft.com/office/drawing/2014/main" id="{D3FAB05C-EBF3-47B5-8D4A-688023A33359}"/>
              </a:ext>
            </a:extLst>
          </p:cNvPr>
          <p:cNvSpPr>
            <a:spLocks noEditPoints="1"/>
          </p:cNvSpPr>
          <p:nvPr userDrawn="1"/>
        </p:nvSpPr>
        <p:spPr bwMode="auto">
          <a:xfrm>
            <a:off x="5612090" y="5520457"/>
            <a:ext cx="411765" cy="316649"/>
          </a:xfrm>
          <a:custGeom>
            <a:avLst/>
            <a:gdLst>
              <a:gd name="T0" fmla="*/ 24 w 55"/>
              <a:gd name="T1" fmla="*/ 15 h 41"/>
              <a:gd name="T2" fmla="*/ 12 w 55"/>
              <a:gd name="T3" fmla="*/ 0 h 41"/>
              <a:gd name="T4" fmla="*/ 1 w 55"/>
              <a:gd name="T5" fmla="*/ 11 h 41"/>
              <a:gd name="T6" fmla="*/ 8 w 55"/>
              <a:gd name="T7" fmla="*/ 19 h 41"/>
              <a:gd name="T8" fmla="*/ 12 w 55"/>
              <a:gd name="T9" fmla="*/ 24 h 41"/>
              <a:gd name="T10" fmla="*/ 0 w 55"/>
              <a:gd name="T11" fmla="*/ 36 h 41"/>
              <a:gd name="T12" fmla="*/ 3 w 55"/>
              <a:gd name="T13" fmla="*/ 41 h 41"/>
              <a:gd name="T14" fmla="*/ 24 w 55"/>
              <a:gd name="T15" fmla="*/ 15 h 41"/>
              <a:gd name="T16" fmla="*/ 55 w 55"/>
              <a:gd name="T17" fmla="*/ 15 h 41"/>
              <a:gd name="T18" fmla="*/ 43 w 55"/>
              <a:gd name="T19" fmla="*/ 0 h 41"/>
              <a:gd name="T20" fmla="*/ 32 w 55"/>
              <a:gd name="T21" fmla="*/ 11 h 41"/>
              <a:gd name="T22" fmla="*/ 39 w 55"/>
              <a:gd name="T23" fmla="*/ 19 h 41"/>
              <a:gd name="T24" fmla="*/ 44 w 55"/>
              <a:gd name="T25" fmla="*/ 24 h 41"/>
              <a:gd name="T26" fmla="*/ 32 w 55"/>
              <a:gd name="T27" fmla="*/ 36 h 41"/>
              <a:gd name="T28" fmla="*/ 35 w 55"/>
              <a:gd name="T29" fmla="*/ 41 h 41"/>
              <a:gd name="T30" fmla="*/ 55 w 55"/>
              <a:gd name="T3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24" y="15"/>
                </a:moveTo>
                <a:cubicBezTo>
                  <a:pt x="24" y="6"/>
                  <a:pt x="19" y="0"/>
                  <a:pt x="12" y="0"/>
                </a:cubicBezTo>
                <a:cubicBezTo>
                  <a:pt x="5" y="0"/>
                  <a:pt x="1" y="5"/>
                  <a:pt x="1" y="11"/>
                </a:cubicBezTo>
                <a:cubicBezTo>
                  <a:pt x="1" y="16"/>
                  <a:pt x="4" y="18"/>
                  <a:pt x="8" y="19"/>
                </a:cubicBezTo>
                <a:cubicBezTo>
                  <a:pt x="11" y="21"/>
                  <a:pt x="12" y="21"/>
                  <a:pt x="12" y="24"/>
                </a:cubicBezTo>
                <a:cubicBezTo>
                  <a:pt x="12" y="28"/>
                  <a:pt x="9" y="33"/>
                  <a:pt x="0" y="36"/>
                </a:cubicBezTo>
                <a:cubicBezTo>
                  <a:pt x="3" y="41"/>
                  <a:pt x="3" y="41"/>
                  <a:pt x="3" y="41"/>
                </a:cubicBezTo>
                <a:cubicBezTo>
                  <a:pt x="16" y="37"/>
                  <a:pt x="24" y="27"/>
                  <a:pt x="24" y="15"/>
                </a:cubicBezTo>
                <a:moveTo>
                  <a:pt x="55" y="15"/>
                </a:moveTo>
                <a:cubicBezTo>
                  <a:pt x="55" y="6"/>
                  <a:pt x="50" y="0"/>
                  <a:pt x="43" y="0"/>
                </a:cubicBezTo>
                <a:cubicBezTo>
                  <a:pt x="37" y="0"/>
                  <a:pt x="32" y="5"/>
                  <a:pt x="32" y="11"/>
                </a:cubicBezTo>
                <a:cubicBezTo>
                  <a:pt x="32" y="16"/>
                  <a:pt x="36" y="18"/>
                  <a:pt x="39" y="19"/>
                </a:cubicBezTo>
                <a:cubicBezTo>
                  <a:pt x="42" y="21"/>
                  <a:pt x="44" y="21"/>
                  <a:pt x="44" y="24"/>
                </a:cubicBezTo>
                <a:cubicBezTo>
                  <a:pt x="44" y="28"/>
                  <a:pt x="40" y="33"/>
                  <a:pt x="32" y="36"/>
                </a:cubicBezTo>
                <a:cubicBezTo>
                  <a:pt x="35" y="41"/>
                  <a:pt x="35" y="41"/>
                  <a:pt x="35" y="41"/>
                </a:cubicBezTo>
                <a:cubicBezTo>
                  <a:pt x="48" y="37"/>
                  <a:pt x="55" y="27"/>
                  <a:pt x="55"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8" name="Line 6">
            <a:extLst>
              <a:ext uri="{FF2B5EF4-FFF2-40B4-BE49-F238E27FC236}">
                <a16:creationId xmlns:a16="http://schemas.microsoft.com/office/drawing/2014/main" id="{BEEED3E8-AB99-488C-874C-C7C6C71E520C}"/>
              </a:ext>
            </a:extLst>
          </p:cNvPr>
          <p:cNvSpPr>
            <a:spLocks noChangeShapeType="1"/>
          </p:cNvSpPr>
          <p:nvPr userDrawn="1"/>
        </p:nvSpPr>
        <p:spPr bwMode="auto">
          <a:xfrm>
            <a:off x="1688262" y="5689514"/>
            <a:ext cx="3748382" cy="16812"/>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9" name="Line 7">
            <a:extLst>
              <a:ext uri="{FF2B5EF4-FFF2-40B4-BE49-F238E27FC236}">
                <a16:creationId xmlns:a16="http://schemas.microsoft.com/office/drawing/2014/main" id="{E32E4226-3081-4DE0-9B65-0429E4030D9B}"/>
              </a:ext>
            </a:extLst>
          </p:cNvPr>
          <p:cNvSpPr>
            <a:spLocks noChangeShapeType="1"/>
          </p:cNvSpPr>
          <p:nvPr userDrawn="1"/>
        </p:nvSpPr>
        <p:spPr bwMode="auto">
          <a:xfrm flipV="1">
            <a:off x="2258909" y="2304290"/>
            <a:ext cx="3660747" cy="1"/>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0" name="Freeform 8">
            <a:extLst>
              <a:ext uri="{FF2B5EF4-FFF2-40B4-BE49-F238E27FC236}">
                <a16:creationId xmlns:a16="http://schemas.microsoft.com/office/drawing/2014/main" id="{EEF1BDB8-A0A3-45D7-B74E-0F8853513645}"/>
              </a:ext>
            </a:extLst>
          </p:cNvPr>
          <p:cNvSpPr>
            <a:spLocks noEditPoints="1"/>
          </p:cNvSpPr>
          <p:nvPr userDrawn="1"/>
        </p:nvSpPr>
        <p:spPr bwMode="auto">
          <a:xfrm>
            <a:off x="1659077" y="2081292"/>
            <a:ext cx="411765" cy="336315"/>
          </a:xfrm>
          <a:custGeom>
            <a:avLst/>
            <a:gdLst>
              <a:gd name="T0" fmla="*/ 31 w 55"/>
              <a:gd name="T1" fmla="*/ 26 h 41"/>
              <a:gd name="T2" fmla="*/ 43 w 55"/>
              <a:gd name="T3" fmla="*/ 41 h 41"/>
              <a:gd name="T4" fmla="*/ 54 w 55"/>
              <a:gd name="T5" fmla="*/ 31 h 41"/>
              <a:gd name="T6" fmla="*/ 48 w 55"/>
              <a:gd name="T7" fmla="*/ 22 h 41"/>
              <a:gd name="T8" fmla="*/ 43 w 55"/>
              <a:gd name="T9" fmla="*/ 17 h 41"/>
              <a:gd name="T10" fmla="*/ 55 w 55"/>
              <a:gd name="T11" fmla="*/ 5 h 41"/>
              <a:gd name="T12" fmla="*/ 52 w 55"/>
              <a:gd name="T13" fmla="*/ 0 h 41"/>
              <a:gd name="T14" fmla="*/ 31 w 55"/>
              <a:gd name="T15" fmla="*/ 26 h 41"/>
              <a:gd name="T16" fmla="*/ 0 w 55"/>
              <a:gd name="T17" fmla="*/ 26 h 41"/>
              <a:gd name="T18" fmla="*/ 12 w 55"/>
              <a:gd name="T19" fmla="*/ 41 h 41"/>
              <a:gd name="T20" fmla="*/ 23 w 55"/>
              <a:gd name="T21" fmla="*/ 31 h 41"/>
              <a:gd name="T22" fmla="*/ 16 w 55"/>
              <a:gd name="T23" fmla="*/ 22 h 41"/>
              <a:gd name="T24" fmla="*/ 11 w 55"/>
              <a:gd name="T25" fmla="*/ 17 h 41"/>
              <a:gd name="T26" fmla="*/ 23 w 55"/>
              <a:gd name="T27" fmla="*/ 5 h 41"/>
              <a:gd name="T28" fmla="*/ 20 w 55"/>
              <a:gd name="T29" fmla="*/ 0 h 41"/>
              <a:gd name="T30" fmla="*/ 0 w 55"/>
              <a:gd name="T31"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31" y="26"/>
                </a:moveTo>
                <a:cubicBezTo>
                  <a:pt x="31" y="35"/>
                  <a:pt x="36" y="41"/>
                  <a:pt x="43" y="41"/>
                </a:cubicBezTo>
                <a:cubicBezTo>
                  <a:pt x="50" y="41"/>
                  <a:pt x="54" y="36"/>
                  <a:pt x="54" y="31"/>
                </a:cubicBezTo>
                <a:cubicBezTo>
                  <a:pt x="54" y="25"/>
                  <a:pt x="50" y="23"/>
                  <a:pt x="48" y="22"/>
                </a:cubicBezTo>
                <a:cubicBezTo>
                  <a:pt x="44" y="20"/>
                  <a:pt x="43" y="19"/>
                  <a:pt x="43" y="17"/>
                </a:cubicBezTo>
                <a:cubicBezTo>
                  <a:pt x="43" y="13"/>
                  <a:pt x="46" y="8"/>
                  <a:pt x="55" y="5"/>
                </a:cubicBezTo>
                <a:cubicBezTo>
                  <a:pt x="52" y="0"/>
                  <a:pt x="52" y="0"/>
                  <a:pt x="52" y="0"/>
                </a:cubicBezTo>
                <a:cubicBezTo>
                  <a:pt x="39" y="4"/>
                  <a:pt x="31" y="14"/>
                  <a:pt x="31" y="26"/>
                </a:cubicBezTo>
                <a:moveTo>
                  <a:pt x="0" y="26"/>
                </a:moveTo>
                <a:cubicBezTo>
                  <a:pt x="0" y="35"/>
                  <a:pt x="5" y="41"/>
                  <a:pt x="12" y="41"/>
                </a:cubicBezTo>
                <a:cubicBezTo>
                  <a:pt x="18" y="41"/>
                  <a:pt x="23" y="36"/>
                  <a:pt x="23" y="31"/>
                </a:cubicBezTo>
                <a:cubicBezTo>
                  <a:pt x="23" y="25"/>
                  <a:pt x="19" y="23"/>
                  <a:pt x="16" y="22"/>
                </a:cubicBezTo>
                <a:cubicBezTo>
                  <a:pt x="12" y="20"/>
                  <a:pt x="11" y="19"/>
                  <a:pt x="11" y="17"/>
                </a:cubicBezTo>
                <a:cubicBezTo>
                  <a:pt x="11" y="13"/>
                  <a:pt x="15" y="8"/>
                  <a:pt x="23" y="5"/>
                </a:cubicBezTo>
                <a:cubicBezTo>
                  <a:pt x="20" y="0"/>
                  <a:pt x="20" y="0"/>
                  <a:pt x="20" y="0"/>
                </a:cubicBezTo>
                <a:cubicBezTo>
                  <a:pt x="7" y="4"/>
                  <a:pt x="0" y="14"/>
                  <a:pt x="0"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0" y="405202"/>
            <a:ext cx="4848549" cy="857140"/>
          </a:xfrm>
          <a:prstGeom prst="rect">
            <a:avLst/>
          </a:prstGeom>
          <a:solidFill>
            <a:srgbClr val="013163">
              <a:alpha val="80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5" name="Content Placeholder 7">
            <a:extLst>
              <a:ext uri="{FF2B5EF4-FFF2-40B4-BE49-F238E27FC236}">
                <a16:creationId xmlns:a16="http://schemas.microsoft.com/office/drawing/2014/main" id="{E26627BE-51CB-42B6-B77C-2316876DDB66}"/>
              </a:ext>
            </a:extLst>
          </p:cNvPr>
          <p:cNvSpPr>
            <a:spLocks noGrp="1"/>
          </p:cNvSpPr>
          <p:nvPr>
            <p:ph sz="quarter" idx="13" hasCustomPrompt="1"/>
          </p:nvPr>
        </p:nvSpPr>
        <p:spPr>
          <a:xfrm>
            <a:off x="1688262" y="2675506"/>
            <a:ext cx="4231394" cy="1368457"/>
          </a:xfrm>
          <a:prstGeom prst="rect">
            <a:avLst/>
          </a:prstGeom>
        </p:spPr>
        <p:txBody>
          <a:bodyPr lIns="0" tIns="0" rIns="0" bIns="0">
            <a:normAutofit/>
          </a:bodyPr>
          <a:lstStyle>
            <a:lvl1pPr marL="0" indent="0">
              <a:spcBef>
                <a:spcPts val="1200"/>
              </a:spcBef>
              <a:buNone/>
              <a:defRPr lang="en-GB" sz="3200" b="0" kern="1200" dirty="0">
                <a:solidFill>
                  <a:schemeClr val="bg1"/>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quote</a:t>
            </a:r>
          </a:p>
          <a:p>
            <a:pPr lvl="1"/>
            <a:endParaRPr lang="en-GB"/>
          </a:p>
        </p:txBody>
      </p:sp>
      <p:sp>
        <p:nvSpPr>
          <p:cNvPr id="16" name="Content Placeholder 7">
            <a:extLst>
              <a:ext uri="{FF2B5EF4-FFF2-40B4-BE49-F238E27FC236}">
                <a16:creationId xmlns:a16="http://schemas.microsoft.com/office/drawing/2014/main" id="{80C9902B-1730-4C02-A726-AB6F9292B97B}"/>
              </a:ext>
            </a:extLst>
          </p:cNvPr>
          <p:cNvSpPr>
            <a:spLocks noGrp="1"/>
          </p:cNvSpPr>
          <p:nvPr>
            <p:ph sz="quarter" idx="14" hasCustomPrompt="1"/>
          </p:nvPr>
        </p:nvSpPr>
        <p:spPr>
          <a:xfrm>
            <a:off x="1659076" y="5036952"/>
            <a:ext cx="4260580" cy="493281"/>
          </a:xfrm>
          <a:prstGeom prst="rect">
            <a:avLst/>
          </a:prstGeom>
        </p:spPr>
        <p:txBody>
          <a:bodyPr lIns="0" tIns="0" rIns="0" bIns="0">
            <a:normAutofit/>
          </a:bodyPr>
          <a:lstStyle>
            <a:lvl1pPr marL="0" indent="0" algn="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credit</a:t>
            </a:r>
          </a:p>
          <a:p>
            <a:pPr lvl="1"/>
            <a:endParaRPr lang="en-GB"/>
          </a:p>
        </p:txBody>
      </p:sp>
    </p:spTree>
    <p:extLst>
      <p:ext uri="{BB962C8B-B14F-4D97-AF65-F5344CB8AC3E}">
        <p14:creationId xmlns:p14="http://schemas.microsoft.com/office/powerpoint/2010/main" val="175834291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Presenter Organisa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9371887-E137-490C-B56B-7EA14042F9AA}"/>
              </a:ext>
            </a:extLst>
          </p:cNvPr>
          <p:cNvSpPr/>
          <p:nvPr userDrawn="1"/>
        </p:nvSpPr>
        <p:spPr>
          <a:xfrm>
            <a:off x="-6369" y="3439886"/>
            <a:ext cx="12209255" cy="3418114"/>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684608" y="4715522"/>
            <a:ext cx="4848549" cy="857140"/>
          </a:xfrm>
          <a:prstGeom prst="rect">
            <a:avLst/>
          </a:prstGeom>
          <a:no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8" name="Content Placeholder 7">
            <a:extLst>
              <a:ext uri="{FF2B5EF4-FFF2-40B4-BE49-F238E27FC236}">
                <a16:creationId xmlns:a16="http://schemas.microsoft.com/office/drawing/2014/main" id="{8AFFB2BD-6AFA-4AB1-A217-9C4F0B9CF7DB}"/>
              </a:ext>
            </a:extLst>
          </p:cNvPr>
          <p:cNvSpPr>
            <a:spLocks noGrp="1"/>
          </p:cNvSpPr>
          <p:nvPr>
            <p:ph sz="quarter" idx="14" hasCustomPrompt="1"/>
          </p:nvPr>
        </p:nvSpPr>
        <p:spPr>
          <a:xfrm>
            <a:off x="7795780" y="5741195"/>
            <a:ext cx="3352448" cy="493281"/>
          </a:xfrm>
          <a:prstGeom prst="rect">
            <a:avLst/>
          </a:prstGeom>
        </p:spPr>
        <p:txBody>
          <a:bodyPr lIns="0" tIns="0" rIns="0" bIns="0">
            <a:normAutofit/>
          </a:bodyPr>
          <a:lstStyle>
            <a:lvl1pPr marL="0" indent="0" algn="ct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lgn="ctr">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Presenter and organisation</a:t>
            </a:r>
          </a:p>
          <a:p>
            <a:pPr lvl="1"/>
            <a:endParaRPr lang="en-GB"/>
          </a:p>
        </p:txBody>
      </p:sp>
      <p:sp>
        <p:nvSpPr>
          <p:cNvPr id="19" name="Picture Placeholder 2">
            <a:extLst>
              <a:ext uri="{FF2B5EF4-FFF2-40B4-BE49-F238E27FC236}">
                <a16:creationId xmlns:a16="http://schemas.microsoft.com/office/drawing/2014/main" id="{B52122ED-0C61-487B-9682-E37D761AE27B}"/>
              </a:ext>
            </a:extLst>
          </p:cNvPr>
          <p:cNvSpPr>
            <a:spLocks noGrp="1"/>
          </p:cNvSpPr>
          <p:nvPr>
            <p:ph type="pic" idx="1"/>
          </p:nvPr>
        </p:nvSpPr>
        <p:spPr>
          <a:xfrm>
            <a:off x="8671904" y="3854411"/>
            <a:ext cx="1600200" cy="1600201"/>
          </a:xfrm>
          <a:prstGeom prst="ellipse">
            <a:avLst/>
          </a:prstGeom>
        </p:spPr>
      </p:sp>
    </p:spTree>
    <p:extLst>
      <p:ext uri="{BB962C8B-B14F-4D97-AF65-F5344CB8AC3E}">
        <p14:creationId xmlns:p14="http://schemas.microsoft.com/office/powerpoint/2010/main" val="102022570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Presenter Organisa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9371887-E137-490C-B56B-7EA14042F9AA}"/>
              </a:ext>
            </a:extLst>
          </p:cNvPr>
          <p:cNvSpPr/>
          <p:nvPr userDrawn="1"/>
        </p:nvSpPr>
        <p:spPr>
          <a:xfrm>
            <a:off x="-6369" y="3439886"/>
            <a:ext cx="12209255" cy="3418114"/>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684608" y="4715522"/>
            <a:ext cx="4848549" cy="857140"/>
          </a:xfrm>
          <a:prstGeom prst="rect">
            <a:avLst/>
          </a:prstGeom>
          <a:no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8" name="Content Placeholder 7">
            <a:extLst>
              <a:ext uri="{FF2B5EF4-FFF2-40B4-BE49-F238E27FC236}">
                <a16:creationId xmlns:a16="http://schemas.microsoft.com/office/drawing/2014/main" id="{8AFFB2BD-6AFA-4AB1-A217-9C4F0B9CF7DB}"/>
              </a:ext>
            </a:extLst>
          </p:cNvPr>
          <p:cNvSpPr>
            <a:spLocks noGrp="1"/>
          </p:cNvSpPr>
          <p:nvPr>
            <p:ph sz="quarter" idx="14" hasCustomPrompt="1"/>
          </p:nvPr>
        </p:nvSpPr>
        <p:spPr>
          <a:xfrm>
            <a:off x="7795780" y="5741195"/>
            <a:ext cx="3352448" cy="493281"/>
          </a:xfrm>
          <a:prstGeom prst="rect">
            <a:avLst/>
          </a:prstGeom>
        </p:spPr>
        <p:txBody>
          <a:bodyPr lIns="0" tIns="0" rIns="0" bIns="0">
            <a:normAutofit/>
          </a:bodyPr>
          <a:lstStyle>
            <a:lvl1pPr marL="0" indent="0" algn="ct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lgn="ctr">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Presenter and organisation</a:t>
            </a:r>
          </a:p>
          <a:p>
            <a:pPr lvl="1"/>
            <a:endParaRPr lang="en-GB"/>
          </a:p>
        </p:txBody>
      </p:sp>
      <p:sp>
        <p:nvSpPr>
          <p:cNvPr id="19" name="Picture Placeholder 2">
            <a:extLst>
              <a:ext uri="{FF2B5EF4-FFF2-40B4-BE49-F238E27FC236}">
                <a16:creationId xmlns:a16="http://schemas.microsoft.com/office/drawing/2014/main" id="{B52122ED-0C61-487B-9682-E37D761AE27B}"/>
              </a:ext>
            </a:extLst>
          </p:cNvPr>
          <p:cNvSpPr>
            <a:spLocks noGrp="1"/>
          </p:cNvSpPr>
          <p:nvPr>
            <p:ph type="pic" idx="1"/>
          </p:nvPr>
        </p:nvSpPr>
        <p:spPr>
          <a:xfrm>
            <a:off x="8671904" y="3854411"/>
            <a:ext cx="1600200" cy="1600201"/>
          </a:xfrm>
          <a:prstGeom prst="ellipse">
            <a:avLst/>
          </a:prstGeom>
        </p:spPr>
      </p:sp>
    </p:spTree>
    <p:extLst>
      <p:ext uri="{BB962C8B-B14F-4D97-AF65-F5344CB8AC3E}">
        <p14:creationId xmlns:p14="http://schemas.microsoft.com/office/powerpoint/2010/main" val="30732965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Presenter Organisation">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9371887-E137-490C-B56B-7EA14042F9AA}"/>
              </a:ext>
            </a:extLst>
          </p:cNvPr>
          <p:cNvSpPr/>
          <p:nvPr userDrawn="1"/>
        </p:nvSpPr>
        <p:spPr>
          <a:xfrm>
            <a:off x="-6369" y="3439886"/>
            <a:ext cx="12209255" cy="3418114"/>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684608" y="4715522"/>
            <a:ext cx="4848549" cy="857140"/>
          </a:xfrm>
          <a:prstGeom prst="rect">
            <a:avLst/>
          </a:prstGeom>
          <a:no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8" name="Content Placeholder 7">
            <a:extLst>
              <a:ext uri="{FF2B5EF4-FFF2-40B4-BE49-F238E27FC236}">
                <a16:creationId xmlns:a16="http://schemas.microsoft.com/office/drawing/2014/main" id="{8AFFB2BD-6AFA-4AB1-A217-9C4F0B9CF7DB}"/>
              </a:ext>
            </a:extLst>
          </p:cNvPr>
          <p:cNvSpPr>
            <a:spLocks noGrp="1"/>
          </p:cNvSpPr>
          <p:nvPr>
            <p:ph sz="quarter" idx="14" hasCustomPrompt="1"/>
          </p:nvPr>
        </p:nvSpPr>
        <p:spPr>
          <a:xfrm>
            <a:off x="7795780" y="5741195"/>
            <a:ext cx="3352448" cy="493281"/>
          </a:xfrm>
          <a:prstGeom prst="rect">
            <a:avLst/>
          </a:prstGeom>
        </p:spPr>
        <p:txBody>
          <a:bodyPr lIns="0" tIns="0" rIns="0" bIns="0">
            <a:normAutofit/>
          </a:bodyPr>
          <a:lstStyle>
            <a:lvl1pPr marL="0" indent="0" algn="ct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lgn="ctr">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Presenter and organisation</a:t>
            </a:r>
          </a:p>
          <a:p>
            <a:pPr lvl="1"/>
            <a:endParaRPr lang="en-GB"/>
          </a:p>
        </p:txBody>
      </p:sp>
      <p:sp>
        <p:nvSpPr>
          <p:cNvPr id="7" name="Picture Placeholder 2">
            <a:extLst>
              <a:ext uri="{FF2B5EF4-FFF2-40B4-BE49-F238E27FC236}">
                <a16:creationId xmlns:a16="http://schemas.microsoft.com/office/drawing/2014/main" id="{615C47B9-9D61-44C2-A0E5-95E356BED229}"/>
              </a:ext>
            </a:extLst>
          </p:cNvPr>
          <p:cNvSpPr>
            <a:spLocks noGrp="1"/>
          </p:cNvSpPr>
          <p:nvPr>
            <p:ph type="pic" idx="1"/>
          </p:nvPr>
        </p:nvSpPr>
        <p:spPr>
          <a:xfrm>
            <a:off x="8671904" y="3854411"/>
            <a:ext cx="1600200" cy="1600201"/>
          </a:xfrm>
          <a:prstGeom prst="ellipse">
            <a:avLst/>
          </a:prstGeom>
        </p:spPr>
      </p:sp>
    </p:spTree>
    <p:extLst>
      <p:ext uri="{BB962C8B-B14F-4D97-AF65-F5344CB8AC3E}">
        <p14:creationId xmlns:p14="http://schemas.microsoft.com/office/powerpoint/2010/main" val="284820267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genda &amp; Summar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227022-81DA-42E2-9F45-E931C8771663}"/>
              </a:ext>
            </a:extLst>
          </p:cNvPr>
          <p:cNvSpPr/>
          <p:nvPr userDrawn="1"/>
        </p:nvSpPr>
        <p:spPr>
          <a:xfrm>
            <a:off x="2291729" y="645125"/>
            <a:ext cx="7150982" cy="1184421"/>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srgbClr val="215895"/>
              </a:solidFill>
              <a:latin typeface="Meta Offc Pro" panose="020B0504030101020102" pitchFamily="34" charset="0"/>
            </a:endParaRPr>
          </a:p>
        </p:txBody>
      </p:sp>
      <p:sp>
        <p:nvSpPr>
          <p:cNvPr id="6" name="Rectangle 5">
            <a:extLst>
              <a:ext uri="{FF2B5EF4-FFF2-40B4-BE49-F238E27FC236}">
                <a16:creationId xmlns:a16="http://schemas.microsoft.com/office/drawing/2014/main" id="{D663091D-2911-4D96-93F0-49B891A45D69}"/>
              </a:ext>
            </a:extLst>
          </p:cNvPr>
          <p:cNvSpPr/>
          <p:nvPr userDrawn="1"/>
        </p:nvSpPr>
        <p:spPr>
          <a:xfrm>
            <a:off x="2291729" y="3366147"/>
            <a:ext cx="7150982" cy="873729"/>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1">
              <a:solidFill>
                <a:srgbClr val="215895"/>
              </a:solidFill>
              <a:latin typeface="Meta Offc Pro" panose="020B0504030101020102" pitchFamily="34" charset="0"/>
            </a:endParaRPr>
          </a:p>
        </p:txBody>
      </p:sp>
      <p:sp>
        <p:nvSpPr>
          <p:cNvPr id="7" name="Rectangle 6">
            <a:extLst>
              <a:ext uri="{FF2B5EF4-FFF2-40B4-BE49-F238E27FC236}">
                <a16:creationId xmlns:a16="http://schemas.microsoft.com/office/drawing/2014/main" id="{015BE920-FB60-47FE-8E59-CB09460DC3E4}"/>
              </a:ext>
            </a:extLst>
          </p:cNvPr>
          <p:cNvSpPr/>
          <p:nvPr userDrawn="1"/>
        </p:nvSpPr>
        <p:spPr>
          <a:xfrm>
            <a:off x="2291729" y="4401263"/>
            <a:ext cx="7150982" cy="873729"/>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b="1">
              <a:solidFill>
                <a:srgbClr val="215895"/>
              </a:solidFill>
              <a:latin typeface="Meta Offc Pro" panose="020B0504030101020102" pitchFamily="34" charset="0"/>
            </a:endParaRPr>
          </a:p>
        </p:txBody>
      </p:sp>
      <p:sp>
        <p:nvSpPr>
          <p:cNvPr id="8" name="Rectangle 7">
            <a:extLst>
              <a:ext uri="{FF2B5EF4-FFF2-40B4-BE49-F238E27FC236}">
                <a16:creationId xmlns:a16="http://schemas.microsoft.com/office/drawing/2014/main" id="{C6091B99-8FB3-408F-8069-77F32ECA6237}"/>
              </a:ext>
            </a:extLst>
          </p:cNvPr>
          <p:cNvSpPr/>
          <p:nvPr userDrawn="1"/>
        </p:nvSpPr>
        <p:spPr>
          <a:xfrm>
            <a:off x="2291729" y="5436379"/>
            <a:ext cx="7150982" cy="873729"/>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1">
              <a:solidFill>
                <a:srgbClr val="215895"/>
              </a:solidFill>
              <a:latin typeface="Meta Offc Pro" panose="020B0504030101020102" pitchFamily="34" charset="0"/>
            </a:endParaRPr>
          </a:p>
        </p:txBody>
      </p:sp>
      <p:sp>
        <p:nvSpPr>
          <p:cNvPr id="11" name="Content Placeholder 7">
            <a:extLst>
              <a:ext uri="{FF2B5EF4-FFF2-40B4-BE49-F238E27FC236}">
                <a16:creationId xmlns:a16="http://schemas.microsoft.com/office/drawing/2014/main" id="{C289B230-65B7-4E43-A64E-E3DA29A3CB2F}"/>
              </a:ext>
            </a:extLst>
          </p:cNvPr>
          <p:cNvSpPr>
            <a:spLocks noGrp="1"/>
          </p:cNvSpPr>
          <p:nvPr>
            <p:ph sz="quarter" idx="13" hasCustomPrompt="1"/>
          </p:nvPr>
        </p:nvSpPr>
        <p:spPr>
          <a:xfrm>
            <a:off x="2534360" y="3610210"/>
            <a:ext cx="6665720" cy="486322"/>
          </a:xfrm>
          <a:prstGeom prst="rect">
            <a:avLst/>
          </a:prstGeom>
        </p:spPr>
        <p:txBody>
          <a:bodyPr lIns="0" tIns="0" rIns="0" bIns="0">
            <a:normAutofit/>
          </a:bodyPr>
          <a:lstStyle>
            <a:lvl1pPr marL="0" indent="0">
              <a:spcBef>
                <a:spcPts val="1200"/>
              </a:spcBef>
              <a:buNone/>
              <a:defRPr lang="en-GB" sz="28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a:t>
            </a:r>
          </a:p>
        </p:txBody>
      </p:sp>
      <p:sp>
        <p:nvSpPr>
          <p:cNvPr id="12" name="Content Placeholder 7">
            <a:extLst>
              <a:ext uri="{FF2B5EF4-FFF2-40B4-BE49-F238E27FC236}">
                <a16:creationId xmlns:a16="http://schemas.microsoft.com/office/drawing/2014/main" id="{52E1EC14-ACEE-4EFB-BB8E-E4AD14B6435D}"/>
              </a:ext>
            </a:extLst>
          </p:cNvPr>
          <p:cNvSpPr>
            <a:spLocks noGrp="1"/>
          </p:cNvSpPr>
          <p:nvPr>
            <p:ph sz="quarter" idx="14" hasCustomPrompt="1"/>
          </p:nvPr>
        </p:nvSpPr>
        <p:spPr>
          <a:xfrm>
            <a:off x="2534360" y="4653872"/>
            <a:ext cx="6665720" cy="486322"/>
          </a:xfrm>
          <a:prstGeom prst="rect">
            <a:avLst/>
          </a:prstGeom>
        </p:spPr>
        <p:txBody>
          <a:bodyPr lIns="0" tIns="0" rIns="0" bIns="0">
            <a:normAutofit/>
          </a:bodyPr>
          <a:lstStyle>
            <a:lvl1pPr marL="0" indent="0">
              <a:spcBef>
                <a:spcPts val="1200"/>
              </a:spcBef>
              <a:buNone/>
              <a:defRPr lang="en-GB" sz="28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a:t>
            </a:r>
          </a:p>
        </p:txBody>
      </p:sp>
      <p:sp>
        <p:nvSpPr>
          <p:cNvPr id="13" name="Content Placeholder 7">
            <a:extLst>
              <a:ext uri="{FF2B5EF4-FFF2-40B4-BE49-F238E27FC236}">
                <a16:creationId xmlns:a16="http://schemas.microsoft.com/office/drawing/2014/main" id="{80982D25-8EAF-46FD-B312-3E0C7A787FFE}"/>
              </a:ext>
            </a:extLst>
          </p:cNvPr>
          <p:cNvSpPr>
            <a:spLocks noGrp="1"/>
          </p:cNvSpPr>
          <p:nvPr>
            <p:ph sz="quarter" idx="15" hasCustomPrompt="1"/>
          </p:nvPr>
        </p:nvSpPr>
        <p:spPr>
          <a:xfrm>
            <a:off x="2534360" y="5698450"/>
            <a:ext cx="6665720" cy="486322"/>
          </a:xfrm>
          <a:prstGeom prst="rect">
            <a:avLst/>
          </a:prstGeom>
        </p:spPr>
        <p:txBody>
          <a:bodyPr lIns="0" tIns="0" rIns="0" bIns="0">
            <a:normAutofit/>
          </a:bodyPr>
          <a:lstStyle>
            <a:lvl1pPr marL="0" indent="0">
              <a:spcBef>
                <a:spcPts val="1200"/>
              </a:spcBef>
              <a:buNone/>
              <a:defRPr lang="en-GB" sz="28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a:t>
            </a:r>
          </a:p>
        </p:txBody>
      </p:sp>
      <p:sp>
        <p:nvSpPr>
          <p:cNvPr id="14" name="Title 1">
            <a:extLst>
              <a:ext uri="{FF2B5EF4-FFF2-40B4-BE49-F238E27FC236}">
                <a16:creationId xmlns:a16="http://schemas.microsoft.com/office/drawing/2014/main" id="{19A3F74E-FF8B-4F3D-A7D4-C6A9A3AF529E}"/>
              </a:ext>
            </a:extLst>
          </p:cNvPr>
          <p:cNvSpPr txBox="1">
            <a:spLocks/>
          </p:cNvSpPr>
          <p:nvPr userDrawn="1"/>
        </p:nvSpPr>
        <p:spPr>
          <a:xfrm>
            <a:off x="2534360" y="851469"/>
            <a:ext cx="6665720" cy="771732"/>
          </a:xfrm>
          <a:prstGeom prst="rect">
            <a:avLst/>
          </a:prstGeom>
          <a:noFill/>
        </p:spPr>
        <p:txBody>
          <a:bodyPr vert="horz" wrap="square" lIns="360000" tIns="144000" rIns="360000" bIns="0" rtlCol="0" anchor="ctr">
            <a:spAutoFit/>
          </a:bodyPr>
          <a:lstStyle>
            <a:lvl1pPr algn="l" defTabSz="914400" rtl="0" eaLnBrk="1" latinLnBrk="0" hangingPunct="1">
              <a:lnSpc>
                <a:spcPct val="90000"/>
              </a:lnSpc>
              <a:spcBef>
                <a:spcPct val="0"/>
              </a:spcBef>
              <a:buNone/>
              <a:defRPr sz="5000" kern="1200">
                <a:solidFill>
                  <a:schemeClr val="bg1"/>
                </a:solidFill>
                <a:latin typeface="Local Brewery Five" panose="02000506000000020004" pitchFamily="50" charset="0"/>
                <a:ea typeface="+mj-ea"/>
                <a:cs typeface="+mj-cs"/>
              </a:defRPr>
            </a:lvl1pPr>
          </a:lstStyle>
          <a:p>
            <a:pPr algn="ctr"/>
            <a:r>
              <a:rPr lang="en-US" sz="4400">
                <a:solidFill>
                  <a:srgbClr val="215895"/>
                </a:solidFill>
              </a:rPr>
              <a:t>Click to edit title</a:t>
            </a:r>
            <a:endParaRPr lang="en-GB" sz="4400">
              <a:solidFill>
                <a:srgbClr val="215895"/>
              </a:solidFill>
            </a:endParaRPr>
          </a:p>
        </p:txBody>
      </p:sp>
    </p:spTree>
    <p:extLst>
      <p:ext uri="{BB962C8B-B14F-4D97-AF65-F5344CB8AC3E}">
        <p14:creationId xmlns:p14="http://schemas.microsoft.com/office/powerpoint/2010/main" val="424421114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Thanks">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586136-9920-4A74-AC1F-885122C21126}"/>
              </a:ext>
            </a:extLst>
          </p:cNvPr>
          <p:cNvSpPr/>
          <p:nvPr userDrawn="1"/>
        </p:nvSpPr>
        <p:spPr>
          <a:xfrm>
            <a:off x="818699" y="659608"/>
            <a:ext cx="10553240" cy="5533645"/>
          </a:xfrm>
          <a:prstGeom prst="rect">
            <a:avLst/>
          </a:prstGeom>
          <a:solidFill>
            <a:srgbClr val="203864">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88BFAC1-FFFC-461B-85BF-46410970B07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63089" y="1367710"/>
            <a:ext cx="1443246" cy="1443246"/>
          </a:xfrm>
          <a:prstGeom prst="rect">
            <a:avLst/>
          </a:prstGeom>
        </p:spPr>
      </p:pic>
      <p:sp>
        <p:nvSpPr>
          <p:cNvPr id="10" name="Oval 9">
            <a:extLst>
              <a:ext uri="{FF2B5EF4-FFF2-40B4-BE49-F238E27FC236}">
                <a16:creationId xmlns:a16="http://schemas.microsoft.com/office/drawing/2014/main" id="{423F619C-7131-4CB9-8D45-D52B9818A3AF}"/>
              </a:ext>
            </a:extLst>
          </p:cNvPr>
          <p:cNvSpPr/>
          <p:nvPr/>
        </p:nvSpPr>
        <p:spPr>
          <a:xfrm rot="20327601">
            <a:off x="5320963" y="1623722"/>
            <a:ext cx="1526757" cy="933839"/>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itle 1">
            <a:extLst>
              <a:ext uri="{FF2B5EF4-FFF2-40B4-BE49-F238E27FC236}">
                <a16:creationId xmlns:a16="http://schemas.microsoft.com/office/drawing/2014/main" id="{FED0ADB3-AC3D-4190-B3CD-C971C0F33753}"/>
              </a:ext>
            </a:extLst>
          </p:cNvPr>
          <p:cNvSpPr>
            <a:spLocks noGrp="1"/>
          </p:cNvSpPr>
          <p:nvPr userDrawn="1">
            <p:ph type="title" hasCustomPrompt="1"/>
          </p:nvPr>
        </p:nvSpPr>
        <p:spPr>
          <a:xfrm>
            <a:off x="856339" y="3473133"/>
            <a:ext cx="10515600" cy="1325563"/>
          </a:xfrm>
          <a:prstGeom prst="rect">
            <a:avLst/>
          </a:prstGeom>
        </p:spPr>
        <p:txBody>
          <a:bodyPr>
            <a:normAutofit/>
          </a:bodyPr>
          <a:lstStyle>
            <a:lvl1pPr algn="ctr">
              <a:defRPr sz="6600">
                <a:solidFill>
                  <a:schemeClr val="bg1"/>
                </a:solidFill>
                <a:latin typeface="Local Brewery Five" panose="02000506000000020004" pitchFamily="50" charset="0"/>
              </a:defRPr>
            </a:lvl1pPr>
          </a:lstStyle>
          <a:p>
            <a:r>
              <a:rPr lang="en-US"/>
              <a:t>Click to edit title</a:t>
            </a:r>
            <a:endParaRPr lang="en-GB"/>
          </a:p>
        </p:txBody>
      </p:sp>
      <p:sp>
        <p:nvSpPr>
          <p:cNvPr id="14" name="Content Placeholder 9">
            <a:extLst>
              <a:ext uri="{FF2B5EF4-FFF2-40B4-BE49-F238E27FC236}">
                <a16:creationId xmlns:a16="http://schemas.microsoft.com/office/drawing/2014/main" id="{5C4066AC-40D6-4B48-8A16-C1B4620DF8BB}"/>
              </a:ext>
            </a:extLst>
          </p:cNvPr>
          <p:cNvSpPr>
            <a:spLocks noGrp="1"/>
          </p:cNvSpPr>
          <p:nvPr userDrawn="1">
            <p:ph sz="quarter" idx="12"/>
          </p:nvPr>
        </p:nvSpPr>
        <p:spPr>
          <a:xfrm>
            <a:off x="856340" y="4941976"/>
            <a:ext cx="10515600" cy="369332"/>
          </a:xfrm>
          <a:prstGeom prst="rect">
            <a:avLst/>
          </a:prstGeom>
        </p:spPr>
        <p:txBody>
          <a:bodyPr vert="horz" lIns="0" tIns="0" rIns="0" bIns="0" anchor="t" anchorCtr="0">
            <a:noAutofit/>
          </a:bodyPr>
          <a:lstStyle>
            <a:lvl1pPr marL="0" indent="0" algn="ctr">
              <a:spcBef>
                <a:spcPts val="0"/>
              </a:spcBef>
              <a:buNone/>
              <a:defRPr sz="3600" b="1">
                <a:solidFill>
                  <a:schemeClr val="bg1"/>
                </a:solidFill>
                <a:latin typeface="Meta Offc Pro" panose="020B0504030101020102" pitchFamily="34" charset="0"/>
              </a:defRPr>
            </a:lvl1pPr>
            <a:lvl2pPr>
              <a:buNone/>
              <a:defRPr/>
            </a:lvl2pPr>
            <a:lvl3pPr>
              <a:buNone/>
              <a:defRPr/>
            </a:lvl3pPr>
            <a:lvl4pPr>
              <a:buNone/>
              <a:defRPr/>
            </a:lvl4pPr>
            <a:lvl5pPr>
              <a:buNone/>
              <a:defRPr/>
            </a:lvl5pPr>
          </a:lstStyle>
          <a:p>
            <a:pPr lvl="0"/>
            <a:r>
              <a:rPr lang="en-GB"/>
              <a:t>Click to edit Master text styles</a:t>
            </a:r>
          </a:p>
        </p:txBody>
      </p:sp>
    </p:spTree>
    <p:extLst>
      <p:ext uri="{BB962C8B-B14F-4D97-AF65-F5344CB8AC3E}">
        <p14:creationId xmlns:p14="http://schemas.microsoft.com/office/powerpoint/2010/main" val="3740926938"/>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Large landscape image + text">
    <p:spTree>
      <p:nvGrpSpPr>
        <p:cNvPr id="1" name=""/>
        <p:cNvGrpSpPr/>
        <p:nvPr/>
      </p:nvGrpSpPr>
      <p:grpSpPr>
        <a:xfrm>
          <a:off x="0" y="0"/>
          <a:ext cx="0" cy="0"/>
          <a:chOff x="0" y="0"/>
          <a:chExt cx="0" cy="0"/>
        </a:xfrm>
      </p:grpSpPr>
      <p:sp>
        <p:nvSpPr>
          <p:cNvPr id="9" name="Picture Placeholder 2"/>
          <p:cNvSpPr>
            <a:spLocks noGrp="1"/>
          </p:cNvSpPr>
          <p:nvPr>
            <p:ph type="pic" idx="1"/>
          </p:nvPr>
        </p:nvSpPr>
        <p:spPr>
          <a:xfrm>
            <a:off x="2389717" y="1307864"/>
            <a:ext cx="7315200" cy="3682652"/>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14" name="Text Placeholder 3"/>
          <p:cNvSpPr>
            <a:spLocks noGrp="1"/>
          </p:cNvSpPr>
          <p:nvPr>
            <p:ph type="body" sz="half" idx="2"/>
          </p:nvPr>
        </p:nvSpPr>
        <p:spPr>
          <a:xfrm>
            <a:off x="2389717" y="5165121"/>
            <a:ext cx="7315200" cy="1307864"/>
          </a:xfrm>
          <a:prstGeom prst="rect">
            <a:avLst/>
          </a:prstGeom>
        </p:spPr>
        <p:txBody>
          <a:bodyPr lIns="0" tIns="0" rIns="0" bIns="0">
            <a:noAutofit/>
          </a:bodyPr>
          <a:lstStyle>
            <a:lvl1pPr marL="0" indent="0">
              <a:buNone/>
              <a:defRPr sz="2000" b="0">
                <a:solidFill>
                  <a:srgbClr val="595959"/>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1" name="Title 1"/>
          <p:cNvSpPr>
            <a:spLocks noGrp="1"/>
          </p:cNvSpPr>
          <p:nvPr>
            <p:ph type="title"/>
          </p:nvPr>
        </p:nvSpPr>
        <p:spPr>
          <a:xfrm>
            <a:off x="376315" y="440439"/>
            <a:ext cx="9406477" cy="430887"/>
          </a:xfrm>
          <a:prstGeom prst="rect">
            <a:avLst/>
          </a:prstGeom>
        </p:spPr>
        <p:txBody>
          <a:bodyPr lIns="0" tIns="0" rIns="0" bIns="0" anchor="t" anchorCtr="0">
            <a:noAutofit/>
          </a:bodyPr>
          <a:lstStyle>
            <a:lvl1pPr algn="l">
              <a:defRPr sz="2800" b="1">
                <a:solidFill>
                  <a:srgbClr val="595959"/>
                </a:solidFill>
                <a:latin typeface="+mj-lt"/>
                <a:cs typeface="Calibri" pitchFamily="34" charset="0"/>
              </a:defRPr>
            </a:lvl1pPr>
          </a:lstStyle>
          <a:p>
            <a:r>
              <a:rPr lang="en-US"/>
              <a:t>Click to edit Master title style</a:t>
            </a:r>
          </a:p>
        </p:txBody>
      </p:sp>
      <p:cxnSp>
        <p:nvCxnSpPr>
          <p:cNvPr id="12" name="Straight Connector 11"/>
          <p:cNvCxnSpPr/>
          <p:nvPr userDrawn="1"/>
        </p:nvCxnSpPr>
        <p:spPr>
          <a:xfrm>
            <a:off x="376315" y="406319"/>
            <a:ext cx="9805533"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userDrawn="1"/>
        </p:nvCxnSpPr>
        <p:spPr>
          <a:xfrm>
            <a:off x="376315" y="932038"/>
            <a:ext cx="9805533"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userDrawn="1"/>
        </p:nvCxnSpPr>
        <p:spPr>
          <a:xfrm>
            <a:off x="376315" y="6668495"/>
            <a:ext cx="11385176"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10" name="Picture 9" descr="MSC Corporate Logo_CMYK.eps"/>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40443" y="363473"/>
            <a:ext cx="1150923" cy="617346"/>
          </a:xfrm>
          <a:prstGeom prst="rect">
            <a:avLst/>
          </a:prstGeom>
        </p:spPr>
      </p:pic>
    </p:spTree>
    <p:extLst>
      <p:ext uri="{BB962C8B-B14F-4D97-AF65-F5344CB8AC3E}">
        <p14:creationId xmlns:p14="http://schemas.microsoft.com/office/powerpoint/2010/main" val="390548317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 1 portrait image">
    <p:spTree>
      <p:nvGrpSpPr>
        <p:cNvPr id="1" name=""/>
        <p:cNvGrpSpPr/>
        <p:nvPr/>
      </p:nvGrpSpPr>
      <p:grpSpPr>
        <a:xfrm>
          <a:off x="0" y="0"/>
          <a:ext cx="0" cy="0"/>
          <a:chOff x="0" y="0"/>
          <a:chExt cx="0" cy="0"/>
        </a:xfrm>
      </p:grpSpPr>
      <p:sp>
        <p:nvSpPr>
          <p:cNvPr id="5" name="Content Placeholder 7"/>
          <p:cNvSpPr>
            <a:spLocks noGrp="1"/>
          </p:cNvSpPr>
          <p:nvPr>
            <p:ph sz="quarter" idx="11"/>
          </p:nvPr>
        </p:nvSpPr>
        <p:spPr>
          <a:xfrm>
            <a:off x="376316" y="1222374"/>
            <a:ext cx="6409105" cy="5241762"/>
          </a:xfrm>
          <a:prstGeom prst="rect">
            <a:avLst/>
          </a:prstGeom>
        </p:spPr>
        <p:txBody>
          <a:bodyPr lIns="0" tIns="0" rIns="0" bIns="0">
            <a:noAutofit/>
          </a:bodyPr>
          <a:lstStyle>
            <a:lvl1pPr marL="0" indent="0">
              <a:buNone/>
              <a:defRPr sz="2400" b="1">
                <a:solidFill>
                  <a:srgbClr val="4C4C4C"/>
                </a:solidFill>
              </a:defRPr>
            </a:lvl1pPr>
            <a:lvl2pPr marL="0" indent="0">
              <a:buNone/>
              <a:defRPr sz="2000">
                <a:solidFill>
                  <a:srgbClr val="595959"/>
                </a:solidFill>
              </a:defRPr>
            </a:lvl2pPr>
            <a:lvl3pPr marL="274320">
              <a:defRPr sz="2000">
                <a:solidFill>
                  <a:srgbClr val="595959"/>
                </a:solidFill>
              </a:defRPr>
            </a:lvl3pPr>
            <a:lvl4pPr marL="432000" indent="-182880">
              <a:buFont typeface="Arial"/>
              <a:buChar char="•"/>
              <a:defRPr sz="2000">
                <a:solidFill>
                  <a:srgbClr val="595959"/>
                </a:solidFill>
              </a:defRPr>
            </a:lvl4pPr>
            <a:lvl5pPr marL="619200" indent="-182880">
              <a:buFont typeface="Arial"/>
              <a:buChar char="•"/>
              <a:defRPr sz="2000" baseline="0">
                <a:solidFill>
                  <a:srgbClr val="595959"/>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Picture Placeholder 8"/>
          <p:cNvSpPr>
            <a:spLocks noGrp="1"/>
          </p:cNvSpPr>
          <p:nvPr>
            <p:ph type="pic" sz="quarter" idx="12"/>
          </p:nvPr>
        </p:nvSpPr>
        <p:spPr>
          <a:xfrm>
            <a:off x="7086273" y="1222376"/>
            <a:ext cx="4675219" cy="5241761"/>
          </a:xfrm>
          <a:prstGeom prst="rect">
            <a:avLst/>
          </a:prstGeom>
        </p:spPr>
        <p:txBody>
          <a:bodyPr/>
          <a:lstStyle/>
          <a:p>
            <a:r>
              <a:rPr lang="en-US"/>
              <a:t>Click icon to add picture</a:t>
            </a:r>
          </a:p>
        </p:txBody>
      </p:sp>
      <p:sp>
        <p:nvSpPr>
          <p:cNvPr id="20" name="Title 1"/>
          <p:cNvSpPr>
            <a:spLocks noGrp="1"/>
          </p:cNvSpPr>
          <p:nvPr>
            <p:ph type="title"/>
          </p:nvPr>
        </p:nvSpPr>
        <p:spPr>
          <a:xfrm>
            <a:off x="376315" y="440439"/>
            <a:ext cx="9406477" cy="430887"/>
          </a:xfrm>
          <a:prstGeom prst="rect">
            <a:avLst/>
          </a:prstGeom>
        </p:spPr>
        <p:txBody>
          <a:bodyPr lIns="0" tIns="0" rIns="0" bIns="0" anchor="t" anchorCtr="0">
            <a:noAutofit/>
          </a:bodyPr>
          <a:lstStyle>
            <a:lvl1pPr algn="l">
              <a:defRPr sz="2800" b="1">
                <a:solidFill>
                  <a:srgbClr val="595959"/>
                </a:solidFill>
                <a:latin typeface="+mj-lt"/>
                <a:cs typeface="Calibri" pitchFamily="34" charset="0"/>
              </a:defRPr>
            </a:lvl1pPr>
          </a:lstStyle>
          <a:p>
            <a:r>
              <a:rPr lang="en-US"/>
              <a:t>Click to edit Master title style</a:t>
            </a:r>
          </a:p>
        </p:txBody>
      </p:sp>
      <p:cxnSp>
        <p:nvCxnSpPr>
          <p:cNvPr id="10" name="Straight Connector 9"/>
          <p:cNvCxnSpPr/>
          <p:nvPr userDrawn="1"/>
        </p:nvCxnSpPr>
        <p:spPr>
          <a:xfrm>
            <a:off x="376315" y="406319"/>
            <a:ext cx="9805533"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userDrawn="1"/>
        </p:nvCxnSpPr>
        <p:spPr>
          <a:xfrm>
            <a:off x="376315" y="932038"/>
            <a:ext cx="9805533"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userDrawn="1"/>
        </p:nvCxnSpPr>
        <p:spPr>
          <a:xfrm>
            <a:off x="376315" y="6668495"/>
            <a:ext cx="11385176" cy="1588"/>
          </a:xfrm>
          <a:prstGeom prst="line">
            <a:avLst/>
          </a:prstGeom>
          <a:ln w="19050" cap="flat" cmpd="sng" algn="ctr">
            <a:solidFill>
              <a:srgbClr val="004382"/>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9" name="Picture 8" descr="MSC Corporate Logo_CMYK.eps"/>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40443" y="363473"/>
            <a:ext cx="1150923" cy="617346"/>
          </a:xfrm>
          <a:prstGeom prst="rect">
            <a:avLst/>
          </a:prstGeom>
        </p:spPr>
      </p:pic>
    </p:spTree>
    <p:extLst>
      <p:ext uri="{BB962C8B-B14F-4D97-AF65-F5344CB8AC3E}">
        <p14:creationId xmlns:p14="http://schemas.microsoft.com/office/powerpoint/2010/main" val="362003592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55AE2711-D501-0F42-8B60-D71542BF03B7}"/>
              </a:ext>
            </a:extLst>
          </p:cNvPr>
          <p:cNvSpPr txBox="1">
            <a:spLocks/>
          </p:cNvSpPr>
          <p:nvPr userDrawn="1"/>
        </p:nvSpPr>
        <p:spPr>
          <a:xfrm>
            <a:off x="11330609" y="6529451"/>
            <a:ext cx="508570" cy="148313"/>
          </a:xfrm>
          <a:prstGeom prst="rect">
            <a:avLst/>
          </a:prstGeom>
        </p:spPr>
        <p:txBody>
          <a:bodyPr vert="horz" lIns="91440" tIns="45720" rIns="0" bIns="45720" rtlCol="0" anchor="ctr"/>
          <a:lstStyle>
            <a:defPPr>
              <a:defRPr lang="en-US"/>
            </a:defPPr>
            <a:lvl1pPr marL="0" algn="r" defTabSz="457200" rtl="0" eaLnBrk="1" latinLnBrk="0" hangingPunct="1">
              <a:defRPr sz="105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CF3EA18-ED86-8245-8BBF-AF158A42CC4A}" type="slidenum">
              <a:rPr lang="en-US" smtClean="0">
                <a:solidFill>
                  <a:srgbClr val="002E55"/>
                </a:solidFill>
              </a:rPr>
              <a:pPr/>
              <a:t>‹#›</a:t>
            </a:fld>
            <a:endParaRPr lang="en-US">
              <a:solidFill>
                <a:srgbClr val="002E55"/>
              </a:solidFill>
            </a:endParaRPr>
          </a:p>
        </p:txBody>
      </p:sp>
      <p:sp>
        <p:nvSpPr>
          <p:cNvPr id="11" name="Text Placeholder 10">
            <a:extLst>
              <a:ext uri="{FF2B5EF4-FFF2-40B4-BE49-F238E27FC236}">
                <a16:creationId xmlns:a16="http://schemas.microsoft.com/office/drawing/2014/main" id="{E32797F5-6B8A-B94A-A8CE-0679C09507BF}"/>
              </a:ext>
            </a:extLst>
          </p:cNvPr>
          <p:cNvSpPr>
            <a:spLocks noGrp="1"/>
          </p:cNvSpPr>
          <p:nvPr>
            <p:ph type="body" sz="quarter" idx="10"/>
          </p:nvPr>
        </p:nvSpPr>
        <p:spPr>
          <a:xfrm>
            <a:off x="515937" y="545278"/>
            <a:ext cx="9981850" cy="604894"/>
          </a:xfrm>
        </p:spPr>
        <p:txBody>
          <a:bodyPr lIns="0">
            <a:noAutofit/>
          </a:bodyPr>
          <a:lstStyle>
            <a:lvl1pPr marL="0" indent="0">
              <a:buNone/>
              <a:defRPr sz="3600" b="1" i="0">
                <a:solidFill>
                  <a:srgbClr val="002E55"/>
                </a:solidFill>
                <a:latin typeface="+mn-lt"/>
              </a:defRPr>
            </a:lvl1pPr>
          </a:lstStyle>
          <a:p>
            <a:pPr lvl="0"/>
            <a:r>
              <a:rPr lang="en-GB"/>
              <a:t>Click to edit Master text styles</a:t>
            </a:r>
            <a:endParaRPr lang="en-US"/>
          </a:p>
        </p:txBody>
      </p:sp>
      <p:pic>
        <p:nvPicPr>
          <p:cNvPr id="3" name="Picture 5">
            <a:extLst>
              <a:ext uri="{FF2B5EF4-FFF2-40B4-BE49-F238E27FC236}">
                <a16:creationId xmlns:a16="http://schemas.microsoft.com/office/drawing/2014/main" id="{1B983B15-4D63-FB2E-27EC-B758310537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698267" y="448016"/>
            <a:ext cx="1064419" cy="762354"/>
          </a:xfrm>
          <a:prstGeom prst="rect">
            <a:avLst/>
          </a:prstGeom>
        </p:spPr>
      </p:pic>
    </p:spTree>
    <p:extLst>
      <p:ext uri="{BB962C8B-B14F-4D97-AF65-F5344CB8AC3E}">
        <p14:creationId xmlns:p14="http://schemas.microsoft.com/office/powerpoint/2010/main" val="35797514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6137307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1B1C4-BB32-D1A5-7BF0-43B8B8499DBA}"/>
              </a:ext>
            </a:extLst>
          </p:cNvPr>
          <p:cNvSpPr>
            <a:spLocks noGrp="1"/>
          </p:cNvSpPr>
          <p:nvPr>
            <p:ph type="title" hasCustomPrompt="1"/>
          </p:nvPr>
        </p:nvSpPr>
        <p:spPr>
          <a:xfrm>
            <a:off x="-1" y="574469"/>
            <a:ext cx="4860099" cy="947540"/>
          </a:xfrm>
        </p:spPr>
        <p:txBody>
          <a:bodyPr/>
          <a:lstStyle>
            <a:lvl1pPr>
              <a:defRPr>
                <a:latin typeface="Meta Offc Pro" panose="020B0504030101020102" pitchFamily="34" charset="0"/>
              </a:defRPr>
            </a:lvl1pPr>
          </a:lstStyle>
          <a:p>
            <a:r>
              <a:rPr lang="en-US"/>
              <a:t>Click to edit title</a:t>
            </a:r>
            <a:endParaRPr lang="en-GB"/>
          </a:p>
        </p:txBody>
      </p:sp>
      <p:sp>
        <p:nvSpPr>
          <p:cNvPr id="3" name="Content Placeholder 2">
            <a:extLst>
              <a:ext uri="{FF2B5EF4-FFF2-40B4-BE49-F238E27FC236}">
                <a16:creationId xmlns:a16="http://schemas.microsoft.com/office/drawing/2014/main" id="{2FE51E93-08D4-4778-86FD-60D589874109}"/>
              </a:ext>
            </a:extLst>
          </p:cNvPr>
          <p:cNvSpPr>
            <a:spLocks noGrp="1"/>
          </p:cNvSpPr>
          <p:nvPr>
            <p:ph sz="half" idx="1"/>
          </p:nvPr>
        </p:nvSpPr>
        <p:spPr>
          <a:xfrm>
            <a:off x="412314" y="1809924"/>
            <a:ext cx="534548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20734A-628F-AC18-B4FB-FE5A94631D9A}"/>
              </a:ext>
            </a:extLst>
          </p:cNvPr>
          <p:cNvSpPr>
            <a:spLocks noGrp="1"/>
          </p:cNvSpPr>
          <p:nvPr>
            <p:ph sz="half" idx="2"/>
          </p:nvPr>
        </p:nvSpPr>
        <p:spPr>
          <a:xfrm>
            <a:off x="6096000" y="1809924"/>
            <a:ext cx="534548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389708012"/>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accent5">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6291048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7615E-B153-CA18-5C08-8CE116112894}"/>
              </a:ext>
            </a:extLst>
          </p:cNvPr>
          <p:cNvSpPr/>
          <p:nvPr userDrawn="1"/>
        </p:nvSpPr>
        <p:spPr>
          <a:xfrm>
            <a:off x="400833" y="1825625"/>
            <a:ext cx="11279931" cy="470711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a:xfrm>
            <a:off x="400833" y="2029215"/>
            <a:ext cx="10952967" cy="41477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8869950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7615E-B153-CA18-5C08-8CE116112894}"/>
              </a:ext>
            </a:extLst>
          </p:cNvPr>
          <p:cNvSpPr/>
          <p:nvPr userDrawn="1"/>
        </p:nvSpPr>
        <p:spPr>
          <a:xfrm>
            <a:off x="400833" y="1825625"/>
            <a:ext cx="11279931" cy="470711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a:xfrm>
            <a:off x="400833" y="2029215"/>
            <a:ext cx="10952967" cy="41477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7723947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4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7615E-B153-CA18-5C08-8CE116112894}"/>
              </a:ext>
            </a:extLst>
          </p:cNvPr>
          <p:cNvSpPr/>
          <p:nvPr userDrawn="1"/>
        </p:nvSpPr>
        <p:spPr>
          <a:xfrm>
            <a:off x="400833" y="1825625"/>
            <a:ext cx="11279931" cy="470711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a:xfrm>
            <a:off x="400833" y="2029215"/>
            <a:ext cx="10952967" cy="41477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2534710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29119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MSC Text slide white - single text box">
    <p:bg>
      <p:bgPr>
        <a:solidFill>
          <a:schemeClr val="bg1"/>
        </a:solidFill>
        <a:effectLst/>
      </p:bgPr>
    </p:bg>
    <p:spTree>
      <p:nvGrpSpPr>
        <p:cNvPr id="1" name=""/>
        <p:cNvGrpSpPr/>
        <p:nvPr/>
      </p:nvGrpSpPr>
      <p:grpSpPr>
        <a:xfrm>
          <a:off x="0" y="0"/>
          <a:ext cx="0" cy="0"/>
          <a:chOff x="0" y="0"/>
          <a:chExt cx="0" cy="0"/>
        </a:xfrm>
      </p:grpSpPr>
      <p:sp>
        <p:nvSpPr>
          <p:cNvPr id="19" name="Content Placeholder 7"/>
          <p:cNvSpPr>
            <a:spLocks noGrp="1"/>
          </p:cNvSpPr>
          <p:nvPr>
            <p:ph sz="quarter" idx="13" hasCustomPrompt="1"/>
          </p:nvPr>
        </p:nvSpPr>
        <p:spPr>
          <a:xfrm>
            <a:off x="376313" y="1514475"/>
            <a:ext cx="10856128" cy="4950883"/>
          </a:xfrm>
          <a:prstGeom prst="rect">
            <a:avLst/>
          </a:prstGeom>
        </p:spPr>
        <p:txBody>
          <a:bodyPr lIns="0" tIns="0" rIns="0" bIns="0">
            <a:no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a:solidFill>
                  <a:srgbClr val="215895"/>
                </a:solidFill>
                <a:latin typeface="Meta Offc Pro" panose="020B0504030101020102" pitchFamily="34" charset="0"/>
              </a:defRPr>
            </a:lvl2pPr>
            <a:lvl3pPr marL="187200" indent="-187200">
              <a:spcBef>
                <a:spcPts val="1200"/>
              </a:spcBef>
              <a:buClr>
                <a:schemeClr val="tx2"/>
              </a:buClr>
              <a:defRPr sz="240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00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180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itle 1">
            <a:extLst>
              <a:ext uri="{FF2B5EF4-FFF2-40B4-BE49-F238E27FC236}">
                <a16:creationId xmlns:a16="http://schemas.microsoft.com/office/drawing/2014/main" id="{F6CBA6B9-B9FE-4DD9-87D2-FD3BA4EA2B6D}"/>
              </a:ext>
            </a:extLst>
          </p:cNvPr>
          <p:cNvSpPr>
            <a:spLocks noGrp="1"/>
          </p:cNvSpPr>
          <p:nvPr>
            <p:ph type="title" hasCustomPrompt="1"/>
          </p:nvPr>
        </p:nvSpPr>
        <p:spPr>
          <a:xfrm>
            <a:off x="0" y="405202"/>
            <a:ext cx="4884901" cy="857140"/>
          </a:xfrm>
          <a:prstGeom prst="rect">
            <a:avLst/>
          </a:prstGeom>
          <a:solidFill>
            <a:srgbClr val="215895"/>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pic>
        <p:nvPicPr>
          <p:cNvPr id="3" name="Picture 2" descr="A picture containing drawing&#10;&#10;Description automatically generated">
            <a:extLst>
              <a:ext uri="{FF2B5EF4-FFF2-40B4-BE49-F238E27FC236}">
                <a16:creationId xmlns:a16="http://schemas.microsoft.com/office/drawing/2014/main" id="{4BD5614E-0719-4883-AADB-202BD3CAA53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452638"/>
            <a:ext cx="1064419" cy="762267"/>
          </a:xfrm>
          <a:prstGeom prst="rect">
            <a:avLst/>
          </a:prstGeom>
        </p:spPr>
      </p:pic>
    </p:spTree>
    <p:extLst>
      <p:ext uri="{BB962C8B-B14F-4D97-AF65-F5344CB8AC3E}">
        <p14:creationId xmlns:p14="http://schemas.microsoft.com/office/powerpoint/2010/main" val="131181077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4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F5EC86-34D7-460A-96FE-159FCBCE631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7B4B5141-5F68-4057-987C-AC65E93D7542}"/>
              </a:ext>
            </a:extLst>
          </p:cNvPr>
          <p:cNvSpPr/>
          <p:nvPr userDrawn="1"/>
        </p:nvSpPr>
        <p:spPr>
          <a:xfrm>
            <a:off x="511235" y="1486071"/>
            <a:ext cx="1116952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solidFill>
            <a:srgbClr val="013163">
              <a:alpha val="83922"/>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p:nvPr>
        </p:nvSpPr>
        <p:spPr>
          <a:xfrm>
            <a:off x="830317" y="1744130"/>
            <a:ext cx="10402124" cy="4530546"/>
          </a:xfrm>
          <a:prstGeom prst="rect">
            <a:avLst/>
          </a:prstGeom>
        </p:spPr>
        <p:txBody>
          <a:bodyPr lIns="0" tIns="0" rIns="0" bIns="0">
            <a:norm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b="0">
                <a:solidFill>
                  <a:srgbClr val="215895"/>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97020716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3845471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1B1C4-BB32-D1A5-7BF0-43B8B8499DBA}"/>
              </a:ext>
            </a:extLst>
          </p:cNvPr>
          <p:cNvSpPr>
            <a:spLocks noGrp="1"/>
          </p:cNvSpPr>
          <p:nvPr>
            <p:ph type="title" hasCustomPrompt="1"/>
          </p:nvPr>
        </p:nvSpPr>
        <p:spPr>
          <a:xfrm>
            <a:off x="-1" y="574469"/>
            <a:ext cx="4860099" cy="947540"/>
          </a:xfrm>
        </p:spPr>
        <p:txBody>
          <a:bodyPr/>
          <a:lstStyle>
            <a:lvl1pPr>
              <a:defRPr>
                <a:latin typeface="Meta Offc Pro" panose="020B0504030101020102" pitchFamily="34" charset="0"/>
              </a:defRPr>
            </a:lvl1pPr>
          </a:lstStyle>
          <a:p>
            <a:r>
              <a:rPr lang="en-US"/>
              <a:t>Click to edit title</a:t>
            </a:r>
            <a:endParaRPr lang="en-GB"/>
          </a:p>
        </p:txBody>
      </p:sp>
      <p:sp>
        <p:nvSpPr>
          <p:cNvPr id="3" name="Content Placeholder 2">
            <a:extLst>
              <a:ext uri="{FF2B5EF4-FFF2-40B4-BE49-F238E27FC236}">
                <a16:creationId xmlns:a16="http://schemas.microsoft.com/office/drawing/2014/main" id="{2FE51E93-08D4-4778-86FD-60D589874109}"/>
              </a:ext>
            </a:extLst>
          </p:cNvPr>
          <p:cNvSpPr>
            <a:spLocks noGrp="1"/>
          </p:cNvSpPr>
          <p:nvPr>
            <p:ph sz="half" idx="1"/>
          </p:nvPr>
        </p:nvSpPr>
        <p:spPr>
          <a:xfrm>
            <a:off x="412314" y="1809924"/>
            <a:ext cx="534548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20734A-628F-AC18-B4FB-FE5A94631D9A}"/>
              </a:ext>
            </a:extLst>
          </p:cNvPr>
          <p:cNvSpPr>
            <a:spLocks noGrp="1"/>
          </p:cNvSpPr>
          <p:nvPr>
            <p:ph sz="half" idx="2"/>
          </p:nvPr>
        </p:nvSpPr>
        <p:spPr>
          <a:xfrm>
            <a:off x="6096000" y="1809924"/>
            <a:ext cx="534548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933055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accent5">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0088523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7615E-B153-CA18-5C08-8CE116112894}"/>
              </a:ext>
            </a:extLst>
          </p:cNvPr>
          <p:cNvSpPr/>
          <p:nvPr userDrawn="1"/>
        </p:nvSpPr>
        <p:spPr>
          <a:xfrm>
            <a:off x="400833" y="1825625"/>
            <a:ext cx="11279931" cy="470711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a:xfrm>
            <a:off x="400833" y="2029215"/>
            <a:ext cx="10952967" cy="41477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92698520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7615E-B153-CA18-5C08-8CE116112894}"/>
              </a:ext>
            </a:extLst>
          </p:cNvPr>
          <p:cNvSpPr/>
          <p:nvPr userDrawn="1"/>
        </p:nvSpPr>
        <p:spPr>
          <a:xfrm>
            <a:off x="400833" y="1825625"/>
            <a:ext cx="11279931" cy="470711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a:xfrm>
            <a:off x="400833" y="2029215"/>
            <a:ext cx="10952967" cy="41477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2575699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35764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MSC Text slide white - single text box">
    <p:bg>
      <p:bgPr>
        <a:solidFill>
          <a:schemeClr val="bg1"/>
        </a:solidFill>
        <a:effectLst/>
      </p:bgPr>
    </p:bg>
    <p:spTree>
      <p:nvGrpSpPr>
        <p:cNvPr id="1" name=""/>
        <p:cNvGrpSpPr/>
        <p:nvPr/>
      </p:nvGrpSpPr>
      <p:grpSpPr>
        <a:xfrm>
          <a:off x="0" y="0"/>
          <a:ext cx="0" cy="0"/>
          <a:chOff x="0" y="0"/>
          <a:chExt cx="0" cy="0"/>
        </a:xfrm>
      </p:grpSpPr>
      <p:sp>
        <p:nvSpPr>
          <p:cNvPr id="19" name="Content Placeholder 7"/>
          <p:cNvSpPr>
            <a:spLocks noGrp="1"/>
          </p:cNvSpPr>
          <p:nvPr>
            <p:ph sz="quarter" idx="13" hasCustomPrompt="1"/>
          </p:nvPr>
        </p:nvSpPr>
        <p:spPr>
          <a:xfrm>
            <a:off x="376313" y="1514475"/>
            <a:ext cx="10856128" cy="4950883"/>
          </a:xfrm>
          <a:prstGeom prst="rect">
            <a:avLst/>
          </a:prstGeom>
        </p:spPr>
        <p:txBody>
          <a:bodyPr lIns="0" tIns="0" rIns="0" bIns="0">
            <a:no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a:solidFill>
                  <a:srgbClr val="215895"/>
                </a:solidFill>
                <a:latin typeface="Meta Offc Pro" panose="020B0504030101020102" pitchFamily="34" charset="0"/>
              </a:defRPr>
            </a:lvl2pPr>
            <a:lvl3pPr marL="187200" indent="-187200">
              <a:spcBef>
                <a:spcPts val="1200"/>
              </a:spcBef>
              <a:buClr>
                <a:schemeClr val="tx2"/>
              </a:buClr>
              <a:defRPr sz="240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00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180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itle 1">
            <a:extLst>
              <a:ext uri="{FF2B5EF4-FFF2-40B4-BE49-F238E27FC236}">
                <a16:creationId xmlns:a16="http://schemas.microsoft.com/office/drawing/2014/main" id="{F6CBA6B9-B9FE-4DD9-87D2-FD3BA4EA2B6D}"/>
              </a:ext>
            </a:extLst>
          </p:cNvPr>
          <p:cNvSpPr>
            <a:spLocks noGrp="1"/>
          </p:cNvSpPr>
          <p:nvPr>
            <p:ph type="title" hasCustomPrompt="1"/>
          </p:nvPr>
        </p:nvSpPr>
        <p:spPr>
          <a:xfrm>
            <a:off x="0" y="405202"/>
            <a:ext cx="4884901" cy="857140"/>
          </a:xfrm>
          <a:prstGeom prst="rect">
            <a:avLst/>
          </a:prstGeom>
          <a:solidFill>
            <a:srgbClr val="215895"/>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pic>
        <p:nvPicPr>
          <p:cNvPr id="3" name="Picture 2" descr="A picture containing drawing&#10;&#10;Description automatically generated">
            <a:extLst>
              <a:ext uri="{FF2B5EF4-FFF2-40B4-BE49-F238E27FC236}">
                <a16:creationId xmlns:a16="http://schemas.microsoft.com/office/drawing/2014/main" id="{4BD5614E-0719-4883-AADB-202BD3CAA53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452638"/>
            <a:ext cx="1064419" cy="762267"/>
          </a:xfrm>
          <a:prstGeom prst="rect">
            <a:avLst/>
          </a:prstGeom>
        </p:spPr>
      </p:pic>
    </p:spTree>
    <p:extLst>
      <p:ext uri="{BB962C8B-B14F-4D97-AF65-F5344CB8AC3E}">
        <p14:creationId xmlns:p14="http://schemas.microsoft.com/office/powerpoint/2010/main" val="328585625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586136-9920-4A74-AC1F-885122C21126}"/>
              </a:ext>
            </a:extLst>
          </p:cNvPr>
          <p:cNvSpPr/>
          <p:nvPr userDrawn="1"/>
        </p:nvSpPr>
        <p:spPr>
          <a:xfrm>
            <a:off x="818699" y="659608"/>
            <a:ext cx="10553240" cy="5533645"/>
          </a:xfrm>
          <a:prstGeom prst="rect">
            <a:avLst/>
          </a:prstGeom>
          <a:solidFill>
            <a:srgbClr val="203864">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88BFAC1-FFFC-461B-85BF-46410970B07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63089" y="1367710"/>
            <a:ext cx="1443246" cy="1443246"/>
          </a:xfrm>
          <a:prstGeom prst="rect">
            <a:avLst/>
          </a:prstGeom>
        </p:spPr>
      </p:pic>
      <p:sp>
        <p:nvSpPr>
          <p:cNvPr id="10" name="Oval 9">
            <a:extLst>
              <a:ext uri="{FF2B5EF4-FFF2-40B4-BE49-F238E27FC236}">
                <a16:creationId xmlns:a16="http://schemas.microsoft.com/office/drawing/2014/main" id="{423F619C-7131-4CB9-8D45-D52B9818A3AF}"/>
              </a:ext>
            </a:extLst>
          </p:cNvPr>
          <p:cNvSpPr/>
          <p:nvPr/>
        </p:nvSpPr>
        <p:spPr>
          <a:xfrm rot="20327601">
            <a:off x="5320963" y="1623722"/>
            <a:ext cx="1526757" cy="933839"/>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itle 1">
            <a:extLst>
              <a:ext uri="{FF2B5EF4-FFF2-40B4-BE49-F238E27FC236}">
                <a16:creationId xmlns:a16="http://schemas.microsoft.com/office/drawing/2014/main" id="{FED0ADB3-AC3D-4190-B3CD-C971C0F33753}"/>
              </a:ext>
            </a:extLst>
          </p:cNvPr>
          <p:cNvSpPr>
            <a:spLocks noGrp="1"/>
          </p:cNvSpPr>
          <p:nvPr userDrawn="1">
            <p:ph type="title" hasCustomPrompt="1"/>
          </p:nvPr>
        </p:nvSpPr>
        <p:spPr>
          <a:xfrm>
            <a:off x="856339" y="3473133"/>
            <a:ext cx="10515600" cy="1325563"/>
          </a:xfrm>
        </p:spPr>
        <p:txBody>
          <a:bodyPr>
            <a:normAutofit/>
          </a:bodyPr>
          <a:lstStyle>
            <a:lvl1pPr algn="ctr">
              <a:defRPr sz="6600">
                <a:solidFill>
                  <a:schemeClr val="bg1"/>
                </a:solidFill>
                <a:latin typeface="Local Brewery Five" panose="02000506000000020004" pitchFamily="50" charset="0"/>
              </a:defRPr>
            </a:lvl1pPr>
          </a:lstStyle>
          <a:p>
            <a:r>
              <a:rPr lang="en-US"/>
              <a:t>Click to edit title</a:t>
            </a:r>
            <a:endParaRPr lang="en-GB"/>
          </a:p>
        </p:txBody>
      </p:sp>
      <p:sp>
        <p:nvSpPr>
          <p:cNvPr id="14" name="Content Placeholder 9">
            <a:extLst>
              <a:ext uri="{FF2B5EF4-FFF2-40B4-BE49-F238E27FC236}">
                <a16:creationId xmlns:a16="http://schemas.microsoft.com/office/drawing/2014/main" id="{5C4066AC-40D6-4B48-8A16-C1B4620DF8BB}"/>
              </a:ext>
            </a:extLst>
          </p:cNvPr>
          <p:cNvSpPr>
            <a:spLocks noGrp="1"/>
          </p:cNvSpPr>
          <p:nvPr userDrawn="1">
            <p:ph sz="quarter" idx="12"/>
          </p:nvPr>
        </p:nvSpPr>
        <p:spPr>
          <a:xfrm>
            <a:off x="856340" y="4941976"/>
            <a:ext cx="10515600" cy="369332"/>
          </a:xfrm>
          <a:prstGeom prst="rect">
            <a:avLst/>
          </a:prstGeom>
        </p:spPr>
        <p:txBody>
          <a:bodyPr vert="horz" lIns="0" tIns="0" rIns="0" bIns="0" anchor="t" anchorCtr="0">
            <a:noAutofit/>
          </a:bodyPr>
          <a:lstStyle>
            <a:lvl1pPr marL="0" indent="0" algn="ctr">
              <a:spcBef>
                <a:spcPts val="0"/>
              </a:spcBef>
              <a:buNone/>
              <a:defRPr sz="3600" b="1">
                <a:solidFill>
                  <a:schemeClr val="bg1"/>
                </a:solidFill>
                <a:latin typeface="Meta Offc Pro" panose="020B0504030101020102" pitchFamily="34" charset="0"/>
              </a:defRPr>
            </a:lvl1pPr>
            <a:lvl2pPr>
              <a:buNone/>
              <a:defRPr/>
            </a:lvl2pPr>
            <a:lvl3pPr>
              <a:buNone/>
              <a:defRPr/>
            </a:lvl3pPr>
            <a:lvl4pPr>
              <a:buNone/>
              <a:defRPr/>
            </a:lvl4pPr>
            <a:lvl5pPr>
              <a:buNone/>
              <a:defRPr/>
            </a:lvl5pPr>
          </a:lstStyle>
          <a:p>
            <a:pPr lvl="0"/>
            <a:r>
              <a:rPr lang="en-GB"/>
              <a:t>Click to edit Master text styles</a:t>
            </a:r>
          </a:p>
        </p:txBody>
      </p:sp>
    </p:spTree>
    <p:extLst>
      <p:ext uri="{BB962C8B-B14F-4D97-AF65-F5344CB8AC3E}">
        <p14:creationId xmlns:p14="http://schemas.microsoft.com/office/powerpoint/2010/main" val="280213579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Colour panel &amp; 2 charts">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2B48DAF-5B36-43E0-8E86-59D0377ACE9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 y="-1"/>
            <a:ext cx="12192001" cy="6857999"/>
          </a:xfrm>
          <a:prstGeom prst="rect">
            <a:avLst/>
          </a:prstGeom>
        </p:spPr>
      </p:pic>
      <p:sp>
        <p:nvSpPr>
          <p:cNvPr id="16" name="Title 1"/>
          <p:cNvSpPr>
            <a:spLocks noGrp="1"/>
          </p:cNvSpPr>
          <p:nvPr>
            <p:ph type="ctrTitle" hasCustomPrompt="1"/>
          </p:nvPr>
        </p:nvSpPr>
        <p:spPr>
          <a:xfrm>
            <a:off x="0" y="0"/>
            <a:ext cx="6120000" cy="6858000"/>
          </a:xfrm>
          <a:prstGeom prst="rect">
            <a:avLst/>
          </a:prstGeom>
          <a:solidFill>
            <a:srgbClr val="013163">
              <a:alpha val="80000"/>
            </a:srgbClr>
          </a:solidFill>
        </p:spPr>
        <p:txBody>
          <a:bodyPr wrap="square" lIns="0" tIns="2628000" rIns="0" bIns="0" anchor="t" anchorCtr="0">
            <a:noAutofit/>
          </a:bodyPr>
          <a:lstStyle>
            <a:lvl1pPr marL="720000" algn="l">
              <a:lnSpc>
                <a:spcPts val="4960"/>
              </a:lnSpc>
              <a:spcBef>
                <a:spcPts val="0"/>
              </a:spcBef>
              <a:defRPr sz="4800" b="1">
                <a:solidFill>
                  <a:srgbClr val="FFFFFF"/>
                </a:solidFill>
                <a:latin typeface="Local Brewery Five" panose="02000506000000020004" pitchFamily="50" charset="0"/>
              </a:defRPr>
            </a:lvl1pPr>
          </a:lstStyle>
          <a:p>
            <a:r>
              <a:rPr lang="en-GB"/>
              <a:t>Click to edit Master Section Break style</a:t>
            </a:r>
            <a:endParaRPr lang="en-US"/>
          </a:p>
        </p:txBody>
      </p:sp>
    </p:spTree>
    <p:extLst>
      <p:ext uri="{BB962C8B-B14F-4D97-AF65-F5344CB8AC3E}">
        <p14:creationId xmlns:p14="http://schemas.microsoft.com/office/powerpoint/2010/main" val="374175276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3_Colour panel &amp; 2 chart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5361BF4-DF38-4D69-AE2A-A1EE23929AF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0" y="0"/>
            <a:ext cx="12192000" cy="6858000"/>
          </a:xfrm>
          <a:prstGeom prst="rect">
            <a:avLst/>
          </a:prstGeom>
        </p:spPr>
      </p:pic>
      <p:sp>
        <p:nvSpPr>
          <p:cNvPr id="16" name="Title 1"/>
          <p:cNvSpPr>
            <a:spLocks noGrp="1"/>
          </p:cNvSpPr>
          <p:nvPr>
            <p:ph type="ctrTitle" hasCustomPrompt="1"/>
          </p:nvPr>
        </p:nvSpPr>
        <p:spPr>
          <a:xfrm>
            <a:off x="0" y="0"/>
            <a:ext cx="6120000" cy="6858000"/>
          </a:xfrm>
          <a:prstGeom prst="rect">
            <a:avLst/>
          </a:prstGeom>
          <a:solidFill>
            <a:srgbClr val="013163">
              <a:alpha val="80000"/>
            </a:srgbClr>
          </a:solidFill>
        </p:spPr>
        <p:txBody>
          <a:bodyPr wrap="square" lIns="0" tIns="2628000" rIns="0" bIns="0" anchor="t" anchorCtr="0">
            <a:noAutofit/>
          </a:bodyPr>
          <a:lstStyle>
            <a:lvl1pPr marL="720000" algn="l">
              <a:lnSpc>
                <a:spcPts val="4960"/>
              </a:lnSpc>
              <a:spcBef>
                <a:spcPts val="0"/>
              </a:spcBef>
              <a:defRPr sz="4800" b="1">
                <a:solidFill>
                  <a:srgbClr val="FFFFFF"/>
                </a:solidFill>
                <a:latin typeface="Local Brewery Five" panose="02000506000000020004" pitchFamily="50" charset="0"/>
              </a:defRPr>
            </a:lvl1pPr>
          </a:lstStyle>
          <a:p>
            <a:r>
              <a:rPr lang="en-GB"/>
              <a:t>Click to edit Master Section Break style</a:t>
            </a:r>
            <a:endParaRPr lang="en-US"/>
          </a:p>
        </p:txBody>
      </p:sp>
    </p:spTree>
    <p:extLst>
      <p:ext uri="{BB962C8B-B14F-4D97-AF65-F5344CB8AC3E}">
        <p14:creationId xmlns:p14="http://schemas.microsoft.com/office/powerpoint/2010/main" val="25022009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5_Text with sub head">
    <p:bg>
      <p:bgPr>
        <a:solidFill>
          <a:schemeClr val="bg1"/>
        </a:solidFill>
        <a:effectLst/>
      </p:bgPr>
    </p:bg>
    <p:spTree>
      <p:nvGrpSpPr>
        <p:cNvPr id="1" name=""/>
        <p:cNvGrpSpPr/>
        <p:nvPr/>
      </p:nvGrpSpPr>
      <p:grpSpPr>
        <a:xfrm>
          <a:off x="0" y="0"/>
          <a:ext cx="0" cy="0"/>
          <a:chOff x="0" y="0"/>
          <a:chExt cx="0" cy="0"/>
        </a:xfrm>
      </p:grpSpPr>
      <p:sp>
        <p:nvSpPr>
          <p:cNvPr id="19" name="Content Placeholder 7"/>
          <p:cNvSpPr>
            <a:spLocks noGrp="1"/>
          </p:cNvSpPr>
          <p:nvPr>
            <p:ph sz="quarter" idx="13"/>
          </p:nvPr>
        </p:nvSpPr>
        <p:spPr>
          <a:xfrm>
            <a:off x="376313" y="1514475"/>
            <a:ext cx="10856128" cy="4950883"/>
          </a:xfrm>
          <a:prstGeom prst="rect">
            <a:avLst/>
          </a:prstGeom>
        </p:spPr>
        <p:txBody>
          <a:bodyPr lIns="0" tIns="0" rIns="0" bIns="0">
            <a:norm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a:solidFill>
                  <a:srgbClr val="215895"/>
                </a:solidFill>
                <a:latin typeface="Meta Offc Pro" panose="020B0504030101020102" pitchFamily="34" charset="0"/>
              </a:defRPr>
            </a:lvl2pPr>
            <a:lvl3pPr marL="187200" indent="-187200">
              <a:spcBef>
                <a:spcPts val="1200"/>
              </a:spcBef>
              <a:buClr>
                <a:schemeClr val="tx2"/>
              </a:buClr>
              <a:defRPr sz="280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itle 1">
            <a:extLst>
              <a:ext uri="{FF2B5EF4-FFF2-40B4-BE49-F238E27FC236}">
                <a16:creationId xmlns:a16="http://schemas.microsoft.com/office/drawing/2014/main" id="{F6CBA6B9-B9FE-4DD9-87D2-FD3BA4EA2B6D}"/>
              </a:ext>
            </a:extLst>
          </p:cNvPr>
          <p:cNvSpPr>
            <a:spLocks noGrp="1"/>
          </p:cNvSpPr>
          <p:nvPr>
            <p:ph type="title" hasCustomPrompt="1"/>
          </p:nvPr>
        </p:nvSpPr>
        <p:spPr>
          <a:xfrm>
            <a:off x="0" y="405202"/>
            <a:ext cx="4848549" cy="857140"/>
          </a:xfrm>
          <a:noFill/>
        </p:spPr>
        <p:txBody>
          <a:bodyPr wrap="none" lIns="360000" tIns="144000" rIns="360000" bIns="0" anchor="ctr">
            <a:spAutoFit/>
          </a:bodyPr>
          <a:lstStyle>
            <a:lvl1pPr algn="l">
              <a:defRPr sz="5000">
                <a:solidFill>
                  <a:srgbClr val="215895"/>
                </a:solidFill>
                <a:latin typeface="Local Brewery Five" panose="02000506000000020004" pitchFamily="50" charset="0"/>
              </a:defRPr>
            </a:lvl1pPr>
          </a:lstStyle>
          <a:p>
            <a:r>
              <a:rPr lang="en-US"/>
              <a:t>Click to edit title</a:t>
            </a:r>
            <a:endParaRPr lang="en-GB"/>
          </a:p>
        </p:txBody>
      </p:sp>
      <p:pic>
        <p:nvPicPr>
          <p:cNvPr id="10" name="Picture 9">
            <a:extLst>
              <a:ext uri="{FF2B5EF4-FFF2-40B4-BE49-F238E27FC236}">
                <a16:creationId xmlns:a16="http://schemas.microsoft.com/office/drawing/2014/main" id="{6209C39D-0949-41D2-9FC6-27839D4353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Tree>
    <p:extLst>
      <p:ext uri="{BB962C8B-B14F-4D97-AF65-F5344CB8AC3E}">
        <p14:creationId xmlns:p14="http://schemas.microsoft.com/office/powerpoint/2010/main" val="359264214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18_Blank">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9EE7BD-195B-45E8-A1A3-839E418DD6E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Tree>
    <p:extLst>
      <p:ext uri="{BB962C8B-B14F-4D97-AF65-F5344CB8AC3E}">
        <p14:creationId xmlns:p14="http://schemas.microsoft.com/office/powerpoint/2010/main" val="159770926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Colour panel &amp; 2 charts">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0" y="0"/>
            <a:ext cx="6120000" cy="6858000"/>
          </a:xfrm>
          <a:prstGeom prst="rect">
            <a:avLst/>
          </a:prstGeom>
          <a:solidFill>
            <a:srgbClr val="005DAA">
              <a:alpha val="80000"/>
            </a:srgbClr>
          </a:solidFill>
        </p:spPr>
        <p:txBody>
          <a:bodyPr wrap="square" lIns="0" tIns="2628000" rIns="0" bIns="0" anchor="t" anchorCtr="0">
            <a:noAutofit/>
          </a:bodyPr>
          <a:lstStyle>
            <a:lvl1pPr marL="720000" algn="l">
              <a:lnSpc>
                <a:spcPts val="4960"/>
              </a:lnSpc>
              <a:spcBef>
                <a:spcPts val="0"/>
              </a:spcBef>
              <a:defRPr sz="4800" b="1">
                <a:solidFill>
                  <a:srgbClr val="FFFFFF"/>
                </a:solidFill>
              </a:defRPr>
            </a:lvl1pPr>
          </a:lstStyle>
          <a:p>
            <a:r>
              <a:rPr lang="en-GB"/>
              <a:t>Click to edit Master Section Break style</a:t>
            </a:r>
            <a:endParaRPr lang="en-US"/>
          </a:p>
        </p:txBody>
      </p:sp>
      <p:sp>
        <p:nvSpPr>
          <p:cNvPr id="7" name="Slide Number Placeholder 1"/>
          <p:cNvSpPr>
            <a:spLocks noGrp="1"/>
          </p:cNvSpPr>
          <p:nvPr>
            <p:ph type="sldNum" sz="quarter" idx="4"/>
          </p:nvPr>
        </p:nvSpPr>
        <p:spPr>
          <a:xfrm>
            <a:off x="11153416" y="6465358"/>
            <a:ext cx="903112" cy="365125"/>
          </a:xfrm>
          <a:prstGeom prst="rect">
            <a:avLst/>
          </a:prstGeom>
        </p:spPr>
        <p:txBody>
          <a:bodyPr vert="horz" lIns="91440" tIns="45720" rIns="91440" bIns="45720" rtlCol="0" anchor="ctr"/>
          <a:lstStyle>
            <a:lvl1pPr algn="r">
              <a:defRPr sz="1050">
                <a:solidFill>
                  <a:schemeClr val="bg2"/>
                </a:solidFill>
              </a:defRPr>
            </a:lvl1pPr>
          </a:lstStyle>
          <a:p>
            <a:fld id="{DCF3EA18-ED86-8245-8BBF-AF158A42CC4A}" type="slidenum">
              <a:rPr lang="en-US" smtClean="0"/>
              <a:pPr/>
              <a:t>‹#›</a:t>
            </a:fld>
            <a:endParaRPr lang="en-US"/>
          </a:p>
        </p:txBody>
      </p:sp>
      <p:sp>
        <p:nvSpPr>
          <p:cNvPr id="3" name="Chart Placeholder 2"/>
          <p:cNvSpPr>
            <a:spLocks noGrp="1"/>
          </p:cNvSpPr>
          <p:nvPr>
            <p:ph type="chart" sz="quarter" idx="10"/>
          </p:nvPr>
        </p:nvSpPr>
        <p:spPr>
          <a:xfrm>
            <a:off x="6478588" y="233464"/>
            <a:ext cx="5369701" cy="3195536"/>
          </a:xfrm>
          <a:prstGeom prst="rect">
            <a:avLst/>
          </a:prstGeom>
        </p:spPr>
        <p:txBody>
          <a:bodyPr/>
          <a:lstStyle/>
          <a:p>
            <a:endParaRPr lang="en-GB"/>
          </a:p>
        </p:txBody>
      </p:sp>
      <p:sp>
        <p:nvSpPr>
          <p:cNvPr id="8" name="Chart Placeholder 2"/>
          <p:cNvSpPr>
            <a:spLocks noGrp="1"/>
          </p:cNvSpPr>
          <p:nvPr>
            <p:ph type="chart" sz="quarter" idx="11"/>
          </p:nvPr>
        </p:nvSpPr>
        <p:spPr>
          <a:xfrm>
            <a:off x="6494950" y="3501008"/>
            <a:ext cx="5353339" cy="3195536"/>
          </a:xfrm>
          <a:prstGeom prst="rect">
            <a:avLst/>
          </a:prstGeom>
        </p:spPr>
        <p:txBody>
          <a:bodyPr/>
          <a:lstStyle/>
          <a:p>
            <a:endParaRPr lang="en-GB"/>
          </a:p>
        </p:txBody>
      </p:sp>
    </p:spTree>
    <p:extLst>
      <p:ext uri="{BB962C8B-B14F-4D97-AF65-F5344CB8AC3E}">
        <p14:creationId xmlns:p14="http://schemas.microsoft.com/office/powerpoint/2010/main" val="31874630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71C57-F0B4-4C40-9F80-1E7A65E5A3F6}"/>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p>
        </p:txBody>
      </p:sp>
      <p:pic>
        <p:nvPicPr>
          <p:cNvPr id="4" name="Picture 3">
            <a:extLst>
              <a:ext uri="{FF2B5EF4-FFF2-40B4-BE49-F238E27FC236}">
                <a16:creationId xmlns:a16="http://schemas.microsoft.com/office/drawing/2014/main" id="{DB36D84A-1989-CF4E-BE91-45D5EABBE8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40000"/>
          </a:xfrm>
          <a:prstGeom prst="rect">
            <a:avLst/>
          </a:prstGeom>
        </p:spPr>
      </p:pic>
    </p:spTree>
    <p:extLst>
      <p:ext uri="{BB962C8B-B14F-4D97-AF65-F5344CB8AC3E}">
        <p14:creationId xmlns:p14="http://schemas.microsoft.com/office/powerpoint/2010/main" val="254784290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8" name="Rectangle 7"/>
          <p:cNvSpPr/>
          <p:nvPr userDrawn="1"/>
        </p:nvSpPr>
        <p:spPr>
          <a:xfrm>
            <a:off x="0" y="0"/>
            <a:ext cx="12192000" cy="1041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6" name="Title 1"/>
          <p:cNvSpPr>
            <a:spLocks noGrp="1"/>
          </p:cNvSpPr>
          <p:nvPr>
            <p:ph type="title"/>
          </p:nvPr>
        </p:nvSpPr>
        <p:spPr>
          <a:xfrm>
            <a:off x="376314" y="280145"/>
            <a:ext cx="9805535" cy="430887"/>
          </a:xfrm>
          <a:prstGeom prst="rect">
            <a:avLst/>
          </a:prstGeom>
        </p:spPr>
        <p:txBody>
          <a:bodyPr lIns="0" tIns="0" rIns="0" bIns="0" anchor="t" anchorCtr="0">
            <a:noAutofit/>
          </a:bodyPr>
          <a:lstStyle>
            <a:lvl1pPr algn="l">
              <a:defRPr sz="3000" b="1">
                <a:solidFill>
                  <a:srgbClr val="FFFFFF"/>
                </a:solidFill>
                <a:latin typeface="+mj-lt"/>
                <a:cs typeface="Calibri" pitchFamily="34" charset="0"/>
              </a:defRPr>
            </a:lvl1pPr>
          </a:lstStyle>
          <a:p>
            <a:r>
              <a:rPr lang="en-US"/>
              <a:t>Click to edit Master title style</a:t>
            </a:r>
          </a:p>
        </p:txBody>
      </p:sp>
      <p:sp>
        <p:nvSpPr>
          <p:cNvPr id="11" name="Slide Number Placeholder 1"/>
          <p:cNvSpPr>
            <a:spLocks noGrp="1"/>
          </p:cNvSpPr>
          <p:nvPr>
            <p:ph type="sldNum" sz="quarter" idx="4"/>
          </p:nvPr>
        </p:nvSpPr>
        <p:spPr>
          <a:xfrm>
            <a:off x="11153416" y="6465358"/>
            <a:ext cx="903112" cy="365125"/>
          </a:xfrm>
          <a:prstGeom prst="rect">
            <a:avLst/>
          </a:prstGeom>
        </p:spPr>
        <p:txBody>
          <a:bodyPr vert="horz" lIns="91440" tIns="45720" rIns="91440" bIns="45720" rtlCol="0" anchor="ctr"/>
          <a:lstStyle>
            <a:lvl1pPr algn="r">
              <a:defRPr sz="1050">
                <a:solidFill>
                  <a:schemeClr val="tx2"/>
                </a:solidFill>
              </a:defRPr>
            </a:lvl1pPr>
          </a:lstStyle>
          <a:p>
            <a:fld id="{DCF3EA18-ED86-8245-8BBF-AF158A42CC4A}" type="slidenum">
              <a:rPr lang="en-US" smtClean="0"/>
              <a:pPr/>
              <a:t>‹#›</a:t>
            </a:fld>
            <a:endParaRPr lang="en-US"/>
          </a:p>
        </p:txBody>
      </p:sp>
      <p:sp>
        <p:nvSpPr>
          <p:cNvPr id="10" name="Content Placeholder 7"/>
          <p:cNvSpPr>
            <a:spLocks noGrp="1"/>
          </p:cNvSpPr>
          <p:nvPr>
            <p:ph sz="quarter" idx="13"/>
          </p:nvPr>
        </p:nvSpPr>
        <p:spPr>
          <a:xfrm>
            <a:off x="376313" y="1744130"/>
            <a:ext cx="10856128" cy="4721228"/>
          </a:xfrm>
          <a:prstGeom prst="rect">
            <a:avLst/>
          </a:prstGeom>
        </p:spPr>
        <p:txBody>
          <a:bodyPr lIns="0" tIns="0" rIns="0" bIns="0"/>
          <a:lstStyle>
            <a:lvl1pPr marL="0" indent="0">
              <a:spcBef>
                <a:spcPts val="1200"/>
              </a:spcBef>
              <a:buNone/>
              <a:defRPr sz="2000" b="1">
                <a:solidFill>
                  <a:schemeClr val="tx1"/>
                </a:solidFill>
              </a:defRPr>
            </a:lvl1pPr>
            <a:lvl2pPr marL="0" indent="0">
              <a:spcBef>
                <a:spcPts val="1200"/>
              </a:spcBef>
              <a:buNone/>
              <a:defRPr sz="2000">
                <a:solidFill>
                  <a:schemeClr val="tx1"/>
                </a:solidFill>
              </a:defRPr>
            </a:lvl2pPr>
            <a:lvl3pPr marL="187200" indent="-187200">
              <a:spcBef>
                <a:spcPts val="1200"/>
              </a:spcBef>
              <a:buClr>
                <a:schemeClr val="tx2"/>
              </a:buClr>
              <a:defRPr sz="2000">
                <a:solidFill>
                  <a:schemeClr val="tx1"/>
                </a:solidFill>
              </a:defRPr>
            </a:lvl3pPr>
            <a:lvl4pPr marL="360000" indent="-180000">
              <a:spcBef>
                <a:spcPts val="1200"/>
              </a:spcBef>
              <a:buClr>
                <a:schemeClr val="tx2"/>
              </a:buClr>
              <a:buFont typeface="Arial"/>
              <a:buChar char="•"/>
              <a:defRPr sz="2000">
                <a:solidFill>
                  <a:schemeClr val="tx1"/>
                </a:solidFill>
              </a:defRPr>
            </a:lvl4pPr>
            <a:lvl5pPr marL="540000" indent="-182880">
              <a:spcBef>
                <a:spcPts val="1200"/>
              </a:spcBef>
              <a:buClr>
                <a:schemeClr val="tx2"/>
              </a:buClr>
              <a:buFont typeface="Arial"/>
              <a:buChar char="•"/>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3" name="Content Placeholder 9"/>
          <p:cNvSpPr>
            <a:spLocks noGrp="1"/>
          </p:cNvSpPr>
          <p:nvPr>
            <p:ph sz="quarter" idx="12"/>
          </p:nvPr>
        </p:nvSpPr>
        <p:spPr>
          <a:xfrm>
            <a:off x="376314" y="1227665"/>
            <a:ext cx="10856127" cy="369332"/>
          </a:xfrm>
          <a:prstGeom prst="rect">
            <a:avLst/>
          </a:prstGeom>
        </p:spPr>
        <p:txBody>
          <a:bodyPr vert="horz" lIns="0" tIns="0" rIns="0" bIns="0" anchor="t" anchorCtr="0"/>
          <a:lstStyle>
            <a:lvl1pPr marL="0" indent="0">
              <a:spcBef>
                <a:spcPts val="0"/>
              </a:spcBef>
              <a:buNone/>
              <a:defRPr sz="2400" b="1">
                <a:solidFill>
                  <a:srgbClr val="144894"/>
                </a:solidFill>
              </a:defRPr>
            </a:lvl1pPr>
            <a:lvl2pPr>
              <a:buNone/>
              <a:defRPr/>
            </a:lvl2pPr>
            <a:lvl3pPr>
              <a:buNone/>
              <a:defRPr/>
            </a:lvl3pPr>
            <a:lvl4pPr>
              <a:buNone/>
              <a:defRPr/>
            </a:lvl4pPr>
            <a:lvl5pPr>
              <a:buNone/>
              <a:defRPr/>
            </a:lvl5pPr>
          </a:lstStyle>
          <a:p>
            <a:pPr lvl="0"/>
            <a:r>
              <a:rPr lang="en-US"/>
              <a:t>Click to edit Master text styles</a:t>
            </a:r>
          </a:p>
        </p:txBody>
      </p:sp>
      <p:pic>
        <p:nvPicPr>
          <p:cNvPr id="9" name="Picture 8">
            <a:extLst>
              <a:ext uri="{FF2B5EF4-FFF2-40B4-BE49-F238E27FC236}">
                <a16:creationId xmlns:a16="http://schemas.microsoft.com/office/drawing/2014/main" id="{F19F8A15-BCCD-430D-ABA4-42A2E0852F1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15060" y="242831"/>
            <a:ext cx="843359" cy="604894"/>
          </a:xfrm>
          <a:prstGeom prst="rect">
            <a:avLst/>
          </a:prstGeom>
        </p:spPr>
      </p:pic>
    </p:spTree>
    <p:extLst>
      <p:ext uri="{BB962C8B-B14F-4D97-AF65-F5344CB8AC3E}">
        <p14:creationId xmlns:p14="http://schemas.microsoft.com/office/powerpoint/2010/main" val="268919372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userDrawn="1">
  <p:cSld name="Text slide dark - single text box">
    <p:bg>
      <p:bgPr>
        <a:solidFill>
          <a:srgbClr val="013163"/>
        </a:solidFill>
        <a:effectLst/>
      </p:bgPr>
    </p:bg>
    <p:spTree>
      <p:nvGrpSpPr>
        <p:cNvPr id="1" name=""/>
        <p:cNvGrpSpPr/>
        <p:nvPr/>
      </p:nvGrpSpPr>
      <p:grpSpPr>
        <a:xfrm>
          <a:off x="0" y="0"/>
          <a:ext cx="0" cy="0"/>
          <a:chOff x="0" y="0"/>
          <a:chExt cx="0" cy="0"/>
        </a:xfrm>
      </p:grpSpPr>
      <p:sp>
        <p:nvSpPr>
          <p:cNvPr id="19" name="Content Placeholder 7"/>
          <p:cNvSpPr>
            <a:spLocks noGrp="1"/>
          </p:cNvSpPr>
          <p:nvPr>
            <p:ph sz="quarter" idx="13" hasCustomPrompt="1"/>
          </p:nvPr>
        </p:nvSpPr>
        <p:spPr>
          <a:xfrm>
            <a:off x="376313" y="1514475"/>
            <a:ext cx="10856128" cy="4950883"/>
          </a:xfrm>
          <a:prstGeom prst="rect">
            <a:avLst/>
          </a:prstGeom>
        </p:spPr>
        <p:txBody>
          <a:bodyPr lIns="0" tIns="0" rIns="0" bIns="0">
            <a:noAutofit/>
          </a:bodyPr>
          <a:lstStyle>
            <a:lvl1pPr marL="0" indent="0">
              <a:spcBef>
                <a:spcPts val="1200"/>
              </a:spcBef>
              <a:buNone/>
              <a:defRPr lang="en-GB" sz="3600" b="1" kern="1200" dirty="0">
                <a:solidFill>
                  <a:schemeClr val="bg1"/>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a:solidFill>
                  <a:schemeClr val="bg1"/>
                </a:solidFill>
                <a:latin typeface="Meta Offc Pro" panose="020B0504030101020102" pitchFamily="34" charset="0"/>
              </a:defRPr>
            </a:lvl2pPr>
            <a:lvl3pPr marL="187200" indent="-187200">
              <a:spcBef>
                <a:spcPts val="1200"/>
              </a:spcBef>
              <a:buClr>
                <a:schemeClr val="tx2"/>
              </a:buClr>
              <a:defRPr sz="2400">
                <a:solidFill>
                  <a:schemeClr val="bg1"/>
                </a:solidFill>
                <a:latin typeface="Meta Offc Pro" panose="020B0504030101020102" pitchFamily="34" charset="0"/>
              </a:defRPr>
            </a:lvl3pPr>
            <a:lvl4pPr marL="360000" indent="-180000">
              <a:spcBef>
                <a:spcPts val="1200"/>
              </a:spcBef>
              <a:buClr>
                <a:schemeClr val="tx2"/>
              </a:buClr>
              <a:buFont typeface="Arial"/>
              <a:buChar char="•"/>
              <a:defRPr sz="2000">
                <a:solidFill>
                  <a:schemeClr val="bg1"/>
                </a:solidFill>
                <a:latin typeface="Meta Offc Pro" panose="020B0504030101020102" pitchFamily="34" charset="0"/>
              </a:defRPr>
            </a:lvl4pPr>
            <a:lvl5pPr marL="540000" indent="-182880">
              <a:spcBef>
                <a:spcPts val="1200"/>
              </a:spcBef>
              <a:buClr>
                <a:schemeClr val="tx2"/>
              </a:buClr>
              <a:buFont typeface="Arial"/>
              <a:buChar char="•"/>
              <a:defRPr sz="1800">
                <a:solidFill>
                  <a:schemeClr val="bg1"/>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itle 1">
            <a:extLst>
              <a:ext uri="{FF2B5EF4-FFF2-40B4-BE49-F238E27FC236}">
                <a16:creationId xmlns:a16="http://schemas.microsoft.com/office/drawing/2014/main" id="{F6CBA6B9-B9FE-4DD9-87D2-FD3BA4EA2B6D}"/>
              </a:ext>
            </a:extLst>
          </p:cNvPr>
          <p:cNvSpPr>
            <a:spLocks noGrp="1"/>
          </p:cNvSpPr>
          <p:nvPr>
            <p:ph type="title" hasCustomPrompt="1"/>
          </p:nvPr>
        </p:nvSpPr>
        <p:spPr>
          <a:xfrm>
            <a:off x="0" y="405202"/>
            <a:ext cx="4884901" cy="857140"/>
          </a:xfrm>
          <a:prstGeom prst="rect">
            <a:avLst/>
          </a:prstGeom>
          <a:no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pic>
        <p:nvPicPr>
          <p:cNvPr id="10" name="Picture 9">
            <a:extLst>
              <a:ext uri="{FF2B5EF4-FFF2-40B4-BE49-F238E27FC236}">
                <a16:creationId xmlns:a16="http://schemas.microsoft.com/office/drawing/2014/main" id="{6209C39D-0949-41D2-9FC6-27839D4353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pic>
        <p:nvPicPr>
          <p:cNvPr id="5" name="Picture 4" descr="A picture containing drawing&#10;&#10;Description automatically generated">
            <a:extLst>
              <a:ext uri="{FF2B5EF4-FFF2-40B4-BE49-F238E27FC236}">
                <a16:creationId xmlns:a16="http://schemas.microsoft.com/office/drawing/2014/main" id="{6B134625-0A4C-4648-9AB4-810F42DEC7F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0702196" y="306977"/>
            <a:ext cx="1064418" cy="762266"/>
          </a:xfrm>
          <a:prstGeom prst="rect">
            <a:avLst/>
          </a:prstGeom>
        </p:spPr>
      </p:pic>
    </p:spTree>
    <p:extLst>
      <p:ext uri="{BB962C8B-B14F-4D97-AF65-F5344CB8AC3E}">
        <p14:creationId xmlns:p14="http://schemas.microsoft.com/office/powerpoint/2010/main" val="262522376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53589052"/>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1B1C4-BB32-D1A5-7BF0-43B8B8499DBA}"/>
              </a:ext>
            </a:extLst>
          </p:cNvPr>
          <p:cNvSpPr>
            <a:spLocks noGrp="1"/>
          </p:cNvSpPr>
          <p:nvPr>
            <p:ph type="title" hasCustomPrompt="1"/>
          </p:nvPr>
        </p:nvSpPr>
        <p:spPr>
          <a:xfrm>
            <a:off x="-1" y="574469"/>
            <a:ext cx="4860099" cy="947540"/>
          </a:xfrm>
        </p:spPr>
        <p:txBody>
          <a:bodyPr/>
          <a:lstStyle>
            <a:lvl1pPr>
              <a:defRPr>
                <a:latin typeface="Meta Offc Pro" panose="020B0504030101020102" pitchFamily="34" charset="0"/>
              </a:defRPr>
            </a:lvl1pPr>
          </a:lstStyle>
          <a:p>
            <a:r>
              <a:rPr lang="en-US"/>
              <a:t>Click to edit title</a:t>
            </a:r>
            <a:endParaRPr lang="en-GB"/>
          </a:p>
        </p:txBody>
      </p:sp>
      <p:sp>
        <p:nvSpPr>
          <p:cNvPr id="3" name="Content Placeholder 2">
            <a:extLst>
              <a:ext uri="{FF2B5EF4-FFF2-40B4-BE49-F238E27FC236}">
                <a16:creationId xmlns:a16="http://schemas.microsoft.com/office/drawing/2014/main" id="{2FE51E93-08D4-4778-86FD-60D589874109}"/>
              </a:ext>
            </a:extLst>
          </p:cNvPr>
          <p:cNvSpPr>
            <a:spLocks noGrp="1"/>
          </p:cNvSpPr>
          <p:nvPr>
            <p:ph sz="half" idx="1"/>
          </p:nvPr>
        </p:nvSpPr>
        <p:spPr>
          <a:xfrm>
            <a:off x="412314" y="1809924"/>
            <a:ext cx="534548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420734A-628F-AC18-B4FB-FE5A94631D9A}"/>
              </a:ext>
            </a:extLst>
          </p:cNvPr>
          <p:cNvSpPr>
            <a:spLocks noGrp="1"/>
          </p:cNvSpPr>
          <p:nvPr>
            <p:ph sz="half" idx="2"/>
          </p:nvPr>
        </p:nvSpPr>
        <p:spPr>
          <a:xfrm>
            <a:off x="6096000" y="1809924"/>
            <a:ext cx="5345482"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84094959"/>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obj" preserve="1">
  <p:cSld name="1_Title and Content">
    <p:bg>
      <p:bgPr>
        <a:solidFill>
          <a:schemeClr val="accent5">
            <a:lumMod val="5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756551388"/>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2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7615E-B153-CA18-5C08-8CE116112894}"/>
              </a:ext>
            </a:extLst>
          </p:cNvPr>
          <p:cNvSpPr/>
          <p:nvPr userDrawn="1"/>
        </p:nvSpPr>
        <p:spPr>
          <a:xfrm>
            <a:off x="400833" y="1825625"/>
            <a:ext cx="11279931" cy="470711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a:xfrm>
            <a:off x="400833" y="2029215"/>
            <a:ext cx="10952967" cy="41477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50524287"/>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 preserve="1">
  <p:cSld name="3_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F57615E-B153-CA18-5C08-8CE116112894}"/>
              </a:ext>
            </a:extLst>
          </p:cNvPr>
          <p:cNvSpPr/>
          <p:nvPr userDrawn="1"/>
        </p:nvSpPr>
        <p:spPr>
          <a:xfrm>
            <a:off x="400833" y="1825625"/>
            <a:ext cx="11279931" cy="4707110"/>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55787F9-326D-BBF2-9882-FBC1EAB4F5C5}"/>
              </a:ext>
            </a:extLst>
          </p:cNvPr>
          <p:cNvSpPr>
            <a:spLocks noGrp="1"/>
          </p:cNvSpPr>
          <p:nvPr>
            <p:ph type="title" hasCustomPrompt="1"/>
          </p:nvPr>
        </p:nvSpPr>
        <p:spPr>
          <a:xfrm>
            <a:off x="-1" y="574469"/>
            <a:ext cx="4860099" cy="947540"/>
          </a:xfrm>
        </p:spPr>
        <p:txBody>
          <a:bodyPr/>
          <a:lstStyle/>
          <a:p>
            <a:r>
              <a:rPr lang="en-US"/>
              <a:t>Click to edit title</a:t>
            </a:r>
            <a:endParaRPr lang="en-GB"/>
          </a:p>
        </p:txBody>
      </p:sp>
      <p:sp>
        <p:nvSpPr>
          <p:cNvPr id="3" name="Content Placeholder 2">
            <a:extLst>
              <a:ext uri="{FF2B5EF4-FFF2-40B4-BE49-F238E27FC236}">
                <a16:creationId xmlns:a16="http://schemas.microsoft.com/office/drawing/2014/main" id="{CFF73FF1-F572-EA43-14C8-183357B2F695}"/>
              </a:ext>
            </a:extLst>
          </p:cNvPr>
          <p:cNvSpPr>
            <a:spLocks noGrp="1"/>
          </p:cNvSpPr>
          <p:nvPr>
            <p:ph idx="1"/>
          </p:nvPr>
        </p:nvSpPr>
        <p:spPr>
          <a:xfrm>
            <a:off x="400833" y="2029215"/>
            <a:ext cx="10952967" cy="414774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7023511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069923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F65FF7F-1C66-3F4A-B8CE-AB994DAAC6F5}"/>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b="-23379"/>
          <a:stretch/>
        </p:blipFill>
        <p:spPr>
          <a:xfrm>
            <a:off x="-1" y="0"/>
            <a:ext cx="12192000" cy="8460000"/>
          </a:xfrm>
          <a:prstGeom prst="rect">
            <a:avLst/>
          </a:prstGeom>
        </p:spPr>
      </p:pic>
      <p:sp>
        <p:nvSpPr>
          <p:cNvPr id="8" name="Rectangle 7">
            <a:extLst>
              <a:ext uri="{FF2B5EF4-FFF2-40B4-BE49-F238E27FC236}">
                <a16:creationId xmlns:a16="http://schemas.microsoft.com/office/drawing/2014/main" id="{7D64AFC5-520A-1A47-9791-8508D41C08C0}"/>
              </a:ext>
            </a:extLst>
          </p:cNvPr>
          <p:cNvSpPr/>
          <p:nvPr/>
        </p:nvSpPr>
        <p:spPr>
          <a:xfrm>
            <a:off x="819380" y="662177"/>
            <a:ext cx="10553240" cy="5533645"/>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E725A310-62EE-8743-8EE6-21E57AC1CE0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74304" y="1103113"/>
            <a:ext cx="1443391" cy="1038874"/>
          </a:xfrm>
          <a:prstGeom prst="rect">
            <a:avLst/>
          </a:prstGeom>
        </p:spPr>
      </p:pic>
    </p:spTree>
    <p:extLst>
      <p:ext uri="{BB962C8B-B14F-4D97-AF65-F5344CB8AC3E}">
        <p14:creationId xmlns:p14="http://schemas.microsoft.com/office/powerpoint/2010/main" val="127596512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8379D50-8ADC-5143-AB59-2CA15DF443EE}"/>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0"/>
            <a:ext cx="12220029" cy="6912000"/>
          </a:xfrm>
          <a:prstGeom prst="rect">
            <a:avLst/>
          </a:prstGeom>
        </p:spPr>
      </p:pic>
      <p:sp>
        <p:nvSpPr>
          <p:cNvPr id="8" name="Rectangle 7">
            <a:extLst>
              <a:ext uri="{FF2B5EF4-FFF2-40B4-BE49-F238E27FC236}">
                <a16:creationId xmlns:a16="http://schemas.microsoft.com/office/drawing/2014/main" id="{7D64AFC5-520A-1A47-9791-8508D41C08C0}"/>
              </a:ext>
            </a:extLst>
          </p:cNvPr>
          <p:cNvSpPr/>
          <p:nvPr/>
        </p:nvSpPr>
        <p:spPr>
          <a:xfrm>
            <a:off x="819380" y="662177"/>
            <a:ext cx="10553240" cy="5533645"/>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E725A310-62EE-8743-8EE6-21E57AC1CE0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74304" y="1103113"/>
            <a:ext cx="1443391" cy="1038874"/>
          </a:xfrm>
          <a:prstGeom prst="rect">
            <a:avLst/>
          </a:prstGeom>
        </p:spPr>
      </p:pic>
    </p:spTree>
    <p:extLst>
      <p:ext uri="{BB962C8B-B14F-4D97-AF65-F5344CB8AC3E}">
        <p14:creationId xmlns:p14="http://schemas.microsoft.com/office/powerpoint/2010/main" val="404451106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6" name="Picture Placeholder 14" descr="A picture containing wave&#10;&#10;Description automatically generated">
            <a:extLst>
              <a:ext uri="{FF2B5EF4-FFF2-40B4-BE49-F238E27FC236}">
                <a16:creationId xmlns:a16="http://schemas.microsoft.com/office/drawing/2014/main" id="{EF2D8A9A-8993-8948-8D9B-C1D1832DFA6A}"/>
              </a:ext>
            </a:extLst>
          </p:cNvPr>
          <p:cNvPicPr>
            <a:picLocks noChangeAspect="1"/>
          </p:cNvPicPr>
          <p:nvPr/>
        </p:nvPicPr>
        <p:blipFill>
          <a:blip r:embed="rId2" cstate="email">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a:fillRect/>
          </a:stretch>
        </p:blipFill>
        <p:spPr>
          <a:xfrm rot="16200000">
            <a:off x="2667000" y="-2667000"/>
            <a:ext cx="6858000" cy="12192000"/>
          </a:xfrm>
          <a:prstGeom prst="rect">
            <a:avLst/>
          </a:prstGeom>
        </p:spPr>
      </p:pic>
      <p:sp>
        <p:nvSpPr>
          <p:cNvPr id="7" name="Rectangle 6">
            <a:extLst>
              <a:ext uri="{FF2B5EF4-FFF2-40B4-BE49-F238E27FC236}">
                <a16:creationId xmlns:a16="http://schemas.microsoft.com/office/drawing/2014/main" id="{161EC876-0D62-CF4C-B457-DA2F734D3DCC}"/>
              </a:ext>
            </a:extLst>
          </p:cNvPr>
          <p:cNvSpPr/>
          <p:nvPr/>
        </p:nvSpPr>
        <p:spPr>
          <a:xfrm>
            <a:off x="819380" y="1184673"/>
            <a:ext cx="10553240" cy="5011149"/>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B403DBFC-CCB9-4441-9A5B-9B3B30B5BFD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51605" y="158403"/>
            <a:ext cx="1205796" cy="867866"/>
          </a:xfrm>
          <a:prstGeom prst="rect">
            <a:avLst/>
          </a:prstGeom>
        </p:spPr>
      </p:pic>
    </p:spTree>
    <p:extLst>
      <p:ext uri="{BB962C8B-B14F-4D97-AF65-F5344CB8AC3E}">
        <p14:creationId xmlns:p14="http://schemas.microsoft.com/office/powerpoint/2010/main" val="336654914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pic>
        <p:nvPicPr>
          <p:cNvPr id="6" name="Picture Placeholder 14" descr="A picture containing wave&#10;&#10;Description automatically generated">
            <a:extLst>
              <a:ext uri="{FF2B5EF4-FFF2-40B4-BE49-F238E27FC236}">
                <a16:creationId xmlns:a16="http://schemas.microsoft.com/office/drawing/2014/main" id="{EF2D8A9A-8993-8948-8D9B-C1D1832DFA6A}"/>
              </a:ext>
            </a:extLst>
          </p:cNvPr>
          <p:cNvPicPr>
            <a:picLocks noChangeAspect="1"/>
          </p:cNvPicPr>
          <p:nvPr/>
        </p:nvPicPr>
        <p:blipFill>
          <a:blip r:embed="rId2" cstate="email">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a:fillRect/>
          </a:stretch>
        </p:blipFill>
        <p:spPr>
          <a:xfrm rot="16200000">
            <a:off x="2667000" y="-2667000"/>
            <a:ext cx="6858000" cy="12192000"/>
          </a:xfrm>
          <a:prstGeom prst="rect">
            <a:avLst/>
          </a:prstGeom>
        </p:spPr>
      </p:pic>
      <p:pic>
        <p:nvPicPr>
          <p:cNvPr id="8" name="Picture 7">
            <a:extLst>
              <a:ext uri="{FF2B5EF4-FFF2-40B4-BE49-F238E27FC236}">
                <a16:creationId xmlns:a16="http://schemas.microsoft.com/office/drawing/2014/main" id="{B403DBFC-CCB9-4441-9A5B-9B3B30B5BFD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51605" y="158403"/>
            <a:ext cx="1205796" cy="867866"/>
          </a:xfrm>
          <a:prstGeom prst="rect">
            <a:avLst/>
          </a:prstGeom>
        </p:spPr>
      </p:pic>
    </p:spTree>
    <p:extLst>
      <p:ext uri="{BB962C8B-B14F-4D97-AF65-F5344CB8AC3E}">
        <p14:creationId xmlns:p14="http://schemas.microsoft.com/office/powerpoint/2010/main" val="3064070445"/>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2_Custom Layout">
    <p:bg>
      <p:bgPr>
        <a:blipFill>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A00E518-361F-6548-8DF3-6AD929692551}"/>
              </a:ext>
            </a:extLst>
          </p:cNvPr>
          <p:cNvSpPr/>
          <p:nvPr/>
        </p:nvSpPr>
        <p:spPr>
          <a:xfrm>
            <a:off x="0" y="0"/>
            <a:ext cx="12192000" cy="6858000"/>
          </a:xfrm>
          <a:prstGeom prst="rect">
            <a:avLst/>
          </a:prstGeom>
          <a:solidFill>
            <a:srgbClr val="013163">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B403DBFC-CCB9-4441-9A5B-9B3B30B5BFD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51605" y="158403"/>
            <a:ext cx="1205796" cy="867866"/>
          </a:xfrm>
          <a:prstGeom prst="rect">
            <a:avLst/>
          </a:prstGeom>
        </p:spPr>
      </p:pic>
      <p:sp>
        <p:nvSpPr>
          <p:cNvPr id="3" name="TextBox 2">
            <a:extLst>
              <a:ext uri="{FF2B5EF4-FFF2-40B4-BE49-F238E27FC236}">
                <a16:creationId xmlns:a16="http://schemas.microsoft.com/office/drawing/2014/main" id="{06DF53F4-E406-0F4C-B7A2-FC7D8B81F17D}"/>
              </a:ext>
            </a:extLst>
          </p:cNvPr>
          <p:cNvSpPr txBox="1"/>
          <p:nvPr/>
        </p:nvSpPr>
        <p:spPr>
          <a:xfrm>
            <a:off x="10086975" y="-685800"/>
            <a:ext cx="184731" cy="369332"/>
          </a:xfrm>
          <a:prstGeom prst="rect">
            <a:avLst/>
          </a:prstGeom>
          <a:noFill/>
        </p:spPr>
        <p:txBody>
          <a:bodyPr wrap="none" rtlCol="0">
            <a:spAutoFit/>
          </a:bodyPr>
          <a:lstStyle/>
          <a:p>
            <a:endParaRPr lang="en-GB"/>
          </a:p>
        </p:txBody>
      </p:sp>
    </p:spTree>
    <p:extLst>
      <p:ext uri="{BB962C8B-B14F-4D97-AF65-F5344CB8AC3E}">
        <p14:creationId xmlns:p14="http://schemas.microsoft.com/office/powerpoint/2010/main" val="16344775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1_MSC Text slide white - single text box">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6CBA6B9-B9FE-4DD9-87D2-FD3BA4EA2B6D}"/>
              </a:ext>
            </a:extLst>
          </p:cNvPr>
          <p:cNvSpPr>
            <a:spLocks noGrp="1"/>
          </p:cNvSpPr>
          <p:nvPr>
            <p:ph type="title" hasCustomPrompt="1"/>
          </p:nvPr>
        </p:nvSpPr>
        <p:spPr>
          <a:xfrm>
            <a:off x="0" y="405202"/>
            <a:ext cx="5337909" cy="857140"/>
          </a:xfrm>
          <a:prstGeom prst="rect">
            <a:avLst/>
          </a:prstGeo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  Click to edit title</a:t>
            </a:r>
            <a:endParaRPr lang="en-GB"/>
          </a:p>
        </p:txBody>
      </p:sp>
      <p:pic>
        <p:nvPicPr>
          <p:cNvPr id="4" name="Picture 3">
            <a:extLst>
              <a:ext uri="{FF2B5EF4-FFF2-40B4-BE49-F238E27FC236}">
                <a16:creationId xmlns:a16="http://schemas.microsoft.com/office/drawing/2014/main" id="{EA89A5FB-F691-2343-A219-1C1F43151E7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751605" y="158403"/>
            <a:ext cx="1205796" cy="867866"/>
          </a:xfrm>
          <a:prstGeom prst="rect">
            <a:avLst/>
          </a:prstGeom>
        </p:spPr>
      </p:pic>
    </p:spTree>
    <p:extLst>
      <p:ext uri="{BB962C8B-B14F-4D97-AF65-F5344CB8AC3E}">
        <p14:creationId xmlns:p14="http://schemas.microsoft.com/office/powerpoint/2010/main" val="364905910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D586136-9920-4A74-AC1F-885122C21126}"/>
              </a:ext>
            </a:extLst>
          </p:cNvPr>
          <p:cNvSpPr/>
          <p:nvPr userDrawn="1"/>
        </p:nvSpPr>
        <p:spPr>
          <a:xfrm>
            <a:off x="818699" y="659608"/>
            <a:ext cx="10553240" cy="5533645"/>
          </a:xfrm>
          <a:prstGeom prst="rect">
            <a:avLst/>
          </a:prstGeom>
          <a:solidFill>
            <a:srgbClr val="203864">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pic>
        <p:nvPicPr>
          <p:cNvPr id="9" name="Picture 8">
            <a:extLst>
              <a:ext uri="{FF2B5EF4-FFF2-40B4-BE49-F238E27FC236}">
                <a16:creationId xmlns:a16="http://schemas.microsoft.com/office/drawing/2014/main" id="{F88BFAC1-FFFC-461B-85BF-46410970B07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363089" y="1685761"/>
            <a:ext cx="1443246" cy="1443246"/>
          </a:xfrm>
          <a:prstGeom prst="rect">
            <a:avLst/>
          </a:prstGeom>
        </p:spPr>
      </p:pic>
      <p:sp>
        <p:nvSpPr>
          <p:cNvPr id="10" name="Oval 9">
            <a:extLst>
              <a:ext uri="{FF2B5EF4-FFF2-40B4-BE49-F238E27FC236}">
                <a16:creationId xmlns:a16="http://schemas.microsoft.com/office/drawing/2014/main" id="{423F619C-7131-4CB9-8D45-D52B9818A3AF}"/>
              </a:ext>
            </a:extLst>
          </p:cNvPr>
          <p:cNvSpPr/>
          <p:nvPr/>
        </p:nvSpPr>
        <p:spPr>
          <a:xfrm rot="20327601">
            <a:off x="5320963" y="1941773"/>
            <a:ext cx="1526757" cy="933839"/>
          </a:xfrm>
          <a:prstGeom prst="ellips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itle 1">
            <a:extLst>
              <a:ext uri="{FF2B5EF4-FFF2-40B4-BE49-F238E27FC236}">
                <a16:creationId xmlns:a16="http://schemas.microsoft.com/office/drawing/2014/main" id="{FED0ADB3-AC3D-4190-B3CD-C971C0F33753}"/>
              </a:ext>
            </a:extLst>
          </p:cNvPr>
          <p:cNvSpPr>
            <a:spLocks noGrp="1"/>
          </p:cNvSpPr>
          <p:nvPr userDrawn="1">
            <p:ph type="title" hasCustomPrompt="1"/>
          </p:nvPr>
        </p:nvSpPr>
        <p:spPr>
          <a:xfrm>
            <a:off x="856339" y="3473133"/>
            <a:ext cx="10515600" cy="1325563"/>
          </a:xfrm>
        </p:spPr>
        <p:txBody>
          <a:bodyPr>
            <a:normAutofit/>
          </a:bodyPr>
          <a:lstStyle>
            <a:lvl1pPr algn="ctr">
              <a:defRPr sz="6600">
                <a:solidFill>
                  <a:schemeClr val="bg1"/>
                </a:solidFill>
                <a:latin typeface="Local Brewery Five" panose="02000506000000020004" pitchFamily="50" charset="0"/>
              </a:defRPr>
            </a:lvl1pPr>
          </a:lstStyle>
          <a:p>
            <a:r>
              <a:rPr lang="en-US"/>
              <a:t>Click to edit title</a:t>
            </a:r>
            <a:endParaRPr lang="en-GB"/>
          </a:p>
        </p:txBody>
      </p:sp>
      <p:sp>
        <p:nvSpPr>
          <p:cNvPr id="14" name="Content Placeholder 9">
            <a:extLst>
              <a:ext uri="{FF2B5EF4-FFF2-40B4-BE49-F238E27FC236}">
                <a16:creationId xmlns:a16="http://schemas.microsoft.com/office/drawing/2014/main" id="{5C4066AC-40D6-4B48-8A16-C1B4620DF8BB}"/>
              </a:ext>
            </a:extLst>
          </p:cNvPr>
          <p:cNvSpPr>
            <a:spLocks noGrp="1"/>
          </p:cNvSpPr>
          <p:nvPr userDrawn="1">
            <p:ph sz="quarter" idx="12"/>
          </p:nvPr>
        </p:nvSpPr>
        <p:spPr>
          <a:xfrm>
            <a:off x="856340" y="4941976"/>
            <a:ext cx="10515600" cy="369332"/>
          </a:xfrm>
          <a:prstGeom prst="rect">
            <a:avLst/>
          </a:prstGeom>
        </p:spPr>
        <p:txBody>
          <a:bodyPr vert="horz" lIns="0" tIns="0" rIns="0" bIns="0" anchor="t" anchorCtr="0">
            <a:noAutofit/>
          </a:bodyPr>
          <a:lstStyle>
            <a:lvl1pPr marL="0" indent="0" algn="ctr">
              <a:spcBef>
                <a:spcPts val="0"/>
              </a:spcBef>
              <a:buNone/>
              <a:defRPr sz="3600" b="1">
                <a:solidFill>
                  <a:schemeClr val="bg1"/>
                </a:solidFill>
                <a:latin typeface="Meta Offc Pro" panose="020B0504030101020102" pitchFamily="34" charset="0"/>
              </a:defRPr>
            </a:lvl1pPr>
            <a:lvl2pPr>
              <a:buNone/>
              <a:defRPr/>
            </a:lvl2pPr>
            <a:lvl3pPr>
              <a:buNone/>
              <a:defRPr/>
            </a:lvl3pPr>
            <a:lvl4pPr>
              <a:buNone/>
              <a:defRPr/>
            </a:lvl4pPr>
            <a:lvl5pPr>
              <a:buNone/>
              <a:defRPr/>
            </a:lvl5pPr>
          </a:lstStyle>
          <a:p>
            <a:pPr lvl="0"/>
            <a:r>
              <a:rPr lang="en-GB"/>
              <a:t>Click to edit Master text styles</a:t>
            </a:r>
          </a:p>
        </p:txBody>
      </p:sp>
    </p:spTree>
    <p:extLst>
      <p:ext uri="{BB962C8B-B14F-4D97-AF65-F5344CB8AC3E}">
        <p14:creationId xmlns:p14="http://schemas.microsoft.com/office/powerpoint/2010/main" val="279239470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5_Text with sub head">
    <p:spTree>
      <p:nvGrpSpPr>
        <p:cNvPr id="1" name=""/>
        <p:cNvGrpSpPr/>
        <p:nvPr/>
      </p:nvGrpSpPr>
      <p:grpSpPr>
        <a:xfrm>
          <a:off x="0" y="0"/>
          <a:ext cx="0" cy="0"/>
          <a:chOff x="0" y="0"/>
          <a:chExt cx="0" cy="0"/>
        </a:xfrm>
      </p:grpSpPr>
      <p:sp>
        <p:nvSpPr>
          <p:cNvPr id="19" name="Content Placeholder 7"/>
          <p:cNvSpPr>
            <a:spLocks noGrp="1"/>
          </p:cNvSpPr>
          <p:nvPr>
            <p:ph sz="quarter" idx="13"/>
          </p:nvPr>
        </p:nvSpPr>
        <p:spPr>
          <a:xfrm>
            <a:off x="376313" y="1514475"/>
            <a:ext cx="10856128" cy="4950883"/>
          </a:xfrm>
          <a:prstGeom prst="rect">
            <a:avLst/>
          </a:prstGeom>
        </p:spPr>
        <p:txBody>
          <a:bodyPr lIns="0" tIns="0" rIns="0" bIns="0">
            <a:norm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a:solidFill>
                  <a:srgbClr val="215895"/>
                </a:solidFill>
                <a:latin typeface="Meta Offc Pro" panose="020B0504030101020102" pitchFamily="34" charset="0"/>
              </a:defRPr>
            </a:lvl2pPr>
            <a:lvl3pPr marL="187200" indent="-187200">
              <a:spcBef>
                <a:spcPts val="1200"/>
              </a:spcBef>
              <a:buClr>
                <a:schemeClr val="tx2"/>
              </a:buClr>
              <a:defRPr sz="280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10" name="Picture 9">
            <a:extLst>
              <a:ext uri="{FF2B5EF4-FFF2-40B4-BE49-F238E27FC236}">
                <a16:creationId xmlns:a16="http://schemas.microsoft.com/office/drawing/2014/main" id="{6209C39D-0949-41D2-9FC6-27839D4353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
        <p:nvSpPr>
          <p:cNvPr id="5" name="Title 1">
            <a:extLst>
              <a:ext uri="{FF2B5EF4-FFF2-40B4-BE49-F238E27FC236}">
                <a16:creationId xmlns:a16="http://schemas.microsoft.com/office/drawing/2014/main" id="{87B07ECB-6194-4812-970B-E3BD4B1C4487}"/>
              </a:ext>
            </a:extLst>
          </p:cNvPr>
          <p:cNvSpPr>
            <a:spLocks noGrp="1"/>
          </p:cNvSpPr>
          <p:nvPr>
            <p:ph type="title" hasCustomPrompt="1"/>
          </p:nvPr>
        </p:nvSpPr>
        <p:spPr>
          <a:xfrm>
            <a:off x="0" y="405202"/>
            <a:ext cx="4848549" cy="857140"/>
          </a:xfr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Tree>
    <p:extLst>
      <p:ext uri="{BB962C8B-B14F-4D97-AF65-F5344CB8AC3E}">
        <p14:creationId xmlns:p14="http://schemas.microsoft.com/office/powerpoint/2010/main" val="2999697590"/>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6_Text with sub head">
    <p:spTree>
      <p:nvGrpSpPr>
        <p:cNvPr id="1" name=""/>
        <p:cNvGrpSpPr/>
        <p:nvPr/>
      </p:nvGrpSpPr>
      <p:grpSpPr>
        <a:xfrm>
          <a:off x="0" y="0"/>
          <a:ext cx="0" cy="0"/>
          <a:chOff x="0" y="0"/>
          <a:chExt cx="0" cy="0"/>
        </a:xfrm>
      </p:grpSpPr>
      <p:sp>
        <p:nvSpPr>
          <p:cNvPr id="19" name="Content Placeholder 7"/>
          <p:cNvSpPr>
            <a:spLocks noGrp="1"/>
          </p:cNvSpPr>
          <p:nvPr>
            <p:ph sz="quarter" idx="13"/>
          </p:nvPr>
        </p:nvSpPr>
        <p:spPr>
          <a:xfrm>
            <a:off x="376313" y="1514475"/>
            <a:ext cx="10856128" cy="4950883"/>
          </a:xfrm>
          <a:prstGeom prst="rect">
            <a:avLst/>
          </a:prstGeom>
        </p:spPr>
        <p:txBody>
          <a:bodyPr lIns="0" tIns="0" rIns="0" bIns="0">
            <a:norm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a:solidFill>
                  <a:srgbClr val="215895"/>
                </a:solidFill>
                <a:latin typeface="Meta Offc Pro" panose="020B0504030101020102" pitchFamily="34" charset="0"/>
              </a:defRPr>
            </a:lvl2pPr>
            <a:lvl3pPr marL="187200" indent="-187200">
              <a:spcBef>
                <a:spcPts val="1200"/>
              </a:spcBef>
              <a:buClr>
                <a:schemeClr val="tx2"/>
              </a:buClr>
              <a:defRPr sz="280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Title 1">
            <a:extLst>
              <a:ext uri="{FF2B5EF4-FFF2-40B4-BE49-F238E27FC236}">
                <a16:creationId xmlns:a16="http://schemas.microsoft.com/office/drawing/2014/main" id="{F6CBA6B9-B9FE-4DD9-87D2-FD3BA4EA2B6D}"/>
              </a:ext>
            </a:extLst>
          </p:cNvPr>
          <p:cNvSpPr>
            <a:spLocks noGrp="1"/>
          </p:cNvSpPr>
          <p:nvPr>
            <p:ph type="title" hasCustomPrompt="1"/>
          </p:nvPr>
        </p:nvSpPr>
        <p:spPr>
          <a:xfrm>
            <a:off x="0" y="405202"/>
            <a:ext cx="4848549" cy="857140"/>
          </a:xfrm>
          <a:noFill/>
        </p:spPr>
        <p:txBody>
          <a:bodyPr wrap="none" lIns="360000" tIns="144000" rIns="360000" bIns="0" anchor="ctr">
            <a:spAutoFit/>
          </a:bodyPr>
          <a:lstStyle>
            <a:lvl1pPr algn="l">
              <a:defRPr sz="5000">
                <a:solidFill>
                  <a:srgbClr val="215895"/>
                </a:solidFill>
                <a:latin typeface="Local Brewery Five" panose="02000506000000020004" pitchFamily="50" charset="0"/>
              </a:defRPr>
            </a:lvl1pPr>
          </a:lstStyle>
          <a:p>
            <a:r>
              <a:rPr lang="en-US"/>
              <a:t>Click to edit title</a:t>
            </a:r>
            <a:endParaRPr lang="en-GB"/>
          </a:p>
        </p:txBody>
      </p:sp>
      <p:pic>
        <p:nvPicPr>
          <p:cNvPr id="10" name="Picture 9">
            <a:extLst>
              <a:ext uri="{FF2B5EF4-FFF2-40B4-BE49-F238E27FC236}">
                <a16:creationId xmlns:a16="http://schemas.microsoft.com/office/drawing/2014/main" id="{6209C39D-0949-41D2-9FC6-27839D43536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Tree>
    <p:extLst>
      <p:ext uri="{BB962C8B-B14F-4D97-AF65-F5344CB8AC3E}">
        <p14:creationId xmlns:p14="http://schemas.microsoft.com/office/powerpoint/2010/main" val="102453759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18_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9EE7BD-195B-45E8-A1A3-839E418DD6E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698267" y="334098"/>
            <a:ext cx="1068347" cy="762266"/>
          </a:xfrm>
          <a:prstGeom prst="rect">
            <a:avLst/>
          </a:prstGeom>
        </p:spPr>
      </p:pic>
    </p:spTree>
    <p:extLst>
      <p:ext uri="{BB962C8B-B14F-4D97-AF65-F5344CB8AC3E}">
        <p14:creationId xmlns:p14="http://schemas.microsoft.com/office/powerpoint/2010/main" val="238950393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5_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9371887-E137-490C-B56B-7EA14042F9AA}"/>
              </a:ext>
            </a:extLst>
          </p:cNvPr>
          <p:cNvSpPr/>
          <p:nvPr userDrawn="1"/>
        </p:nvSpPr>
        <p:spPr>
          <a:xfrm>
            <a:off x="-6369" y="3439886"/>
            <a:ext cx="12209255" cy="3418114"/>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684608" y="4715522"/>
            <a:ext cx="4848549" cy="857140"/>
          </a:xfrm>
          <a:no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8" name="Content Placeholder 7">
            <a:extLst>
              <a:ext uri="{FF2B5EF4-FFF2-40B4-BE49-F238E27FC236}">
                <a16:creationId xmlns:a16="http://schemas.microsoft.com/office/drawing/2014/main" id="{8AFFB2BD-6AFA-4AB1-A217-9C4F0B9CF7DB}"/>
              </a:ext>
            </a:extLst>
          </p:cNvPr>
          <p:cNvSpPr>
            <a:spLocks noGrp="1"/>
          </p:cNvSpPr>
          <p:nvPr>
            <p:ph sz="quarter" idx="14" hasCustomPrompt="1"/>
          </p:nvPr>
        </p:nvSpPr>
        <p:spPr>
          <a:xfrm>
            <a:off x="7795780" y="5741195"/>
            <a:ext cx="3352448" cy="493281"/>
          </a:xfrm>
          <a:prstGeom prst="rect">
            <a:avLst/>
          </a:prstGeom>
        </p:spPr>
        <p:txBody>
          <a:bodyPr lIns="0" tIns="0" rIns="0" bIns="0">
            <a:normAutofit/>
          </a:bodyPr>
          <a:lstStyle>
            <a:lvl1pPr marL="0" indent="0" algn="ct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lgn="ctr">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Presenter and organisation</a:t>
            </a:r>
          </a:p>
          <a:p>
            <a:pPr lvl="1"/>
            <a:endParaRPr lang="en-GB"/>
          </a:p>
        </p:txBody>
      </p:sp>
      <p:sp>
        <p:nvSpPr>
          <p:cNvPr id="19" name="Picture Placeholder 2">
            <a:extLst>
              <a:ext uri="{FF2B5EF4-FFF2-40B4-BE49-F238E27FC236}">
                <a16:creationId xmlns:a16="http://schemas.microsoft.com/office/drawing/2014/main" id="{B52122ED-0C61-487B-9682-E37D761AE27B}"/>
              </a:ext>
            </a:extLst>
          </p:cNvPr>
          <p:cNvSpPr>
            <a:spLocks noGrp="1"/>
          </p:cNvSpPr>
          <p:nvPr>
            <p:ph type="pic" idx="1"/>
          </p:nvPr>
        </p:nvSpPr>
        <p:spPr>
          <a:xfrm>
            <a:off x="8671904" y="3854411"/>
            <a:ext cx="1600200" cy="1600201"/>
          </a:xfrm>
          <a:prstGeom prst="ellipse">
            <a:avLst/>
          </a:prstGeom>
        </p:spPr>
      </p:sp>
    </p:spTree>
    <p:extLst>
      <p:ext uri="{BB962C8B-B14F-4D97-AF65-F5344CB8AC3E}">
        <p14:creationId xmlns:p14="http://schemas.microsoft.com/office/powerpoint/2010/main" val="2750545607"/>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6_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9371887-E137-490C-B56B-7EA14042F9AA}"/>
              </a:ext>
            </a:extLst>
          </p:cNvPr>
          <p:cNvSpPr/>
          <p:nvPr userDrawn="1"/>
        </p:nvSpPr>
        <p:spPr>
          <a:xfrm>
            <a:off x="-6369" y="3439886"/>
            <a:ext cx="12209255" cy="3418114"/>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684608" y="4715522"/>
            <a:ext cx="4848549" cy="857140"/>
          </a:xfrm>
          <a:no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8" name="Content Placeholder 7">
            <a:extLst>
              <a:ext uri="{FF2B5EF4-FFF2-40B4-BE49-F238E27FC236}">
                <a16:creationId xmlns:a16="http://schemas.microsoft.com/office/drawing/2014/main" id="{8AFFB2BD-6AFA-4AB1-A217-9C4F0B9CF7DB}"/>
              </a:ext>
            </a:extLst>
          </p:cNvPr>
          <p:cNvSpPr>
            <a:spLocks noGrp="1"/>
          </p:cNvSpPr>
          <p:nvPr>
            <p:ph sz="quarter" idx="14" hasCustomPrompt="1"/>
          </p:nvPr>
        </p:nvSpPr>
        <p:spPr>
          <a:xfrm>
            <a:off x="7795780" y="5741195"/>
            <a:ext cx="3352448" cy="493281"/>
          </a:xfrm>
          <a:prstGeom prst="rect">
            <a:avLst/>
          </a:prstGeom>
        </p:spPr>
        <p:txBody>
          <a:bodyPr lIns="0" tIns="0" rIns="0" bIns="0">
            <a:normAutofit/>
          </a:bodyPr>
          <a:lstStyle>
            <a:lvl1pPr marL="0" indent="0" algn="ct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lgn="ctr">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Presenter and organisation</a:t>
            </a:r>
          </a:p>
          <a:p>
            <a:pPr lvl="1"/>
            <a:endParaRPr lang="en-GB"/>
          </a:p>
        </p:txBody>
      </p:sp>
      <p:sp>
        <p:nvSpPr>
          <p:cNvPr id="7" name="Picture Placeholder 2">
            <a:extLst>
              <a:ext uri="{FF2B5EF4-FFF2-40B4-BE49-F238E27FC236}">
                <a16:creationId xmlns:a16="http://schemas.microsoft.com/office/drawing/2014/main" id="{615C47B9-9D61-44C2-A0E5-95E356BED229}"/>
              </a:ext>
            </a:extLst>
          </p:cNvPr>
          <p:cNvSpPr>
            <a:spLocks noGrp="1"/>
          </p:cNvSpPr>
          <p:nvPr>
            <p:ph type="pic" idx="1"/>
          </p:nvPr>
        </p:nvSpPr>
        <p:spPr>
          <a:xfrm>
            <a:off x="8671904" y="3854411"/>
            <a:ext cx="1600200" cy="1600201"/>
          </a:xfrm>
          <a:prstGeom prst="ellipse">
            <a:avLst/>
          </a:prstGeom>
        </p:spPr>
      </p:sp>
    </p:spTree>
    <p:extLst>
      <p:ext uri="{BB962C8B-B14F-4D97-AF65-F5344CB8AC3E}">
        <p14:creationId xmlns:p14="http://schemas.microsoft.com/office/powerpoint/2010/main" val="3553602363"/>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E2CFAFE-B680-4866-A202-9B214519CEFF}"/>
              </a:ext>
            </a:extLst>
          </p:cNvPr>
          <p:cNvSpPr/>
          <p:nvPr userDrawn="1"/>
        </p:nvSpPr>
        <p:spPr>
          <a:xfrm>
            <a:off x="0" y="4105242"/>
            <a:ext cx="12192000" cy="2752758"/>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22" name="Title 1">
            <a:extLst>
              <a:ext uri="{FF2B5EF4-FFF2-40B4-BE49-F238E27FC236}">
                <a16:creationId xmlns:a16="http://schemas.microsoft.com/office/drawing/2014/main" id="{FDE34C33-7D6E-48F9-B6E2-B5EB3CE3551B}"/>
              </a:ext>
            </a:extLst>
          </p:cNvPr>
          <p:cNvSpPr>
            <a:spLocks noGrp="1"/>
          </p:cNvSpPr>
          <p:nvPr>
            <p:ph type="title" hasCustomPrompt="1"/>
          </p:nvPr>
        </p:nvSpPr>
        <p:spPr>
          <a:xfrm>
            <a:off x="930177" y="4546596"/>
            <a:ext cx="10515600" cy="1325563"/>
          </a:xfrm>
        </p:spPr>
        <p:txBody>
          <a:bodyPr>
            <a:normAutofit/>
          </a:bodyPr>
          <a:lstStyle>
            <a:lvl1pPr algn="ctr">
              <a:defRPr sz="6600">
                <a:solidFill>
                  <a:schemeClr val="bg1"/>
                </a:solidFill>
                <a:latin typeface="Local Brewery Five" panose="02000506000000020004" pitchFamily="50" charset="0"/>
              </a:defRPr>
            </a:lvl1pPr>
          </a:lstStyle>
          <a:p>
            <a:r>
              <a:rPr lang="en-US"/>
              <a:t>Click to edit title</a:t>
            </a:r>
            <a:endParaRPr lang="en-GB"/>
          </a:p>
        </p:txBody>
      </p:sp>
      <p:sp>
        <p:nvSpPr>
          <p:cNvPr id="23" name="Content Placeholder 9">
            <a:extLst>
              <a:ext uri="{FF2B5EF4-FFF2-40B4-BE49-F238E27FC236}">
                <a16:creationId xmlns:a16="http://schemas.microsoft.com/office/drawing/2014/main" id="{2EDBDE00-4B25-4FA4-AD0F-EE9FBAC9E2D9}"/>
              </a:ext>
            </a:extLst>
          </p:cNvPr>
          <p:cNvSpPr>
            <a:spLocks noGrp="1"/>
          </p:cNvSpPr>
          <p:nvPr>
            <p:ph sz="quarter" idx="12"/>
          </p:nvPr>
        </p:nvSpPr>
        <p:spPr>
          <a:xfrm>
            <a:off x="930178" y="5838015"/>
            <a:ext cx="10515600" cy="369332"/>
          </a:xfrm>
          <a:prstGeom prst="rect">
            <a:avLst/>
          </a:prstGeom>
        </p:spPr>
        <p:txBody>
          <a:bodyPr vert="horz" lIns="0" tIns="0" rIns="0" bIns="0" anchor="t" anchorCtr="0">
            <a:noAutofit/>
          </a:bodyPr>
          <a:lstStyle>
            <a:lvl1pPr marL="0" indent="0" algn="ctr">
              <a:spcBef>
                <a:spcPts val="0"/>
              </a:spcBef>
              <a:buNone/>
              <a:defRPr sz="3600" b="1">
                <a:solidFill>
                  <a:schemeClr val="bg1"/>
                </a:solidFill>
                <a:latin typeface="Meta Offc Pro" panose="020B0504030101020102" pitchFamily="34" charset="0"/>
              </a:defRPr>
            </a:lvl1pPr>
            <a:lvl2pPr>
              <a:buNone/>
              <a:defRPr/>
            </a:lvl2pPr>
            <a:lvl3pPr>
              <a:buNone/>
              <a:defRPr/>
            </a:lvl3pPr>
            <a:lvl4pPr>
              <a:buNone/>
              <a:defRPr/>
            </a:lvl4pPr>
            <a:lvl5pPr>
              <a:buNone/>
              <a:defRPr/>
            </a:lvl5pPr>
          </a:lstStyle>
          <a:p>
            <a:pPr lvl="0"/>
            <a:r>
              <a:rPr lang="en-GB"/>
              <a:t>Click to edit Master text styles</a:t>
            </a:r>
          </a:p>
        </p:txBody>
      </p:sp>
    </p:spTree>
    <p:extLst>
      <p:ext uri="{BB962C8B-B14F-4D97-AF65-F5344CB8AC3E}">
        <p14:creationId xmlns:p14="http://schemas.microsoft.com/office/powerpoint/2010/main" val="103306331"/>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Colour panel &amp; 2 charts">
    <p:spTree>
      <p:nvGrpSpPr>
        <p:cNvPr id="1" name=""/>
        <p:cNvGrpSpPr/>
        <p:nvPr/>
      </p:nvGrpSpPr>
      <p:grpSpPr>
        <a:xfrm>
          <a:off x="0" y="0"/>
          <a:ext cx="0" cy="0"/>
          <a:chOff x="0" y="0"/>
          <a:chExt cx="0" cy="0"/>
        </a:xfrm>
      </p:grpSpPr>
      <p:sp>
        <p:nvSpPr>
          <p:cNvPr id="16" name="Title 1"/>
          <p:cNvSpPr>
            <a:spLocks noGrp="1"/>
          </p:cNvSpPr>
          <p:nvPr>
            <p:ph type="ctrTitle" hasCustomPrompt="1"/>
          </p:nvPr>
        </p:nvSpPr>
        <p:spPr>
          <a:xfrm>
            <a:off x="0" y="0"/>
            <a:ext cx="6120000" cy="6858000"/>
          </a:xfrm>
          <a:prstGeom prst="rect">
            <a:avLst/>
          </a:prstGeom>
          <a:solidFill>
            <a:srgbClr val="013163">
              <a:alpha val="80000"/>
            </a:srgbClr>
          </a:solidFill>
        </p:spPr>
        <p:txBody>
          <a:bodyPr wrap="square" lIns="0" tIns="2628000" rIns="0" bIns="0" anchor="t" anchorCtr="0">
            <a:noAutofit/>
          </a:bodyPr>
          <a:lstStyle>
            <a:lvl1pPr marL="720000" algn="l">
              <a:lnSpc>
                <a:spcPts val="4960"/>
              </a:lnSpc>
              <a:spcBef>
                <a:spcPts val="0"/>
              </a:spcBef>
              <a:defRPr sz="4800" b="1">
                <a:solidFill>
                  <a:srgbClr val="FFFFFF"/>
                </a:solidFill>
                <a:latin typeface="Local Brewery Five" panose="02000506000000020004" pitchFamily="50" charset="0"/>
              </a:defRPr>
            </a:lvl1pPr>
          </a:lstStyle>
          <a:p>
            <a:r>
              <a:rPr lang="en-GB"/>
              <a:t>Click to edit Master Section Break style</a:t>
            </a:r>
            <a:endParaRPr lang="en-US"/>
          </a:p>
        </p:txBody>
      </p:sp>
    </p:spTree>
    <p:extLst>
      <p:ext uri="{BB962C8B-B14F-4D97-AF65-F5344CB8AC3E}">
        <p14:creationId xmlns:p14="http://schemas.microsoft.com/office/powerpoint/2010/main" val="4004805863"/>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F5EC86-34D7-460A-96FE-159FCBCE631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1" name="Rectangle 10">
            <a:extLst>
              <a:ext uri="{FF2B5EF4-FFF2-40B4-BE49-F238E27FC236}">
                <a16:creationId xmlns:a16="http://schemas.microsoft.com/office/drawing/2014/main" id="{7B4B5141-5F68-4057-987C-AC65E93D7542}"/>
              </a:ext>
            </a:extLst>
          </p:cNvPr>
          <p:cNvSpPr/>
          <p:nvPr userDrawn="1"/>
        </p:nvSpPr>
        <p:spPr>
          <a:xfrm>
            <a:off x="511235" y="1486071"/>
            <a:ext cx="1116952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solidFill>
            <a:srgbClr val="013163">
              <a:alpha val="83922"/>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p:nvPr>
        </p:nvSpPr>
        <p:spPr>
          <a:xfrm>
            <a:off x="830317" y="1744130"/>
            <a:ext cx="10402124" cy="4530546"/>
          </a:xfrm>
          <a:prstGeom prst="rect">
            <a:avLst/>
          </a:prstGeom>
        </p:spPr>
        <p:txBody>
          <a:bodyPr lIns="0" tIns="0" rIns="0" bIns="0">
            <a:norm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b="0">
                <a:solidFill>
                  <a:srgbClr val="215895"/>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22748020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1235" y="1486071"/>
            <a:ext cx="1116952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p:nvPr>
        </p:nvSpPr>
        <p:spPr>
          <a:xfrm>
            <a:off x="830317" y="1744130"/>
            <a:ext cx="10402124" cy="4530546"/>
          </a:xfrm>
          <a:prstGeom prst="rect">
            <a:avLst/>
          </a:prstGeom>
        </p:spPr>
        <p:txBody>
          <a:bodyPr lIns="0" tIns="0" rIns="0" bIns="0">
            <a:normAutofit/>
          </a:bodyPr>
          <a:lstStyle>
            <a:lvl1pPr marL="0" indent="0">
              <a:spcBef>
                <a:spcPts val="1200"/>
              </a:spcBef>
              <a:buNone/>
              <a:defRPr lang="en-GB" sz="36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800" b="0">
                <a:solidFill>
                  <a:srgbClr val="215895"/>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4150776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AFBCB55-7472-4DB3-BC84-B07BE62D6C65}"/>
              </a:ext>
            </a:extLst>
          </p:cNvPr>
          <p:cNvSpPr/>
          <p:nvPr userDrawn="1"/>
        </p:nvSpPr>
        <p:spPr>
          <a:xfrm>
            <a:off x="6916366" y="401188"/>
            <a:ext cx="4954525" cy="4296090"/>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7" name="Freeform 5">
            <a:extLst>
              <a:ext uri="{FF2B5EF4-FFF2-40B4-BE49-F238E27FC236}">
                <a16:creationId xmlns:a16="http://schemas.microsoft.com/office/drawing/2014/main" id="{D3FAB05C-EBF3-47B5-8D4A-688023A33359}"/>
              </a:ext>
            </a:extLst>
          </p:cNvPr>
          <p:cNvSpPr>
            <a:spLocks noEditPoints="1"/>
          </p:cNvSpPr>
          <p:nvPr userDrawn="1"/>
        </p:nvSpPr>
        <p:spPr bwMode="auto">
          <a:xfrm>
            <a:off x="11183948" y="4072204"/>
            <a:ext cx="411765" cy="316649"/>
          </a:xfrm>
          <a:custGeom>
            <a:avLst/>
            <a:gdLst>
              <a:gd name="T0" fmla="*/ 24 w 55"/>
              <a:gd name="T1" fmla="*/ 15 h 41"/>
              <a:gd name="T2" fmla="*/ 12 w 55"/>
              <a:gd name="T3" fmla="*/ 0 h 41"/>
              <a:gd name="T4" fmla="*/ 1 w 55"/>
              <a:gd name="T5" fmla="*/ 11 h 41"/>
              <a:gd name="T6" fmla="*/ 8 w 55"/>
              <a:gd name="T7" fmla="*/ 19 h 41"/>
              <a:gd name="T8" fmla="*/ 12 w 55"/>
              <a:gd name="T9" fmla="*/ 24 h 41"/>
              <a:gd name="T10" fmla="*/ 0 w 55"/>
              <a:gd name="T11" fmla="*/ 36 h 41"/>
              <a:gd name="T12" fmla="*/ 3 w 55"/>
              <a:gd name="T13" fmla="*/ 41 h 41"/>
              <a:gd name="T14" fmla="*/ 24 w 55"/>
              <a:gd name="T15" fmla="*/ 15 h 41"/>
              <a:gd name="T16" fmla="*/ 55 w 55"/>
              <a:gd name="T17" fmla="*/ 15 h 41"/>
              <a:gd name="T18" fmla="*/ 43 w 55"/>
              <a:gd name="T19" fmla="*/ 0 h 41"/>
              <a:gd name="T20" fmla="*/ 32 w 55"/>
              <a:gd name="T21" fmla="*/ 11 h 41"/>
              <a:gd name="T22" fmla="*/ 39 w 55"/>
              <a:gd name="T23" fmla="*/ 19 h 41"/>
              <a:gd name="T24" fmla="*/ 44 w 55"/>
              <a:gd name="T25" fmla="*/ 24 h 41"/>
              <a:gd name="T26" fmla="*/ 32 w 55"/>
              <a:gd name="T27" fmla="*/ 36 h 41"/>
              <a:gd name="T28" fmla="*/ 35 w 55"/>
              <a:gd name="T29" fmla="*/ 41 h 41"/>
              <a:gd name="T30" fmla="*/ 55 w 55"/>
              <a:gd name="T3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24" y="15"/>
                </a:moveTo>
                <a:cubicBezTo>
                  <a:pt x="24" y="6"/>
                  <a:pt x="19" y="0"/>
                  <a:pt x="12" y="0"/>
                </a:cubicBezTo>
                <a:cubicBezTo>
                  <a:pt x="5" y="0"/>
                  <a:pt x="1" y="5"/>
                  <a:pt x="1" y="11"/>
                </a:cubicBezTo>
                <a:cubicBezTo>
                  <a:pt x="1" y="16"/>
                  <a:pt x="4" y="18"/>
                  <a:pt x="8" y="19"/>
                </a:cubicBezTo>
                <a:cubicBezTo>
                  <a:pt x="11" y="21"/>
                  <a:pt x="12" y="21"/>
                  <a:pt x="12" y="24"/>
                </a:cubicBezTo>
                <a:cubicBezTo>
                  <a:pt x="12" y="28"/>
                  <a:pt x="9" y="33"/>
                  <a:pt x="0" y="36"/>
                </a:cubicBezTo>
                <a:cubicBezTo>
                  <a:pt x="3" y="41"/>
                  <a:pt x="3" y="41"/>
                  <a:pt x="3" y="41"/>
                </a:cubicBezTo>
                <a:cubicBezTo>
                  <a:pt x="16" y="37"/>
                  <a:pt x="24" y="27"/>
                  <a:pt x="24" y="15"/>
                </a:cubicBezTo>
                <a:moveTo>
                  <a:pt x="55" y="15"/>
                </a:moveTo>
                <a:cubicBezTo>
                  <a:pt x="55" y="6"/>
                  <a:pt x="50" y="0"/>
                  <a:pt x="43" y="0"/>
                </a:cubicBezTo>
                <a:cubicBezTo>
                  <a:pt x="37" y="0"/>
                  <a:pt x="32" y="5"/>
                  <a:pt x="32" y="11"/>
                </a:cubicBezTo>
                <a:cubicBezTo>
                  <a:pt x="32" y="16"/>
                  <a:pt x="36" y="18"/>
                  <a:pt x="39" y="19"/>
                </a:cubicBezTo>
                <a:cubicBezTo>
                  <a:pt x="42" y="21"/>
                  <a:pt x="44" y="21"/>
                  <a:pt x="44" y="24"/>
                </a:cubicBezTo>
                <a:cubicBezTo>
                  <a:pt x="44" y="28"/>
                  <a:pt x="40" y="33"/>
                  <a:pt x="32" y="36"/>
                </a:cubicBezTo>
                <a:cubicBezTo>
                  <a:pt x="35" y="41"/>
                  <a:pt x="35" y="41"/>
                  <a:pt x="35" y="41"/>
                </a:cubicBezTo>
                <a:cubicBezTo>
                  <a:pt x="48" y="37"/>
                  <a:pt x="55" y="27"/>
                  <a:pt x="55"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8" name="Line 6">
            <a:extLst>
              <a:ext uri="{FF2B5EF4-FFF2-40B4-BE49-F238E27FC236}">
                <a16:creationId xmlns:a16="http://schemas.microsoft.com/office/drawing/2014/main" id="{BEEED3E8-AB99-488C-874C-C7C6C71E520C}"/>
              </a:ext>
            </a:extLst>
          </p:cNvPr>
          <p:cNvSpPr>
            <a:spLocks noChangeShapeType="1"/>
          </p:cNvSpPr>
          <p:nvPr userDrawn="1"/>
        </p:nvSpPr>
        <p:spPr bwMode="auto">
          <a:xfrm>
            <a:off x="7260120" y="4241261"/>
            <a:ext cx="3748382" cy="16812"/>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9" name="Line 7">
            <a:extLst>
              <a:ext uri="{FF2B5EF4-FFF2-40B4-BE49-F238E27FC236}">
                <a16:creationId xmlns:a16="http://schemas.microsoft.com/office/drawing/2014/main" id="{E32E4226-3081-4DE0-9B65-0429E4030D9B}"/>
              </a:ext>
            </a:extLst>
          </p:cNvPr>
          <p:cNvSpPr>
            <a:spLocks noChangeShapeType="1"/>
          </p:cNvSpPr>
          <p:nvPr userDrawn="1"/>
        </p:nvSpPr>
        <p:spPr bwMode="auto">
          <a:xfrm flipV="1">
            <a:off x="7830767" y="856037"/>
            <a:ext cx="3660747" cy="1"/>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0" name="Freeform 8">
            <a:extLst>
              <a:ext uri="{FF2B5EF4-FFF2-40B4-BE49-F238E27FC236}">
                <a16:creationId xmlns:a16="http://schemas.microsoft.com/office/drawing/2014/main" id="{EEF1BDB8-A0A3-45D7-B74E-0F8853513645}"/>
              </a:ext>
            </a:extLst>
          </p:cNvPr>
          <p:cNvSpPr>
            <a:spLocks noEditPoints="1"/>
          </p:cNvSpPr>
          <p:nvPr userDrawn="1"/>
        </p:nvSpPr>
        <p:spPr bwMode="auto">
          <a:xfrm>
            <a:off x="7230935" y="633039"/>
            <a:ext cx="411765" cy="336315"/>
          </a:xfrm>
          <a:custGeom>
            <a:avLst/>
            <a:gdLst>
              <a:gd name="T0" fmla="*/ 31 w 55"/>
              <a:gd name="T1" fmla="*/ 26 h 41"/>
              <a:gd name="T2" fmla="*/ 43 w 55"/>
              <a:gd name="T3" fmla="*/ 41 h 41"/>
              <a:gd name="T4" fmla="*/ 54 w 55"/>
              <a:gd name="T5" fmla="*/ 31 h 41"/>
              <a:gd name="T6" fmla="*/ 48 w 55"/>
              <a:gd name="T7" fmla="*/ 22 h 41"/>
              <a:gd name="T8" fmla="*/ 43 w 55"/>
              <a:gd name="T9" fmla="*/ 17 h 41"/>
              <a:gd name="T10" fmla="*/ 55 w 55"/>
              <a:gd name="T11" fmla="*/ 5 h 41"/>
              <a:gd name="T12" fmla="*/ 52 w 55"/>
              <a:gd name="T13" fmla="*/ 0 h 41"/>
              <a:gd name="T14" fmla="*/ 31 w 55"/>
              <a:gd name="T15" fmla="*/ 26 h 41"/>
              <a:gd name="T16" fmla="*/ 0 w 55"/>
              <a:gd name="T17" fmla="*/ 26 h 41"/>
              <a:gd name="T18" fmla="*/ 12 w 55"/>
              <a:gd name="T19" fmla="*/ 41 h 41"/>
              <a:gd name="T20" fmla="*/ 23 w 55"/>
              <a:gd name="T21" fmla="*/ 31 h 41"/>
              <a:gd name="T22" fmla="*/ 16 w 55"/>
              <a:gd name="T23" fmla="*/ 22 h 41"/>
              <a:gd name="T24" fmla="*/ 11 w 55"/>
              <a:gd name="T25" fmla="*/ 17 h 41"/>
              <a:gd name="T26" fmla="*/ 23 w 55"/>
              <a:gd name="T27" fmla="*/ 5 h 41"/>
              <a:gd name="T28" fmla="*/ 20 w 55"/>
              <a:gd name="T29" fmla="*/ 0 h 41"/>
              <a:gd name="T30" fmla="*/ 0 w 55"/>
              <a:gd name="T31"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31" y="26"/>
                </a:moveTo>
                <a:cubicBezTo>
                  <a:pt x="31" y="35"/>
                  <a:pt x="36" y="41"/>
                  <a:pt x="43" y="41"/>
                </a:cubicBezTo>
                <a:cubicBezTo>
                  <a:pt x="50" y="41"/>
                  <a:pt x="54" y="36"/>
                  <a:pt x="54" y="31"/>
                </a:cubicBezTo>
                <a:cubicBezTo>
                  <a:pt x="54" y="25"/>
                  <a:pt x="50" y="23"/>
                  <a:pt x="48" y="22"/>
                </a:cubicBezTo>
                <a:cubicBezTo>
                  <a:pt x="44" y="20"/>
                  <a:pt x="43" y="19"/>
                  <a:pt x="43" y="17"/>
                </a:cubicBezTo>
                <a:cubicBezTo>
                  <a:pt x="43" y="13"/>
                  <a:pt x="46" y="8"/>
                  <a:pt x="55" y="5"/>
                </a:cubicBezTo>
                <a:cubicBezTo>
                  <a:pt x="52" y="0"/>
                  <a:pt x="52" y="0"/>
                  <a:pt x="52" y="0"/>
                </a:cubicBezTo>
                <a:cubicBezTo>
                  <a:pt x="39" y="4"/>
                  <a:pt x="31" y="14"/>
                  <a:pt x="31" y="26"/>
                </a:cubicBezTo>
                <a:moveTo>
                  <a:pt x="0" y="26"/>
                </a:moveTo>
                <a:cubicBezTo>
                  <a:pt x="0" y="35"/>
                  <a:pt x="5" y="41"/>
                  <a:pt x="12" y="41"/>
                </a:cubicBezTo>
                <a:cubicBezTo>
                  <a:pt x="18" y="41"/>
                  <a:pt x="23" y="36"/>
                  <a:pt x="23" y="31"/>
                </a:cubicBezTo>
                <a:cubicBezTo>
                  <a:pt x="23" y="25"/>
                  <a:pt x="19" y="23"/>
                  <a:pt x="16" y="22"/>
                </a:cubicBezTo>
                <a:cubicBezTo>
                  <a:pt x="12" y="20"/>
                  <a:pt x="11" y="19"/>
                  <a:pt x="11" y="17"/>
                </a:cubicBezTo>
                <a:cubicBezTo>
                  <a:pt x="11" y="13"/>
                  <a:pt x="15" y="8"/>
                  <a:pt x="23" y="5"/>
                </a:cubicBezTo>
                <a:cubicBezTo>
                  <a:pt x="20" y="0"/>
                  <a:pt x="20" y="0"/>
                  <a:pt x="20" y="0"/>
                </a:cubicBezTo>
                <a:cubicBezTo>
                  <a:pt x="7" y="4"/>
                  <a:pt x="0" y="14"/>
                  <a:pt x="0"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0" y="405202"/>
            <a:ext cx="4848549" cy="857140"/>
          </a:xfr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5" name="Content Placeholder 7">
            <a:extLst>
              <a:ext uri="{FF2B5EF4-FFF2-40B4-BE49-F238E27FC236}">
                <a16:creationId xmlns:a16="http://schemas.microsoft.com/office/drawing/2014/main" id="{E26627BE-51CB-42B6-B77C-2316876DDB66}"/>
              </a:ext>
            </a:extLst>
          </p:cNvPr>
          <p:cNvSpPr>
            <a:spLocks noGrp="1"/>
          </p:cNvSpPr>
          <p:nvPr>
            <p:ph sz="quarter" idx="13" hasCustomPrompt="1"/>
          </p:nvPr>
        </p:nvSpPr>
        <p:spPr>
          <a:xfrm>
            <a:off x="7260120" y="1227253"/>
            <a:ext cx="4231394" cy="1368457"/>
          </a:xfrm>
          <a:prstGeom prst="rect">
            <a:avLst/>
          </a:prstGeom>
        </p:spPr>
        <p:txBody>
          <a:bodyPr lIns="0" tIns="0" rIns="0" bIns="0">
            <a:normAutofit/>
          </a:bodyPr>
          <a:lstStyle>
            <a:lvl1pPr marL="0" indent="0">
              <a:spcBef>
                <a:spcPts val="1200"/>
              </a:spcBef>
              <a:buNone/>
              <a:defRPr lang="en-GB" sz="3200" b="0" kern="1200" dirty="0">
                <a:solidFill>
                  <a:schemeClr val="bg1"/>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quote</a:t>
            </a:r>
          </a:p>
          <a:p>
            <a:pPr lvl="1"/>
            <a:endParaRPr lang="en-GB"/>
          </a:p>
        </p:txBody>
      </p:sp>
      <p:sp>
        <p:nvSpPr>
          <p:cNvPr id="16" name="Content Placeholder 7">
            <a:extLst>
              <a:ext uri="{FF2B5EF4-FFF2-40B4-BE49-F238E27FC236}">
                <a16:creationId xmlns:a16="http://schemas.microsoft.com/office/drawing/2014/main" id="{80C9902B-1730-4C02-A726-AB6F9292B97B}"/>
              </a:ext>
            </a:extLst>
          </p:cNvPr>
          <p:cNvSpPr>
            <a:spLocks noGrp="1"/>
          </p:cNvSpPr>
          <p:nvPr>
            <p:ph sz="quarter" idx="14" hasCustomPrompt="1"/>
          </p:nvPr>
        </p:nvSpPr>
        <p:spPr>
          <a:xfrm>
            <a:off x="7230934" y="3588699"/>
            <a:ext cx="4260580" cy="493281"/>
          </a:xfrm>
          <a:prstGeom prst="rect">
            <a:avLst/>
          </a:prstGeom>
        </p:spPr>
        <p:txBody>
          <a:bodyPr lIns="0" tIns="0" rIns="0" bIns="0">
            <a:normAutofit/>
          </a:bodyPr>
          <a:lstStyle>
            <a:lvl1pPr marL="0" indent="0" algn="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credit</a:t>
            </a:r>
          </a:p>
          <a:p>
            <a:pPr lvl="1"/>
            <a:endParaRPr lang="en-GB"/>
          </a:p>
        </p:txBody>
      </p:sp>
    </p:spTree>
    <p:extLst>
      <p:ext uri="{BB962C8B-B14F-4D97-AF65-F5344CB8AC3E}">
        <p14:creationId xmlns:p14="http://schemas.microsoft.com/office/powerpoint/2010/main" val="275451066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1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AFBCB55-7472-4DB3-BC84-B07BE62D6C65}"/>
              </a:ext>
            </a:extLst>
          </p:cNvPr>
          <p:cNvSpPr/>
          <p:nvPr userDrawn="1"/>
        </p:nvSpPr>
        <p:spPr>
          <a:xfrm>
            <a:off x="4566273" y="1575976"/>
            <a:ext cx="4954525" cy="3457497"/>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7" name="Freeform 5">
            <a:extLst>
              <a:ext uri="{FF2B5EF4-FFF2-40B4-BE49-F238E27FC236}">
                <a16:creationId xmlns:a16="http://schemas.microsoft.com/office/drawing/2014/main" id="{D3FAB05C-EBF3-47B5-8D4A-688023A33359}"/>
              </a:ext>
            </a:extLst>
          </p:cNvPr>
          <p:cNvSpPr>
            <a:spLocks noEditPoints="1"/>
          </p:cNvSpPr>
          <p:nvPr userDrawn="1"/>
        </p:nvSpPr>
        <p:spPr bwMode="auto">
          <a:xfrm>
            <a:off x="8833855" y="4494963"/>
            <a:ext cx="411765" cy="316649"/>
          </a:xfrm>
          <a:custGeom>
            <a:avLst/>
            <a:gdLst>
              <a:gd name="T0" fmla="*/ 24 w 55"/>
              <a:gd name="T1" fmla="*/ 15 h 41"/>
              <a:gd name="T2" fmla="*/ 12 w 55"/>
              <a:gd name="T3" fmla="*/ 0 h 41"/>
              <a:gd name="T4" fmla="*/ 1 w 55"/>
              <a:gd name="T5" fmla="*/ 11 h 41"/>
              <a:gd name="T6" fmla="*/ 8 w 55"/>
              <a:gd name="T7" fmla="*/ 19 h 41"/>
              <a:gd name="T8" fmla="*/ 12 w 55"/>
              <a:gd name="T9" fmla="*/ 24 h 41"/>
              <a:gd name="T10" fmla="*/ 0 w 55"/>
              <a:gd name="T11" fmla="*/ 36 h 41"/>
              <a:gd name="T12" fmla="*/ 3 w 55"/>
              <a:gd name="T13" fmla="*/ 41 h 41"/>
              <a:gd name="T14" fmla="*/ 24 w 55"/>
              <a:gd name="T15" fmla="*/ 15 h 41"/>
              <a:gd name="T16" fmla="*/ 55 w 55"/>
              <a:gd name="T17" fmla="*/ 15 h 41"/>
              <a:gd name="T18" fmla="*/ 43 w 55"/>
              <a:gd name="T19" fmla="*/ 0 h 41"/>
              <a:gd name="T20" fmla="*/ 32 w 55"/>
              <a:gd name="T21" fmla="*/ 11 h 41"/>
              <a:gd name="T22" fmla="*/ 39 w 55"/>
              <a:gd name="T23" fmla="*/ 19 h 41"/>
              <a:gd name="T24" fmla="*/ 44 w 55"/>
              <a:gd name="T25" fmla="*/ 24 h 41"/>
              <a:gd name="T26" fmla="*/ 32 w 55"/>
              <a:gd name="T27" fmla="*/ 36 h 41"/>
              <a:gd name="T28" fmla="*/ 35 w 55"/>
              <a:gd name="T29" fmla="*/ 41 h 41"/>
              <a:gd name="T30" fmla="*/ 55 w 55"/>
              <a:gd name="T3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24" y="15"/>
                </a:moveTo>
                <a:cubicBezTo>
                  <a:pt x="24" y="6"/>
                  <a:pt x="19" y="0"/>
                  <a:pt x="12" y="0"/>
                </a:cubicBezTo>
                <a:cubicBezTo>
                  <a:pt x="5" y="0"/>
                  <a:pt x="1" y="5"/>
                  <a:pt x="1" y="11"/>
                </a:cubicBezTo>
                <a:cubicBezTo>
                  <a:pt x="1" y="16"/>
                  <a:pt x="4" y="18"/>
                  <a:pt x="8" y="19"/>
                </a:cubicBezTo>
                <a:cubicBezTo>
                  <a:pt x="11" y="21"/>
                  <a:pt x="12" y="21"/>
                  <a:pt x="12" y="24"/>
                </a:cubicBezTo>
                <a:cubicBezTo>
                  <a:pt x="12" y="28"/>
                  <a:pt x="9" y="33"/>
                  <a:pt x="0" y="36"/>
                </a:cubicBezTo>
                <a:cubicBezTo>
                  <a:pt x="3" y="41"/>
                  <a:pt x="3" y="41"/>
                  <a:pt x="3" y="41"/>
                </a:cubicBezTo>
                <a:cubicBezTo>
                  <a:pt x="16" y="37"/>
                  <a:pt x="24" y="27"/>
                  <a:pt x="24" y="15"/>
                </a:cubicBezTo>
                <a:moveTo>
                  <a:pt x="55" y="15"/>
                </a:moveTo>
                <a:cubicBezTo>
                  <a:pt x="55" y="6"/>
                  <a:pt x="50" y="0"/>
                  <a:pt x="43" y="0"/>
                </a:cubicBezTo>
                <a:cubicBezTo>
                  <a:pt x="37" y="0"/>
                  <a:pt x="32" y="5"/>
                  <a:pt x="32" y="11"/>
                </a:cubicBezTo>
                <a:cubicBezTo>
                  <a:pt x="32" y="16"/>
                  <a:pt x="36" y="18"/>
                  <a:pt x="39" y="19"/>
                </a:cubicBezTo>
                <a:cubicBezTo>
                  <a:pt x="42" y="21"/>
                  <a:pt x="44" y="21"/>
                  <a:pt x="44" y="24"/>
                </a:cubicBezTo>
                <a:cubicBezTo>
                  <a:pt x="44" y="28"/>
                  <a:pt x="40" y="33"/>
                  <a:pt x="32" y="36"/>
                </a:cubicBezTo>
                <a:cubicBezTo>
                  <a:pt x="35" y="41"/>
                  <a:pt x="35" y="41"/>
                  <a:pt x="35" y="41"/>
                </a:cubicBezTo>
                <a:cubicBezTo>
                  <a:pt x="48" y="37"/>
                  <a:pt x="55" y="27"/>
                  <a:pt x="55"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8" name="Line 6">
            <a:extLst>
              <a:ext uri="{FF2B5EF4-FFF2-40B4-BE49-F238E27FC236}">
                <a16:creationId xmlns:a16="http://schemas.microsoft.com/office/drawing/2014/main" id="{BEEED3E8-AB99-488C-874C-C7C6C71E520C}"/>
              </a:ext>
            </a:extLst>
          </p:cNvPr>
          <p:cNvSpPr>
            <a:spLocks noChangeShapeType="1"/>
          </p:cNvSpPr>
          <p:nvPr userDrawn="1"/>
        </p:nvSpPr>
        <p:spPr bwMode="auto">
          <a:xfrm>
            <a:off x="4910027" y="4664020"/>
            <a:ext cx="3748382" cy="16812"/>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9" name="Line 7">
            <a:extLst>
              <a:ext uri="{FF2B5EF4-FFF2-40B4-BE49-F238E27FC236}">
                <a16:creationId xmlns:a16="http://schemas.microsoft.com/office/drawing/2014/main" id="{E32E4226-3081-4DE0-9B65-0429E4030D9B}"/>
              </a:ext>
            </a:extLst>
          </p:cNvPr>
          <p:cNvSpPr>
            <a:spLocks noChangeShapeType="1"/>
          </p:cNvSpPr>
          <p:nvPr userDrawn="1"/>
        </p:nvSpPr>
        <p:spPr bwMode="auto">
          <a:xfrm flipV="1">
            <a:off x="5480674" y="2030825"/>
            <a:ext cx="3660747" cy="1"/>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0" name="Freeform 8">
            <a:extLst>
              <a:ext uri="{FF2B5EF4-FFF2-40B4-BE49-F238E27FC236}">
                <a16:creationId xmlns:a16="http://schemas.microsoft.com/office/drawing/2014/main" id="{EEF1BDB8-A0A3-45D7-B74E-0F8853513645}"/>
              </a:ext>
            </a:extLst>
          </p:cNvPr>
          <p:cNvSpPr>
            <a:spLocks noEditPoints="1"/>
          </p:cNvSpPr>
          <p:nvPr userDrawn="1"/>
        </p:nvSpPr>
        <p:spPr bwMode="auto">
          <a:xfrm>
            <a:off x="4880842" y="1807827"/>
            <a:ext cx="411765" cy="336315"/>
          </a:xfrm>
          <a:custGeom>
            <a:avLst/>
            <a:gdLst>
              <a:gd name="T0" fmla="*/ 31 w 55"/>
              <a:gd name="T1" fmla="*/ 26 h 41"/>
              <a:gd name="T2" fmla="*/ 43 w 55"/>
              <a:gd name="T3" fmla="*/ 41 h 41"/>
              <a:gd name="T4" fmla="*/ 54 w 55"/>
              <a:gd name="T5" fmla="*/ 31 h 41"/>
              <a:gd name="T6" fmla="*/ 48 w 55"/>
              <a:gd name="T7" fmla="*/ 22 h 41"/>
              <a:gd name="T8" fmla="*/ 43 w 55"/>
              <a:gd name="T9" fmla="*/ 17 h 41"/>
              <a:gd name="T10" fmla="*/ 55 w 55"/>
              <a:gd name="T11" fmla="*/ 5 h 41"/>
              <a:gd name="T12" fmla="*/ 52 w 55"/>
              <a:gd name="T13" fmla="*/ 0 h 41"/>
              <a:gd name="T14" fmla="*/ 31 w 55"/>
              <a:gd name="T15" fmla="*/ 26 h 41"/>
              <a:gd name="T16" fmla="*/ 0 w 55"/>
              <a:gd name="T17" fmla="*/ 26 h 41"/>
              <a:gd name="T18" fmla="*/ 12 w 55"/>
              <a:gd name="T19" fmla="*/ 41 h 41"/>
              <a:gd name="T20" fmla="*/ 23 w 55"/>
              <a:gd name="T21" fmla="*/ 31 h 41"/>
              <a:gd name="T22" fmla="*/ 16 w 55"/>
              <a:gd name="T23" fmla="*/ 22 h 41"/>
              <a:gd name="T24" fmla="*/ 11 w 55"/>
              <a:gd name="T25" fmla="*/ 17 h 41"/>
              <a:gd name="T26" fmla="*/ 23 w 55"/>
              <a:gd name="T27" fmla="*/ 5 h 41"/>
              <a:gd name="T28" fmla="*/ 20 w 55"/>
              <a:gd name="T29" fmla="*/ 0 h 41"/>
              <a:gd name="T30" fmla="*/ 0 w 55"/>
              <a:gd name="T31"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31" y="26"/>
                </a:moveTo>
                <a:cubicBezTo>
                  <a:pt x="31" y="35"/>
                  <a:pt x="36" y="41"/>
                  <a:pt x="43" y="41"/>
                </a:cubicBezTo>
                <a:cubicBezTo>
                  <a:pt x="50" y="41"/>
                  <a:pt x="54" y="36"/>
                  <a:pt x="54" y="31"/>
                </a:cubicBezTo>
                <a:cubicBezTo>
                  <a:pt x="54" y="25"/>
                  <a:pt x="50" y="23"/>
                  <a:pt x="48" y="22"/>
                </a:cubicBezTo>
                <a:cubicBezTo>
                  <a:pt x="44" y="20"/>
                  <a:pt x="43" y="19"/>
                  <a:pt x="43" y="17"/>
                </a:cubicBezTo>
                <a:cubicBezTo>
                  <a:pt x="43" y="13"/>
                  <a:pt x="46" y="8"/>
                  <a:pt x="55" y="5"/>
                </a:cubicBezTo>
                <a:cubicBezTo>
                  <a:pt x="52" y="0"/>
                  <a:pt x="52" y="0"/>
                  <a:pt x="52" y="0"/>
                </a:cubicBezTo>
                <a:cubicBezTo>
                  <a:pt x="39" y="4"/>
                  <a:pt x="31" y="14"/>
                  <a:pt x="31" y="26"/>
                </a:cubicBezTo>
                <a:moveTo>
                  <a:pt x="0" y="26"/>
                </a:moveTo>
                <a:cubicBezTo>
                  <a:pt x="0" y="35"/>
                  <a:pt x="5" y="41"/>
                  <a:pt x="12" y="41"/>
                </a:cubicBezTo>
                <a:cubicBezTo>
                  <a:pt x="18" y="41"/>
                  <a:pt x="23" y="36"/>
                  <a:pt x="23" y="31"/>
                </a:cubicBezTo>
                <a:cubicBezTo>
                  <a:pt x="23" y="25"/>
                  <a:pt x="19" y="23"/>
                  <a:pt x="16" y="22"/>
                </a:cubicBezTo>
                <a:cubicBezTo>
                  <a:pt x="12" y="20"/>
                  <a:pt x="11" y="19"/>
                  <a:pt x="11" y="17"/>
                </a:cubicBezTo>
                <a:cubicBezTo>
                  <a:pt x="11" y="13"/>
                  <a:pt x="15" y="8"/>
                  <a:pt x="23" y="5"/>
                </a:cubicBezTo>
                <a:cubicBezTo>
                  <a:pt x="20" y="0"/>
                  <a:pt x="20" y="0"/>
                  <a:pt x="20" y="0"/>
                </a:cubicBezTo>
                <a:cubicBezTo>
                  <a:pt x="7" y="4"/>
                  <a:pt x="0" y="14"/>
                  <a:pt x="0"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0" y="405202"/>
            <a:ext cx="4848549" cy="857140"/>
          </a:xfr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5" name="Content Placeholder 7">
            <a:extLst>
              <a:ext uri="{FF2B5EF4-FFF2-40B4-BE49-F238E27FC236}">
                <a16:creationId xmlns:a16="http://schemas.microsoft.com/office/drawing/2014/main" id="{E26627BE-51CB-42B6-B77C-2316876DDB66}"/>
              </a:ext>
            </a:extLst>
          </p:cNvPr>
          <p:cNvSpPr>
            <a:spLocks noGrp="1"/>
          </p:cNvSpPr>
          <p:nvPr>
            <p:ph sz="quarter" idx="13" hasCustomPrompt="1"/>
          </p:nvPr>
        </p:nvSpPr>
        <p:spPr>
          <a:xfrm>
            <a:off x="4910027" y="2402041"/>
            <a:ext cx="4231394" cy="1368457"/>
          </a:xfrm>
          <a:prstGeom prst="rect">
            <a:avLst/>
          </a:prstGeom>
        </p:spPr>
        <p:txBody>
          <a:bodyPr lIns="0" tIns="0" rIns="0" bIns="0">
            <a:normAutofit/>
          </a:bodyPr>
          <a:lstStyle>
            <a:lvl1pPr marL="0" indent="0">
              <a:spcBef>
                <a:spcPts val="1200"/>
              </a:spcBef>
              <a:buNone/>
              <a:defRPr lang="en-GB" sz="3200" b="0" kern="1200" dirty="0">
                <a:solidFill>
                  <a:schemeClr val="bg1"/>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quote</a:t>
            </a:r>
          </a:p>
          <a:p>
            <a:pPr lvl="1"/>
            <a:endParaRPr lang="en-GB"/>
          </a:p>
        </p:txBody>
      </p:sp>
      <p:sp>
        <p:nvSpPr>
          <p:cNvPr id="16" name="Content Placeholder 7">
            <a:extLst>
              <a:ext uri="{FF2B5EF4-FFF2-40B4-BE49-F238E27FC236}">
                <a16:creationId xmlns:a16="http://schemas.microsoft.com/office/drawing/2014/main" id="{80C9902B-1730-4C02-A726-AB6F9292B97B}"/>
              </a:ext>
            </a:extLst>
          </p:cNvPr>
          <p:cNvSpPr>
            <a:spLocks noGrp="1"/>
          </p:cNvSpPr>
          <p:nvPr>
            <p:ph sz="quarter" idx="14" hasCustomPrompt="1"/>
          </p:nvPr>
        </p:nvSpPr>
        <p:spPr>
          <a:xfrm>
            <a:off x="4880841" y="4011458"/>
            <a:ext cx="4260580" cy="493281"/>
          </a:xfrm>
          <a:prstGeom prst="rect">
            <a:avLst/>
          </a:prstGeom>
        </p:spPr>
        <p:txBody>
          <a:bodyPr lIns="0" tIns="0" rIns="0" bIns="0">
            <a:normAutofit/>
          </a:bodyPr>
          <a:lstStyle>
            <a:lvl1pPr marL="0" indent="0" algn="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credit</a:t>
            </a:r>
          </a:p>
          <a:p>
            <a:pPr lvl="1"/>
            <a:endParaRPr lang="en-GB"/>
          </a:p>
        </p:txBody>
      </p:sp>
    </p:spTree>
    <p:extLst>
      <p:ext uri="{BB962C8B-B14F-4D97-AF65-F5344CB8AC3E}">
        <p14:creationId xmlns:p14="http://schemas.microsoft.com/office/powerpoint/2010/main" val="129209295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17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AFBCB55-7472-4DB3-BC84-B07BE62D6C65}"/>
              </a:ext>
            </a:extLst>
          </p:cNvPr>
          <p:cNvSpPr/>
          <p:nvPr userDrawn="1"/>
        </p:nvSpPr>
        <p:spPr>
          <a:xfrm>
            <a:off x="1344508" y="1849441"/>
            <a:ext cx="4954525" cy="4296090"/>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7" name="Freeform 5">
            <a:extLst>
              <a:ext uri="{FF2B5EF4-FFF2-40B4-BE49-F238E27FC236}">
                <a16:creationId xmlns:a16="http://schemas.microsoft.com/office/drawing/2014/main" id="{D3FAB05C-EBF3-47B5-8D4A-688023A33359}"/>
              </a:ext>
            </a:extLst>
          </p:cNvPr>
          <p:cNvSpPr>
            <a:spLocks noEditPoints="1"/>
          </p:cNvSpPr>
          <p:nvPr userDrawn="1"/>
        </p:nvSpPr>
        <p:spPr bwMode="auto">
          <a:xfrm>
            <a:off x="5612090" y="5520457"/>
            <a:ext cx="411765" cy="316649"/>
          </a:xfrm>
          <a:custGeom>
            <a:avLst/>
            <a:gdLst>
              <a:gd name="T0" fmla="*/ 24 w 55"/>
              <a:gd name="T1" fmla="*/ 15 h 41"/>
              <a:gd name="T2" fmla="*/ 12 w 55"/>
              <a:gd name="T3" fmla="*/ 0 h 41"/>
              <a:gd name="T4" fmla="*/ 1 w 55"/>
              <a:gd name="T5" fmla="*/ 11 h 41"/>
              <a:gd name="T6" fmla="*/ 8 w 55"/>
              <a:gd name="T7" fmla="*/ 19 h 41"/>
              <a:gd name="T8" fmla="*/ 12 w 55"/>
              <a:gd name="T9" fmla="*/ 24 h 41"/>
              <a:gd name="T10" fmla="*/ 0 w 55"/>
              <a:gd name="T11" fmla="*/ 36 h 41"/>
              <a:gd name="T12" fmla="*/ 3 w 55"/>
              <a:gd name="T13" fmla="*/ 41 h 41"/>
              <a:gd name="T14" fmla="*/ 24 w 55"/>
              <a:gd name="T15" fmla="*/ 15 h 41"/>
              <a:gd name="T16" fmla="*/ 55 w 55"/>
              <a:gd name="T17" fmla="*/ 15 h 41"/>
              <a:gd name="T18" fmla="*/ 43 w 55"/>
              <a:gd name="T19" fmla="*/ 0 h 41"/>
              <a:gd name="T20" fmla="*/ 32 w 55"/>
              <a:gd name="T21" fmla="*/ 11 h 41"/>
              <a:gd name="T22" fmla="*/ 39 w 55"/>
              <a:gd name="T23" fmla="*/ 19 h 41"/>
              <a:gd name="T24" fmla="*/ 44 w 55"/>
              <a:gd name="T25" fmla="*/ 24 h 41"/>
              <a:gd name="T26" fmla="*/ 32 w 55"/>
              <a:gd name="T27" fmla="*/ 36 h 41"/>
              <a:gd name="T28" fmla="*/ 35 w 55"/>
              <a:gd name="T29" fmla="*/ 41 h 41"/>
              <a:gd name="T30" fmla="*/ 55 w 55"/>
              <a:gd name="T31" fmla="*/ 15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24" y="15"/>
                </a:moveTo>
                <a:cubicBezTo>
                  <a:pt x="24" y="6"/>
                  <a:pt x="19" y="0"/>
                  <a:pt x="12" y="0"/>
                </a:cubicBezTo>
                <a:cubicBezTo>
                  <a:pt x="5" y="0"/>
                  <a:pt x="1" y="5"/>
                  <a:pt x="1" y="11"/>
                </a:cubicBezTo>
                <a:cubicBezTo>
                  <a:pt x="1" y="16"/>
                  <a:pt x="4" y="18"/>
                  <a:pt x="8" y="19"/>
                </a:cubicBezTo>
                <a:cubicBezTo>
                  <a:pt x="11" y="21"/>
                  <a:pt x="12" y="21"/>
                  <a:pt x="12" y="24"/>
                </a:cubicBezTo>
                <a:cubicBezTo>
                  <a:pt x="12" y="28"/>
                  <a:pt x="9" y="33"/>
                  <a:pt x="0" y="36"/>
                </a:cubicBezTo>
                <a:cubicBezTo>
                  <a:pt x="3" y="41"/>
                  <a:pt x="3" y="41"/>
                  <a:pt x="3" y="41"/>
                </a:cubicBezTo>
                <a:cubicBezTo>
                  <a:pt x="16" y="37"/>
                  <a:pt x="24" y="27"/>
                  <a:pt x="24" y="15"/>
                </a:cubicBezTo>
                <a:moveTo>
                  <a:pt x="55" y="15"/>
                </a:moveTo>
                <a:cubicBezTo>
                  <a:pt x="55" y="6"/>
                  <a:pt x="50" y="0"/>
                  <a:pt x="43" y="0"/>
                </a:cubicBezTo>
                <a:cubicBezTo>
                  <a:pt x="37" y="0"/>
                  <a:pt x="32" y="5"/>
                  <a:pt x="32" y="11"/>
                </a:cubicBezTo>
                <a:cubicBezTo>
                  <a:pt x="32" y="16"/>
                  <a:pt x="36" y="18"/>
                  <a:pt x="39" y="19"/>
                </a:cubicBezTo>
                <a:cubicBezTo>
                  <a:pt x="42" y="21"/>
                  <a:pt x="44" y="21"/>
                  <a:pt x="44" y="24"/>
                </a:cubicBezTo>
                <a:cubicBezTo>
                  <a:pt x="44" y="28"/>
                  <a:pt x="40" y="33"/>
                  <a:pt x="32" y="36"/>
                </a:cubicBezTo>
                <a:cubicBezTo>
                  <a:pt x="35" y="41"/>
                  <a:pt x="35" y="41"/>
                  <a:pt x="35" y="41"/>
                </a:cubicBezTo>
                <a:cubicBezTo>
                  <a:pt x="48" y="37"/>
                  <a:pt x="55" y="27"/>
                  <a:pt x="55"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8" name="Line 6">
            <a:extLst>
              <a:ext uri="{FF2B5EF4-FFF2-40B4-BE49-F238E27FC236}">
                <a16:creationId xmlns:a16="http://schemas.microsoft.com/office/drawing/2014/main" id="{BEEED3E8-AB99-488C-874C-C7C6C71E520C}"/>
              </a:ext>
            </a:extLst>
          </p:cNvPr>
          <p:cNvSpPr>
            <a:spLocks noChangeShapeType="1"/>
          </p:cNvSpPr>
          <p:nvPr userDrawn="1"/>
        </p:nvSpPr>
        <p:spPr bwMode="auto">
          <a:xfrm>
            <a:off x="1688262" y="5689514"/>
            <a:ext cx="3748382" cy="16812"/>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9" name="Line 7">
            <a:extLst>
              <a:ext uri="{FF2B5EF4-FFF2-40B4-BE49-F238E27FC236}">
                <a16:creationId xmlns:a16="http://schemas.microsoft.com/office/drawing/2014/main" id="{E32E4226-3081-4DE0-9B65-0429E4030D9B}"/>
              </a:ext>
            </a:extLst>
          </p:cNvPr>
          <p:cNvSpPr>
            <a:spLocks noChangeShapeType="1"/>
          </p:cNvSpPr>
          <p:nvPr userDrawn="1"/>
        </p:nvSpPr>
        <p:spPr bwMode="auto">
          <a:xfrm flipV="1">
            <a:off x="2258909" y="2304290"/>
            <a:ext cx="3660747" cy="1"/>
          </a:xfrm>
          <a:prstGeom prst="line">
            <a:avLst/>
          </a:prstGeom>
          <a:noFill/>
          <a:ln w="20638"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0" name="Freeform 8">
            <a:extLst>
              <a:ext uri="{FF2B5EF4-FFF2-40B4-BE49-F238E27FC236}">
                <a16:creationId xmlns:a16="http://schemas.microsoft.com/office/drawing/2014/main" id="{EEF1BDB8-A0A3-45D7-B74E-0F8853513645}"/>
              </a:ext>
            </a:extLst>
          </p:cNvPr>
          <p:cNvSpPr>
            <a:spLocks noEditPoints="1"/>
          </p:cNvSpPr>
          <p:nvPr userDrawn="1"/>
        </p:nvSpPr>
        <p:spPr bwMode="auto">
          <a:xfrm>
            <a:off x="1659077" y="2081292"/>
            <a:ext cx="411765" cy="336315"/>
          </a:xfrm>
          <a:custGeom>
            <a:avLst/>
            <a:gdLst>
              <a:gd name="T0" fmla="*/ 31 w 55"/>
              <a:gd name="T1" fmla="*/ 26 h 41"/>
              <a:gd name="T2" fmla="*/ 43 w 55"/>
              <a:gd name="T3" fmla="*/ 41 h 41"/>
              <a:gd name="T4" fmla="*/ 54 w 55"/>
              <a:gd name="T5" fmla="*/ 31 h 41"/>
              <a:gd name="T6" fmla="*/ 48 w 55"/>
              <a:gd name="T7" fmla="*/ 22 h 41"/>
              <a:gd name="T8" fmla="*/ 43 w 55"/>
              <a:gd name="T9" fmla="*/ 17 h 41"/>
              <a:gd name="T10" fmla="*/ 55 w 55"/>
              <a:gd name="T11" fmla="*/ 5 h 41"/>
              <a:gd name="T12" fmla="*/ 52 w 55"/>
              <a:gd name="T13" fmla="*/ 0 h 41"/>
              <a:gd name="T14" fmla="*/ 31 w 55"/>
              <a:gd name="T15" fmla="*/ 26 h 41"/>
              <a:gd name="T16" fmla="*/ 0 w 55"/>
              <a:gd name="T17" fmla="*/ 26 h 41"/>
              <a:gd name="T18" fmla="*/ 12 w 55"/>
              <a:gd name="T19" fmla="*/ 41 h 41"/>
              <a:gd name="T20" fmla="*/ 23 w 55"/>
              <a:gd name="T21" fmla="*/ 31 h 41"/>
              <a:gd name="T22" fmla="*/ 16 w 55"/>
              <a:gd name="T23" fmla="*/ 22 h 41"/>
              <a:gd name="T24" fmla="*/ 11 w 55"/>
              <a:gd name="T25" fmla="*/ 17 h 41"/>
              <a:gd name="T26" fmla="*/ 23 w 55"/>
              <a:gd name="T27" fmla="*/ 5 h 41"/>
              <a:gd name="T28" fmla="*/ 20 w 55"/>
              <a:gd name="T29" fmla="*/ 0 h 41"/>
              <a:gd name="T30" fmla="*/ 0 w 55"/>
              <a:gd name="T31" fmla="*/ 2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 h="41">
                <a:moveTo>
                  <a:pt x="31" y="26"/>
                </a:moveTo>
                <a:cubicBezTo>
                  <a:pt x="31" y="35"/>
                  <a:pt x="36" y="41"/>
                  <a:pt x="43" y="41"/>
                </a:cubicBezTo>
                <a:cubicBezTo>
                  <a:pt x="50" y="41"/>
                  <a:pt x="54" y="36"/>
                  <a:pt x="54" y="31"/>
                </a:cubicBezTo>
                <a:cubicBezTo>
                  <a:pt x="54" y="25"/>
                  <a:pt x="50" y="23"/>
                  <a:pt x="48" y="22"/>
                </a:cubicBezTo>
                <a:cubicBezTo>
                  <a:pt x="44" y="20"/>
                  <a:pt x="43" y="19"/>
                  <a:pt x="43" y="17"/>
                </a:cubicBezTo>
                <a:cubicBezTo>
                  <a:pt x="43" y="13"/>
                  <a:pt x="46" y="8"/>
                  <a:pt x="55" y="5"/>
                </a:cubicBezTo>
                <a:cubicBezTo>
                  <a:pt x="52" y="0"/>
                  <a:pt x="52" y="0"/>
                  <a:pt x="52" y="0"/>
                </a:cubicBezTo>
                <a:cubicBezTo>
                  <a:pt x="39" y="4"/>
                  <a:pt x="31" y="14"/>
                  <a:pt x="31" y="26"/>
                </a:cubicBezTo>
                <a:moveTo>
                  <a:pt x="0" y="26"/>
                </a:moveTo>
                <a:cubicBezTo>
                  <a:pt x="0" y="35"/>
                  <a:pt x="5" y="41"/>
                  <a:pt x="12" y="41"/>
                </a:cubicBezTo>
                <a:cubicBezTo>
                  <a:pt x="18" y="41"/>
                  <a:pt x="23" y="36"/>
                  <a:pt x="23" y="31"/>
                </a:cubicBezTo>
                <a:cubicBezTo>
                  <a:pt x="23" y="25"/>
                  <a:pt x="19" y="23"/>
                  <a:pt x="16" y="22"/>
                </a:cubicBezTo>
                <a:cubicBezTo>
                  <a:pt x="12" y="20"/>
                  <a:pt x="11" y="19"/>
                  <a:pt x="11" y="17"/>
                </a:cubicBezTo>
                <a:cubicBezTo>
                  <a:pt x="11" y="13"/>
                  <a:pt x="15" y="8"/>
                  <a:pt x="23" y="5"/>
                </a:cubicBezTo>
                <a:cubicBezTo>
                  <a:pt x="20" y="0"/>
                  <a:pt x="20" y="0"/>
                  <a:pt x="20" y="0"/>
                </a:cubicBezTo>
                <a:cubicBezTo>
                  <a:pt x="7" y="4"/>
                  <a:pt x="0" y="14"/>
                  <a:pt x="0" y="26"/>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5DAA"/>
              </a:solidFill>
              <a:effectLst/>
              <a:uLnTx/>
              <a:uFillTx/>
              <a:latin typeface="Arial"/>
              <a:ea typeface="+mn-ea"/>
              <a:cs typeface="+mn-cs"/>
            </a:endParaRPr>
          </a:p>
        </p:txBody>
      </p:sp>
      <p:sp>
        <p:nvSpPr>
          <p:cNvPr id="12" name="Title 1">
            <a:extLst>
              <a:ext uri="{FF2B5EF4-FFF2-40B4-BE49-F238E27FC236}">
                <a16:creationId xmlns:a16="http://schemas.microsoft.com/office/drawing/2014/main" id="{FFC6AE28-D190-4A8D-B90E-97813339D2F5}"/>
              </a:ext>
            </a:extLst>
          </p:cNvPr>
          <p:cNvSpPr>
            <a:spLocks noGrp="1"/>
          </p:cNvSpPr>
          <p:nvPr>
            <p:ph type="title" hasCustomPrompt="1"/>
          </p:nvPr>
        </p:nvSpPr>
        <p:spPr>
          <a:xfrm>
            <a:off x="0" y="405202"/>
            <a:ext cx="4848549" cy="857140"/>
          </a:xfrm>
          <a:solidFill>
            <a:srgbClr val="013163">
              <a:alpha val="80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5" name="Content Placeholder 7">
            <a:extLst>
              <a:ext uri="{FF2B5EF4-FFF2-40B4-BE49-F238E27FC236}">
                <a16:creationId xmlns:a16="http://schemas.microsoft.com/office/drawing/2014/main" id="{E26627BE-51CB-42B6-B77C-2316876DDB66}"/>
              </a:ext>
            </a:extLst>
          </p:cNvPr>
          <p:cNvSpPr>
            <a:spLocks noGrp="1"/>
          </p:cNvSpPr>
          <p:nvPr>
            <p:ph sz="quarter" idx="13" hasCustomPrompt="1"/>
          </p:nvPr>
        </p:nvSpPr>
        <p:spPr>
          <a:xfrm>
            <a:off x="1688262" y="2675506"/>
            <a:ext cx="4231394" cy="1368457"/>
          </a:xfrm>
          <a:prstGeom prst="rect">
            <a:avLst/>
          </a:prstGeom>
        </p:spPr>
        <p:txBody>
          <a:bodyPr lIns="0" tIns="0" rIns="0" bIns="0">
            <a:normAutofit/>
          </a:bodyPr>
          <a:lstStyle>
            <a:lvl1pPr marL="0" indent="0">
              <a:spcBef>
                <a:spcPts val="1200"/>
              </a:spcBef>
              <a:buNone/>
              <a:defRPr lang="en-GB" sz="3200" b="0" kern="1200" dirty="0">
                <a:solidFill>
                  <a:schemeClr val="bg1"/>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quote</a:t>
            </a:r>
          </a:p>
          <a:p>
            <a:pPr lvl="1"/>
            <a:endParaRPr lang="en-GB"/>
          </a:p>
        </p:txBody>
      </p:sp>
      <p:sp>
        <p:nvSpPr>
          <p:cNvPr id="16" name="Content Placeholder 7">
            <a:extLst>
              <a:ext uri="{FF2B5EF4-FFF2-40B4-BE49-F238E27FC236}">
                <a16:creationId xmlns:a16="http://schemas.microsoft.com/office/drawing/2014/main" id="{80C9902B-1730-4C02-A726-AB6F9292B97B}"/>
              </a:ext>
            </a:extLst>
          </p:cNvPr>
          <p:cNvSpPr>
            <a:spLocks noGrp="1"/>
          </p:cNvSpPr>
          <p:nvPr>
            <p:ph sz="quarter" idx="14" hasCustomPrompt="1"/>
          </p:nvPr>
        </p:nvSpPr>
        <p:spPr>
          <a:xfrm>
            <a:off x="1659076" y="5036952"/>
            <a:ext cx="4260580" cy="493281"/>
          </a:xfrm>
          <a:prstGeom prst="rect">
            <a:avLst/>
          </a:prstGeom>
        </p:spPr>
        <p:txBody>
          <a:bodyPr lIns="0" tIns="0" rIns="0" bIns="0">
            <a:normAutofit/>
          </a:bodyPr>
          <a:lstStyle>
            <a:lvl1pPr marL="0" indent="0" algn="r">
              <a:spcBef>
                <a:spcPts val="1200"/>
              </a:spcBef>
              <a:buNone/>
              <a:defRPr lang="en-GB" sz="1600" b="1" kern="1200" dirty="0">
                <a:solidFill>
                  <a:schemeClr val="bg1"/>
                </a:solidFill>
                <a:latin typeface="Arial" panose="020B0604020202020204" pitchFamily="34" charset="0"/>
                <a:ea typeface="Arial" panose="020B0604020202020204" pitchFamily="34" charset="0"/>
                <a:cs typeface="Arial" panose="020B0604020202020204" pitchFamily="34" charset="0"/>
              </a:defRPr>
            </a:lvl1pPr>
            <a:lvl2pPr marL="0" indent="0">
              <a:spcBef>
                <a:spcPts val="1200"/>
              </a:spcBef>
              <a:buNone/>
              <a:defRPr sz="2400" b="0">
                <a:solidFill>
                  <a:schemeClr val="bg1"/>
                </a:solidFill>
                <a:latin typeface="Meta Offc Pro" panose="020B0504030101020102" pitchFamily="34" charset="0"/>
              </a:defRPr>
            </a:lvl2pPr>
            <a:lvl3pPr marL="187200" indent="-187200">
              <a:spcBef>
                <a:spcPts val="1200"/>
              </a:spcBef>
              <a:buClr>
                <a:schemeClr val="tx2"/>
              </a:buClr>
              <a:defRPr sz="28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8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800" b="0">
                <a:solidFill>
                  <a:srgbClr val="215895"/>
                </a:solidFill>
                <a:latin typeface="Meta Offc Pro" panose="020B0504030101020102" pitchFamily="34" charset="0"/>
              </a:defRPr>
            </a:lvl5pPr>
          </a:lstStyle>
          <a:p>
            <a:pPr lvl="0"/>
            <a:r>
              <a:rPr lang="en-GB"/>
              <a:t>Click to edit credit</a:t>
            </a:r>
          </a:p>
          <a:p>
            <a:pPr lvl="1"/>
            <a:endParaRPr lang="en-GB"/>
          </a:p>
        </p:txBody>
      </p:sp>
    </p:spTree>
    <p:extLst>
      <p:ext uri="{BB962C8B-B14F-4D97-AF65-F5344CB8AC3E}">
        <p14:creationId xmlns:p14="http://schemas.microsoft.com/office/powerpoint/2010/main" val="146894797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B4B5141-5F68-4057-987C-AC65E93D7542}"/>
              </a:ext>
            </a:extLst>
          </p:cNvPr>
          <p:cNvSpPr/>
          <p:nvPr userDrawn="1"/>
        </p:nvSpPr>
        <p:spPr>
          <a:xfrm>
            <a:off x="5133975" y="1486071"/>
            <a:ext cx="6546789" cy="5046664"/>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13" name="Title 1">
            <a:extLst>
              <a:ext uri="{FF2B5EF4-FFF2-40B4-BE49-F238E27FC236}">
                <a16:creationId xmlns:a16="http://schemas.microsoft.com/office/drawing/2014/main" id="{FED0ADB3-AC3D-4190-B3CD-C971C0F33753}"/>
              </a:ext>
            </a:extLst>
          </p:cNvPr>
          <p:cNvSpPr>
            <a:spLocks noGrp="1"/>
          </p:cNvSpPr>
          <p:nvPr>
            <p:ph type="title" hasCustomPrompt="1"/>
          </p:nvPr>
        </p:nvSpPr>
        <p:spPr>
          <a:xfrm>
            <a:off x="0" y="405202"/>
            <a:ext cx="4848549" cy="857140"/>
          </a:xfrm>
          <a:solidFill>
            <a:srgbClr val="013163">
              <a:alpha val="84000"/>
            </a:srgbClr>
          </a:solidFill>
        </p:spPr>
        <p:txBody>
          <a:bodyPr wrap="none" lIns="360000" tIns="144000" rIns="360000" bIns="0" anchor="ctr">
            <a:spAutoFit/>
          </a:bodyPr>
          <a:lstStyle>
            <a:lvl1pPr algn="l">
              <a:defRPr sz="5000">
                <a:solidFill>
                  <a:schemeClr val="bg1"/>
                </a:solidFill>
                <a:latin typeface="Local Brewery Five" panose="02000506000000020004" pitchFamily="50" charset="0"/>
              </a:defRPr>
            </a:lvl1pPr>
          </a:lstStyle>
          <a:p>
            <a:r>
              <a:rPr lang="en-US"/>
              <a:t>Click to edit title</a:t>
            </a:r>
            <a:endParaRPr lang="en-GB"/>
          </a:p>
        </p:txBody>
      </p:sp>
      <p:sp>
        <p:nvSpPr>
          <p:cNvPr id="12" name="Content Placeholder 7">
            <a:extLst>
              <a:ext uri="{FF2B5EF4-FFF2-40B4-BE49-F238E27FC236}">
                <a16:creationId xmlns:a16="http://schemas.microsoft.com/office/drawing/2014/main" id="{E1F13912-EF00-427A-AF21-19E30CCB8E1F}"/>
              </a:ext>
            </a:extLst>
          </p:cNvPr>
          <p:cNvSpPr>
            <a:spLocks noGrp="1"/>
          </p:cNvSpPr>
          <p:nvPr>
            <p:ph sz="quarter" idx="13"/>
          </p:nvPr>
        </p:nvSpPr>
        <p:spPr>
          <a:xfrm>
            <a:off x="5486399" y="1744130"/>
            <a:ext cx="5746041" cy="4530546"/>
          </a:xfrm>
          <a:prstGeom prst="rect">
            <a:avLst/>
          </a:prstGeom>
        </p:spPr>
        <p:txBody>
          <a:bodyPr lIns="0" tIns="0" rIns="0" bIns="0">
            <a:normAutofit/>
          </a:bodyPr>
          <a:lstStyle>
            <a:lvl1pPr marL="0" indent="0">
              <a:spcBef>
                <a:spcPts val="1200"/>
              </a:spcBef>
              <a:buNone/>
              <a:defRPr lang="en-GB" sz="32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702669137"/>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C227022-81DA-42E2-9F45-E931C8771663}"/>
              </a:ext>
            </a:extLst>
          </p:cNvPr>
          <p:cNvSpPr/>
          <p:nvPr userDrawn="1"/>
        </p:nvSpPr>
        <p:spPr>
          <a:xfrm>
            <a:off x="0" y="3324470"/>
            <a:ext cx="7150982" cy="1184421"/>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srgbClr val="215895"/>
              </a:solidFill>
              <a:latin typeface="Meta Offc Pro" panose="020B0504030101020102" pitchFamily="34" charset="0"/>
            </a:endParaRPr>
          </a:p>
        </p:txBody>
      </p:sp>
      <p:sp>
        <p:nvSpPr>
          <p:cNvPr id="6" name="Rectangle 5">
            <a:extLst>
              <a:ext uri="{FF2B5EF4-FFF2-40B4-BE49-F238E27FC236}">
                <a16:creationId xmlns:a16="http://schemas.microsoft.com/office/drawing/2014/main" id="{D663091D-2911-4D96-93F0-49B891A45D69}"/>
              </a:ext>
            </a:extLst>
          </p:cNvPr>
          <p:cNvSpPr/>
          <p:nvPr userDrawn="1"/>
        </p:nvSpPr>
        <p:spPr>
          <a:xfrm>
            <a:off x="0" y="4508891"/>
            <a:ext cx="7150982" cy="2042382"/>
          </a:xfrm>
          <a:prstGeom prst="rect">
            <a:avLst/>
          </a:prstGeom>
          <a:solidFill>
            <a:srgbClr val="FFFFFF">
              <a:alpha val="8509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b="1">
              <a:solidFill>
                <a:srgbClr val="215895"/>
              </a:solidFill>
              <a:latin typeface="Meta Offc Pro" panose="020B0504030101020102" pitchFamily="34" charset="0"/>
            </a:endParaRPr>
          </a:p>
        </p:txBody>
      </p:sp>
      <p:sp>
        <p:nvSpPr>
          <p:cNvPr id="11" name="Content Placeholder 7">
            <a:extLst>
              <a:ext uri="{FF2B5EF4-FFF2-40B4-BE49-F238E27FC236}">
                <a16:creationId xmlns:a16="http://schemas.microsoft.com/office/drawing/2014/main" id="{C289B230-65B7-4E43-A64E-E3DA29A3CB2F}"/>
              </a:ext>
            </a:extLst>
          </p:cNvPr>
          <p:cNvSpPr>
            <a:spLocks noGrp="1"/>
          </p:cNvSpPr>
          <p:nvPr>
            <p:ph sz="quarter" idx="13" hasCustomPrompt="1"/>
          </p:nvPr>
        </p:nvSpPr>
        <p:spPr>
          <a:xfrm>
            <a:off x="242631" y="4752953"/>
            <a:ext cx="6665720" cy="352390"/>
          </a:xfrm>
          <a:prstGeom prst="rect">
            <a:avLst/>
          </a:prstGeom>
        </p:spPr>
        <p:txBody>
          <a:bodyPr lIns="0" tIns="0" rIns="0" bIns="0">
            <a:normAutofit/>
          </a:bodyPr>
          <a:lstStyle>
            <a:lvl1pPr marL="0" indent="0">
              <a:spcBef>
                <a:spcPts val="1200"/>
              </a:spcBef>
              <a:buNone/>
              <a:defRPr lang="en-GB" sz="2800" b="1" kern="1200" dirty="0">
                <a:solidFill>
                  <a:srgbClr val="215895"/>
                </a:solidFill>
                <a:latin typeface="Meta Offc Pro" panose="020B0504030101020102" pitchFamily="34" charset="0"/>
                <a:ea typeface="Meta Offc Pro" panose="020B0504030101020102" pitchFamily="34" charset="0"/>
                <a:cs typeface="Arial" panose="020B0604020202020204" pitchFamily="34" charset="0"/>
              </a:defRPr>
            </a:lvl1pPr>
            <a:lvl2pPr marL="0" indent="0">
              <a:spcBef>
                <a:spcPts val="1200"/>
              </a:spcBef>
              <a:buNone/>
              <a:defRPr sz="2400" b="0">
                <a:solidFill>
                  <a:srgbClr val="215895"/>
                </a:solidFill>
                <a:latin typeface="Meta Offc Pro" panose="020B0504030101020102" pitchFamily="34" charset="0"/>
              </a:defRPr>
            </a:lvl2pPr>
            <a:lvl3pPr marL="187200" indent="-187200">
              <a:spcBef>
                <a:spcPts val="1200"/>
              </a:spcBef>
              <a:buClr>
                <a:schemeClr val="tx2"/>
              </a:buClr>
              <a:defRPr sz="2400" b="0">
                <a:solidFill>
                  <a:srgbClr val="215895"/>
                </a:solidFill>
                <a:latin typeface="Meta Offc Pro" panose="020B0504030101020102" pitchFamily="34" charset="0"/>
              </a:defRPr>
            </a:lvl3pPr>
            <a:lvl4pPr marL="360000" indent="-180000">
              <a:spcBef>
                <a:spcPts val="1200"/>
              </a:spcBef>
              <a:buClr>
                <a:schemeClr val="tx2"/>
              </a:buClr>
              <a:buFont typeface="Arial"/>
              <a:buChar char="•"/>
              <a:defRPr sz="2400" b="0">
                <a:solidFill>
                  <a:srgbClr val="215895"/>
                </a:solidFill>
                <a:latin typeface="Meta Offc Pro" panose="020B0504030101020102" pitchFamily="34" charset="0"/>
              </a:defRPr>
            </a:lvl4pPr>
            <a:lvl5pPr marL="540000" indent="-182880">
              <a:spcBef>
                <a:spcPts val="1200"/>
              </a:spcBef>
              <a:buClr>
                <a:schemeClr val="tx2"/>
              </a:buClr>
              <a:buFont typeface="Arial"/>
              <a:buChar char="•"/>
              <a:defRPr sz="2400" b="0">
                <a:solidFill>
                  <a:srgbClr val="215895"/>
                </a:solidFill>
                <a:latin typeface="Meta Offc Pro" panose="020B0504030101020102" pitchFamily="34" charset="0"/>
              </a:defRPr>
            </a:lvl5pPr>
          </a:lstStyle>
          <a:p>
            <a:pPr lvl="0"/>
            <a:r>
              <a:rPr lang="en-GB"/>
              <a:t>Any further questions, please contact: </a:t>
            </a:r>
          </a:p>
        </p:txBody>
      </p:sp>
      <p:sp>
        <p:nvSpPr>
          <p:cNvPr id="14" name="Title 1">
            <a:extLst>
              <a:ext uri="{FF2B5EF4-FFF2-40B4-BE49-F238E27FC236}">
                <a16:creationId xmlns:a16="http://schemas.microsoft.com/office/drawing/2014/main" id="{19A3F74E-FF8B-4F3D-A7D4-C6A9A3AF529E}"/>
              </a:ext>
            </a:extLst>
          </p:cNvPr>
          <p:cNvSpPr txBox="1">
            <a:spLocks/>
          </p:cNvSpPr>
          <p:nvPr userDrawn="1"/>
        </p:nvSpPr>
        <p:spPr>
          <a:xfrm>
            <a:off x="242631" y="3586132"/>
            <a:ext cx="6665720" cy="914078"/>
          </a:xfrm>
          <a:prstGeom prst="rect">
            <a:avLst/>
          </a:prstGeom>
          <a:noFill/>
        </p:spPr>
        <p:txBody>
          <a:bodyPr vert="horz" wrap="square" lIns="360000" tIns="144000" rIns="360000" bIns="0" rtlCol="0" anchor="ctr">
            <a:spAutoFit/>
          </a:bodyPr>
          <a:lstStyle>
            <a:lvl1pPr algn="l" defTabSz="914400" rtl="0" eaLnBrk="1" latinLnBrk="0" hangingPunct="1">
              <a:lnSpc>
                <a:spcPct val="90000"/>
              </a:lnSpc>
              <a:spcBef>
                <a:spcPct val="0"/>
              </a:spcBef>
              <a:buNone/>
              <a:defRPr sz="5000" kern="1200">
                <a:solidFill>
                  <a:schemeClr val="bg1"/>
                </a:solidFill>
                <a:latin typeface="Local Brewery Five" panose="02000506000000020004" pitchFamily="50" charset="0"/>
                <a:ea typeface="+mj-ea"/>
                <a:cs typeface="+mj-cs"/>
              </a:defRPr>
            </a:lvl1pPr>
          </a:lstStyle>
          <a:p>
            <a:pPr algn="l"/>
            <a:r>
              <a:rPr lang="en-US" sz="5400" b="1">
                <a:solidFill>
                  <a:srgbClr val="215895"/>
                </a:solidFill>
              </a:rPr>
              <a:t>Thank you!</a:t>
            </a:r>
            <a:endParaRPr lang="en-GB" sz="5400" b="1">
              <a:solidFill>
                <a:srgbClr val="215895"/>
              </a:solidFill>
            </a:endParaRPr>
          </a:p>
        </p:txBody>
      </p:sp>
    </p:spTree>
    <p:extLst>
      <p:ext uri="{BB962C8B-B14F-4D97-AF65-F5344CB8AC3E}">
        <p14:creationId xmlns:p14="http://schemas.microsoft.com/office/powerpoint/2010/main" val="1481813103"/>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8239E15-BC46-447F-9AA4-8682193F7FED}"/>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itle 18">
            <a:extLst>
              <a:ext uri="{FF2B5EF4-FFF2-40B4-BE49-F238E27FC236}">
                <a16:creationId xmlns:a16="http://schemas.microsoft.com/office/drawing/2014/main" id="{6DA55711-7ADA-493C-B892-870295A5FF13}"/>
              </a:ext>
            </a:extLst>
          </p:cNvPr>
          <p:cNvSpPr txBox="1">
            <a:spLocks/>
          </p:cNvSpPr>
          <p:nvPr userDrawn="1"/>
        </p:nvSpPr>
        <p:spPr>
          <a:xfrm>
            <a:off x="9211862" y="3167857"/>
            <a:ext cx="2562904" cy="2562847"/>
          </a:xfrm>
          <a:prstGeom prst="rect">
            <a:avLst/>
          </a:prstGeom>
          <a:solidFill>
            <a:srgbClr val="005DAA">
              <a:alpha val="80000"/>
            </a:srgbClr>
          </a:solidFill>
        </p:spPr>
        <p:txBody>
          <a:bodyPr wrap="square" lIns="144000" tIns="144000" rIns="144000" bIns="0" anchor="t" anchorCtr="0">
            <a:noAutofit/>
          </a:bodyPr>
          <a:lstStyle>
            <a:lvl1pPr marL="720000" algn="l" defTabSz="457200" rtl="0" eaLnBrk="1" latinLnBrk="0" hangingPunct="1">
              <a:lnSpc>
                <a:spcPts val="4960"/>
              </a:lnSpc>
              <a:spcBef>
                <a:spcPts val="0"/>
              </a:spcBef>
              <a:buNone/>
              <a:defRPr sz="4800" b="1" kern="1200">
                <a:solidFill>
                  <a:srgbClr val="FFFFFF"/>
                </a:solidFill>
                <a:latin typeface="+mj-lt"/>
                <a:ea typeface="+mj-ea"/>
                <a:cs typeface="+mj-cs"/>
              </a:defRPr>
            </a:lvl1pPr>
          </a:lstStyle>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2200" b="1"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Forced and child labour</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New provisions launched for land-based supply chain organisations and in further development for at-sea.</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Working in partnership with social standards providers.</a:t>
            </a:r>
            <a:endParaRPr kumimoji="0" lang="en-GB" sz="1400" b="0" i="0" u="none" strike="noStrike" kern="1200" cap="none" spc="0" normalizeH="0" baseline="0" noProof="0">
              <a:ln>
                <a:noFill/>
              </a:ln>
              <a:solidFill>
                <a:srgbClr val="FFFFFF"/>
              </a:solidFill>
              <a:effectLst/>
              <a:uLnTx/>
              <a:uFillTx/>
              <a:latin typeface="Meta Offc Pro" panose="020B0504030101020102" pitchFamily="34" charset="0"/>
              <a:ea typeface="+mj-ea"/>
              <a:cs typeface="+mj-cs"/>
            </a:endParaRPr>
          </a:p>
        </p:txBody>
      </p:sp>
      <p:sp>
        <p:nvSpPr>
          <p:cNvPr id="6" name="Title 18">
            <a:extLst>
              <a:ext uri="{FF2B5EF4-FFF2-40B4-BE49-F238E27FC236}">
                <a16:creationId xmlns:a16="http://schemas.microsoft.com/office/drawing/2014/main" id="{EDB96EBC-CEAC-42EB-9C50-893929AAA3CC}"/>
              </a:ext>
            </a:extLst>
          </p:cNvPr>
          <p:cNvSpPr txBox="1">
            <a:spLocks/>
          </p:cNvSpPr>
          <p:nvPr userDrawn="1"/>
        </p:nvSpPr>
        <p:spPr>
          <a:xfrm>
            <a:off x="6298018" y="2680447"/>
            <a:ext cx="2562904" cy="3050258"/>
          </a:xfrm>
          <a:prstGeom prst="rect">
            <a:avLst/>
          </a:prstGeom>
          <a:solidFill>
            <a:srgbClr val="0080A0">
              <a:alpha val="90000"/>
            </a:srgbClr>
          </a:solidFill>
        </p:spPr>
        <p:txBody>
          <a:bodyPr wrap="square" lIns="144000" tIns="144000" rIns="144000" bIns="0" anchor="t" anchorCtr="0">
            <a:noAutofit/>
          </a:bodyPr>
          <a:lstStyle>
            <a:lvl1pPr marL="720000" algn="l" defTabSz="457200" rtl="0" eaLnBrk="1" latinLnBrk="0" hangingPunct="1">
              <a:lnSpc>
                <a:spcPts val="4960"/>
              </a:lnSpc>
              <a:spcBef>
                <a:spcPts val="0"/>
              </a:spcBef>
              <a:buNone/>
              <a:defRPr sz="4800" b="1" kern="1200">
                <a:solidFill>
                  <a:srgbClr val="FFFFFF"/>
                </a:solidFill>
                <a:latin typeface="+mj-lt"/>
                <a:ea typeface="+mj-ea"/>
                <a:cs typeface="+mj-cs"/>
              </a:defRPr>
            </a:lvl1pPr>
          </a:lstStyle>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2200" b="1"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New streamlined fishery assessment process </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A </a:t>
            </a:r>
            <a:r>
              <a:rPr kumimoji="0" lang="en-GB" sz="1400" b="0" i="0" u="none" strike="noStrike" kern="1200" cap="none" spc="0" normalizeH="0" baseline="0" noProof="0" err="1">
                <a:ln>
                  <a:noFill/>
                </a:ln>
                <a:solidFill>
                  <a:prstClr val="white"/>
                </a:solidFill>
                <a:effectLst/>
                <a:uLnTx/>
                <a:uFillTx/>
                <a:latin typeface="Meta Offc Pro" panose="020B0504030101020102" pitchFamily="34" charset="0"/>
                <a:ea typeface="+mj-ea"/>
                <a:cs typeface="+mj-cs"/>
              </a:rPr>
              <a:t>cleare</a:t>
            </a: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r process that f</a:t>
            </a:r>
            <a:r>
              <a:rPr kumimoji="0" lang="en-GB" sz="1400" b="0" i="0" u="none" strike="noStrike" kern="1200" cap="none" spc="0" normalizeH="0" baseline="0" noProof="0" err="1">
                <a:ln>
                  <a:noFill/>
                </a:ln>
                <a:solidFill>
                  <a:prstClr val="white"/>
                </a:solidFill>
                <a:effectLst/>
                <a:uLnTx/>
                <a:uFillTx/>
                <a:latin typeface="Meta Offc Pro" panose="020B0504030101020102" pitchFamily="34" charset="0"/>
                <a:ea typeface="+mj-ea"/>
                <a:cs typeface="+mj-cs"/>
              </a:rPr>
              <a:t>rontloads</a:t>
            </a: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 stakeholder input.</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Increases the amount of meaningful input periods for stakeholders.</a:t>
            </a:r>
          </a:p>
        </p:txBody>
      </p:sp>
      <p:sp>
        <p:nvSpPr>
          <p:cNvPr id="7" name="Title 18">
            <a:extLst>
              <a:ext uri="{FF2B5EF4-FFF2-40B4-BE49-F238E27FC236}">
                <a16:creationId xmlns:a16="http://schemas.microsoft.com/office/drawing/2014/main" id="{4690D4FE-FC9C-42FB-AC34-EEEF3AA7AF4C}"/>
              </a:ext>
            </a:extLst>
          </p:cNvPr>
          <p:cNvSpPr txBox="1">
            <a:spLocks/>
          </p:cNvSpPr>
          <p:nvPr userDrawn="1"/>
        </p:nvSpPr>
        <p:spPr>
          <a:xfrm>
            <a:off x="3392060" y="2187388"/>
            <a:ext cx="2562904" cy="3543317"/>
          </a:xfrm>
          <a:prstGeom prst="rect">
            <a:avLst/>
          </a:prstGeom>
          <a:solidFill>
            <a:schemeClr val="accent1">
              <a:alpha val="90000"/>
            </a:schemeClr>
          </a:solidFill>
        </p:spPr>
        <p:txBody>
          <a:bodyPr wrap="square" lIns="144000" tIns="144000" rIns="144000" bIns="0" anchor="t" anchorCtr="0">
            <a:noAutofit/>
          </a:bodyPr>
          <a:lstStyle>
            <a:lvl1pPr marL="720000" algn="l" defTabSz="457200" rtl="0" eaLnBrk="1" latinLnBrk="0" hangingPunct="1">
              <a:lnSpc>
                <a:spcPts val="4960"/>
              </a:lnSpc>
              <a:spcBef>
                <a:spcPts val="0"/>
              </a:spcBef>
              <a:buNone/>
              <a:defRPr sz="4800" b="1" kern="1200">
                <a:solidFill>
                  <a:srgbClr val="FFFFFF"/>
                </a:solidFill>
                <a:latin typeface="+mj-lt"/>
                <a:ea typeface="+mj-ea"/>
                <a:cs typeface="+mj-cs"/>
              </a:defRPr>
            </a:lvl1pPr>
          </a:lstStyle>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2200" b="1"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Review of MSC’s assurance system </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Aims to understand measures and safeguards which are in place to ensure impartiality in fisheries assessments.</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Identifies areas for improvement.</a:t>
            </a:r>
            <a:endParaRPr kumimoji="0" lang="en-GB" sz="1400" b="0" i="0" u="none" strike="noStrike" kern="1200" cap="none" spc="0" normalizeH="0" baseline="0" noProof="0">
              <a:ln>
                <a:noFill/>
              </a:ln>
              <a:solidFill>
                <a:srgbClr val="FFFFFF"/>
              </a:solidFill>
              <a:effectLst/>
              <a:uLnTx/>
              <a:uFillTx/>
              <a:latin typeface="Meta Offc Pro" panose="020B0504030101020102" pitchFamily="34" charset="0"/>
              <a:ea typeface="+mj-ea"/>
              <a:cs typeface="+mj-cs"/>
            </a:endParaRPr>
          </a:p>
        </p:txBody>
      </p:sp>
      <p:sp>
        <p:nvSpPr>
          <p:cNvPr id="8" name="Title 18">
            <a:extLst>
              <a:ext uri="{FF2B5EF4-FFF2-40B4-BE49-F238E27FC236}">
                <a16:creationId xmlns:a16="http://schemas.microsoft.com/office/drawing/2014/main" id="{21F31025-574D-4EA8-9313-51AAF64EDBD0}"/>
              </a:ext>
            </a:extLst>
          </p:cNvPr>
          <p:cNvSpPr txBox="1">
            <a:spLocks/>
          </p:cNvSpPr>
          <p:nvPr userDrawn="1"/>
        </p:nvSpPr>
        <p:spPr>
          <a:xfrm>
            <a:off x="486102" y="1775012"/>
            <a:ext cx="2562904" cy="3955693"/>
          </a:xfrm>
          <a:prstGeom prst="rect">
            <a:avLst/>
          </a:prstGeom>
          <a:solidFill>
            <a:schemeClr val="accent2">
              <a:alpha val="90000"/>
            </a:schemeClr>
          </a:solidFill>
        </p:spPr>
        <p:txBody>
          <a:bodyPr wrap="square" lIns="144000" tIns="144000" rIns="144000" bIns="0" anchor="t" anchorCtr="0">
            <a:noAutofit/>
          </a:bodyPr>
          <a:lstStyle>
            <a:lvl1pPr marL="720000" algn="l" defTabSz="457200" rtl="0" eaLnBrk="1" latinLnBrk="0" hangingPunct="1">
              <a:lnSpc>
                <a:spcPts val="4960"/>
              </a:lnSpc>
              <a:spcBef>
                <a:spcPts val="0"/>
              </a:spcBef>
              <a:buNone/>
              <a:defRPr sz="4800" b="1" kern="1200">
                <a:solidFill>
                  <a:srgbClr val="FFFFFF"/>
                </a:solidFill>
                <a:latin typeface="+mj-lt"/>
                <a:ea typeface="+mj-ea"/>
                <a:cs typeface="+mj-cs"/>
              </a:defRPr>
            </a:lvl1pPr>
          </a:lstStyle>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2200" b="1"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Fisheries Standard Review</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Currently in progress.</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rPr>
              <a:t>Aims to improve the efficiency and effectiveness of fisheries assessments and address improved scientific understanding and fisheries management best practice.</a:t>
            </a:r>
          </a:p>
          <a:p>
            <a:pPr marL="0" marR="0" lvl="0" indent="0" algn="l" defTabSz="457200" rtl="0" eaLnBrk="1" fontAlgn="auto" latinLnBrk="0" hangingPunct="1">
              <a:lnSpc>
                <a:spcPct val="100000"/>
              </a:lnSpc>
              <a:spcBef>
                <a:spcPts val="120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Meta Offc Pro" panose="020B0504030101020102" pitchFamily="34" charset="0"/>
                <a:ea typeface="+mj-ea"/>
                <a:cs typeface="+mj-cs"/>
              </a:rPr>
              <a:t>Topics will include impacts on endangered, threatened and protected species.</a:t>
            </a:r>
            <a:endParaRPr kumimoji="0" lang="en-GB" sz="1400" b="0" i="0" u="none" strike="noStrike" kern="1200" cap="none" spc="0" normalizeH="0" baseline="0" noProof="0">
              <a:ln>
                <a:noFill/>
              </a:ln>
              <a:solidFill>
                <a:prstClr val="white"/>
              </a:solidFill>
              <a:effectLst/>
              <a:uLnTx/>
              <a:uFillTx/>
              <a:latin typeface="Meta Offc Pro" panose="020B0504030101020102" pitchFamily="34" charset="0"/>
              <a:ea typeface="+mj-ea"/>
              <a:cs typeface="+mj-cs"/>
            </a:endParaRPr>
          </a:p>
        </p:txBody>
      </p:sp>
      <p:sp>
        <p:nvSpPr>
          <p:cNvPr id="9" name="Rectangle 8">
            <a:extLst>
              <a:ext uri="{FF2B5EF4-FFF2-40B4-BE49-F238E27FC236}">
                <a16:creationId xmlns:a16="http://schemas.microsoft.com/office/drawing/2014/main" id="{975FA151-CA22-4D4C-B177-E72E64492195}"/>
              </a:ext>
            </a:extLst>
          </p:cNvPr>
          <p:cNvSpPr/>
          <p:nvPr userDrawn="1"/>
        </p:nvSpPr>
        <p:spPr>
          <a:xfrm>
            <a:off x="0" y="405025"/>
            <a:ext cx="5111750" cy="769441"/>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64B0"/>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31E01FC-A4DF-470E-9E12-28DF0A2521C3}"/>
              </a:ext>
            </a:extLst>
          </p:cNvPr>
          <p:cNvSpPr txBox="1"/>
          <p:nvPr userDrawn="1"/>
        </p:nvSpPr>
        <p:spPr>
          <a:xfrm>
            <a:off x="376313" y="392642"/>
            <a:ext cx="4735437" cy="769441"/>
          </a:xfrm>
          <a:prstGeom prst="rect">
            <a:avLst/>
          </a:prstGeom>
          <a:noFill/>
        </p:spPr>
        <p:txBody>
          <a:bodyPr wrap="square" rtlCol="0">
            <a:spAutoFit/>
          </a:bodyPr>
          <a:lstStyle/>
          <a:p>
            <a:pPr marL="0" marR="0" lvl="0" indent="0" algn="l" defTabSz="914400" rtl="0" eaLnBrk="1" fontAlgn="auto" latinLnBrk="0" hangingPunct="1">
              <a:lnSpc>
                <a:spcPts val="5600"/>
              </a:lnSpc>
              <a:spcBef>
                <a:spcPts val="0"/>
              </a:spcBef>
              <a:spcAft>
                <a:spcPts val="0"/>
              </a:spcAft>
              <a:buClrTx/>
              <a:buSzTx/>
              <a:buFontTx/>
              <a:buNone/>
              <a:tabLst/>
              <a:defRPr/>
            </a:pPr>
            <a:r>
              <a:rPr kumimoji="0" lang="en-GB" sz="3600" b="0" i="0" u="none" strike="noStrike" kern="1200" cap="none" spc="-150" normalizeH="0" baseline="0" noProof="0">
                <a:ln>
                  <a:noFill/>
                </a:ln>
                <a:solidFill>
                  <a:prstClr val="white"/>
                </a:solidFill>
                <a:effectLst/>
                <a:uLnTx/>
                <a:uFillTx/>
                <a:latin typeface="Local Brewery Four" panose="02000506000000020004" pitchFamily="2" charset="77"/>
                <a:ea typeface="+mn-ea"/>
                <a:cs typeface="+mn-cs"/>
              </a:rPr>
              <a:t>MSC STANDARD MOVING FORWARD</a:t>
            </a:r>
            <a:endParaRPr kumimoji="0" lang="en-GB" sz="3600" b="0" i="0" u="none" strike="noStrike" kern="1200" cap="none" spc="-300" normalizeH="0" baseline="0" noProof="0">
              <a:ln>
                <a:noFill/>
              </a:ln>
              <a:solidFill>
                <a:prstClr val="white"/>
              </a:solidFill>
              <a:effectLst/>
              <a:uLnTx/>
              <a:uFillTx/>
              <a:latin typeface="Local Brewery Four" panose="02000506000000020004" pitchFamily="2" charset="77"/>
              <a:ea typeface="+mn-ea"/>
              <a:cs typeface="+mn-cs"/>
            </a:endParaRPr>
          </a:p>
        </p:txBody>
      </p:sp>
    </p:spTree>
    <p:extLst>
      <p:ext uri="{BB962C8B-B14F-4D97-AF65-F5344CB8AC3E}">
        <p14:creationId xmlns:p14="http://schemas.microsoft.com/office/powerpoint/2010/main" val="377751538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10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5A84A24-9D15-4EDB-B965-3EC315047725}"/>
              </a:ext>
            </a:extLst>
          </p:cNvPr>
          <p:cNvSpPr/>
          <p:nvPr userDrawn="1"/>
        </p:nvSpPr>
        <p:spPr>
          <a:xfrm>
            <a:off x="0" y="619875"/>
            <a:ext cx="8769965" cy="692497"/>
          </a:xfrm>
          <a:prstGeom prst="rect">
            <a:avLst/>
          </a:prstGeom>
          <a:solidFill>
            <a:srgbClr val="013163">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60">
              <a:defRPr/>
            </a:pPr>
            <a:endParaRPr lang="en-GB" sz="1620">
              <a:solidFill>
                <a:srgbClr val="0064B0"/>
              </a:solidFill>
              <a:latin typeface="Calibri" panose="020F0502020204030204"/>
            </a:endParaRPr>
          </a:p>
        </p:txBody>
      </p:sp>
      <p:sp>
        <p:nvSpPr>
          <p:cNvPr id="6" name="TextBox 5">
            <a:extLst>
              <a:ext uri="{FF2B5EF4-FFF2-40B4-BE49-F238E27FC236}">
                <a16:creationId xmlns:a16="http://schemas.microsoft.com/office/drawing/2014/main" id="{5D9384AA-FA24-469C-ACB2-74B453B6A7A0}"/>
              </a:ext>
            </a:extLst>
          </p:cNvPr>
          <p:cNvSpPr txBox="1"/>
          <p:nvPr userDrawn="1"/>
        </p:nvSpPr>
        <p:spPr>
          <a:xfrm>
            <a:off x="338682" y="608730"/>
            <a:ext cx="8616724" cy="697883"/>
          </a:xfrm>
          <a:prstGeom prst="rect">
            <a:avLst/>
          </a:prstGeom>
          <a:noFill/>
        </p:spPr>
        <p:txBody>
          <a:bodyPr wrap="square" rtlCol="0">
            <a:spAutoFit/>
          </a:bodyPr>
          <a:lstStyle/>
          <a:p>
            <a:pPr defTabSz="822960">
              <a:lnSpc>
                <a:spcPts val="5040"/>
              </a:lnSpc>
              <a:defRPr/>
            </a:pPr>
            <a:r>
              <a:rPr lang="en-US" sz="3240" spc="-136">
                <a:solidFill>
                  <a:prstClr val="white"/>
                </a:solidFill>
                <a:latin typeface="Local Brewery Four" panose="02000506000000020004" pitchFamily="2" charset="77"/>
              </a:rPr>
              <a:t>SDG Leadership Forum on Goal 14: Life Below Water</a:t>
            </a:r>
            <a:endParaRPr lang="en-GB" sz="3240" spc="-270">
              <a:solidFill>
                <a:prstClr val="white"/>
              </a:solidFill>
              <a:latin typeface="Local Brewery Four" panose="02000506000000020004" pitchFamily="2" charset="77"/>
            </a:endParaRPr>
          </a:p>
        </p:txBody>
      </p:sp>
      <p:sp>
        <p:nvSpPr>
          <p:cNvPr id="7" name="Rectangle 6">
            <a:extLst>
              <a:ext uri="{FF2B5EF4-FFF2-40B4-BE49-F238E27FC236}">
                <a16:creationId xmlns:a16="http://schemas.microsoft.com/office/drawing/2014/main" id="{E0B1FCDF-887F-412A-9134-86D8702438D9}"/>
              </a:ext>
            </a:extLst>
          </p:cNvPr>
          <p:cNvSpPr/>
          <p:nvPr userDrawn="1"/>
        </p:nvSpPr>
        <p:spPr>
          <a:xfrm>
            <a:off x="4595899" y="2364134"/>
            <a:ext cx="5962262" cy="604561"/>
          </a:xfrm>
          <a:prstGeom prst="rect">
            <a:avLst/>
          </a:prstGeom>
          <a:solidFill>
            <a:srgbClr val="007D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r>
              <a:rPr lang="en-GB" sz="2200" b="1"/>
              <a:t>More than </a:t>
            </a:r>
            <a:r>
              <a:rPr lang="en-GB" sz="4000" b="1"/>
              <a:t>225</a:t>
            </a:r>
            <a:r>
              <a:rPr lang="en-GB" sz="2200" b="1"/>
              <a:t> attendees</a:t>
            </a:r>
          </a:p>
        </p:txBody>
      </p:sp>
      <p:pic>
        <p:nvPicPr>
          <p:cNvPr id="8" name="Picture 2" descr="Image result for SDG14">
            <a:extLst>
              <a:ext uri="{FF2B5EF4-FFF2-40B4-BE49-F238E27FC236}">
                <a16:creationId xmlns:a16="http://schemas.microsoft.com/office/drawing/2014/main" id="{EF878B7A-34B5-4670-9B76-5BE74E45CA92}"/>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38679" y="2340917"/>
            <a:ext cx="2904234" cy="29042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A4B0F419-3599-4DFF-801C-569B8E5FEDF4}"/>
              </a:ext>
            </a:extLst>
          </p:cNvPr>
          <p:cNvSpPr/>
          <p:nvPr userDrawn="1"/>
        </p:nvSpPr>
        <p:spPr>
          <a:xfrm>
            <a:off x="4595899" y="3118310"/>
            <a:ext cx="5962262" cy="604561"/>
          </a:xfrm>
          <a:prstGeom prst="rect">
            <a:avLst/>
          </a:prstGeom>
          <a:solidFill>
            <a:srgbClr val="007D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r>
              <a:rPr lang="en-GB" sz="2200" b="1"/>
              <a:t>               from </a:t>
            </a:r>
            <a:r>
              <a:rPr lang="en-GB" sz="4000" b="1"/>
              <a:t>31</a:t>
            </a:r>
            <a:r>
              <a:rPr lang="en-GB" sz="2200" b="1"/>
              <a:t> countries</a:t>
            </a:r>
          </a:p>
        </p:txBody>
      </p:sp>
      <p:sp>
        <p:nvSpPr>
          <p:cNvPr id="10" name="Rectangle 9">
            <a:extLst>
              <a:ext uri="{FF2B5EF4-FFF2-40B4-BE49-F238E27FC236}">
                <a16:creationId xmlns:a16="http://schemas.microsoft.com/office/drawing/2014/main" id="{12485FE6-3BD6-4D98-A593-68D5F2A54F00}"/>
              </a:ext>
            </a:extLst>
          </p:cNvPr>
          <p:cNvSpPr/>
          <p:nvPr userDrawn="1"/>
        </p:nvSpPr>
        <p:spPr>
          <a:xfrm>
            <a:off x="4595899" y="3872486"/>
            <a:ext cx="5962262" cy="604561"/>
          </a:xfrm>
          <a:prstGeom prst="rect">
            <a:avLst/>
          </a:prstGeom>
          <a:solidFill>
            <a:srgbClr val="007D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r>
              <a:rPr lang="en-GB" sz="2200" b="1"/>
              <a:t>                      </a:t>
            </a:r>
            <a:r>
              <a:rPr lang="en-GB" b="1"/>
              <a:t>  </a:t>
            </a:r>
            <a:r>
              <a:rPr lang="en-GB" sz="2200" b="1"/>
              <a:t>     </a:t>
            </a:r>
            <a:r>
              <a:rPr lang="en-GB" sz="4000" b="1"/>
              <a:t>5</a:t>
            </a:r>
            <a:r>
              <a:rPr lang="en-GB" sz="2200" b="1"/>
              <a:t> hours of online text discussion</a:t>
            </a:r>
          </a:p>
        </p:txBody>
      </p:sp>
      <p:sp>
        <p:nvSpPr>
          <p:cNvPr id="11" name="Rectangle 10">
            <a:extLst>
              <a:ext uri="{FF2B5EF4-FFF2-40B4-BE49-F238E27FC236}">
                <a16:creationId xmlns:a16="http://schemas.microsoft.com/office/drawing/2014/main" id="{4F3BAE7A-72B1-4B6F-B269-ABB6A6C63150}"/>
              </a:ext>
            </a:extLst>
          </p:cNvPr>
          <p:cNvSpPr/>
          <p:nvPr userDrawn="1"/>
        </p:nvSpPr>
        <p:spPr>
          <a:xfrm>
            <a:off x="4595899" y="4626661"/>
            <a:ext cx="5962262" cy="604561"/>
          </a:xfrm>
          <a:prstGeom prst="rect">
            <a:avLst/>
          </a:prstGeom>
          <a:solidFill>
            <a:srgbClr val="007DB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728" tIns="54864" rIns="109728" bIns="54864" numCol="1" spcCol="0" rtlCol="0" fromWordArt="0" anchor="ctr" anchorCtr="0" forceAA="0" compatLnSpc="1">
            <a:prstTxWarp prst="textNoShape">
              <a:avLst/>
            </a:prstTxWarp>
            <a:noAutofit/>
          </a:bodyPr>
          <a:lstStyle/>
          <a:p>
            <a:r>
              <a:rPr lang="en-GB" sz="4400" b="1"/>
              <a:t>    </a:t>
            </a:r>
            <a:r>
              <a:rPr lang="en-GB" sz="4000" b="1"/>
              <a:t>  </a:t>
            </a:r>
            <a:r>
              <a:rPr lang="en-GB" sz="4400" b="1"/>
              <a:t> </a:t>
            </a:r>
            <a:r>
              <a:rPr lang="en-GB" sz="4000" b="1"/>
              <a:t>    892</a:t>
            </a:r>
            <a:r>
              <a:rPr lang="en-GB" sz="2200" b="1"/>
              <a:t> individual comments</a:t>
            </a:r>
          </a:p>
        </p:txBody>
      </p:sp>
    </p:spTree>
    <p:extLst>
      <p:ext uri="{BB962C8B-B14F-4D97-AF65-F5344CB8AC3E}">
        <p14:creationId xmlns:p14="http://schemas.microsoft.com/office/powerpoint/2010/main" val="84182433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8139078"/>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matchingName="4_Title Slide" type="title">
  <p:cSld name="4_Title Slide">
    <p:spTree>
      <p:nvGrpSpPr>
        <p:cNvPr id="1" name="Shape 13"/>
        <p:cNvGrpSpPr/>
        <p:nvPr/>
      </p:nvGrpSpPr>
      <p:grpSpPr>
        <a:xfrm>
          <a:off x="0" y="0"/>
          <a:ext cx="0" cy="0"/>
          <a:chOff x="0" y="0"/>
          <a:chExt cx="0" cy="0"/>
        </a:xfrm>
      </p:grpSpPr>
      <p:sp>
        <p:nvSpPr>
          <p:cNvPr id="14" name="Google Shape;14;p71"/>
          <p:cNvSpPr txBox="1">
            <a:spLocks noGrp="1"/>
          </p:cNvSpPr>
          <p:nvPr>
            <p:ph type="ctrTitle"/>
          </p:nvPr>
        </p:nvSpPr>
        <p:spPr>
          <a:xfrm>
            <a:off x="1524000" y="1122363"/>
            <a:ext cx="9144000" cy="2387600"/>
          </a:xfrm>
          <a:prstGeom prst="rect">
            <a:avLst/>
          </a:prstGeom>
          <a:noFill/>
          <a:ln>
            <a:noFill/>
          </a:ln>
        </p:spPr>
        <p:txBody>
          <a:bodyPr spcFirstLastPara="1" wrap="square" lIns="0" tIns="0" rIns="0" bIns="0" anchor="b" anchorCtr="0">
            <a:normAutofit/>
          </a:bodyPr>
          <a:lstStyle>
            <a:lvl1pPr lvl="0" algn="ctr">
              <a:lnSpc>
                <a:spcPct val="90000"/>
              </a:lnSpc>
              <a:spcBef>
                <a:spcPts val="0"/>
              </a:spcBef>
              <a:spcAft>
                <a:spcPts val="0"/>
              </a:spcAft>
              <a:buClr>
                <a:schemeClr val="dk1"/>
              </a:buClr>
              <a:buSzPts val="6000"/>
              <a:buFont typeface="Trebuchet MS"/>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71"/>
          <p:cNvSpPr txBox="1">
            <a:spLocks noGrp="1"/>
          </p:cNvSpPr>
          <p:nvPr>
            <p:ph type="subTitle" idx="1"/>
          </p:nvPr>
        </p:nvSpPr>
        <p:spPr>
          <a:xfrm>
            <a:off x="1524000" y="3602038"/>
            <a:ext cx="9144000" cy="1655762"/>
          </a:xfrm>
          <a:prstGeom prst="rect">
            <a:avLst/>
          </a:prstGeom>
          <a:noFill/>
          <a:ln>
            <a:noFill/>
          </a:ln>
        </p:spPr>
        <p:txBody>
          <a:bodyPr spcFirstLastPara="1" wrap="square" lIns="0" tIns="0" rIns="0" bIns="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 name="Google Shape;16;p7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7" name="Google Shape;17;p7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8" name="Google Shape;18;p71"/>
          <p:cNvSpPr txBox="1">
            <a:spLocks noGrp="1"/>
          </p:cNvSpPr>
          <p:nvPr>
            <p:ph type="sldNum" idx="12"/>
          </p:nvPr>
        </p:nvSpPr>
        <p:spPr>
          <a:xfrm>
            <a:off x="9134061" y="6356350"/>
            <a:ext cx="2743200" cy="365125"/>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5721637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9"/>
        <p:cNvGrpSpPr/>
        <p:nvPr/>
      </p:nvGrpSpPr>
      <p:grpSpPr>
        <a:xfrm>
          <a:off x="0" y="0"/>
          <a:ext cx="0" cy="0"/>
          <a:chOff x="0" y="0"/>
          <a:chExt cx="0" cy="0"/>
        </a:xfrm>
      </p:grpSpPr>
      <p:sp>
        <p:nvSpPr>
          <p:cNvPr id="20" name="Google Shape;20;p118"/>
          <p:cNvSpPr txBox="1">
            <a:spLocks noGrp="1"/>
          </p:cNvSpPr>
          <p:nvPr>
            <p:ph type="dt" idx="10"/>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1" name="Google Shape;21;p118"/>
          <p:cNvSpPr txBox="1">
            <a:spLocks noGrp="1"/>
          </p:cNvSpPr>
          <p:nvPr>
            <p:ph type="ftr" idx="11"/>
          </p:nvPr>
        </p:nvSpPr>
        <p:spPr>
          <a:xfrm>
            <a:off x="0" y="0"/>
            <a:ext cx="3000000" cy="30000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22" name="Google Shape;22;p118"/>
          <p:cNvSpPr txBox="1">
            <a:spLocks noGrp="1"/>
          </p:cNvSpPr>
          <p:nvPr>
            <p:ph type="sldNum" idx="12"/>
          </p:nvPr>
        </p:nvSpPr>
        <p:spPr>
          <a:xfrm>
            <a:off x="9134061" y="6356350"/>
            <a:ext cx="2743200" cy="365125"/>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8878210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23"/>
        <p:cNvGrpSpPr/>
        <p:nvPr/>
      </p:nvGrpSpPr>
      <p:grpSpPr>
        <a:xfrm>
          <a:off x="0" y="0"/>
          <a:ext cx="0" cy="0"/>
          <a:chOff x="0" y="0"/>
          <a:chExt cx="0" cy="0"/>
        </a:xfrm>
      </p:grpSpPr>
      <p:pic>
        <p:nvPicPr>
          <p:cNvPr id="24" name="Google Shape;24;p73"/>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25" name="Google Shape;25;p73"/>
          <p:cNvSpPr/>
          <p:nvPr/>
        </p:nvSpPr>
        <p:spPr>
          <a:xfrm>
            <a:off x="0" y="-1"/>
            <a:ext cx="12192000" cy="6858000"/>
          </a:xfrm>
          <a:prstGeom prst="rect">
            <a:avLst/>
          </a:prstGeom>
          <a:gradFill>
            <a:gsLst>
              <a:gs pos="0">
                <a:srgbClr val="672D86">
                  <a:alpha val="76471"/>
                </a:srgbClr>
              </a:gs>
              <a:gs pos="40000">
                <a:srgbClr val="672D86">
                  <a:alpha val="95294"/>
                </a:srgbClr>
              </a:gs>
              <a:gs pos="100000">
                <a:srgbClr val="672D86">
                  <a:alpha val="95294"/>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217902567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26"/>
        <p:cNvGrpSpPr/>
        <p:nvPr/>
      </p:nvGrpSpPr>
      <p:grpSpPr>
        <a:xfrm>
          <a:off x="0" y="0"/>
          <a:ext cx="0" cy="0"/>
          <a:chOff x="0" y="0"/>
          <a:chExt cx="0" cy="0"/>
        </a:xfrm>
      </p:grpSpPr>
      <p:pic>
        <p:nvPicPr>
          <p:cNvPr id="27" name="Google Shape;27;p74"/>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28" name="Google Shape;28;p74"/>
          <p:cNvSpPr/>
          <p:nvPr/>
        </p:nvSpPr>
        <p:spPr>
          <a:xfrm>
            <a:off x="0" y="0"/>
            <a:ext cx="12218706" cy="6878668"/>
          </a:xfrm>
          <a:prstGeom prst="rect">
            <a:avLst/>
          </a:prstGeom>
          <a:gradFill>
            <a:gsLst>
              <a:gs pos="0">
                <a:srgbClr val="009A5A">
                  <a:alpha val="72549"/>
                </a:srgbClr>
              </a:gs>
              <a:gs pos="40000">
                <a:srgbClr val="009A5A">
                  <a:alpha val="92549"/>
                </a:srgbClr>
              </a:gs>
              <a:gs pos="100000">
                <a:srgbClr val="009A5A">
                  <a:alpha val="92549"/>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27629150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matchingName="3_Title Slide">
  <p:cSld name="3_Title Slide">
    <p:spTree>
      <p:nvGrpSpPr>
        <p:cNvPr id="1" name="Shape 29"/>
        <p:cNvGrpSpPr/>
        <p:nvPr/>
      </p:nvGrpSpPr>
      <p:grpSpPr>
        <a:xfrm>
          <a:off x="0" y="0"/>
          <a:ext cx="0" cy="0"/>
          <a:chOff x="0" y="0"/>
          <a:chExt cx="0" cy="0"/>
        </a:xfrm>
      </p:grpSpPr>
      <p:pic>
        <p:nvPicPr>
          <p:cNvPr id="30" name="Google Shape;30;p75"/>
          <p:cNvPicPr preferRelativeResize="0"/>
          <p:nvPr/>
        </p:nvPicPr>
        <p:blipFill rotWithShape="1">
          <a:blip r:embed="rId2">
            <a:alphaModFix/>
          </a:blip>
          <a:srcRect/>
          <a:stretch/>
        </p:blipFill>
        <p:spPr>
          <a:xfrm>
            <a:off x="-1" y="20668"/>
            <a:ext cx="12192000" cy="6858000"/>
          </a:xfrm>
          <a:prstGeom prst="rect">
            <a:avLst/>
          </a:prstGeom>
          <a:noFill/>
          <a:ln>
            <a:noFill/>
          </a:ln>
        </p:spPr>
      </p:pic>
      <p:sp>
        <p:nvSpPr>
          <p:cNvPr id="31" name="Google Shape;31;p75"/>
          <p:cNvSpPr/>
          <p:nvPr/>
        </p:nvSpPr>
        <p:spPr>
          <a:xfrm>
            <a:off x="0" y="0"/>
            <a:ext cx="12192000" cy="6878668"/>
          </a:xfrm>
          <a:prstGeom prst="rect">
            <a:avLst/>
          </a:prstGeom>
          <a:gradFill>
            <a:gsLst>
              <a:gs pos="0">
                <a:srgbClr val="004A73">
                  <a:alpha val="68235"/>
                </a:srgbClr>
              </a:gs>
              <a:gs pos="40000">
                <a:srgbClr val="004A73">
                  <a:alpha val="91373"/>
                </a:srgbClr>
              </a:gs>
              <a:gs pos="100000">
                <a:srgbClr val="004A73">
                  <a:alpha val="91373"/>
                </a:srgbClr>
              </a:gs>
            </a:gsLst>
            <a:lin ang="16200000" scaled="0"/>
          </a:gradFill>
          <a:ln>
            <a:noFill/>
          </a:ln>
        </p:spPr>
        <p:txBody>
          <a:bodyPr spcFirstLastPara="1" wrap="square" lIns="91425" tIns="45700" rIns="91425" bIns="45700" anchor="ctr" anchorCtr="0">
            <a:noAutofit/>
          </a:bodyPr>
          <a:lstStyle/>
          <a:p>
            <a:pPr marL="0" marR="0" lvl="0" indent="0" algn="l" rtl="0">
              <a:lnSpc>
                <a:spcPct val="11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Tree>
    <p:extLst>
      <p:ext uri="{BB962C8B-B14F-4D97-AF65-F5344CB8AC3E}">
        <p14:creationId xmlns:p14="http://schemas.microsoft.com/office/powerpoint/2010/main" val="964341531"/>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matchingName="5_Title Slide">
  <p:cSld name="5_Title Slide">
    <p:spTree>
      <p:nvGrpSpPr>
        <p:cNvPr id="1" name="Shape 32"/>
        <p:cNvGrpSpPr/>
        <p:nvPr/>
      </p:nvGrpSpPr>
      <p:grpSpPr>
        <a:xfrm>
          <a:off x="0" y="0"/>
          <a:ext cx="0" cy="0"/>
          <a:chOff x="0" y="0"/>
          <a:chExt cx="0" cy="0"/>
        </a:xfrm>
      </p:grpSpPr>
      <p:pic>
        <p:nvPicPr>
          <p:cNvPr id="33" name="Google Shape;33;p76"/>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34" name="Google Shape;34;p76"/>
          <p:cNvSpPr/>
          <p:nvPr/>
        </p:nvSpPr>
        <p:spPr>
          <a:xfrm>
            <a:off x="6927" y="0"/>
            <a:ext cx="12192000" cy="6858000"/>
          </a:xfrm>
          <a:prstGeom prst="rect">
            <a:avLst/>
          </a:prstGeom>
          <a:gradFill>
            <a:gsLst>
              <a:gs pos="0">
                <a:srgbClr val="004A73">
                  <a:alpha val="72549"/>
                </a:srgbClr>
              </a:gs>
              <a:gs pos="40000">
                <a:srgbClr val="0092C0">
                  <a:alpha val="91373"/>
                </a:srgbClr>
              </a:gs>
              <a:gs pos="100000">
                <a:srgbClr val="0092C0">
                  <a:alpha val="91373"/>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5" name="Google Shape;35;p76"/>
          <p:cNvSpPr/>
          <p:nvPr/>
        </p:nvSpPr>
        <p:spPr>
          <a:xfrm>
            <a:off x="5029199" y="0"/>
            <a:ext cx="7162802" cy="6858000"/>
          </a:xfrm>
          <a:prstGeom prst="rect">
            <a:avLst/>
          </a:prstGeom>
          <a:gradFill>
            <a:gsLst>
              <a:gs pos="0">
                <a:srgbClr val="FFFFFF">
                  <a:alpha val="11373"/>
                </a:srgbClr>
              </a:gs>
              <a:gs pos="46000">
                <a:srgbClr val="FFFFFF">
                  <a:alpha val="37255"/>
                </a:srgbClr>
              </a:gs>
              <a:gs pos="100000">
                <a:srgbClr val="FFFFFF">
                  <a:alpha val="37255"/>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6" name="Google Shape;36;p76"/>
          <p:cNvPicPr preferRelativeResize="0"/>
          <p:nvPr/>
        </p:nvPicPr>
        <p:blipFill rotWithShape="1">
          <a:blip r:embed="rId3">
            <a:alphaModFix/>
          </a:blip>
          <a:srcRect/>
          <a:stretch/>
        </p:blipFill>
        <p:spPr>
          <a:xfrm>
            <a:off x="576072" y="5806888"/>
            <a:ext cx="1528912" cy="751044"/>
          </a:xfrm>
          <a:prstGeom prst="rect">
            <a:avLst/>
          </a:prstGeom>
          <a:noFill/>
          <a:ln>
            <a:noFill/>
          </a:ln>
        </p:spPr>
      </p:pic>
      <p:sp>
        <p:nvSpPr>
          <p:cNvPr id="37" name="Google Shape;37;p76"/>
          <p:cNvSpPr txBox="1">
            <a:spLocks noGrp="1"/>
          </p:cNvSpPr>
          <p:nvPr>
            <p:ph type="sldNum" idx="12"/>
          </p:nvPr>
        </p:nvSpPr>
        <p:spPr>
          <a:xfrm>
            <a:off x="11366214" y="6271128"/>
            <a:ext cx="274320" cy="27432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
        <p:nvSpPr>
          <p:cNvPr id="38" name="Google Shape;38;p76"/>
          <p:cNvSpPr/>
          <p:nvPr/>
        </p:nvSpPr>
        <p:spPr>
          <a:xfrm>
            <a:off x="10113264" y="742397"/>
            <a:ext cx="2078736" cy="566928"/>
          </a:xfrm>
          <a:prstGeom prst="rect">
            <a:avLst/>
          </a:prstGeom>
          <a:solidFill>
            <a:srgbClr val="F26522"/>
          </a:solidFill>
          <a:ln>
            <a:noFill/>
          </a:ln>
        </p:spPr>
        <p:txBody>
          <a:bodyPr spcFirstLastPara="1" wrap="square" lIns="91425" tIns="45700" rIns="5486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Trebuchet MS"/>
                <a:ea typeface="Trebuchet MS"/>
                <a:cs typeface="Trebuchet MS"/>
                <a:sym typeface="Trebuchet MS"/>
              </a:rPr>
              <a:t>CASE STUDY</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0322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39"/>
        <p:cNvGrpSpPr/>
        <p:nvPr/>
      </p:nvGrpSpPr>
      <p:grpSpPr>
        <a:xfrm>
          <a:off x="0" y="0"/>
          <a:ext cx="0" cy="0"/>
          <a:chOff x="0" y="0"/>
          <a:chExt cx="0" cy="0"/>
        </a:xfrm>
      </p:grpSpPr>
      <p:pic>
        <p:nvPicPr>
          <p:cNvPr id="40" name="Google Shape;40;p77"/>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41" name="Google Shape;41;p77"/>
          <p:cNvSpPr/>
          <p:nvPr/>
        </p:nvSpPr>
        <p:spPr>
          <a:xfrm>
            <a:off x="0" y="-1"/>
            <a:ext cx="12192000" cy="6858000"/>
          </a:xfrm>
          <a:prstGeom prst="rect">
            <a:avLst/>
          </a:prstGeom>
          <a:gradFill>
            <a:gsLst>
              <a:gs pos="0">
                <a:srgbClr val="672D86">
                  <a:alpha val="76471"/>
                </a:srgbClr>
              </a:gs>
              <a:gs pos="40000">
                <a:srgbClr val="672D86">
                  <a:alpha val="95294"/>
                </a:srgbClr>
              </a:gs>
              <a:gs pos="100000">
                <a:srgbClr val="672D86">
                  <a:alpha val="95294"/>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 name="Google Shape;42;p77"/>
          <p:cNvSpPr/>
          <p:nvPr/>
        </p:nvSpPr>
        <p:spPr>
          <a:xfrm>
            <a:off x="5029199" y="0"/>
            <a:ext cx="7162802" cy="6858000"/>
          </a:xfrm>
          <a:prstGeom prst="rect">
            <a:avLst/>
          </a:prstGeom>
          <a:gradFill>
            <a:gsLst>
              <a:gs pos="0">
                <a:srgbClr val="FFFFFF">
                  <a:alpha val="11373"/>
                </a:srgbClr>
              </a:gs>
              <a:gs pos="46000">
                <a:srgbClr val="FFFFFF">
                  <a:alpha val="37255"/>
                </a:srgbClr>
              </a:gs>
              <a:gs pos="100000">
                <a:srgbClr val="FFFFFF">
                  <a:alpha val="37255"/>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3" name="Google Shape;43;p77"/>
          <p:cNvPicPr preferRelativeResize="0"/>
          <p:nvPr/>
        </p:nvPicPr>
        <p:blipFill rotWithShape="1">
          <a:blip r:embed="rId3">
            <a:alphaModFix/>
          </a:blip>
          <a:srcRect/>
          <a:stretch/>
        </p:blipFill>
        <p:spPr>
          <a:xfrm>
            <a:off x="576072" y="5806888"/>
            <a:ext cx="1528912" cy="751044"/>
          </a:xfrm>
          <a:prstGeom prst="rect">
            <a:avLst/>
          </a:prstGeom>
          <a:noFill/>
          <a:ln>
            <a:noFill/>
          </a:ln>
        </p:spPr>
      </p:pic>
      <p:sp>
        <p:nvSpPr>
          <p:cNvPr id="44" name="Google Shape;44;p77"/>
          <p:cNvSpPr txBox="1">
            <a:spLocks noGrp="1"/>
          </p:cNvSpPr>
          <p:nvPr>
            <p:ph type="sldNum" idx="12"/>
          </p:nvPr>
        </p:nvSpPr>
        <p:spPr>
          <a:xfrm>
            <a:off x="11366214" y="6271128"/>
            <a:ext cx="274320" cy="27432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
        <p:nvSpPr>
          <p:cNvPr id="45" name="Google Shape;45;p77"/>
          <p:cNvSpPr/>
          <p:nvPr/>
        </p:nvSpPr>
        <p:spPr>
          <a:xfrm>
            <a:off x="10113264" y="742397"/>
            <a:ext cx="2078736" cy="566928"/>
          </a:xfrm>
          <a:prstGeom prst="rect">
            <a:avLst/>
          </a:prstGeom>
          <a:solidFill>
            <a:srgbClr val="F26522"/>
          </a:solidFill>
          <a:ln>
            <a:noFill/>
          </a:ln>
        </p:spPr>
        <p:txBody>
          <a:bodyPr spcFirstLastPara="1" wrap="square" lIns="91425" tIns="45700" rIns="5486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Trebuchet MS"/>
                <a:ea typeface="Trebuchet MS"/>
                <a:cs typeface="Trebuchet MS"/>
                <a:sym typeface="Trebuchet MS"/>
              </a:rPr>
              <a:t>CASE STUDY</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39425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additive="base">
                                        <p:cTn id="7" dur="500"/>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46"/>
        <p:cNvGrpSpPr/>
        <p:nvPr/>
      </p:nvGrpSpPr>
      <p:grpSpPr>
        <a:xfrm>
          <a:off x="0" y="0"/>
          <a:ext cx="0" cy="0"/>
          <a:chOff x="0" y="0"/>
          <a:chExt cx="0" cy="0"/>
        </a:xfrm>
      </p:grpSpPr>
      <p:pic>
        <p:nvPicPr>
          <p:cNvPr id="47" name="Google Shape;47;p78"/>
          <p:cNvPicPr preferRelativeResize="0"/>
          <p:nvPr/>
        </p:nvPicPr>
        <p:blipFill rotWithShape="1">
          <a:blip r:embed="rId2">
            <a:alphaModFix/>
          </a:blip>
          <a:srcRect/>
          <a:stretch/>
        </p:blipFill>
        <p:spPr>
          <a:xfrm>
            <a:off x="0" y="-1"/>
            <a:ext cx="12192000" cy="6858000"/>
          </a:xfrm>
          <a:prstGeom prst="rect">
            <a:avLst/>
          </a:prstGeom>
          <a:noFill/>
          <a:ln>
            <a:noFill/>
          </a:ln>
        </p:spPr>
      </p:pic>
      <p:sp>
        <p:nvSpPr>
          <p:cNvPr id="48" name="Google Shape;48;p78"/>
          <p:cNvSpPr/>
          <p:nvPr/>
        </p:nvSpPr>
        <p:spPr>
          <a:xfrm>
            <a:off x="0" y="0"/>
            <a:ext cx="12192000" cy="6878668"/>
          </a:xfrm>
          <a:prstGeom prst="rect">
            <a:avLst/>
          </a:prstGeom>
          <a:gradFill>
            <a:gsLst>
              <a:gs pos="0">
                <a:srgbClr val="009A5A">
                  <a:alpha val="72549"/>
                </a:srgbClr>
              </a:gs>
              <a:gs pos="40000">
                <a:srgbClr val="009A5A">
                  <a:alpha val="92549"/>
                </a:srgbClr>
              </a:gs>
              <a:gs pos="100000">
                <a:srgbClr val="009A5A">
                  <a:alpha val="92549"/>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9" name="Google Shape;49;p78"/>
          <p:cNvSpPr/>
          <p:nvPr/>
        </p:nvSpPr>
        <p:spPr>
          <a:xfrm>
            <a:off x="5029199" y="0"/>
            <a:ext cx="7162802" cy="6858000"/>
          </a:xfrm>
          <a:prstGeom prst="rect">
            <a:avLst/>
          </a:prstGeom>
          <a:gradFill>
            <a:gsLst>
              <a:gs pos="0">
                <a:srgbClr val="FFFFFF">
                  <a:alpha val="11373"/>
                </a:srgbClr>
              </a:gs>
              <a:gs pos="46000">
                <a:srgbClr val="FFFFFF">
                  <a:alpha val="37255"/>
                </a:srgbClr>
              </a:gs>
              <a:gs pos="100000">
                <a:srgbClr val="FFFFFF">
                  <a:alpha val="37255"/>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0" name="Google Shape;50;p78"/>
          <p:cNvPicPr preferRelativeResize="0"/>
          <p:nvPr/>
        </p:nvPicPr>
        <p:blipFill rotWithShape="1">
          <a:blip r:embed="rId3">
            <a:alphaModFix/>
          </a:blip>
          <a:srcRect/>
          <a:stretch/>
        </p:blipFill>
        <p:spPr>
          <a:xfrm>
            <a:off x="576072" y="5806888"/>
            <a:ext cx="1528912" cy="751044"/>
          </a:xfrm>
          <a:prstGeom prst="rect">
            <a:avLst/>
          </a:prstGeom>
          <a:noFill/>
          <a:ln>
            <a:noFill/>
          </a:ln>
        </p:spPr>
      </p:pic>
      <p:sp>
        <p:nvSpPr>
          <p:cNvPr id="51" name="Google Shape;51;p78"/>
          <p:cNvSpPr txBox="1">
            <a:spLocks noGrp="1"/>
          </p:cNvSpPr>
          <p:nvPr>
            <p:ph type="sldNum" idx="12"/>
          </p:nvPr>
        </p:nvSpPr>
        <p:spPr>
          <a:xfrm>
            <a:off x="11366214" y="6271128"/>
            <a:ext cx="274320" cy="27432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
        <p:nvSpPr>
          <p:cNvPr id="52" name="Google Shape;52;p78"/>
          <p:cNvSpPr/>
          <p:nvPr/>
        </p:nvSpPr>
        <p:spPr>
          <a:xfrm>
            <a:off x="10113264" y="742397"/>
            <a:ext cx="2078736" cy="566928"/>
          </a:xfrm>
          <a:prstGeom prst="rect">
            <a:avLst/>
          </a:prstGeom>
          <a:solidFill>
            <a:srgbClr val="F26522"/>
          </a:solidFill>
          <a:ln>
            <a:noFill/>
          </a:ln>
        </p:spPr>
        <p:txBody>
          <a:bodyPr spcFirstLastPara="1" wrap="square" lIns="91425" tIns="45700" rIns="5486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Trebuchet MS"/>
                <a:ea typeface="Trebuchet MS"/>
                <a:cs typeface="Trebuchet MS"/>
                <a:sym typeface="Trebuchet MS"/>
              </a:rPr>
              <a:t>CASE STUDY</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132855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matchingName="8_Title Slide">
  <p:cSld name="8_Title Slide">
    <p:spTree>
      <p:nvGrpSpPr>
        <p:cNvPr id="1" name="Shape 53"/>
        <p:cNvGrpSpPr/>
        <p:nvPr/>
      </p:nvGrpSpPr>
      <p:grpSpPr>
        <a:xfrm>
          <a:off x="0" y="0"/>
          <a:ext cx="0" cy="0"/>
          <a:chOff x="0" y="0"/>
          <a:chExt cx="0" cy="0"/>
        </a:xfrm>
      </p:grpSpPr>
      <p:pic>
        <p:nvPicPr>
          <p:cNvPr id="54" name="Google Shape;54;p79"/>
          <p:cNvPicPr preferRelativeResize="0"/>
          <p:nvPr/>
        </p:nvPicPr>
        <p:blipFill rotWithShape="1">
          <a:blip r:embed="rId2">
            <a:alphaModFix/>
          </a:blip>
          <a:srcRect/>
          <a:stretch/>
        </p:blipFill>
        <p:spPr>
          <a:xfrm>
            <a:off x="-1" y="20668"/>
            <a:ext cx="12192000" cy="6858000"/>
          </a:xfrm>
          <a:prstGeom prst="rect">
            <a:avLst/>
          </a:prstGeom>
          <a:noFill/>
          <a:ln>
            <a:noFill/>
          </a:ln>
        </p:spPr>
      </p:pic>
      <p:sp>
        <p:nvSpPr>
          <p:cNvPr id="55" name="Google Shape;55;p79"/>
          <p:cNvSpPr/>
          <p:nvPr/>
        </p:nvSpPr>
        <p:spPr>
          <a:xfrm>
            <a:off x="0" y="0"/>
            <a:ext cx="12192000" cy="6878668"/>
          </a:xfrm>
          <a:prstGeom prst="rect">
            <a:avLst/>
          </a:prstGeom>
          <a:gradFill>
            <a:gsLst>
              <a:gs pos="0">
                <a:srgbClr val="004A73">
                  <a:alpha val="68235"/>
                </a:srgbClr>
              </a:gs>
              <a:gs pos="40000">
                <a:srgbClr val="004A73">
                  <a:alpha val="91373"/>
                </a:srgbClr>
              </a:gs>
              <a:gs pos="100000">
                <a:srgbClr val="004A73">
                  <a:alpha val="91373"/>
                </a:srgbClr>
              </a:gs>
            </a:gsLst>
            <a:lin ang="16200000" scaled="0"/>
          </a:gradFill>
          <a:ln>
            <a:noFill/>
          </a:ln>
        </p:spPr>
        <p:txBody>
          <a:bodyPr spcFirstLastPara="1" wrap="square" lIns="91425" tIns="45700" rIns="91425" bIns="45700" anchor="ctr" anchorCtr="0">
            <a:noAutofit/>
          </a:bodyPr>
          <a:lstStyle/>
          <a:p>
            <a:pPr marL="0" marR="0" lvl="0" indent="0" algn="l" rtl="0">
              <a:lnSpc>
                <a:spcPct val="110000"/>
              </a:lnSpc>
              <a:spcBef>
                <a:spcPts val="0"/>
              </a:spcBef>
              <a:spcAft>
                <a:spcPts val="0"/>
              </a:spcAft>
              <a:buClr>
                <a:srgbClr val="000000"/>
              </a:buClr>
              <a:buSzPts val="1800"/>
              <a:buFont typeface="Arial"/>
              <a:buNone/>
            </a:pPr>
            <a:endParaRPr sz="1800" b="0" i="0" u="none" strike="noStrike" cap="none">
              <a:solidFill>
                <a:schemeClr val="lt1"/>
              </a:solidFill>
              <a:latin typeface="Trebuchet MS"/>
              <a:ea typeface="Trebuchet MS"/>
              <a:cs typeface="Trebuchet MS"/>
              <a:sym typeface="Trebuchet MS"/>
            </a:endParaRPr>
          </a:p>
        </p:txBody>
      </p:sp>
      <p:sp>
        <p:nvSpPr>
          <p:cNvPr id="56" name="Google Shape;56;p79"/>
          <p:cNvSpPr/>
          <p:nvPr/>
        </p:nvSpPr>
        <p:spPr>
          <a:xfrm>
            <a:off x="5029199" y="0"/>
            <a:ext cx="7162802" cy="6858000"/>
          </a:xfrm>
          <a:prstGeom prst="rect">
            <a:avLst/>
          </a:prstGeom>
          <a:gradFill>
            <a:gsLst>
              <a:gs pos="0">
                <a:srgbClr val="FFFFFF">
                  <a:alpha val="11373"/>
                </a:srgbClr>
              </a:gs>
              <a:gs pos="46000">
                <a:srgbClr val="FFFFFF">
                  <a:alpha val="37255"/>
                </a:srgbClr>
              </a:gs>
              <a:gs pos="100000">
                <a:srgbClr val="FFFFFF">
                  <a:alpha val="37255"/>
                </a:srgbClr>
              </a:gs>
            </a:gsLst>
            <a:lin ang="162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57" name="Google Shape;57;p79"/>
          <p:cNvPicPr preferRelativeResize="0"/>
          <p:nvPr/>
        </p:nvPicPr>
        <p:blipFill rotWithShape="1">
          <a:blip r:embed="rId3">
            <a:alphaModFix/>
          </a:blip>
          <a:srcRect/>
          <a:stretch/>
        </p:blipFill>
        <p:spPr>
          <a:xfrm>
            <a:off x="576072" y="5806888"/>
            <a:ext cx="1528912" cy="751044"/>
          </a:xfrm>
          <a:prstGeom prst="rect">
            <a:avLst/>
          </a:prstGeom>
          <a:noFill/>
          <a:ln>
            <a:noFill/>
          </a:ln>
        </p:spPr>
      </p:pic>
      <p:sp>
        <p:nvSpPr>
          <p:cNvPr id="58" name="Google Shape;58;p79"/>
          <p:cNvSpPr txBox="1">
            <a:spLocks noGrp="1"/>
          </p:cNvSpPr>
          <p:nvPr>
            <p:ph type="sldNum" idx="12"/>
          </p:nvPr>
        </p:nvSpPr>
        <p:spPr>
          <a:xfrm>
            <a:off x="11366214" y="6271128"/>
            <a:ext cx="274320" cy="274320"/>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1100"/>
              <a:buFont typeface="Arial"/>
              <a:buNone/>
              <a:defRPr sz="11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
        <p:nvSpPr>
          <p:cNvPr id="59" name="Google Shape;59;p79"/>
          <p:cNvSpPr/>
          <p:nvPr/>
        </p:nvSpPr>
        <p:spPr>
          <a:xfrm>
            <a:off x="10113264" y="742397"/>
            <a:ext cx="2078736" cy="566928"/>
          </a:xfrm>
          <a:prstGeom prst="rect">
            <a:avLst/>
          </a:prstGeom>
          <a:solidFill>
            <a:srgbClr val="F26522"/>
          </a:solidFill>
          <a:ln>
            <a:noFill/>
          </a:ln>
        </p:spPr>
        <p:txBody>
          <a:bodyPr spcFirstLastPara="1" wrap="square" lIns="91425" tIns="45700" rIns="548625" bIns="45700" anchor="ctr" anchorCtr="0">
            <a:noAutofit/>
          </a:bodyPr>
          <a:lstStyle/>
          <a:p>
            <a:pPr marL="0" marR="0" lvl="0" indent="0" algn="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Trebuchet MS"/>
                <a:ea typeface="Trebuchet MS"/>
                <a:cs typeface="Trebuchet MS"/>
                <a:sym typeface="Trebuchet MS"/>
              </a:rPr>
              <a:t>CASE STUDY</a:t>
            </a:r>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2035199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60"/>
        <p:cNvGrpSpPr/>
        <p:nvPr/>
      </p:nvGrpSpPr>
      <p:grpSpPr>
        <a:xfrm>
          <a:off x="0" y="0"/>
          <a:ext cx="0" cy="0"/>
          <a:chOff x="0" y="0"/>
          <a:chExt cx="0" cy="0"/>
        </a:xfrm>
      </p:grpSpPr>
      <p:sp>
        <p:nvSpPr>
          <p:cNvPr id="61" name="Google Shape;61;p80"/>
          <p:cNvSpPr txBox="1">
            <a:spLocks noGrp="1"/>
          </p:cNvSpPr>
          <p:nvPr>
            <p:ph type="title"/>
          </p:nvPr>
        </p:nvSpPr>
        <p:spPr>
          <a:xfrm>
            <a:off x="838200" y="365125"/>
            <a:ext cx="10515600" cy="1325563"/>
          </a:xfrm>
          <a:prstGeom prst="rect">
            <a:avLst/>
          </a:prstGeom>
          <a:noFill/>
          <a:ln>
            <a:noFill/>
          </a:ln>
        </p:spPr>
        <p:txBody>
          <a:bodyPr spcFirstLastPara="1" wrap="square" lIns="0" tIns="0" rIns="0" bIns="0" anchor="b"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2" name="Google Shape;62;p80"/>
          <p:cNvSpPr txBox="1">
            <a:spLocks noGrp="1"/>
          </p:cNvSpPr>
          <p:nvPr>
            <p:ph type="body" idx="1"/>
          </p:nvPr>
        </p:nvSpPr>
        <p:spPr>
          <a:xfrm>
            <a:off x="838200" y="2146852"/>
            <a:ext cx="8822635" cy="403011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8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4" name="Google Shape;64;p8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65" name="Google Shape;65;p80"/>
          <p:cNvSpPr txBox="1">
            <a:spLocks noGrp="1"/>
          </p:cNvSpPr>
          <p:nvPr>
            <p:ph type="sldNum" idx="12"/>
          </p:nvPr>
        </p:nvSpPr>
        <p:spPr>
          <a:xfrm>
            <a:off x="9134061" y="6356350"/>
            <a:ext cx="2743200" cy="365125"/>
          </a:xfrm>
          <a:prstGeom prst="rect">
            <a:avLst/>
          </a:prstGeom>
          <a:noFill/>
          <a:ln>
            <a:noFill/>
          </a:ln>
        </p:spPr>
        <p:txBody>
          <a:bodyPr spcFirstLastPara="1" wrap="square" lIns="0" tIns="0" rIns="0" bIns="0" anchor="ctr" anchorCtr="0">
            <a:noAutofit/>
          </a:bodyPr>
          <a:lstStyle>
            <a:lvl1pPr marL="0" marR="0" lvl="0"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1pPr>
            <a:lvl2pPr marL="0" marR="0" lvl="1"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2pPr>
            <a:lvl3pPr marL="0" marR="0" lvl="2"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3pPr>
            <a:lvl4pPr marL="0" marR="0" lvl="3"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4pPr>
            <a:lvl5pPr marL="0" marR="0" lvl="4"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5pPr>
            <a:lvl6pPr marL="0" marR="0" lvl="5"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6pPr>
            <a:lvl7pPr marL="0" marR="0" lvl="6"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7pPr>
            <a:lvl8pPr marL="0" marR="0" lvl="7"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8pPr>
            <a:lvl9pPr marL="0" marR="0" lvl="8" indent="0" algn="r">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33366788"/>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userDrawn="1">
  <p:cSld name="1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C83C0716-98F5-7A12-B538-9AF0BEEC00FC}"/>
              </a:ext>
            </a:extLst>
          </p:cNvPr>
          <p:cNvPicPr>
            <a:picLocks noChangeAspect="1"/>
          </p:cNvPicPr>
          <p:nvPr userDrawn="1"/>
        </p:nvPicPr>
        <p:blipFill>
          <a:blip r:embed="rId3"/>
          <a:stretch>
            <a:fillRect/>
          </a:stretch>
        </p:blipFill>
        <p:spPr>
          <a:xfrm>
            <a:off x="231656" y="5671309"/>
            <a:ext cx="3266913" cy="1005786"/>
          </a:xfrm>
          <a:prstGeom prst="rect">
            <a:avLst/>
          </a:prstGeom>
        </p:spPr>
      </p:pic>
    </p:spTree>
    <p:extLst>
      <p:ext uri="{BB962C8B-B14F-4D97-AF65-F5344CB8AC3E}">
        <p14:creationId xmlns:p14="http://schemas.microsoft.com/office/powerpoint/2010/main" val="286591838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userDrawn="1">
  <p:cSld name="5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0F9D66E-889A-A1C4-7A4A-968309588897}"/>
              </a:ext>
            </a:extLst>
          </p:cNvPr>
          <p:cNvSpPr/>
          <p:nvPr userDrawn="1"/>
        </p:nvSpPr>
        <p:spPr>
          <a:xfrm>
            <a:off x="-257174" y="395049"/>
            <a:ext cx="12658724" cy="956280"/>
          </a:xfrm>
          <a:prstGeom prst="rect">
            <a:avLst/>
          </a:prstGeom>
          <a:solidFill>
            <a:srgbClr val="203D94">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F9FAA0AD-CD6E-F39F-6050-31C676EDA1D5}"/>
              </a:ext>
            </a:extLst>
          </p:cNvPr>
          <p:cNvPicPr>
            <a:picLocks noChangeAspect="1"/>
          </p:cNvPicPr>
          <p:nvPr userDrawn="1"/>
        </p:nvPicPr>
        <p:blipFill>
          <a:blip r:embed="rId3"/>
          <a:stretch>
            <a:fillRect/>
          </a:stretch>
        </p:blipFill>
        <p:spPr>
          <a:xfrm>
            <a:off x="9484766" y="476633"/>
            <a:ext cx="2444616" cy="752625"/>
          </a:xfrm>
          <a:prstGeom prst="rect">
            <a:avLst/>
          </a:prstGeom>
        </p:spPr>
      </p:pic>
      <p:sp>
        <p:nvSpPr>
          <p:cNvPr id="6" name="Snip Single Corner Rectangle 5">
            <a:extLst>
              <a:ext uri="{FF2B5EF4-FFF2-40B4-BE49-F238E27FC236}">
                <a16:creationId xmlns:a16="http://schemas.microsoft.com/office/drawing/2014/main" id="{CD797AE6-92B6-94E1-B457-C690AE7FB40B}"/>
              </a:ext>
            </a:extLst>
          </p:cNvPr>
          <p:cNvSpPr/>
          <p:nvPr userDrawn="1"/>
        </p:nvSpPr>
        <p:spPr>
          <a:xfrm flipV="1">
            <a:off x="-1267897" y="1351326"/>
            <a:ext cx="610003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9" name="Straight Connector 8">
            <a:extLst>
              <a:ext uri="{FF2B5EF4-FFF2-40B4-BE49-F238E27FC236}">
                <a16:creationId xmlns:a16="http://schemas.microsoft.com/office/drawing/2014/main" id="{05E3579E-33C4-E2C5-F237-A285786B66A4}"/>
              </a:ext>
            </a:extLst>
          </p:cNvPr>
          <p:cNvCxnSpPr>
            <a:cxnSpLocks/>
          </p:cNvCxnSpPr>
          <p:nvPr userDrawn="1"/>
        </p:nvCxnSpPr>
        <p:spPr>
          <a:xfrm flipV="1">
            <a:off x="-509666" y="1345846"/>
            <a:ext cx="12911216" cy="1497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1">
            <a:extLst>
              <a:ext uri="{FF2B5EF4-FFF2-40B4-BE49-F238E27FC236}">
                <a16:creationId xmlns:a16="http://schemas.microsoft.com/office/drawing/2014/main" id="{FB2214C5-5BDD-EB3E-FA2C-A4AA360D29D1}"/>
              </a:ext>
            </a:extLst>
          </p:cNvPr>
          <p:cNvSpPr>
            <a:spLocks noGrp="1"/>
          </p:cNvSpPr>
          <p:nvPr>
            <p:ph type="title" hasCustomPrompt="1"/>
          </p:nvPr>
        </p:nvSpPr>
        <p:spPr>
          <a:xfrm>
            <a:off x="322650" y="614243"/>
            <a:ext cx="8899498" cy="615015"/>
          </a:xfrm>
          <a:prstGeom prst="rect">
            <a:avLst/>
          </a:prstGeom>
        </p:spPr>
        <p:txBody>
          <a:bodyPr>
            <a:normAutofit/>
          </a:bodyPr>
          <a:lstStyle>
            <a:lvl1pPr>
              <a:defRPr sz="2400">
                <a:solidFill>
                  <a:schemeClr val="bg1"/>
                </a:solidFill>
              </a:defRPr>
            </a:lvl1pPr>
          </a:lstStyle>
          <a:p>
            <a:r>
              <a:rPr lang="en-US" dirty="0"/>
              <a:t>Slide Title</a:t>
            </a:r>
          </a:p>
        </p:txBody>
      </p:sp>
      <p:sp>
        <p:nvSpPr>
          <p:cNvPr id="16" name="Text Placeholder 4">
            <a:extLst>
              <a:ext uri="{FF2B5EF4-FFF2-40B4-BE49-F238E27FC236}">
                <a16:creationId xmlns:a16="http://schemas.microsoft.com/office/drawing/2014/main" id="{6C57DF71-BFBA-8C92-EE41-5DEA2C189504}"/>
              </a:ext>
            </a:extLst>
          </p:cNvPr>
          <p:cNvSpPr>
            <a:spLocks noGrp="1"/>
          </p:cNvSpPr>
          <p:nvPr>
            <p:ph type="body" sz="quarter" idx="12" hasCustomPrompt="1"/>
          </p:nvPr>
        </p:nvSpPr>
        <p:spPr>
          <a:xfrm>
            <a:off x="354491" y="1429296"/>
            <a:ext cx="3717779" cy="438987"/>
          </a:xfrm>
          <a:prstGeom prst="rect">
            <a:avLst/>
          </a:prstGeom>
        </p:spPr>
        <p:txBody>
          <a:bodyPr anchor="ctr">
            <a:normAutofit/>
          </a:bodyPr>
          <a:lstStyle>
            <a:lvl1pPr>
              <a:defRPr sz="1400" b="1">
                <a:solidFill>
                  <a:schemeClr val="bg1"/>
                </a:solidFill>
              </a:defRPr>
            </a:lvl1pPr>
          </a:lstStyle>
          <a:p>
            <a:pPr lvl="0"/>
            <a:r>
              <a:rPr lang="en-US" dirty="0"/>
              <a:t>SUBTITLE</a:t>
            </a:r>
          </a:p>
        </p:txBody>
      </p:sp>
      <p:cxnSp>
        <p:nvCxnSpPr>
          <p:cNvPr id="5" name="Straight Connector 4">
            <a:extLst>
              <a:ext uri="{FF2B5EF4-FFF2-40B4-BE49-F238E27FC236}">
                <a16:creationId xmlns:a16="http://schemas.microsoft.com/office/drawing/2014/main" id="{B520AF53-3572-4488-859B-4388F299D9E1}"/>
              </a:ext>
            </a:extLst>
          </p:cNvPr>
          <p:cNvCxnSpPr>
            <a:cxnSpLocks/>
          </p:cNvCxnSpPr>
          <p:nvPr userDrawn="1"/>
        </p:nvCxnSpPr>
        <p:spPr>
          <a:xfrm>
            <a:off x="-708252" y="373959"/>
            <a:ext cx="1320001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6844357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userDrawn="1">
  <p:cSld name="3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10F9D66E-889A-A1C4-7A4A-968309588897}"/>
              </a:ext>
            </a:extLst>
          </p:cNvPr>
          <p:cNvSpPr/>
          <p:nvPr userDrawn="1"/>
        </p:nvSpPr>
        <p:spPr>
          <a:xfrm>
            <a:off x="-257174" y="395049"/>
            <a:ext cx="12658724" cy="956280"/>
          </a:xfrm>
          <a:prstGeom prst="rect">
            <a:avLst/>
          </a:prstGeom>
          <a:solidFill>
            <a:srgbClr val="203D94">
              <a:alpha val="8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F9FAA0AD-CD6E-F39F-6050-31C676EDA1D5}"/>
              </a:ext>
            </a:extLst>
          </p:cNvPr>
          <p:cNvPicPr>
            <a:picLocks noChangeAspect="1"/>
          </p:cNvPicPr>
          <p:nvPr userDrawn="1"/>
        </p:nvPicPr>
        <p:blipFill>
          <a:blip r:embed="rId3"/>
          <a:stretch>
            <a:fillRect/>
          </a:stretch>
        </p:blipFill>
        <p:spPr>
          <a:xfrm>
            <a:off x="9484766" y="476633"/>
            <a:ext cx="2444616" cy="752625"/>
          </a:xfrm>
          <a:prstGeom prst="rect">
            <a:avLst/>
          </a:prstGeom>
        </p:spPr>
      </p:pic>
      <p:sp>
        <p:nvSpPr>
          <p:cNvPr id="14" name="Title 1">
            <a:extLst>
              <a:ext uri="{FF2B5EF4-FFF2-40B4-BE49-F238E27FC236}">
                <a16:creationId xmlns:a16="http://schemas.microsoft.com/office/drawing/2014/main" id="{FB2214C5-5BDD-EB3E-FA2C-A4AA360D29D1}"/>
              </a:ext>
            </a:extLst>
          </p:cNvPr>
          <p:cNvSpPr>
            <a:spLocks noGrp="1"/>
          </p:cNvSpPr>
          <p:nvPr>
            <p:ph type="title" hasCustomPrompt="1"/>
          </p:nvPr>
        </p:nvSpPr>
        <p:spPr>
          <a:xfrm>
            <a:off x="322650" y="594360"/>
            <a:ext cx="8899498" cy="615015"/>
          </a:xfrm>
          <a:prstGeom prst="rect">
            <a:avLst/>
          </a:prstGeom>
        </p:spPr>
        <p:txBody>
          <a:bodyPr>
            <a:normAutofit/>
          </a:bodyPr>
          <a:lstStyle>
            <a:lvl1pPr>
              <a:defRPr sz="2400">
                <a:solidFill>
                  <a:schemeClr val="bg1"/>
                </a:solidFill>
              </a:defRPr>
            </a:lvl1pPr>
          </a:lstStyle>
          <a:p>
            <a:r>
              <a:rPr lang="en-US" dirty="0"/>
              <a:t>Slide Title</a:t>
            </a:r>
          </a:p>
        </p:txBody>
      </p:sp>
      <p:cxnSp>
        <p:nvCxnSpPr>
          <p:cNvPr id="5" name="Straight Connector 4">
            <a:extLst>
              <a:ext uri="{FF2B5EF4-FFF2-40B4-BE49-F238E27FC236}">
                <a16:creationId xmlns:a16="http://schemas.microsoft.com/office/drawing/2014/main" id="{F34293B9-BDCC-DE3D-9200-FDFBBFA616C4}"/>
              </a:ext>
            </a:extLst>
          </p:cNvPr>
          <p:cNvCxnSpPr>
            <a:cxnSpLocks/>
          </p:cNvCxnSpPr>
          <p:nvPr userDrawn="1"/>
        </p:nvCxnSpPr>
        <p:spPr>
          <a:xfrm>
            <a:off x="-708252" y="373959"/>
            <a:ext cx="1320001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0407711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matchingName="Diapositive de titre" type="title">
  <p:cSld name="Diapositive de titre">
    <p:spTree>
      <p:nvGrpSpPr>
        <p:cNvPr id="1" name="Shape 15"/>
        <p:cNvGrpSpPr/>
        <p:nvPr/>
      </p:nvGrpSpPr>
      <p:grpSpPr>
        <a:xfrm>
          <a:off x="0" y="0"/>
          <a:ext cx="0" cy="0"/>
          <a:chOff x="0" y="0"/>
          <a:chExt cx="0" cy="0"/>
        </a:xfrm>
      </p:grpSpPr>
      <p:sp>
        <p:nvSpPr>
          <p:cNvPr id="16" name="Google Shape;16;p29"/>
          <p:cNvSpPr txBox="1">
            <a:spLocks noGrp="1"/>
          </p:cNvSpPr>
          <p:nvPr>
            <p:ph type="ctrTitle"/>
          </p:nvPr>
        </p:nvSpPr>
        <p:spPr>
          <a:xfrm>
            <a:off x="914400" y="2130428"/>
            <a:ext cx="10363200" cy="1470025"/>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9"/>
          <p:cNvSpPr txBox="1">
            <a:spLocks noGrp="1"/>
          </p:cNvSpPr>
          <p:nvPr>
            <p:ph type="subTitle" idx="1"/>
          </p:nvPr>
        </p:nvSpPr>
        <p:spPr>
          <a:xfrm>
            <a:off x="1828800" y="3886200"/>
            <a:ext cx="8534400" cy="1752600"/>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480"/>
              </a:spcBef>
              <a:spcAft>
                <a:spcPts val="0"/>
              </a:spcAft>
              <a:buClr>
                <a:srgbClr val="888888"/>
              </a:buClr>
              <a:buSzPts val="2400"/>
              <a:buNone/>
              <a:defRPr>
                <a:solidFill>
                  <a:srgbClr val="888888"/>
                </a:solidFill>
              </a:defRPr>
            </a:lvl1pPr>
            <a:lvl2pPr lvl="1" algn="ctr">
              <a:lnSpc>
                <a:spcPct val="100000"/>
              </a:lnSpc>
              <a:spcBef>
                <a:spcPts val="420"/>
              </a:spcBef>
              <a:spcAft>
                <a:spcPts val="0"/>
              </a:spcAft>
              <a:buClr>
                <a:srgbClr val="888888"/>
              </a:buClr>
              <a:buSzPts val="2100"/>
              <a:buNone/>
              <a:defRPr>
                <a:solidFill>
                  <a:srgbClr val="888888"/>
                </a:solidFill>
              </a:defRPr>
            </a:lvl2pPr>
            <a:lvl3pPr lvl="2" algn="ctr">
              <a:lnSpc>
                <a:spcPct val="100000"/>
              </a:lnSpc>
              <a:spcBef>
                <a:spcPts val="360"/>
              </a:spcBef>
              <a:spcAft>
                <a:spcPts val="0"/>
              </a:spcAft>
              <a:buClr>
                <a:srgbClr val="888888"/>
              </a:buClr>
              <a:buSzPts val="1800"/>
              <a:buNone/>
              <a:defRPr>
                <a:solidFill>
                  <a:srgbClr val="888888"/>
                </a:solidFill>
              </a:defRPr>
            </a:lvl3pPr>
            <a:lvl4pPr lvl="3" algn="ctr">
              <a:lnSpc>
                <a:spcPct val="100000"/>
              </a:lnSpc>
              <a:spcBef>
                <a:spcPts val="300"/>
              </a:spcBef>
              <a:spcAft>
                <a:spcPts val="0"/>
              </a:spcAft>
              <a:buClr>
                <a:srgbClr val="888888"/>
              </a:buClr>
              <a:buSzPts val="1500"/>
              <a:buNone/>
              <a:defRPr>
                <a:solidFill>
                  <a:srgbClr val="888888"/>
                </a:solidFill>
              </a:defRPr>
            </a:lvl4pPr>
            <a:lvl5pPr lvl="4" algn="ctr">
              <a:lnSpc>
                <a:spcPct val="100000"/>
              </a:lnSpc>
              <a:spcBef>
                <a:spcPts val="300"/>
              </a:spcBef>
              <a:spcAft>
                <a:spcPts val="0"/>
              </a:spcAft>
              <a:buClr>
                <a:srgbClr val="888888"/>
              </a:buClr>
              <a:buSzPts val="1500"/>
              <a:buNone/>
              <a:defRPr>
                <a:solidFill>
                  <a:srgbClr val="888888"/>
                </a:solidFill>
              </a:defRPr>
            </a:lvl5pPr>
            <a:lvl6pPr lvl="5" algn="ctr">
              <a:lnSpc>
                <a:spcPct val="100000"/>
              </a:lnSpc>
              <a:spcBef>
                <a:spcPts val="300"/>
              </a:spcBef>
              <a:spcAft>
                <a:spcPts val="0"/>
              </a:spcAft>
              <a:buClr>
                <a:srgbClr val="888888"/>
              </a:buClr>
              <a:buSzPts val="1500"/>
              <a:buNone/>
              <a:defRPr>
                <a:solidFill>
                  <a:srgbClr val="888888"/>
                </a:solidFill>
              </a:defRPr>
            </a:lvl6pPr>
            <a:lvl7pPr lvl="6" algn="ctr">
              <a:lnSpc>
                <a:spcPct val="100000"/>
              </a:lnSpc>
              <a:spcBef>
                <a:spcPts val="300"/>
              </a:spcBef>
              <a:spcAft>
                <a:spcPts val="0"/>
              </a:spcAft>
              <a:buClr>
                <a:srgbClr val="888888"/>
              </a:buClr>
              <a:buSzPts val="1500"/>
              <a:buNone/>
              <a:defRPr>
                <a:solidFill>
                  <a:srgbClr val="888888"/>
                </a:solidFill>
              </a:defRPr>
            </a:lvl7pPr>
            <a:lvl8pPr lvl="7" algn="ctr">
              <a:lnSpc>
                <a:spcPct val="100000"/>
              </a:lnSpc>
              <a:spcBef>
                <a:spcPts val="300"/>
              </a:spcBef>
              <a:spcAft>
                <a:spcPts val="0"/>
              </a:spcAft>
              <a:buClr>
                <a:srgbClr val="888888"/>
              </a:buClr>
              <a:buSzPts val="1500"/>
              <a:buNone/>
              <a:defRPr>
                <a:solidFill>
                  <a:srgbClr val="888888"/>
                </a:solidFill>
              </a:defRPr>
            </a:lvl8pPr>
            <a:lvl9pPr lvl="8" algn="ctr">
              <a:lnSpc>
                <a:spcPct val="100000"/>
              </a:lnSpc>
              <a:spcBef>
                <a:spcPts val="300"/>
              </a:spcBef>
              <a:spcAft>
                <a:spcPts val="0"/>
              </a:spcAft>
              <a:buClr>
                <a:srgbClr val="888888"/>
              </a:buClr>
              <a:buSzPts val="1500"/>
              <a:buNone/>
              <a:defRPr>
                <a:solidFill>
                  <a:srgbClr val="888888"/>
                </a:solidFill>
              </a:defRPr>
            </a:lvl9pPr>
          </a:lstStyle>
          <a:p>
            <a:endParaRPr/>
          </a:p>
        </p:txBody>
      </p:sp>
      <p:sp>
        <p:nvSpPr>
          <p:cNvPr id="18" name="Google Shape;18;p29"/>
          <p:cNvSpPr txBox="1">
            <a:spLocks noGrp="1"/>
          </p:cNvSpPr>
          <p:nvPr>
            <p:ph type="dt" idx="10"/>
          </p:nvPr>
        </p:nvSpPr>
        <p:spPr>
          <a:xfrm>
            <a:off x="609600" y="6356353"/>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165600" y="6356353"/>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737600" y="6356353"/>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fr-FR" smtClean="0"/>
              <a:pPr/>
              <a:t>‹#›</a:t>
            </a:fld>
            <a:endParaRPr lang="fr-FR"/>
          </a:p>
        </p:txBody>
      </p:sp>
      <p:pic>
        <p:nvPicPr>
          <p:cNvPr id="21" name="Google Shape;21;p29" descr="bandeau_haut_diapo_une.jpg"/>
          <p:cNvPicPr preferRelativeResize="0"/>
          <p:nvPr/>
        </p:nvPicPr>
        <p:blipFill rotWithShape="1">
          <a:blip r:embed="rId2">
            <a:alphaModFix/>
          </a:blip>
          <a:srcRect/>
          <a:stretch/>
        </p:blipFill>
        <p:spPr>
          <a:xfrm>
            <a:off x="0" y="0"/>
            <a:ext cx="12192000" cy="1706236"/>
          </a:xfrm>
          <a:prstGeom prst="rect">
            <a:avLst/>
          </a:prstGeom>
          <a:noFill/>
          <a:ln>
            <a:noFill/>
          </a:ln>
        </p:spPr>
      </p:pic>
      <p:pic>
        <p:nvPicPr>
          <p:cNvPr id="22" name="Google Shape;22;p29"/>
          <p:cNvPicPr preferRelativeResize="0"/>
          <p:nvPr/>
        </p:nvPicPr>
        <p:blipFill rotWithShape="1">
          <a:blip r:embed="rId3">
            <a:alphaModFix/>
          </a:blip>
          <a:srcRect/>
          <a:stretch/>
        </p:blipFill>
        <p:spPr>
          <a:xfrm>
            <a:off x="1028939" y="5798444"/>
            <a:ext cx="1373819" cy="848333"/>
          </a:xfrm>
          <a:prstGeom prst="rect">
            <a:avLst/>
          </a:prstGeom>
          <a:noFill/>
          <a:ln>
            <a:noFill/>
          </a:ln>
        </p:spPr>
      </p:pic>
      <p:pic>
        <p:nvPicPr>
          <p:cNvPr id="23" name="Google Shape;23;p29"/>
          <p:cNvPicPr preferRelativeResize="0"/>
          <p:nvPr/>
        </p:nvPicPr>
        <p:blipFill rotWithShape="1">
          <a:blip r:embed="rId4">
            <a:alphaModFix/>
          </a:blip>
          <a:srcRect/>
          <a:stretch/>
        </p:blipFill>
        <p:spPr>
          <a:xfrm>
            <a:off x="5907212" y="5638801"/>
            <a:ext cx="1444977" cy="1083733"/>
          </a:xfrm>
          <a:prstGeom prst="rect">
            <a:avLst/>
          </a:prstGeom>
          <a:noFill/>
          <a:ln>
            <a:noFill/>
          </a:ln>
        </p:spPr>
      </p:pic>
      <p:pic>
        <p:nvPicPr>
          <p:cNvPr id="24" name="Google Shape;24;p29"/>
          <p:cNvPicPr preferRelativeResize="0"/>
          <p:nvPr/>
        </p:nvPicPr>
        <p:blipFill rotWithShape="1">
          <a:blip r:embed="rId5">
            <a:alphaModFix/>
          </a:blip>
          <a:srcRect/>
          <a:stretch/>
        </p:blipFill>
        <p:spPr>
          <a:xfrm>
            <a:off x="7952001" y="5668207"/>
            <a:ext cx="1417515" cy="1164270"/>
          </a:xfrm>
          <a:prstGeom prst="rect">
            <a:avLst/>
          </a:prstGeom>
          <a:noFill/>
          <a:ln>
            <a:noFill/>
          </a:ln>
        </p:spPr>
      </p:pic>
      <p:pic>
        <p:nvPicPr>
          <p:cNvPr id="26" name="Google Shape;26;p29"/>
          <p:cNvPicPr preferRelativeResize="0"/>
          <p:nvPr/>
        </p:nvPicPr>
        <p:blipFill rotWithShape="1">
          <a:blip r:embed="rId6">
            <a:alphaModFix/>
          </a:blip>
          <a:srcRect/>
          <a:stretch/>
        </p:blipFill>
        <p:spPr>
          <a:xfrm>
            <a:off x="3002572" y="5235743"/>
            <a:ext cx="2304824" cy="1728618"/>
          </a:xfrm>
          <a:prstGeom prst="rect">
            <a:avLst/>
          </a:prstGeom>
          <a:noFill/>
          <a:ln>
            <a:noFill/>
          </a:ln>
        </p:spPr>
      </p:pic>
      <p:pic>
        <p:nvPicPr>
          <p:cNvPr id="27" name="Google Shape;27;p29"/>
          <p:cNvPicPr preferRelativeResize="0"/>
          <p:nvPr/>
        </p:nvPicPr>
        <p:blipFill rotWithShape="1">
          <a:blip r:embed="rId7">
            <a:alphaModFix/>
          </a:blip>
          <a:srcRect/>
          <a:stretch/>
        </p:blipFill>
        <p:spPr>
          <a:xfrm>
            <a:off x="11035862" y="6150130"/>
            <a:ext cx="967749" cy="206223"/>
          </a:xfrm>
          <a:prstGeom prst="rect">
            <a:avLst/>
          </a:prstGeom>
          <a:noFill/>
          <a:ln>
            <a:noFill/>
          </a:ln>
        </p:spPr>
      </p:pic>
    </p:spTree>
    <p:extLst>
      <p:ext uri="{BB962C8B-B14F-4D97-AF65-F5344CB8AC3E}">
        <p14:creationId xmlns:p14="http://schemas.microsoft.com/office/powerpoint/2010/main" val="74851178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matchingName="Titre et contenu" type="obj">
  <p:cSld name="Titre et contenu">
    <p:spTree>
      <p:nvGrpSpPr>
        <p:cNvPr id="1" name="Shape 29"/>
        <p:cNvGrpSpPr/>
        <p:nvPr/>
      </p:nvGrpSpPr>
      <p:grpSpPr>
        <a:xfrm>
          <a:off x="0" y="0"/>
          <a:ext cx="0" cy="0"/>
          <a:chOff x="0" y="0"/>
          <a:chExt cx="0" cy="0"/>
        </a:xfrm>
      </p:grpSpPr>
      <p:sp>
        <p:nvSpPr>
          <p:cNvPr id="30" name="Google Shape;30;p30"/>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0"/>
          <p:cNvSpPr txBox="1">
            <a:spLocks noGrp="1"/>
          </p:cNvSpPr>
          <p:nvPr>
            <p:ph type="body" idx="1"/>
          </p:nvPr>
        </p:nvSpPr>
        <p:spPr>
          <a:xfrm>
            <a:off x="609600" y="1600203"/>
            <a:ext cx="10972800" cy="452596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32" name="Google Shape;32;p30"/>
          <p:cNvSpPr txBox="1">
            <a:spLocks noGrp="1"/>
          </p:cNvSpPr>
          <p:nvPr>
            <p:ph type="dt" idx="10"/>
          </p:nvPr>
        </p:nvSpPr>
        <p:spPr>
          <a:xfrm>
            <a:off x="609600" y="6356353"/>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30"/>
          <p:cNvSpPr txBox="1">
            <a:spLocks noGrp="1"/>
          </p:cNvSpPr>
          <p:nvPr>
            <p:ph type="ftr" idx="11"/>
          </p:nvPr>
        </p:nvSpPr>
        <p:spPr>
          <a:xfrm>
            <a:off x="4165600" y="6356353"/>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0"/>
          <p:cNvSpPr txBox="1">
            <a:spLocks noGrp="1"/>
          </p:cNvSpPr>
          <p:nvPr>
            <p:ph type="sldNum" idx="12"/>
          </p:nvPr>
        </p:nvSpPr>
        <p:spPr>
          <a:xfrm>
            <a:off x="8737600" y="6356353"/>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fr-FR" smtClean="0"/>
              <a:pPr/>
              <a:t>‹#›</a:t>
            </a:fld>
            <a:endParaRPr lang="fr-FR"/>
          </a:p>
        </p:txBody>
      </p:sp>
      <p:pic>
        <p:nvPicPr>
          <p:cNvPr id="35" name="Google Shape;35;p30" descr="signature large fond diapo.jpg"/>
          <p:cNvPicPr preferRelativeResize="0"/>
          <p:nvPr/>
        </p:nvPicPr>
        <p:blipFill rotWithShape="1">
          <a:blip r:embed="rId2">
            <a:alphaModFix/>
          </a:blip>
          <a:srcRect/>
          <a:stretch/>
        </p:blipFill>
        <p:spPr>
          <a:xfrm>
            <a:off x="6932748" y="6085967"/>
            <a:ext cx="5262880" cy="749808"/>
          </a:xfrm>
          <a:prstGeom prst="rect">
            <a:avLst/>
          </a:prstGeom>
          <a:noFill/>
          <a:ln>
            <a:noFill/>
          </a:ln>
        </p:spPr>
      </p:pic>
    </p:spTree>
    <p:extLst>
      <p:ext uri="{BB962C8B-B14F-4D97-AF65-F5344CB8AC3E}">
        <p14:creationId xmlns:p14="http://schemas.microsoft.com/office/powerpoint/2010/main" val="3062489522"/>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matchingName="Vide" type="blank">
  <p:cSld name="Vide">
    <p:spTree>
      <p:nvGrpSpPr>
        <p:cNvPr id="1" name="Shape 36"/>
        <p:cNvGrpSpPr/>
        <p:nvPr/>
      </p:nvGrpSpPr>
      <p:grpSpPr>
        <a:xfrm>
          <a:off x="0" y="0"/>
          <a:ext cx="0" cy="0"/>
          <a:chOff x="0" y="0"/>
          <a:chExt cx="0" cy="0"/>
        </a:xfrm>
      </p:grpSpPr>
      <p:sp>
        <p:nvSpPr>
          <p:cNvPr id="37" name="Google Shape;37;p35"/>
          <p:cNvSpPr txBox="1">
            <a:spLocks noGrp="1"/>
          </p:cNvSpPr>
          <p:nvPr>
            <p:ph type="dt" idx="10"/>
          </p:nvPr>
        </p:nvSpPr>
        <p:spPr>
          <a:xfrm>
            <a:off x="609600" y="6356353"/>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35"/>
          <p:cNvSpPr txBox="1">
            <a:spLocks noGrp="1"/>
          </p:cNvSpPr>
          <p:nvPr>
            <p:ph type="ftr" idx="11"/>
          </p:nvPr>
        </p:nvSpPr>
        <p:spPr>
          <a:xfrm>
            <a:off x="4165600" y="6356353"/>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5"/>
          <p:cNvSpPr txBox="1">
            <a:spLocks noGrp="1"/>
          </p:cNvSpPr>
          <p:nvPr>
            <p:ph type="sldNum" idx="12"/>
          </p:nvPr>
        </p:nvSpPr>
        <p:spPr>
          <a:xfrm>
            <a:off x="8737600" y="6356353"/>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fr-FR" smtClean="0"/>
              <a:pPr/>
              <a:t>‹#›</a:t>
            </a:fld>
            <a:endParaRPr lang="fr-FR"/>
          </a:p>
        </p:txBody>
      </p:sp>
    </p:spTree>
    <p:extLst>
      <p:ext uri="{BB962C8B-B14F-4D97-AF65-F5344CB8AC3E}">
        <p14:creationId xmlns:p14="http://schemas.microsoft.com/office/powerpoint/2010/main" val="360404990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matchingName="En-tête de section" type="secHead">
  <p:cSld name="En-tête de section">
    <p:spTree>
      <p:nvGrpSpPr>
        <p:cNvPr id="1" name="Shape 40"/>
        <p:cNvGrpSpPr/>
        <p:nvPr/>
      </p:nvGrpSpPr>
      <p:grpSpPr>
        <a:xfrm>
          <a:off x="0" y="0"/>
          <a:ext cx="0" cy="0"/>
          <a:chOff x="0" y="0"/>
          <a:chExt cx="0" cy="0"/>
        </a:xfrm>
      </p:grpSpPr>
      <p:sp>
        <p:nvSpPr>
          <p:cNvPr id="41" name="Google Shape;41;p31"/>
          <p:cNvSpPr txBox="1">
            <a:spLocks noGrp="1"/>
          </p:cNvSpPr>
          <p:nvPr>
            <p:ph type="title"/>
          </p:nvPr>
        </p:nvSpPr>
        <p:spPr>
          <a:xfrm>
            <a:off x="963084" y="4406903"/>
            <a:ext cx="10363200" cy="1362075"/>
          </a:xfrm>
          <a:prstGeom prst="rect">
            <a:avLst/>
          </a:prstGeom>
          <a:noFill/>
          <a:ln>
            <a:noFill/>
          </a:ln>
        </p:spPr>
        <p:txBody>
          <a:bodyPr spcFirstLastPara="1" wrap="square" lIns="91425" tIns="45700" rIns="91425" bIns="45700" anchor="t" anchorCtr="0">
            <a:normAutofit/>
          </a:bodyPr>
          <a:lstStyle>
            <a:lvl1pPr lvl="0" algn="l">
              <a:lnSpc>
                <a:spcPct val="100000"/>
              </a:lnSpc>
              <a:spcBef>
                <a:spcPts val="0"/>
              </a:spcBef>
              <a:spcAft>
                <a:spcPts val="0"/>
              </a:spcAft>
              <a:buClr>
                <a:schemeClr val="dk1"/>
              </a:buClr>
              <a:buSzPts val="3000"/>
              <a:buFont typeface="Calibri"/>
              <a:buNone/>
              <a:defRPr sz="3000" b="1"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1"/>
          <p:cNvSpPr txBox="1">
            <a:spLocks noGrp="1"/>
          </p:cNvSpPr>
          <p:nvPr>
            <p:ph type="body" idx="1"/>
          </p:nvPr>
        </p:nvSpPr>
        <p:spPr>
          <a:xfrm>
            <a:off x="963084" y="2906713"/>
            <a:ext cx="10363200" cy="1500187"/>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300"/>
              </a:spcBef>
              <a:spcAft>
                <a:spcPts val="0"/>
              </a:spcAft>
              <a:buClr>
                <a:srgbClr val="888888"/>
              </a:buClr>
              <a:buSzPts val="1500"/>
              <a:buNone/>
              <a:defRPr sz="1500">
                <a:solidFill>
                  <a:srgbClr val="888888"/>
                </a:solidFill>
              </a:defRPr>
            </a:lvl1pPr>
            <a:lvl2pPr marL="914400" lvl="1" indent="-228600" algn="l">
              <a:lnSpc>
                <a:spcPct val="100000"/>
              </a:lnSpc>
              <a:spcBef>
                <a:spcPts val="270"/>
              </a:spcBef>
              <a:spcAft>
                <a:spcPts val="0"/>
              </a:spcAft>
              <a:buClr>
                <a:srgbClr val="888888"/>
              </a:buClr>
              <a:buSzPts val="1350"/>
              <a:buNone/>
              <a:defRPr sz="1350">
                <a:solidFill>
                  <a:srgbClr val="888888"/>
                </a:solidFill>
              </a:defRPr>
            </a:lvl2pPr>
            <a:lvl3pPr marL="1371600" lvl="2" indent="-228600" algn="l">
              <a:lnSpc>
                <a:spcPct val="100000"/>
              </a:lnSpc>
              <a:spcBef>
                <a:spcPts val="240"/>
              </a:spcBef>
              <a:spcAft>
                <a:spcPts val="0"/>
              </a:spcAft>
              <a:buClr>
                <a:srgbClr val="888888"/>
              </a:buClr>
              <a:buSzPts val="1200"/>
              <a:buNone/>
              <a:defRPr sz="1200">
                <a:solidFill>
                  <a:srgbClr val="888888"/>
                </a:solidFill>
              </a:defRPr>
            </a:lvl3pPr>
            <a:lvl4pPr marL="1828800" lvl="3" indent="-228600" algn="l">
              <a:lnSpc>
                <a:spcPct val="100000"/>
              </a:lnSpc>
              <a:spcBef>
                <a:spcPts val="210"/>
              </a:spcBef>
              <a:spcAft>
                <a:spcPts val="0"/>
              </a:spcAft>
              <a:buClr>
                <a:srgbClr val="888888"/>
              </a:buClr>
              <a:buSzPts val="1050"/>
              <a:buNone/>
              <a:defRPr sz="1050">
                <a:solidFill>
                  <a:srgbClr val="888888"/>
                </a:solidFill>
              </a:defRPr>
            </a:lvl4pPr>
            <a:lvl5pPr marL="2286000" lvl="4" indent="-228600" algn="l">
              <a:lnSpc>
                <a:spcPct val="100000"/>
              </a:lnSpc>
              <a:spcBef>
                <a:spcPts val="210"/>
              </a:spcBef>
              <a:spcAft>
                <a:spcPts val="0"/>
              </a:spcAft>
              <a:buClr>
                <a:srgbClr val="888888"/>
              </a:buClr>
              <a:buSzPts val="1050"/>
              <a:buNone/>
              <a:defRPr sz="1050">
                <a:solidFill>
                  <a:srgbClr val="888888"/>
                </a:solidFill>
              </a:defRPr>
            </a:lvl5pPr>
            <a:lvl6pPr marL="2743200" lvl="5" indent="-228600" algn="l">
              <a:lnSpc>
                <a:spcPct val="100000"/>
              </a:lnSpc>
              <a:spcBef>
                <a:spcPts val="210"/>
              </a:spcBef>
              <a:spcAft>
                <a:spcPts val="0"/>
              </a:spcAft>
              <a:buClr>
                <a:srgbClr val="888888"/>
              </a:buClr>
              <a:buSzPts val="1050"/>
              <a:buNone/>
              <a:defRPr sz="1050">
                <a:solidFill>
                  <a:srgbClr val="888888"/>
                </a:solidFill>
              </a:defRPr>
            </a:lvl6pPr>
            <a:lvl7pPr marL="3200400" lvl="6" indent="-228600" algn="l">
              <a:lnSpc>
                <a:spcPct val="100000"/>
              </a:lnSpc>
              <a:spcBef>
                <a:spcPts val="210"/>
              </a:spcBef>
              <a:spcAft>
                <a:spcPts val="0"/>
              </a:spcAft>
              <a:buClr>
                <a:srgbClr val="888888"/>
              </a:buClr>
              <a:buSzPts val="1050"/>
              <a:buNone/>
              <a:defRPr sz="1050">
                <a:solidFill>
                  <a:srgbClr val="888888"/>
                </a:solidFill>
              </a:defRPr>
            </a:lvl7pPr>
            <a:lvl8pPr marL="3657600" lvl="7" indent="-228600" algn="l">
              <a:lnSpc>
                <a:spcPct val="100000"/>
              </a:lnSpc>
              <a:spcBef>
                <a:spcPts val="210"/>
              </a:spcBef>
              <a:spcAft>
                <a:spcPts val="0"/>
              </a:spcAft>
              <a:buClr>
                <a:srgbClr val="888888"/>
              </a:buClr>
              <a:buSzPts val="1050"/>
              <a:buNone/>
              <a:defRPr sz="1050">
                <a:solidFill>
                  <a:srgbClr val="888888"/>
                </a:solidFill>
              </a:defRPr>
            </a:lvl8pPr>
            <a:lvl9pPr marL="4114800" lvl="8" indent="-228600" algn="l">
              <a:lnSpc>
                <a:spcPct val="100000"/>
              </a:lnSpc>
              <a:spcBef>
                <a:spcPts val="210"/>
              </a:spcBef>
              <a:spcAft>
                <a:spcPts val="0"/>
              </a:spcAft>
              <a:buClr>
                <a:srgbClr val="888888"/>
              </a:buClr>
              <a:buSzPts val="1050"/>
              <a:buNone/>
              <a:defRPr sz="1050">
                <a:solidFill>
                  <a:srgbClr val="888888"/>
                </a:solidFill>
              </a:defRPr>
            </a:lvl9pPr>
          </a:lstStyle>
          <a:p>
            <a:endParaRPr/>
          </a:p>
        </p:txBody>
      </p:sp>
      <p:sp>
        <p:nvSpPr>
          <p:cNvPr id="43" name="Google Shape;43;p31"/>
          <p:cNvSpPr txBox="1">
            <a:spLocks noGrp="1"/>
          </p:cNvSpPr>
          <p:nvPr>
            <p:ph type="dt" idx="10"/>
          </p:nvPr>
        </p:nvSpPr>
        <p:spPr>
          <a:xfrm>
            <a:off x="609600" y="6356353"/>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1"/>
          <p:cNvSpPr txBox="1">
            <a:spLocks noGrp="1"/>
          </p:cNvSpPr>
          <p:nvPr>
            <p:ph type="ftr" idx="11"/>
          </p:nvPr>
        </p:nvSpPr>
        <p:spPr>
          <a:xfrm>
            <a:off x="4165600" y="6356353"/>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1"/>
          <p:cNvSpPr txBox="1">
            <a:spLocks noGrp="1"/>
          </p:cNvSpPr>
          <p:nvPr>
            <p:ph type="sldNum" idx="12"/>
          </p:nvPr>
        </p:nvSpPr>
        <p:spPr>
          <a:xfrm>
            <a:off x="8737600" y="6356353"/>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fr-FR" smtClean="0"/>
              <a:pPr/>
              <a:t>‹#›</a:t>
            </a:fld>
            <a:endParaRPr lang="fr-FR"/>
          </a:p>
        </p:txBody>
      </p:sp>
    </p:spTree>
    <p:extLst>
      <p:ext uri="{BB962C8B-B14F-4D97-AF65-F5344CB8AC3E}">
        <p14:creationId xmlns:p14="http://schemas.microsoft.com/office/powerpoint/2010/main" val="203797404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matchingName="Deux contenus" type="twoObj">
  <p:cSld name="Deux contenus">
    <p:spTree>
      <p:nvGrpSpPr>
        <p:cNvPr id="1" name="Shape 46"/>
        <p:cNvGrpSpPr/>
        <p:nvPr/>
      </p:nvGrpSpPr>
      <p:grpSpPr>
        <a:xfrm>
          <a:off x="0" y="0"/>
          <a:ext cx="0" cy="0"/>
          <a:chOff x="0" y="0"/>
          <a:chExt cx="0" cy="0"/>
        </a:xfrm>
      </p:grpSpPr>
      <p:sp>
        <p:nvSpPr>
          <p:cNvPr id="47" name="Google Shape;47;p32"/>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2"/>
          <p:cNvSpPr txBox="1">
            <a:spLocks noGrp="1"/>
          </p:cNvSpPr>
          <p:nvPr>
            <p:ph type="body" idx="1"/>
          </p:nvPr>
        </p:nvSpPr>
        <p:spPr>
          <a:xfrm>
            <a:off x="609600" y="1600203"/>
            <a:ext cx="5384800" cy="4525963"/>
          </a:xfrm>
          <a:prstGeom prst="rect">
            <a:avLst/>
          </a:prstGeom>
          <a:noFill/>
          <a:ln>
            <a:noFill/>
          </a:ln>
        </p:spPr>
        <p:txBody>
          <a:bodyPr spcFirstLastPara="1" wrap="square" lIns="91425" tIns="45700" rIns="91425" bIns="45700" anchor="t" anchorCtr="0">
            <a:normAutofit/>
          </a:bodyPr>
          <a:lstStyle>
            <a:lvl1pPr marL="457200" lvl="0" indent="-361950" algn="l">
              <a:lnSpc>
                <a:spcPct val="100000"/>
              </a:lnSpc>
              <a:spcBef>
                <a:spcPts val="420"/>
              </a:spcBef>
              <a:spcAft>
                <a:spcPts val="0"/>
              </a:spcAft>
              <a:buClr>
                <a:schemeClr val="dk1"/>
              </a:buClr>
              <a:buSzPts val="2100"/>
              <a:buChar char="•"/>
              <a:defRPr sz="2100"/>
            </a:lvl1pPr>
            <a:lvl2pPr marL="914400" lvl="1" indent="-342900" algn="l">
              <a:lnSpc>
                <a:spcPct val="100000"/>
              </a:lnSpc>
              <a:spcBef>
                <a:spcPts val="360"/>
              </a:spcBef>
              <a:spcAft>
                <a:spcPts val="0"/>
              </a:spcAft>
              <a:buClr>
                <a:schemeClr val="dk1"/>
              </a:buClr>
              <a:buSzPts val="1800"/>
              <a:buChar char="–"/>
              <a:defRPr sz="1800"/>
            </a:lvl2pPr>
            <a:lvl3pPr marL="1371600" lvl="2" indent="-323850" algn="l">
              <a:lnSpc>
                <a:spcPct val="100000"/>
              </a:lnSpc>
              <a:spcBef>
                <a:spcPts val="300"/>
              </a:spcBef>
              <a:spcAft>
                <a:spcPts val="0"/>
              </a:spcAft>
              <a:buClr>
                <a:schemeClr val="dk1"/>
              </a:buClr>
              <a:buSzPts val="1500"/>
              <a:buChar char="•"/>
              <a:defRPr sz="1500"/>
            </a:lvl3pPr>
            <a:lvl4pPr marL="1828800" lvl="3" indent="-314325" algn="l">
              <a:lnSpc>
                <a:spcPct val="100000"/>
              </a:lnSpc>
              <a:spcBef>
                <a:spcPts val="270"/>
              </a:spcBef>
              <a:spcAft>
                <a:spcPts val="0"/>
              </a:spcAft>
              <a:buClr>
                <a:schemeClr val="dk1"/>
              </a:buClr>
              <a:buSzPts val="1350"/>
              <a:buChar char="–"/>
              <a:defRPr sz="1350"/>
            </a:lvl4pPr>
            <a:lvl5pPr marL="2286000" lvl="4" indent="-314325" algn="l">
              <a:lnSpc>
                <a:spcPct val="100000"/>
              </a:lnSpc>
              <a:spcBef>
                <a:spcPts val="270"/>
              </a:spcBef>
              <a:spcAft>
                <a:spcPts val="0"/>
              </a:spcAft>
              <a:buClr>
                <a:schemeClr val="dk1"/>
              </a:buClr>
              <a:buSzPts val="1350"/>
              <a:buChar char="»"/>
              <a:defRPr sz="1350"/>
            </a:lvl5pPr>
            <a:lvl6pPr marL="2743200" lvl="5" indent="-314325" algn="l">
              <a:lnSpc>
                <a:spcPct val="100000"/>
              </a:lnSpc>
              <a:spcBef>
                <a:spcPts val="270"/>
              </a:spcBef>
              <a:spcAft>
                <a:spcPts val="0"/>
              </a:spcAft>
              <a:buClr>
                <a:schemeClr val="dk1"/>
              </a:buClr>
              <a:buSzPts val="1350"/>
              <a:buChar char="•"/>
              <a:defRPr sz="1350"/>
            </a:lvl6pPr>
            <a:lvl7pPr marL="3200400" lvl="6" indent="-314325" algn="l">
              <a:lnSpc>
                <a:spcPct val="100000"/>
              </a:lnSpc>
              <a:spcBef>
                <a:spcPts val="270"/>
              </a:spcBef>
              <a:spcAft>
                <a:spcPts val="0"/>
              </a:spcAft>
              <a:buClr>
                <a:schemeClr val="dk1"/>
              </a:buClr>
              <a:buSzPts val="1350"/>
              <a:buChar char="•"/>
              <a:defRPr sz="1350"/>
            </a:lvl7pPr>
            <a:lvl8pPr marL="3657600" lvl="7" indent="-314325" algn="l">
              <a:lnSpc>
                <a:spcPct val="100000"/>
              </a:lnSpc>
              <a:spcBef>
                <a:spcPts val="270"/>
              </a:spcBef>
              <a:spcAft>
                <a:spcPts val="0"/>
              </a:spcAft>
              <a:buClr>
                <a:schemeClr val="dk1"/>
              </a:buClr>
              <a:buSzPts val="1350"/>
              <a:buChar char="•"/>
              <a:defRPr sz="1350"/>
            </a:lvl8pPr>
            <a:lvl9pPr marL="4114800" lvl="8" indent="-314325" algn="l">
              <a:lnSpc>
                <a:spcPct val="100000"/>
              </a:lnSpc>
              <a:spcBef>
                <a:spcPts val="270"/>
              </a:spcBef>
              <a:spcAft>
                <a:spcPts val="0"/>
              </a:spcAft>
              <a:buClr>
                <a:schemeClr val="dk1"/>
              </a:buClr>
              <a:buSzPts val="1350"/>
              <a:buChar char="•"/>
              <a:defRPr sz="1350"/>
            </a:lvl9pPr>
          </a:lstStyle>
          <a:p>
            <a:endParaRPr/>
          </a:p>
        </p:txBody>
      </p:sp>
      <p:sp>
        <p:nvSpPr>
          <p:cNvPr id="49" name="Google Shape;49;p32"/>
          <p:cNvSpPr txBox="1">
            <a:spLocks noGrp="1"/>
          </p:cNvSpPr>
          <p:nvPr>
            <p:ph type="body" idx="2"/>
          </p:nvPr>
        </p:nvSpPr>
        <p:spPr>
          <a:xfrm>
            <a:off x="6197600" y="1600203"/>
            <a:ext cx="5384800" cy="4525963"/>
          </a:xfrm>
          <a:prstGeom prst="rect">
            <a:avLst/>
          </a:prstGeom>
          <a:noFill/>
          <a:ln>
            <a:noFill/>
          </a:ln>
        </p:spPr>
        <p:txBody>
          <a:bodyPr spcFirstLastPara="1" wrap="square" lIns="91425" tIns="45700" rIns="91425" bIns="45700" anchor="t" anchorCtr="0">
            <a:normAutofit/>
          </a:bodyPr>
          <a:lstStyle>
            <a:lvl1pPr marL="457200" lvl="0" indent="-361950" algn="l">
              <a:lnSpc>
                <a:spcPct val="100000"/>
              </a:lnSpc>
              <a:spcBef>
                <a:spcPts val="420"/>
              </a:spcBef>
              <a:spcAft>
                <a:spcPts val="0"/>
              </a:spcAft>
              <a:buClr>
                <a:schemeClr val="dk1"/>
              </a:buClr>
              <a:buSzPts val="2100"/>
              <a:buChar char="•"/>
              <a:defRPr sz="2100"/>
            </a:lvl1pPr>
            <a:lvl2pPr marL="914400" lvl="1" indent="-342900" algn="l">
              <a:lnSpc>
                <a:spcPct val="100000"/>
              </a:lnSpc>
              <a:spcBef>
                <a:spcPts val="360"/>
              </a:spcBef>
              <a:spcAft>
                <a:spcPts val="0"/>
              </a:spcAft>
              <a:buClr>
                <a:schemeClr val="dk1"/>
              </a:buClr>
              <a:buSzPts val="1800"/>
              <a:buChar char="–"/>
              <a:defRPr sz="1800"/>
            </a:lvl2pPr>
            <a:lvl3pPr marL="1371600" lvl="2" indent="-323850" algn="l">
              <a:lnSpc>
                <a:spcPct val="100000"/>
              </a:lnSpc>
              <a:spcBef>
                <a:spcPts val="300"/>
              </a:spcBef>
              <a:spcAft>
                <a:spcPts val="0"/>
              </a:spcAft>
              <a:buClr>
                <a:schemeClr val="dk1"/>
              </a:buClr>
              <a:buSzPts val="1500"/>
              <a:buChar char="•"/>
              <a:defRPr sz="1500"/>
            </a:lvl3pPr>
            <a:lvl4pPr marL="1828800" lvl="3" indent="-314325" algn="l">
              <a:lnSpc>
                <a:spcPct val="100000"/>
              </a:lnSpc>
              <a:spcBef>
                <a:spcPts val="270"/>
              </a:spcBef>
              <a:spcAft>
                <a:spcPts val="0"/>
              </a:spcAft>
              <a:buClr>
                <a:schemeClr val="dk1"/>
              </a:buClr>
              <a:buSzPts val="1350"/>
              <a:buChar char="–"/>
              <a:defRPr sz="1350"/>
            </a:lvl4pPr>
            <a:lvl5pPr marL="2286000" lvl="4" indent="-314325" algn="l">
              <a:lnSpc>
                <a:spcPct val="100000"/>
              </a:lnSpc>
              <a:spcBef>
                <a:spcPts val="270"/>
              </a:spcBef>
              <a:spcAft>
                <a:spcPts val="0"/>
              </a:spcAft>
              <a:buClr>
                <a:schemeClr val="dk1"/>
              </a:buClr>
              <a:buSzPts val="1350"/>
              <a:buChar char="»"/>
              <a:defRPr sz="1350"/>
            </a:lvl5pPr>
            <a:lvl6pPr marL="2743200" lvl="5" indent="-314325" algn="l">
              <a:lnSpc>
                <a:spcPct val="100000"/>
              </a:lnSpc>
              <a:spcBef>
                <a:spcPts val="270"/>
              </a:spcBef>
              <a:spcAft>
                <a:spcPts val="0"/>
              </a:spcAft>
              <a:buClr>
                <a:schemeClr val="dk1"/>
              </a:buClr>
              <a:buSzPts val="1350"/>
              <a:buChar char="•"/>
              <a:defRPr sz="1350"/>
            </a:lvl6pPr>
            <a:lvl7pPr marL="3200400" lvl="6" indent="-314325" algn="l">
              <a:lnSpc>
                <a:spcPct val="100000"/>
              </a:lnSpc>
              <a:spcBef>
                <a:spcPts val="270"/>
              </a:spcBef>
              <a:spcAft>
                <a:spcPts val="0"/>
              </a:spcAft>
              <a:buClr>
                <a:schemeClr val="dk1"/>
              </a:buClr>
              <a:buSzPts val="1350"/>
              <a:buChar char="•"/>
              <a:defRPr sz="1350"/>
            </a:lvl7pPr>
            <a:lvl8pPr marL="3657600" lvl="7" indent="-314325" algn="l">
              <a:lnSpc>
                <a:spcPct val="100000"/>
              </a:lnSpc>
              <a:spcBef>
                <a:spcPts val="270"/>
              </a:spcBef>
              <a:spcAft>
                <a:spcPts val="0"/>
              </a:spcAft>
              <a:buClr>
                <a:schemeClr val="dk1"/>
              </a:buClr>
              <a:buSzPts val="1350"/>
              <a:buChar char="•"/>
              <a:defRPr sz="1350"/>
            </a:lvl8pPr>
            <a:lvl9pPr marL="4114800" lvl="8" indent="-314325" algn="l">
              <a:lnSpc>
                <a:spcPct val="100000"/>
              </a:lnSpc>
              <a:spcBef>
                <a:spcPts val="270"/>
              </a:spcBef>
              <a:spcAft>
                <a:spcPts val="0"/>
              </a:spcAft>
              <a:buClr>
                <a:schemeClr val="dk1"/>
              </a:buClr>
              <a:buSzPts val="1350"/>
              <a:buChar char="•"/>
              <a:defRPr sz="1350"/>
            </a:lvl9pPr>
          </a:lstStyle>
          <a:p>
            <a:endParaRPr/>
          </a:p>
        </p:txBody>
      </p:sp>
      <p:sp>
        <p:nvSpPr>
          <p:cNvPr id="50" name="Google Shape;50;p32"/>
          <p:cNvSpPr txBox="1">
            <a:spLocks noGrp="1"/>
          </p:cNvSpPr>
          <p:nvPr>
            <p:ph type="dt" idx="10"/>
          </p:nvPr>
        </p:nvSpPr>
        <p:spPr>
          <a:xfrm>
            <a:off x="609600" y="6356353"/>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32"/>
          <p:cNvSpPr txBox="1">
            <a:spLocks noGrp="1"/>
          </p:cNvSpPr>
          <p:nvPr>
            <p:ph type="ftr" idx="11"/>
          </p:nvPr>
        </p:nvSpPr>
        <p:spPr>
          <a:xfrm>
            <a:off x="4165600" y="6356353"/>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32"/>
          <p:cNvSpPr txBox="1">
            <a:spLocks noGrp="1"/>
          </p:cNvSpPr>
          <p:nvPr>
            <p:ph type="sldNum" idx="12"/>
          </p:nvPr>
        </p:nvSpPr>
        <p:spPr>
          <a:xfrm>
            <a:off x="8737600" y="6356353"/>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fr-FR" smtClean="0"/>
              <a:pPr/>
              <a:t>‹#›</a:t>
            </a:fld>
            <a:endParaRPr lang="fr-FR"/>
          </a:p>
        </p:txBody>
      </p:sp>
    </p:spTree>
    <p:extLst>
      <p:ext uri="{BB962C8B-B14F-4D97-AF65-F5344CB8AC3E}">
        <p14:creationId xmlns:p14="http://schemas.microsoft.com/office/powerpoint/2010/main" val="174871778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matchingName="Comparaison" type="twoTxTwoObj">
  <p:cSld name="Comparaison">
    <p:spTree>
      <p:nvGrpSpPr>
        <p:cNvPr id="1" name="Shape 53"/>
        <p:cNvGrpSpPr/>
        <p:nvPr/>
      </p:nvGrpSpPr>
      <p:grpSpPr>
        <a:xfrm>
          <a:off x="0" y="0"/>
          <a:ext cx="0" cy="0"/>
          <a:chOff x="0" y="0"/>
          <a:chExt cx="0" cy="0"/>
        </a:xfrm>
      </p:grpSpPr>
      <p:sp>
        <p:nvSpPr>
          <p:cNvPr id="54" name="Google Shape;54;p3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33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3"/>
          <p:cNvSpPr txBox="1">
            <a:spLocks noGrp="1"/>
          </p:cNvSpPr>
          <p:nvPr>
            <p:ph type="body" idx="1"/>
          </p:nvPr>
        </p:nvSpPr>
        <p:spPr>
          <a:xfrm>
            <a:off x="609600" y="1535113"/>
            <a:ext cx="5386917"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360"/>
              </a:spcBef>
              <a:spcAft>
                <a:spcPts val="0"/>
              </a:spcAft>
              <a:buClr>
                <a:schemeClr val="dk1"/>
              </a:buClr>
              <a:buSzPts val="1800"/>
              <a:buNone/>
              <a:defRPr sz="1800" b="1"/>
            </a:lvl1pPr>
            <a:lvl2pPr marL="914400" lvl="1" indent="-228600" algn="l">
              <a:lnSpc>
                <a:spcPct val="100000"/>
              </a:lnSpc>
              <a:spcBef>
                <a:spcPts val="300"/>
              </a:spcBef>
              <a:spcAft>
                <a:spcPts val="0"/>
              </a:spcAft>
              <a:buClr>
                <a:schemeClr val="dk1"/>
              </a:buClr>
              <a:buSzPts val="1500"/>
              <a:buNone/>
              <a:defRPr sz="1500" b="1"/>
            </a:lvl2pPr>
            <a:lvl3pPr marL="1371600" lvl="2" indent="-228600" algn="l">
              <a:lnSpc>
                <a:spcPct val="100000"/>
              </a:lnSpc>
              <a:spcBef>
                <a:spcPts val="270"/>
              </a:spcBef>
              <a:spcAft>
                <a:spcPts val="0"/>
              </a:spcAft>
              <a:buClr>
                <a:schemeClr val="dk1"/>
              </a:buClr>
              <a:buSzPts val="1350"/>
              <a:buNone/>
              <a:defRPr sz="1350" b="1"/>
            </a:lvl3pPr>
            <a:lvl4pPr marL="1828800" lvl="3" indent="-228600" algn="l">
              <a:lnSpc>
                <a:spcPct val="100000"/>
              </a:lnSpc>
              <a:spcBef>
                <a:spcPts val="240"/>
              </a:spcBef>
              <a:spcAft>
                <a:spcPts val="0"/>
              </a:spcAft>
              <a:buClr>
                <a:schemeClr val="dk1"/>
              </a:buClr>
              <a:buSzPts val="1200"/>
              <a:buNone/>
              <a:defRPr sz="1200" b="1"/>
            </a:lvl4pPr>
            <a:lvl5pPr marL="2286000" lvl="4" indent="-228600" algn="l">
              <a:lnSpc>
                <a:spcPct val="100000"/>
              </a:lnSpc>
              <a:spcBef>
                <a:spcPts val="240"/>
              </a:spcBef>
              <a:spcAft>
                <a:spcPts val="0"/>
              </a:spcAft>
              <a:buClr>
                <a:schemeClr val="dk1"/>
              </a:buClr>
              <a:buSzPts val="1200"/>
              <a:buNone/>
              <a:defRPr sz="1200" b="1"/>
            </a:lvl5pPr>
            <a:lvl6pPr marL="2743200" lvl="5" indent="-228600" algn="l">
              <a:lnSpc>
                <a:spcPct val="100000"/>
              </a:lnSpc>
              <a:spcBef>
                <a:spcPts val="240"/>
              </a:spcBef>
              <a:spcAft>
                <a:spcPts val="0"/>
              </a:spcAft>
              <a:buClr>
                <a:schemeClr val="dk1"/>
              </a:buClr>
              <a:buSzPts val="1200"/>
              <a:buNone/>
              <a:defRPr sz="1200" b="1"/>
            </a:lvl6pPr>
            <a:lvl7pPr marL="3200400" lvl="6" indent="-228600" algn="l">
              <a:lnSpc>
                <a:spcPct val="100000"/>
              </a:lnSpc>
              <a:spcBef>
                <a:spcPts val="240"/>
              </a:spcBef>
              <a:spcAft>
                <a:spcPts val="0"/>
              </a:spcAft>
              <a:buClr>
                <a:schemeClr val="dk1"/>
              </a:buClr>
              <a:buSzPts val="1200"/>
              <a:buNone/>
              <a:defRPr sz="1200" b="1"/>
            </a:lvl7pPr>
            <a:lvl8pPr marL="3657600" lvl="7" indent="-228600" algn="l">
              <a:lnSpc>
                <a:spcPct val="100000"/>
              </a:lnSpc>
              <a:spcBef>
                <a:spcPts val="240"/>
              </a:spcBef>
              <a:spcAft>
                <a:spcPts val="0"/>
              </a:spcAft>
              <a:buClr>
                <a:schemeClr val="dk1"/>
              </a:buClr>
              <a:buSzPts val="1200"/>
              <a:buNone/>
              <a:defRPr sz="1200" b="1"/>
            </a:lvl8pPr>
            <a:lvl9pPr marL="4114800" lvl="8" indent="-228600" algn="l">
              <a:lnSpc>
                <a:spcPct val="100000"/>
              </a:lnSpc>
              <a:spcBef>
                <a:spcPts val="240"/>
              </a:spcBef>
              <a:spcAft>
                <a:spcPts val="0"/>
              </a:spcAft>
              <a:buClr>
                <a:schemeClr val="dk1"/>
              </a:buClr>
              <a:buSzPts val="1200"/>
              <a:buNone/>
              <a:defRPr sz="1200" b="1"/>
            </a:lvl9pPr>
          </a:lstStyle>
          <a:p>
            <a:endParaRPr/>
          </a:p>
        </p:txBody>
      </p:sp>
      <p:sp>
        <p:nvSpPr>
          <p:cNvPr id="56" name="Google Shape;56;p33"/>
          <p:cNvSpPr txBox="1">
            <a:spLocks noGrp="1"/>
          </p:cNvSpPr>
          <p:nvPr>
            <p:ph type="body" idx="2"/>
          </p:nvPr>
        </p:nvSpPr>
        <p:spPr>
          <a:xfrm>
            <a:off x="609600" y="2174875"/>
            <a:ext cx="5386917" cy="395128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sz="1800"/>
            </a:lvl1pPr>
            <a:lvl2pPr marL="914400" lvl="1" indent="-323850" algn="l">
              <a:lnSpc>
                <a:spcPct val="100000"/>
              </a:lnSpc>
              <a:spcBef>
                <a:spcPts val="300"/>
              </a:spcBef>
              <a:spcAft>
                <a:spcPts val="0"/>
              </a:spcAft>
              <a:buClr>
                <a:schemeClr val="dk1"/>
              </a:buClr>
              <a:buSzPts val="1500"/>
              <a:buChar char="–"/>
              <a:defRPr sz="1500"/>
            </a:lvl2pPr>
            <a:lvl3pPr marL="1371600" lvl="2" indent="-314325" algn="l">
              <a:lnSpc>
                <a:spcPct val="100000"/>
              </a:lnSpc>
              <a:spcBef>
                <a:spcPts val="270"/>
              </a:spcBef>
              <a:spcAft>
                <a:spcPts val="0"/>
              </a:spcAft>
              <a:buClr>
                <a:schemeClr val="dk1"/>
              </a:buClr>
              <a:buSzPts val="1350"/>
              <a:buChar char="•"/>
              <a:defRPr sz="1350"/>
            </a:lvl3pPr>
            <a:lvl4pPr marL="1828800" lvl="3" indent="-304800" algn="l">
              <a:lnSpc>
                <a:spcPct val="100000"/>
              </a:lnSpc>
              <a:spcBef>
                <a:spcPts val="240"/>
              </a:spcBef>
              <a:spcAft>
                <a:spcPts val="0"/>
              </a:spcAft>
              <a:buClr>
                <a:schemeClr val="dk1"/>
              </a:buClr>
              <a:buSzPts val="1200"/>
              <a:buChar char="–"/>
              <a:defRPr sz="1200"/>
            </a:lvl4pPr>
            <a:lvl5pPr marL="2286000" lvl="4" indent="-304800" algn="l">
              <a:lnSpc>
                <a:spcPct val="100000"/>
              </a:lnSpc>
              <a:spcBef>
                <a:spcPts val="240"/>
              </a:spcBef>
              <a:spcAft>
                <a:spcPts val="0"/>
              </a:spcAft>
              <a:buClr>
                <a:schemeClr val="dk1"/>
              </a:buClr>
              <a:buSzPts val="1200"/>
              <a:buChar char="»"/>
              <a:defRPr sz="1200"/>
            </a:lvl5pPr>
            <a:lvl6pPr marL="2743200" lvl="5" indent="-304800" algn="l">
              <a:lnSpc>
                <a:spcPct val="100000"/>
              </a:lnSpc>
              <a:spcBef>
                <a:spcPts val="240"/>
              </a:spcBef>
              <a:spcAft>
                <a:spcPts val="0"/>
              </a:spcAft>
              <a:buClr>
                <a:schemeClr val="dk1"/>
              </a:buClr>
              <a:buSzPts val="1200"/>
              <a:buChar char="•"/>
              <a:defRPr sz="1200"/>
            </a:lvl6pPr>
            <a:lvl7pPr marL="3200400" lvl="6" indent="-304800" algn="l">
              <a:lnSpc>
                <a:spcPct val="100000"/>
              </a:lnSpc>
              <a:spcBef>
                <a:spcPts val="240"/>
              </a:spcBef>
              <a:spcAft>
                <a:spcPts val="0"/>
              </a:spcAft>
              <a:buClr>
                <a:schemeClr val="dk1"/>
              </a:buClr>
              <a:buSzPts val="1200"/>
              <a:buChar char="•"/>
              <a:defRPr sz="1200"/>
            </a:lvl7pPr>
            <a:lvl8pPr marL="3657600" lvl="7" indent="-304800" algn="l">
              <a:lnSpc>
                <a:spcPct val="100000"/>
              </a:lnSpc>
              <a:spcBef>
                <a:spcPts val="240"/>
              </a:spcBef>
              <a:spcAft>
                <a:spcPts val="0"/>
              </a:spcAft>
              <a:buClr>
                <a:schemeClr val="dk1"/>
              </a:buClr>
              <a:buSzPts val="1200"/>
              <a:buChar char="•"/>
              <a:defRPr sz="1200"/>
            </a:lvl8pPr>
            <a:lvl9pPr marL="4114800" lvl="8" indent="-304800" algn="l">
              <a:lnSpc>
                <a:spcPct val="100000"/>
              </a:lnSpc>
              <a:spcBef>
                <a:spcPts val="240"/>
              </a:spcBef>
              <a:spcAft>
                <a:spcPts val="0"/>
              </a:spcAft>
              <a:buClr>
                <a:schemeClr val="dk1"/>
              </a:buClr>
              <a:buSzPts val="1200"/>
              <a:buChar char="•"/>
              <a:defRPr sz="1200"/>
            </a:lvl9pPr>
          </a:lstStyle>
          <a:p>
            <a:endParaRPr/>
          </a:p>
        </p:txBody>
      </p:sp>
      <p:sp>
        <p:nvSpPr>
          <p:cNvPr id="57" name="Google Shape;57;p33"/>
          <p:cNvSpPr txBox="1">
            <a:spLocks noGrp="1"/>
          </p:cNvSpPr>
          <p:nvPr>
            <p:ph type="body" idx="3"/>
          </p:nvPr>
        </p:nvSpPr>
        <p:spPr>
          <a:xfrm>
            <a:off x="6193369" y="1535113"/>
            <a:ext cx="5389033" cy="639762"/>
          </a:xfrm>
          <a:prstGeom prst="rect">
            <a:avLst/>
          </a:prstGeom>
          <a:noFill/>
          <a:ln>
            <a:noFill/>
          </a:ln>
        </p:spPr>
        <p:txBody>
          <a:bodyPr spcFirstLastPara="1" wrap="square" lIns="91425" tIns="45700" rIns="91425" bIns="45700" anchor="b" anchorCtr="0">
            <a:normAutofit/>
          </a:bodyPr>
          <a:lstStyle>
            <a:lvl1pPr marL="457200" lvl="0" indent="-228600" algn="l">
              <a:lnSpc>
                <a:spcPct val="100000"/>
              </a:lnSpc>
              <a:spcBef>
                <a:spcPts val="360"/>
              </a:spcBef>
              <a:spcAft>
                <a:spcPts val="0"/>
              </a:spcAft>
              <a:buClr>
                <a:schemeClr val="dk1"/>
              </a:buClr>
              <a:buSzPts val="1800"/>
              <a:buNone/>
              <a:defRPr sz="1800" b="1"/>
            </a:lvl1pPr>
            <a:lvl2pPr marL="914400" lvl="1" indent="-228600" algn="l">
              <a:lnSpc>
                <a:spcPct val="100000"/>
              </a:lnSpc>
              <a:spcBef>
                <a:spcPts val="300"/>
              </a:spcBef>
              <a:spcAft>
                <a:spcPts val="0"/>
              </a:spcAft>
              <a:buClr>
                <a:schemeClr val="dk1"/>
              </a:buClr>
              <a:buSzPts val="1500"/>
              <a:buNone/>
              <a:defRPr sz="1500" b="1"/>
            </a:lvl2pPr>
            <a:lvl3pPr marL="1371600" lvl="2" indent="-228600" algn="l">
              <a:lnSpc>
                <a:spcPct val="100000"/>
              </a:lnSpc>
              <a:spcBef>
                <a:spcPts val="270"/>
              </a:spcBef>
              <a:spcAft>
                <a:spcPts val="0"/>
              </a:spcAft>
              <a:buClr>
                <a:schemeClr val="dk1"/>
              </a:buClr>
              <a:buSzPts val="1350"/>
              <a:buNone/>
              <a:defRPr sz="1350" b="1"/>
            </a:lvl3pPr>
            <a:lvl4pPr marL="1828800" lvl="3" indent="-228600" algn="l">
              <a:lnSpc>
                <a:spcPct val="100000"/>
              </a:lnSpc>
              <a:spcBef>
                <a:spcPts val="240"/>
              </a:spcBef>
              <a:spcAft>
                <a:spcPts val="0"/>
              </a:spcAft>
              <a:buClr>
                <a:schemeClr val="dk1"/>
              </a:buClr>
              <a:buSzPts val="1200"/>
              <a:buNone/>
              <a:defRPr sz="1200" b="1"/>
            </a:lvl4pPr>
            <a:lvl5pPr marL="2286000" lvl="4" indent="-228600" algn="l">
              <a:lnSpc>
                <a:spcPct val="100000"/>
              </a:lnSpc>
              <a:spcBef>
                <a:spcPts val="240"/>
              </a:spcBef>
              <a:spcAft>
                <a:spcPts val="0"/>
              </a:spcAft>
              <a:buClr>
                <a:schemeClr val="dk1"/>
              </a:buClr>
              <a:buSzPts val="1200"/>
              <a:buNone/>
              <a:defRPr sz="1200" b="1"/>
            </a:lvl5pPr>
            <a:lvl6pPr marL="2743200" lvl="5" indent="-228600" algn="l">
              <a:lnSpc>
                <a:spcPct val="100000"/>
              </a:lnSpc>
              <a:spcBef>
                <a:spcPts val="240"/>
              </a:spcBef>
              <a:spcAft>
                <a:spcPts val="0"/>
              </a:spcAft>
              <a:buClr>
                <a:schemeClr val="dk1"/>
              </a:buClr>
              <a:buSzPts val="1200"/>
              <a:buNone/>
              <a:defRPr sz="1200" b="1"/>
            </a:lvl6pPr>
            <a:lvl7pPr marL="3200400" lvl="6" indent="-228600" algn="l">
              <a:lnSpc>
                <a:spcPct val="100000"/>
              </a:lnSpc>
              <a:spcBef>
                <a:spcPts val="240"/>
              </a:spcBef>
              <a:spcAft>
                <a:spcPts val="0"/>
              </a:spcAft>
              <a:buClr>
                <a:schemeClr val="dk1"/>
              </a:buClr>
              <a:buSzPts val="1200"/>
              <a:buNone/>
              <a:defRPr sz="1200" b="1"/>
            </a:lvl7pPr>
            <a:lvl8pPr marL="3657600" lvl="7" indent="-228600" algn="l">
              <a:lnSpc>
                <a:spcPct val="100000"/>
              </a:lnSpc>
              <a:spcBef>
                <a:spcPts val="240"/>
              </a:spcBef>
              <a:spcAft>
                <a:spcPts val="0"/>
              </a:spcAft>
              <a:buClr>
                <a:schemeClr val="dk1"/>
              </a:buClr>
              <a:buSzPts val="1200"/>
              <a:buNone/>
              <a:defRPr sz="1200" b="1"/>
            </a:lvl8pPr>
            <a:lvl9pPr marL="4114800" lvl="8" indent="-228600" algn="l">
              <a:lnSpc>
                <a:spcPct val="100000"/>
              </a:lnSpc>
              <a:spcBef>
                <a:spcPts val="240"/>
              </a:spcBef>
              <a:spcAft>
                <a:spcPts val="0"/>
              </a:spcAft>
              <a:buClr>
                <a:schemeClr val="dk1"/>
              </a:buClr>
              <a:buSzPts val="1200"/>
              <a:buNone/>
              <a:defRPr sz="1200" b="1"/>
            </a:lvl9pPr>
          </a:lstStyle>
          <a:p>
            <a:endParaRPr/>
          </a:p>
        </p:txBody>
      </p:sp>
      <p:sp>
        <p:nvSpPr>
          <p:cNvPr id="58" name="Google Shape;58;p33"/>
          <p:cNvSpPr txBox="1">
            <a:spLocks noGrp="1"/>
          </p:cNvSpPr>
          <p:nvPr>
            <p:ph type="body" idx="4"/>
          </p:nvPr>
        </p:nvSpPr>
        <p:spPr>
          <a:xfrm>
            <a:off x="6193369" y="2174875"/>
            <a:ext cx="5389033" cy="3951288"/>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sz="1800"/>
            </a:lvl1pPr>
            <a:lvl2pPr marL="914400" lvl="1" indent="-323850" algn="l">
              <a:lnSpc>
                <a:spcPct val="100000"/>
              </a:lnSpc>
              <a:spcBef>
                <a:spcPts val="300"/>
              </a:spcBef>
              <a:spcAft>
                <a:spcPts val="0"/>
              </a:spcAft>
              <a:buClr>
                <a:schemeClr val="dk1"/>
              </a:buClr>
              <a:buSzPts val="1500"/>
              <a:buChar char="–"/>
              <a:defRPr sz="1500"/>
            </a:lvl2pPr>
            <a:lvl3pPr marL="1371600" lvl="2" indent="-314325" algn="l">
              <a:lnSpc>
                <a:spcPct val="100000"/>
              </a:lnSpc>
              <a:spcBef>
                <a:spcPts val="270"/>
              </a:spcBef>
              <a:spcAft>
                <a:spcPts val="0"/>
              </a:spcAft>
              <a:buClr>
                <a:schemeClr val="dk1"/>
              </a:buClr>
              <a:buSzPts val="1350"/>
              <a:buChar char="•"/>
              <a:defRPr sz="1350"/>
            </a:lvl3pPr>
            <a:lvl4pPr marL="1828800" lvl="3" indent="-304800" algn="l">
              <a:lnSpc>
                <a:spcPct val="100000"/>
              </a:lnSpc>
              <a:spcBef>
                <a:spcPts val="240"/>
              </a:spcBef>
              <a:spcAft>
                <a:spcPts val="0"/>
              </a:spcAft>
              <a:buClr>
                <a:schemeClr val="dk1"/>
              </a:buClr>
              <a:buSzPts val="1200"/>
              <a:buChar char="–"/>
              <a:defRPr sz="1200"/>
            </a:lvl4pPr>
            <a:lvl5pPr marL="2286000" lvl="4" indent="-304800" algn="l">
              <a:lnSpc>
                <a:spcPct val="100000"/>
              </a:lnSpc>
              <a:spcBef>
                <a:spcPts val="240"/>
              </a:spcBef>
              <a:spcAft>
                <a:spcPts val="0"/>
              </a:spcAft>
              <a:buClr>
                <a:schemeClr val="dk1"/>
              </a:buClr>
              <a:buSzPts val="1200"/>
              <a:buChar char="»"/>
              <a:defRPr sz="1200"/>
            </a:lvl5pPr>
            <a:lvl6pPr marL="2743200" lvl="5" indent="-304800" algn="l">
              <a:lnSpc>
                <a:spcPct val="100000"/>
              </a:lnSpc>
              <a:spcBef>
                <a:spcPts val="240"/>
              </a:spcBef>
              <a:spcAft>
                <a:spcPts val="0"/>
              </a:spcAft>
              <a:buClr>
                <a:schemeClr val="dk1"/>
              </a:buClr>
              <a:buSzPts val="1200"/>
              <a:buChar char="•"/>
              <a:defRPr sz="1200"/>
            </a:lvl6pPr>
            <a:lvl7pPr marL="3200400" lvl="6" indent="-304800" algn="l">
              <a:lnSpc>
                <a:spcPct val="100000"/>
              </a:lnSpc>
              <a:spcBef>
                <a:spcPts val="240"/>
              </a:spcBef>
              <a:spcAft>
                <a:spcPts val="0"/>
              </a:spcAft>
              <a:buClr>
                <a:schemeClr val="dk1"/>
              </a:buClr>
              <a:buSzPts val="1200"/>
              <a:buChar char="•"/>
              <a:defRPr sz="1200"/>
            </a:lvl7pPr>
            <a:lvl8pPr marL="3657600" lvl="7" indent="-304800" algn="l">
              <a:lnSpc>
                <a:spcPct val="100000"/>
              </a:lnSpc>
              <a:spcBef>
                <a:spcPts val="240"/>
              </a:spcBef>
              <a:spcAft>
                <a:spcPts val="0"/>
              </a:spcAft>
              <a:buClr>
                <a:schemeClr val="dk1"/>
              </a:buClr>
              <a:buSzPts val="1200"/>
              <a:buChar char="•"/>
              <a:defRPr sz="1200"/>
            </a:lvl8pPr>
            <a:lvl9pPr marL="4114800" lvl="8" indent="-304800" algn="l">
              <a:lnSpc>
                <a:spcPct val="100000"/>
              </a:lnSpc>
              <a:spcBef>
                <a:spcPts val="240"/>
              </a:spcBef>
              <a:spcAft>
                <a:spcPts val="0"/>
              </a:spcAft>
              <a:buClr>
                <a:schemeClr val="dk1"/>
              </a:buClr>
              <a:buSzPts val="1200"/>
              <a:buChar char="•"/>
              <a:defRPr sz="1200"/>
            </a:lvl9pPr>
          </a:lstStyle>
          <a:p>
            <a:endParaRPr/>
          </a:p>
        </p:txBody>
      </p:sp>
      <p:sp>
        <p:nvSpPr>
          <p:cNvPr id="59" name="Google Shape;59;p33"/>
          <p:cNvSpPr txBox="1">
            <a:spLocks noGrp="1"/>
          </p:cNvSpPr>
          <p:nvPr>
            <p:ph type="dt" idx="10"/>
          </p:nvPr>
        </p:nvSpPr>
        <p:spPr>
          <a:xfrm>
            <a:off x="609600" y="6356353"/>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3"/>
          <p:cNvSpPr txBox="1">
            <a:spLocks noGrp="1"/>
          </p:cNvSpPr>
          <p:nvPr>
            <p:ph type="ftr" idx="11"/>
          </p:nvPr>
        </p:nvSpPr>
        <p:spPr>
          <a:xfrm>
            <a:off x="4165600" y="6356353"/>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3"/>
          <p:cNvSpPr txBox="1">
            <a:spLocks noGrp="1"/>
          </p:cNvSpPr>
          <p:nvPr>
            <p:ph type="sldNum" idx="12"/>
          </p:nvPr>
        </p:nvSpPr>
        <p:spPr>
          <a:xfrm>
            <a:off x="8737600" y="6356353"/>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fr-FR" smtClean="0"/>
              <a:pPr/>
              <a:t>‹#›</a:t>
            </a:fld>
            <a:endParaRPr lang="fr-FR"/>
          </a:p>
        </p:txBody>
      </p:sp>
    </p:spTree>
    <p:extLst>
      <p:ext uri="{BB962C8B-B14F-4D97-AF65-F5344CB8AC3E}">
        <p14:creationId xmlns:p14="http://schemas.microsoft.com/office/powerpoint/2010/main" val="377057245"/>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matchingName="Titre seul" type="titleOnly">
  <p:cSld name="Titre seul">
    <p:spTree>
      <p:nvGrpSpPr>
        <p:cNvPr id="1" name="Shape 62"/>
        <p:cNvGrpSpPr/>
        <p:nvPr/>
      </p:nvGrpSpPr>
      <p:grpSpPr>
        <a:xfrm>
          <a:off x="0" y="0"/>
          <a:ext cx="0" cy="0"/>
          <a:chOff x="0" y="0"/>
          <a:chExt cx="0" cy="0"/>
        </a:xfrm>
      </p:grpSpPr>
      <p:sp>
        <p:nvSpPr>
          <p:cNvPr id="63" name="Google Shape;63;p34"/>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34"/>
          <p:cNvSpPr txBox="1">
            <a:spLocks noGrp="1"/>
          </p:cNvSpPr>
          <p:nvPr>
            <p:ph type="dt" idx="10"/>
          </p:nvPr>
        </p:nvSpPr>
        <p:spPr>
          <a:xfrm>
            <a:off x="609600" y="6356353"/>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34"/>
          <p:cNvSpPr txBox="1">
            <a:spLocks noGrp="1"/>
          </p:cNvSpPr>
          <p:nvPr>
            <p:ph type="ftr" idx="11"/>
          </p:nvPr>
        </p:nvSpPr>
        <p:spPr>
          <a:xfrm>
            <a:off x="4165600" y="6356353"/>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34"/>
          <p:cNvSpPr txBox="1">
            <a:spLocks noGrp="1"/>
          </p:cNvSpPr>
          <p:nvPr>
            <p:ph type="sldNum" idx="12"/>
          </p:nvPr>
        </p:nvSpPr>
        <p:spPr>
          <a:xfrm>
            <a:off x="8737600" y="6356353"/>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fr-FR" smtClean="0"/>
              <a:pPr/>
              <a:t>‹#›</a:t>
            </a:fld>
            <a:endParaRPr lang="fr-FR"/>
          </a:p>
        </p:txBody>
      </p:sp>
    </p:spTree>
    <p:extLst>
      <p:ext uri="{BB962C8B-B14F-4D97-AF65-F5344CB8AC3E}">
        <p14:creationId xmlns:p14="http://schemas.microsoft.com/office/powerpoint/2010/main" val="69208631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matchingName="Contenu avec légende" type="objTx">
  <p:cSld name="Contenu avec légende">
    <p:spTree>
      <p:nvGrpSpPr>
        <p:cNvPr id="1" name="Shape 67"/>
        <p:cNvGrpSpPr/>
        <p:nvPr/>
      </p:nvGrpSpPr>
      <p:grpSpPr>
        <a:xfrm>
          <a:off x="0" y="0"/>
          <a:ext cx="0" cy="0"/>
          <a:chOff x="0" y="0"/>
          <a:chExt cx="0" cy="0"/>
        </a:xfrm>
      </p:grpSpPr>
      <p:sp>
        <p:nvSpPr>
          <p:cNvPr id="68" name="Google Shape;68;p36"/>
          <p:cNvSpPr txBox="1">
            <a:spLocks noGrp="1"/>
          </p:cNvSpPr>
          <p:nvPr>
            <p:ph type="title"/>
          </p:nvPr>
        </p:nvSpPr>
        <p:spPr>
          <a:xfrm>
            <a:off x="609602" y="273050"/>
            <a:ext cx="4011084" cy="1162050"/>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500"/>
              <a:buFont typeface="Calibri"/>
              <a:buNone/>
              <a:defRPr sz="15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36"/>
          <p:cNvSpPr txBox="1">
            <a:spLocks noGrp="1"/>
          </p:cNvSpPr>
          <p:nvPr>
            <p:ph type="body" idx="1"/>
          </p:nvPr>
        </p:nvSpPr>
        <p:spPr>
          <a:xfrm>
            <a:off x="4766733" y="273053"/>
            <a:ext cx="6815667" cy="5853113"/>
          </a:xfrm>
          <a:prstGeom prst="rect">
            <a:avLst/>
          </a:prstGeom>
          <a:noFill/>
          <a:ln>
            <a:noFill/>
          </a:ln>
        </p:spPr>
        <p:txBody>
          <a:bodyPr spcFirstLastPara="1" wrap="square" lIns="91425" tIns="45700" rIns="91425" bIns="45700" anchor="t" anchorCtr="0">
            <a:normAutofit/>
          </a:bodyPr>
          <a:lstStyle>
            <a:lvl1pPr marL="457200" lvl="0" indent="-381000" algn="l">
              <a:lnSpc>
                <a:spcPct val="100000"/>
              </a:lnSpc>
              <a:spcBef>
                <a:spcPts val="480"/>
              </a:spcBef>
              <a:spcAft>
                <a:spcPts val="0"/>
              </a:spcAft>
              <a:buClr>
                <a:schemeClr val="dk1"/>
              </a:buClr>
              <a:buSzPts val="2400"/>
              <a:buChar char="•"/>
              <a:defRPr sz="2400"/>
            </a:lvl1pPr>
            <a:lvl2pPr marL="914400" lvl="1" indent="-361950" algn="l">
              <a:lnSpc>
                <a:spcPct val="100000"/>
              </a:lnSpc>
              <a:spcBef>
                <a:spcPts val="420"/>
              </a:spcBef>
              <a:spcAft>
                <a:spcPts val="0"/>
              </a:spcAft>
              <a:buClr>
                <a:schemeClr val="dk1"/>
              </a:buClr>
              <a:buSzPts val="2100"/>
              <a:buChar char="–"/>
              <a:defRPr sz="2100"/>
            </a:lvl2pPr>
            <a:lvl3pPr marL="1371600" lvl="2" indent="-342900" algn="l">
              <a:lnSpc>
                <a:spcPct val="100000"/>
              </a:lnSpc>
              <a:spcBef>
                <a:spcPts val="360"/>
              </a:spcBef>
              <a:spcAft>
                <a:spcPts val="0"/>
              </a:spcAft>
              <a:buClr>
                <a:schemeClr val="dk1"/>
              </a:buClr>
              <a:buSzPts val="1800"/>
              <a:buChar char="•"/>
              <a:defRPr sz="1800"/>
            </a:lvl3pPr>
            <a:lvl4pPr marL="1828800" lvl="3" indent="-323850" algn="l">
              <a:lnSpc>
                <a:spcPct val="100000"/>
              </a:lnSpc>
              <a:spcBef>
                <a:spcPts val="300"/>
              </a:spcBef>
              <a:spcAft>
                <a:spcPts val="0"/>
              </a:spcAft>
              <a:buClr>
                <a:schemeClr val="dk1"/>
              </a:buClr>
              <a:buSzPts val="1500"/>
              <a:buChar char="–"/>
              <a:defRPr sz="1500"/>
            </a:lvl4pPr>
            <a:lvl5pPr marL="2286000" lvl="4" indent="-323850" algn="l">
              <a:lnSpc>
                <a:spcPct val="100000"/>
              </a:lnSpc>
              <a:spcBef>
                <a:spcPts val="300"/>
              </a:spcBef>
              <a:spcAft>
                <a:spcPts val="0"/>
              </a:spcAft>
              <a:buClr>
                <a:schemeClr val="dk1"/>
              </a:buClr>
              <a:buSzPts val="1500"/>
              <a:buChar char="»"/>
              <a:defRPr sz="1500"/>
            </a:lvl5pPr>
            <a:lvl6pPr marL="2743200" lvl="5" indent="-323850" algn="l">
              <a:lnSpc>
                <a:spcPct val="100000"/>
              </a:lnSpc>
              <a:spcBef>
                <a:spcPts val="300"/>
              </a:spcBef>
              <a:spcAft>
                <a:spcPts val="0"/>
              </a:spcAft>
              <a:buClr>
                <a:schemeClr val="dk1"/>
              </a:buClr>
              <a:buSzPts val="1500"/>
              <a:buChar char="•"/>
              <a:defRPr sz="1500"/>
            </a:lvl6pPr>
            <a:lvl7pPr marL="3200400" lvl="6" indent="-323850" algn="l">
              <a:lnSpc>
                <a:spcPct val="100000"/>
              </a:lnSpc>
              <a:spcBef>
                <a:spcPts val="300"/>
              </a:spcBef>
              <a:spcAft>
                <a:spcPts val="0"/>
              </a:spcAft>
              <a:buClr>
                <a:schemeClr val="dk1"/>
              </a:buClr>
              <a:buSzPts val="1500"/>
              <a:buChar char="•"/>
              <a:defRPr sz="1500"/>
            </a:lvl7pPr>
            <a:lvl8pPr marL="3657600" lvl="7" indent="-323850" algn="l">
              <a:lnSpc>
                <a:spcPct val="100000"/>
              </a:lnSpc>
              <a:spcBef>
                <a:spcPts val="300"/>
              </a:spcBef>
              <a:spcAft>
                <a:spcPts val="0"/>
              </a:spcAft>
              <a:buClr>
                <a:schemeClr val="dk1"/>
              </a:buClr>
              <a:buSzPts val="1500"/>
              <a:buChar char="•"/>
              <a:defRPr sz="1500"/>
            </a:lvl8pPr>
            <a:lvl9pPr marL="4114800" lvl="8" indent="-323850" algn="l">
              <a:lnSpc>
                <a:spcPct val="100000"/>
              </a:lnSpc>
              <a:spcBef>
                <a:spcPts val="300"/>
              </a:spcBef>
              <a:spcAft>
                <a:spcPts val="0"/>
              </a:spcAft>
              <a:buClr>
                <a:schemeClr val="dk1"/>
              </a:buClr>
              <a:buSzPts val="1500"/>
              <a:buChar char="•"/>
              <a:defRPr sz="1500"/>
            </a:lvl9pPr>
          </a:lstStyle>
          <a:p>
            <a:endParaRPr/>
          </a:p>
        </p:txBody>
      </p:sp>
      <p:sp>
        <p:nvSpPr>
          <p:cNvPr id="70" name="Google Shape;70;p36"/>
          <p:cNvSpPr txBox="1">
            <a:spLocks noGrp="1"/>
          </p:cNvSpPr>
          <p:nvPr>
            <p:ph type="body" idx="2"/>
          </p:nvPr>
        </p:nvSpPr>
        <p:spPr>
          <a:xfrm>
            <a:off x="609602" y="1435103"/>
            <a:ext cx="4011084" cy="4691063"/>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10"/>
              </a:spcBef>
              <a:spcAft>
                <a:spcPts val="0"/>
              </a:spcAft>
              <a:buClr>
                <a:schemeClr val="dk1"/>
              </a:buClr>
              <a:buSzPts val="1050"/>
              <a:buNone/>
              <a:defRPr sz="1050"/>
            </a:lvl1pPr>
            <a:lvl2pPr marL="914400" lvl="1" indent="-228600" algn="l">
              <a:lnSpc>
                <a:spcPct val="100000"/>
              </a:lnSpc>
              <a:spcBef>
                <a:spcPts val="180"/>
              </a:spcBef>
              <a:spcAft>
                <a:spcPts val="0"/>
              </a:spcAft>
              <a:buClr>
                <a:schemeClr val="dk1"/>
              </a:buClr>
              <a:buSzPts val="900"/>
              <a:buNone/>
              <a:defRPr sz="900"/>
            </a:lvl2pPr>
            <a:lvl3pPr marL="1371600" lvl="2" indent="-228600" algn="l">
              <a:lnSpc>
                <a:spcPct val="100000"/>
              </a:lnSpc>
              <a:spcBef>
                <a:spcPts val="150"/>
              </a:spcBef>
              <a:spcAft>
                <a:spcPts val="0"/>
              </a:spcAft>
              <a:buClr>
                <a:schemeClr val="dk1"/>
              </a:buClr>
              <a:buSzPts val="750"/>
              <a:buNone/>
              <a:defRPr sz="750"/>
            </a:lvl3pPr>
            <a:lvl4pPr marL="1828800" lvl="3" indent="-228600" algn="l">
              <a:lnSpc>
                <a:spcPct val="100000"/>
              </a:lnSpc>
              <a:spcBef>
                <a:spcPts val="135"/>
              </a:spcBef>
              <a:spcAft>
                <a:spcPts val="0"/>
              </a:spcAft>
              <a:buClr>
                <a:schemeClr val="dk1"/>
              </a:buClr>
              <a:buSzPts val="675"/>
              <a:buNone/>
              <a:defRPr sz="675"/>
            </a:lvl4pPr>
            <a:lvl5pPr marL="2286000" lvl="4" indent="-228600" algn="l">
              <a:lnSpc>
                <a:spcPct val="100000"/>
              </a:lnSpc>
              <a:spcBef>
                <a:spcPts val="135"/>
              </a:spcBef>
              <a:spcAft>
                <a:spcPts val="0"/>
              </a:spcAft>
              <a:buClr>
                <a:schemeClr val="dk1"/>
              </a:buClr>
              <a:buSzPts val="675"/>
              <a:buNone/>
              <a:defRPr sz="675"/>
            </a:lvl5pPr>
            <a:lvl6pPr marL="2743200" lvl="5" indent="-228600" algn="l">
              <a:lnSpc>
                <a:spcPct val="100000"/>
              </a:lnSpc>
              <a:spcBef>
                <a:spcPts val="135"/>
              </a:spcBef>
              <a:spcAft>
                <a:spcPts val="0"/>
              </a:spcAft>
              <a:buClr>
                <a:schemeClr val="dk1"/>
              </a:buClr>
              <a:buSzPts val="675"/>
              <a:buNone/>
              <a:defRPr sz="675"/>
            </a:lvl6pPr>
            <a:lvl7pPr marL="3200400" lvl="6" indent="-228600" algn="l">
              <a:lnSpc>
                <a:spcPct val="100000"/>
              </a:lnSpc>
              <a:spcBef>
                <a:spcPts val="135"/>
              </a:spcBef>
              <a:spcAft>
                <a:spcPts val="0"/>
              </a:spcAft>
              <a:buClr>
                <a:schemeClr val="dk1"/>
              </a:buClr>
              <a:buSzPts val="675"/>
              <a:buNone/>
              <a:defRPr sz="675"/>
            </a:lvl7pPr>
            <a:lvl8pPr marL="3657600" lvl="7" indent="-228600" algn="l">
              <a:lnSpc>
                <a:spcPct val="100000"/>
              </a:lnSpc>
              <a:spcBef>
                <a:spcPts val="135"/>
              </a:spcBef>
              <a:spcAft>
                <a:spcPts val="0"/>
              </a:spcAft>
              <a:buClr>
                <a:schemeClr val="dk1"/>
              </a:buClr>
              <a:buSzPts val="675"/>
              <a:buNone/>
              <a:defRPr sz="675"/>
            </a:lvl8pPr>
            <a:lvl9pPr marL="4114800" lvl="8" indent="-228600" algn="l">
              <a:lnSpc>
                <a:spcPct val="100000"/>
              </a:lnSpc>
              <a:spcBef>
                <a:spcPts val="135"/>
              </a:spcBef>
              <a:spcAft>
                <a:spcPts val="0"/>
              </a:spcAft>
              <a:buClr>
                <a:schemeClr val="dk1"/>
              </a:buClr>
              <a:buSzPts val="675"/>
              <a:buNone/>
              <a:defRPr sz="675"/>
            </a:lvl9pPr>
          </a:lstStyle>
          <a:p>
            <a:endParaRPr/>
          </a:p>
        </p:txBody>
      </p:sp>
      <p:sp>
        <p:nvSpPr>
          <p:cNvPr id="71" name="Google Shape;71;p36"/>
          <p:cNvSpPr txBox="1">
            <a:spLocks noGrp="1"/>
          </p:cNvSpPr>
          <p:nvPr>
            <p:ph type="dt" idx="10"/>
          </p:nvPr>
        </p:nvSpPr>
        <p:spPr>
          <a:xfrm>
            <a:off x="609600" y="6356353"/>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36"/>
          <p:cNvSpPr txBox="1">
            <a:spLocks noGrp="1"/>
          </p:cNvSpPr>
          <p:nvPr>
            <p:ph type="ftr" idx="11"/>
          </p:nvPr>
        </p:nvSpPr>
        <p:spPr>
          <a:xfrm>
            <a:off x="4165600" y="6356353"/>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36"/>
          <p:cNvSpPr txBox="1">
            <a:spLocks noGrp="1"/>
          </p:cNvSpPr>
          <p:nvPr>
            <p:ph type="sldNum" idx="12"/>
          </p:nvPr>
        </p:nvSpPr>
        <p:spPr>
          <a:xfrm>
            <a:off x="8737600" y="6356353"/>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fr-FR" smtClean="0"/>
              <a:pPr/>
              <a:t>‹#›</a:t>
            </a:fld>
            <a:endParaRPr lang="fr-FR"/>
          </a:p>
        </p:txBody>
      </p:sp>
    </p:spTree>
    <p:extLst>
      <p:ext uri="{BB962C8B-B14F-4D97-AF65-F5344CB8AC3E}">
        <p14:creationId xmlns:p14="http://schemas.microsoft.com/office/powerpoint/2010/main" val="157348236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matchingName="Image avec légende" type="picTx">
  <p:cSld name="Image avec légende">
    <p:spTree>
      <p:nvGrpSpPr>
        <p:cNvPr id="1" name="Shape 74"/>
        <p:cNvGrpSpPr/>
        <p:nvPr/>
      </p:nvGrpSpPr>
      <p:grpSpPr>
        <a:xfrm>
          <a:off x="0" y="0"/>
          <a:ext cx="0" cy="0"/>
          <a:chOff x="0" y="0"/>
          <a:chExt cx="0" cy="0"/>
        </a:xfrm>
      </p:grpSpPr>
      <p:sp>
        <p:nvSpPr>
          <p:cNvPr id="75" name="Google Shape;75;p37"/>
          <p:cNvSpPr txBox="1">
            <a:spLocks noGrp="1"/>
          </p:cNvSpPr>
          <p:nvPr>
            <p:ph type="title"/>
          </p:nvPr>
        </p:nvSpPr>
        <p:spPr>
          <a:xfrm>
            <a:off x="2389717" y="4800600"/>
            <a:ext cx="7315200" cy="566738"/>
          </a:xfrm>
          <a:prstGeom prst="rect">
            <a:avLst/>
          </a:prstGeom>
          <a:noFill/>
          <a:ln>
            <a:noFill/>
          </a:ln>
        </p:spPr>
        <p:txBody>
          <a:bodyPr spcFirstLastPara="1" wrap="square" lIns="91425" tIns="45700" rIns="91425" bIns="45700" anchor="b" anchorCtr="0">
            <a:normAutofit/>
          </a:bodyPr>
          <a:lstStyle>
            <a:lvl1pPr lvl="0" algn="l">
              <a:lnSpc>
                <a:spcPct val="100000"/>
              </a:lnSpc>
              <a:spcBef>
                <a:spcPts val="0"/>
              </a:spcBef>
              <a:spcAft>
                <a:spcPts val="0"/>
              </a:spcAft>
              <a:buClr>
                <a:schemeClr val="dk1"/>
              </a:buClr>
              <a:buSzPts val="1500"/>
              <a:buFont typeface="Calibri"/>
              <a:buNone/>
              <a:defRPr sz="1500"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7"/>
          <p:cNvSpPr>
            <a:spLocks noGrp="1"/>
          </p:cNvSpPr>
          <p:nvPr>
            <p:ph type="pic" idx="2"/>
          </p:nvPr>
        </p:nvSpPr>
        <p:spPr>
          <a:xfrm>
            <a:off x="2389717" y="612775"/>
            <a:ext cx="7315200" cy="4114800"/>
          </a:xfrm>
          <a:prstGeom prst="rect">
            <a:avLst/>
          </a:prstGeom>
          <a:noFill/>
          <a:ln>
            <a:noFill/>
          </a:ln>
        </p:spPr>
      </p:sp>
      <p:sp>
        <p:nvSpPr>
          <p:cNvPr id="77" name="Google Shape;77;p37"/>
          <p:cNvSpPr txBox="1">
            <a:spLocks noGrp="1"/>
          </p:cNvSpPr>
          <p:nvPr>
            <p:ph type="body" idx="1"/>
          </p:nvPr>
        </p:nvSpPr>
        <p:spPr>
          <a:xfrm>
            <a:off x="2389717" y="5367338"/>
            <a:ext cx="7315200" cy="804862"/>
          </a:xfrm>
          <a:prstGeom prst="rect">
            <a:avLst/>
          </a:prstGeom>
          <a:noFill/>
          <a:ln>
            <a:noFill/>
          </a:ln>
        </p:spPr>
        <p:txBody>
          <a:bodyPr spcFirstLastPara="1" wrap="square" lIns="91425" tIns="45700" rIns="91425" bIns="45700" anchor="t" anchorCtr="0">
            <a:normAutofit/>
          </a:bodyPr>
          <a:lstStyle>
            <a:lvl1pPr marL="457200" lvl="0" indent="-228600" algn="l">
              <a:lnSpc>
                <a:spcPct val="100000"/>
              </a:lnSpc>
              <a:spcBef>
                <a:spcPts val="210"/>
              </a:spcBef>
              <a:spcAft>
                <a:spcPts val="0"/>
              </a:spcAft>
              <a:buClr>
                <a:schemeClr val="dk1"/>
              </a:buClr>
              <a:buSzPts val="1050"/>
              <a:buNone/>
              <a:defRPr sz="1050"/>
            </a:lvl1pPr>
            <a:lvl2pPr marL="914400" lvl="1" indent="-228600" algn="l">
              <a:lnSpc>
                <a:spcPct val="100000"/>
              </a:lnSpc>
              <a:spcBef>
                <a:spcPts val="180"/>
              </a:spcBef>
              <a:spcAft>
                <a:spcPts val="0"/>
              </a:spcAft>
              <a:buClr>
                <a:schemeClr val="dk1"/>
              </a:buClr>
              <a:buSzPts val="900"/>
              <a:buNone/>
              <a:defRPr sz="900"/>
            </a:lvl2pPr>
            <a:lvl3pPr marL="1371600" lvl="2" indent="-228600" algn="l">
              <a:lnSpc>
                <a:spcPct val="100000"/>
              </a:lnSpc>
              <a:spcBef>
                <a:spcPts val="150"/>
              </a:spcBef>
              <a:spcAft>
                <a:spcPts val="0"/>
              </a:spcAft>
              <a:buClr>
                <a:schemeClr val="dk1"/>
              </a:buClr>
              <a:buSzPts val="750"/>
              <a:buNone/>
              <a:defRPr sz="750"/>
            </a:lvl3pPr>
            <a:lvl4pPr marL="1828800" lvl="3" indent="-228600" algn="l">
              <a:lnSpc>
                <a:spcPct val="100000"/>
              </a:lnSpc>
              <a:spcBef>
                <a:spcPts val="135"/>
              </a:spcBef>
              <a:spcAft>
                <a:spcPts val="0"/>
              </a:spcAft>
              <a:buClr>
                <a:schemeClr val="dk1"/>
              </a:buClr>
              <a:buSzPts val="675"/>
              <a:buNone/>
              <a:defRPr sz="675"/>
            </a:lvl4pPr>
            <a:lvl5pPr marL="2286000" lvl="4" indent="-228600" algn="l">
              <a:lnSpc>
                <a:spcPct val="100000"/>
              </a:lnSpc>
              <a:spcBef>
                <a:spcPts val="135"/>
              </a:spcBef>
              <a:spcAft>
                <a:spcPts val="0"/>
              </a:spcAft>
              <a:buClr>
                <a:schemeClr val="dk1"/>
              </a:buClr>
              <a:buSzPts val="675"/>
              <a:buNone/>
              <a:defRPr sz="675"/>
            </a:lvl5pPr>
            <a:lvl6pPr marL="2743200" lvl="5" indent="-228600" algn="l">
              <a:lnSpc>
                <a:spcPct val="100000"/>
              </a:lnSpc>
              <a:spcBef>
                <a:spcPts val="135"/>
              </a:spcBef>
              <a:spcAft>
                <a:spcPts val="0"/>
              </a:spcAft>
              <a:buClr>
                <a:schemeClr val="dk1"/>
              </a:buClr>
              <a:buSzPts val="675"/>
              <a:buNone/>
              <a:defRPr sz="675"/>
            </a:lvl6pPr>
            <a:lvl7pPr marL="3200400" lvl="6" indent="-228600" algn="l">
              <a:lnSpc>
                <a:spcPct val="100000"/>
              </a:lnSpc>
              <a:spcBef>
                <a:spcPts val="135"/>
              </a:spcBef>
              <a:spcAft>
                <a:spcPts val="0"/>
              </a:spcAft>
              <a:buClr>
                <a:schemeClr val="dk1"/>
              </a:buClr>
              <a:buSzPts val="675"/>
              <a:buNone/>
              <a:defRPr sz="675"/>
            </a:lvl7pPr>
            <a:lvl8pPr marL="3657600" lvl="7" indent="-228600" algn="l">
              <a:lnSpc>
                <a:spcPct val="100000"/>
              </a:lnSpc>
              <a:spcBef>
                <a:spcPts val="135"/>
              </a:spcBef>
              <a:spcAft>
                <a:spcPts val="0"/>
              </a:spcAft>
              <a:buClr>
                <a:schemeClr val="dk1"/>
              </a:buClr>
              <a:buSzPts val="675"/>
              <a:buNone/>
              <a:defRPr sz="675"/>
            </a:lvl8pPr>
            <a:lvl9pPr marL="4114800" lvl="8" indent="-228600" algn="l">
              <a:lnSpc>
                <a:spcPct val="100000"/>
              </a:lnSpc>
              <a:spcBef>
                <a:spcPts val="135"/>
              </a:spcBef>
              <a:spcAft>
                <a:spcPts val="0"/>
              </a:spcAft>
              <a:buClr>
                <a:schemeClr val="dk1"/>
              </a:buClr>
              <a:buSzPts val="675"/>
              <a:buNone/>
              <a:defRPr sz="675"/>
            </a:lvl9pPr>
          </a:lstStyle>
          <a:p>
            <a:endParaRPr/>
          </a:p>
        </p:txBody>
      </p:sp>
      <p:sp>
        <p:nvSpPr>
          <p:cNvPr id="78" name="Google Shape;78;p37"/>
          <p:cNvSpPr txBox="1">
            <a:spLocks noGrp="1"/>
          </p:cNvSpPr>
          <p:nvPr>
            <p:ph type="dt" idx="10"/>
          </p:nvPr>
        </p:nvSpPr>
        <p:spPr>
          <a:xfrm>
            <a:off x="609600" y="6356353"/>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37"/>
          <p:cNvSpPr txBox="1">
            <a:spLocks noGrp="1"/>
          </p:cNvSpPr>
          <p:nvPr>
            <p:ph type="ftr" idx="11"/>
          </p:nvPr>
        </p:nvSpPr>
        <p:spPr>
          <a:xfrm>
            <a:off x="4165600" y="6356353"/>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7"/>
          <p:cNvSpPr txBox="1">
            <a:spLocks noGrp="1"/>
          </p:cNvSpPr>
          <p:nvPr>
            <p:ph type="sldNum" idx="12"/>
          </p:nvPr>
        </p:nvSpPr>
        <p:spPr>
          <a:xfrm>
            <a:off x="8737600" y="6356353"/>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fr-FR" smtClean="0"/>
              <a:pPr/>
              <a:t>‹#›</a:t>
            </a:fld>
            <a:endParaRPr lang="fr-FR"/>
          </a:p>
        </p:txBody>
      </p:sp>
    </p:spTree>
    <p:extLst>
      <p:ext uri="{BB962C8B-B14F-4D97-AF65-F5344CB8AC3E}">
        <p14:creationId xmlns:p14="http://schemas.microsoft.com/office/powerpoint/2010/main" val="31953415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matchingName="Titre et texte vertical" type="vertTx">
  <p:cSld name="Titre et texte vertical">
    <p:spTree>
      <p:nvGrpSpPr>
        <p:cNvPr id="1" name="Shape 81"/>
        <p:cNvGrpSpPr/>
        <p:nvPr/>
      </p:nvGrpSpPr>
      <p:grpSpPr>
        <a:xfrm>
          <a:off x="0" y="0"/>
          <a:ext cx="0" cy="0"/>
          <a:chOff x="0" y="0"/>
          <a:chExt cx="0" cy="0"/>
        </a:xfrm>
      </p:grpSpPr>
      <p:sp>
        <p:nvSpPr>
          <p:cNvPr id="82" name="Google Shape;82;p38"/>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38"/>
          <p:cNvSpPr txBox="1">
            <a:spLocks noGrp="1"/>
          </p:cNvSpPr>
          <p:nvPr>
            <p:ph type="body" idx="1"/>
          </p:nvPr>
        </p:nvSpPr>
        <p:spPr>
          <a:xfrm rot="5400000">
            <a:off x="3833019" y="-1623217"/>
            <a:ext cx="4525963" cy="109728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84" name="Google Shape;84;p38"/>
          <p:cNvSpPr txBox="1">
            <a:spLocks noGrp="1"/>
          </p:cNvSpPr>
          <p:nvPr>
            <p:ph type="dt" idx="10"/>
          </p:nvPr>
        </p:nvSpPr>
        <p:spPr>
          <a:xfrm>
            <a:off x="609600" y="6356353"/>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5" name="Google Shape;85;p38"/>
          <p:cNvSpPr txBox="1">
            <a:spLocks noGrp="1"/>
          </p:cNvSpPr>
          <p:nvPr>
            <p:ph type="ftr" idx="11"/>
          </p:nvPr>
        </p:nvSpPr>
        <p:spPr>
          <a:xfrm>
            <a:off x="4165600" y="6356353"/>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6" name="Google Shape;86;p38"/>
          <p:cNvSpPr txBox="1">
            <a:spLocks noGrp="1"/>
          </p:cNvSpPr>
          <p:nvPr>
            <p:ph type="sldNum" idx="12"/>
          </p:nvPr>
        </p:nvSpPr>
        <p:spPr>
          <a:xfrm>
            <a:off x="8737600" y="6356353"/>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fr-FR" smtClean="0"/>
              <a:pPr/>
              <a:t>‹#›</a:t>
            </a:fld>
            <a:endParaRPr lang="fr-FR"/>
          </a:p>
        </p:txBody>
      </p:sp>
    </p:spTree>
    <p:extLst>
      <p:ext uri="{BB962C8B-B14F-4D97-AF65-F5344CB8AC3E}">
        <p14:creationId xmlns:p14="http://schemas.microsoft.com/office/powerpoint/2010/main" val="428162729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matchingName="Titre vertical et texte" type="vertTitleAndTx">
  <p:cSld name="Titre vertical et texte">
    <p:spTree>
      <p:nvGrpSpPr>
        <p:cNvPr id="1" name="Shape 87"/>
        <p:cNvGrpSpPr/>
        <p:nvPr/>
      </p:nvGrpSpPr>
      <p:grpSpPr>
        <a:xfrm>
          <a:off x="0" y="0"/>
          <a:ext cx="0" cy="0"/>
          <a:chOff x="0" y="0"/>
          <a:chExt cx="0" cy="0"/>
        </a:xfrm>
      </p:grpSpPr>
      <p:sp>
        <p:nvSpPr>
          <p:cNvPr id="88" name="Google Shape;88;p39"/>
          <p:cNvSpPr txBox="1">
            <a:spLocks noGrp="1"/>
          </p:cNvSpPr>
          <p:nvPr>
            <p:ph type="title"/>
          </p:nvPr>
        </p:nvSpPr>
        <p:spPr>
          <a:xfrm rot="5400000">
            <a:off x="7285038" y="1828803"/>
            <a:ext cx="5851525" cy="27432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39"/>
          <p:cNvSpPr txBox="1">
            <a:spLocks noGrp="1"/>
          </p:cNvSpPr>
          <p:nvPr>
            <p:ph type="body" idx="1"/>
          </p:nvPr>
        </p:nvSpPr>
        <p:spPr>
          <a:xfrm rot="5400000">
            <a:off x="1697039" y="-812797"/>
            <a:ext cx="5851525" cy="8026400"/>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360"/>
              </a:spcBef>
              <a:spcAft>
                <a:spcPts val="0"/>
              </a:spcAft>
              <a:buClr>
                <a:schemeClr val="dk1"/>
              </a:buClr>
              <a:buSzPts val="1800"/>
              <a:buChar char="•"/>
              <a:defRPr/>
            </a:lvl1pPr>
            <a:lvl2pPr marL="914400" lvl="1" indent="-342900" algn="l">
              <a:lnSpc>
                <a:spcPct val="100000"/>
              </a:lnSpc>
              <a:spcBef>
                <a:spcPts val="360"/>
              </a:spcBef>
              <a:spcAft>
                <a:spcPts val="0"/>
              </a:spcAft>
              <a:buClr>
                <a:schemeClr val="dk1"/>
              </a:buClr>
              <a:buSzPts val="1800"/>
              <a:buChar char="–"/>
              <a:defRPr/>
            </a:lvl2pPr>
            <a:lvl3pPr marL="1371600" lvl="2" indent="-342900" algn="l">
              <a:lnSpc>
                <a:spcPct val="100000"/>
              </a:lnSpc>
              <a:spcBef>
                <a:spcPts val="360"/>
              </a:spcBef>
              <a:spcAft>
                <a:spcPts val="0"/>
              </a:spcAft>
              <a:buClr>
                <a:schemeClr val="dk1"/>
              </a:buClr>
              <a:buSzPts val="1800"/>
              <a:buChar char="•"/>
              <a:defRPr/>
            </a:lvl3pPr>
            <a:lvl4pPr marL="1828800" lvl="3" indent="-342900" algn="l">
              <a:lnSpc>
                <a:spcPct val="100000"/>
              </a:lnSpc>
              <a:spcBef>
                <a:spcPts val="360"/>
              </a:spcBef>
              <a:spcAft>
                <a:spcPts val="0"/>
              </a:spcAft>
              <a:buClr>
                <a:schemeClr val="dk1"/>
              </a:buClr>
              <a:buSzPts val="1800"/>
              <a:buChar char="–"/>
              <a:defRPr/>
            </a:lvl4pPr>
            <a:lvl5pPr marL="2286000" lvl="4" indent="-342900" algn="l">
              <a:lnSpc>
                <a:spcPct val="100000"/>
              </a:lnSpc>
              <a:spcBef>
                <a:spcPts val="360"/>
              </a:spcBef>
              <a:spcAft>
                <a:spcPts val="0"/>
              </a:spcAft>
              <a:buClr>
                <a:schemeClr val="dk1"/>
              </a:buClr>
              <a:buSzPts val="1800"/>
              <a:buChar char="»"/>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sp>
        <p:nvSpPr>
          <p:cNvPr id="90" name="Google Shape;90;p39"/>
          <p:cNvSpPr txBox="1">
            <a:spLocks noGrp="1"/>
          </p:cNvSpPr>
          <p:nvPr>
            <p:ph type="dt" idx="10"/>
          </p:nvPr>
        </p:nvSpPr>
        <p:spPr>
          <a:xfrm>
            <a:off x="609600" y="6356353"/>
            <a:ext cx="284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1" name="Google Shape;91;p39"/>
          <p:cNvSpPr txBox="1">
            <a:spLocks noGrp="1"/>
          </p:cNvSpPr>
          <p:nvPr>
            <p:ph type="ftr" idx="11"/>
          </p:nvPr>
        </p:nvSpPr>
        <p:spPr>
          <a:xfrm>
            <a:off x="4165600" y="6356353"/>
            <a:ext cx="38608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39"/>
          <p:cNvSpPr txBox="1">
            <a:spLocks noGrp="1"/>
          </p:cNvSpPr>
          <p:nvPr>
            <p:ph type="sldNum" idx="12"/>
          </p:nvPr>
        </p:nvSpPr>
        <p:spPr>
          <a:xfrm>
            <a:off x="8737600" y="6356353"/>
            <a:ext cx="28448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fr-FR" smtClean="0"/>
              <a:pPr/>
              <a:t>‹#›</a:t>
            </a:fld>
            <a:endParaRPr lang="fr-FR"/>
          </a:p>
        </p:txBody>
      </p:sp>
    </p:spTree>
    <p:extLst>
      <p:ext uri="{BB962C8B-B14F-4D97-AF65-F5344CB8AC3E}">
        <p14:creationId xmlns:p14="http://schemas.microsoft.com/office/powerpoint/2010/main" val="213988968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userDrawn="1">
  <p:cSld name="1_Title Slide: Title and Subtitle">
    <p:spTree>
      <p:nvGrpSpPr>
        <p:cNvPr id="1" name=""/>
        <p:cNvGrpSpPr/>
        <p:nvPr/>
      </p:nvGrpSpPr>
      <p:grpSpPr>
        <a:xfrm>
          <a:off x="0" y="0"/>
          <a:ext cx="0" cy="0"/>
          <a:chOff x="0" y="0"/>
          <a:chExt cx="0" cy="0"/>
        </a:xfrm>
      </p:grpSpPr>
      <p:pic>
        <p:nvPicPr>
          <p:cNvPr id="3" name="Picture 2" descr="A school of fish swimming in the ocean&#10;&#10;AI-generated content may be incorrect.">
            <a:extLst>
              <a:ext uri="{FF2B5EF4-FFF2-40B4-BE49-F238E27FC236}">
                <a16:creationId xmlns:a16="http://schemas.microsoft.com/office/drawing/2014/main" id="{517BD7C0-A125-093D-9605-BB681FACA9DC}"/>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C83C0716-98F5-7A12-B538-9AF0BEEC00FC}"/>
              </a:ext>
            </a:extLst>
          </p:cNvPr>
          <p:cNvPicPr>
            <a:picLocks noChangeAspect="1"/>
          </p:cNvPicPr>
          <p:nvPr userDrawn="1"/>
        </p:nvPicPr>
        <p:blipFill>
          <a:blip r:embed="rId3"/>
          <a:stretch>
            <a:fillRect/>
          </a:stretch>
        </p:blipFill>
        <p:spPr>
          <a:xfrm>
            <a:off x="231656" y="5671309"/>
            <a:ext cx="3266913" cy="1005786"/>
          </a:xfrm>
          <a:prstGeom prst="rect">
            <a:avLst/>
          </a:prstGeom>
        </p:spPr>
      </p:pic>
    </p:spTree>
    <p:extLst>
      <p:ext uri="{BB962C8B-B14F-4D97-AF65-F5344CB8AC3E}">
        <p14:creationId xmlns:p14="http://schemas.microsoft.com/office/powerpoint/2010/main" val="341560544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userDrawn="1">
  <p:cSld name="Title Slide - With Image 4">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0" y="3275079"/>
            <a:ext cx="5605219" cy="2160000"/>
          </a:xfrm>
          <a:prstGeom prst="rect">
            <a:avLst/>
          </a:prstGeom>
          <a:noFill/>
        </p:spPr>
        <p:txBody>
          <a:bodyPr lIns="0" tIns="0" rIns="0" bIns="0" anchor="b"/>
          <a:lstStyle>
            <a:lvl1pPr algn="l">
              <a:lnSpc>
                <a:spcPts val="5333"/>
              </a:lnSpc>
              <a:defRPr sz="5600">
                <a:solidFill>
                  <a:srgbClr val="BEF5F5"/>
                </a:solidFill>
                <a:latin typeface="Impact" panose="020B0806030902050204" pitchFamily="34" charset="0"/>
              </a:defRPr>
            </a:lvl1pPr>
          </a:lstStyle>
          <a:p>
            <a:r>
              <a:rPr lang="en-GB"/>
              <a:t>HEADLINE IS </a:t>
            </a:r>
            <a:br>
              <a:rPr lang="en-GB"/>
            </a:br>
            <a:r>
              <a:rPr lang="en-GB"/>
              <a:t>SET OVER THREE</a:t>
            </a:r>
            <a:br>
              <a:rPr lang="en-GB"/>
            </a:br>
            <a:r>
              <a:rPr lang="en-GB"/>
              <a:t>LINES MAXIMUM</a:t>
            </a:r>
            <a:endParaRPr lang="en-US"/>
          </a:p>
        </p:txBody>
      </p:sp>
      <p:sp>
        <p:nvSpPr>
          <p:cNvPr id="3" name="Subtitle 2"/>
          <p:cNvSpPr>
            <a:spLocks noGrp="1"/>
          </p:cNvSpPr>
          <p:nvPr>
            <p:ph type="subTitle" idx="1" hasCustomPrompt="1"/>
          </p:nvPr>
        </p:nvSpPr>
        <p:spPr>
          <a:xfrm>
            <a:off x="393416" y="6239828"/>
            <a:ext cx="1733835" cy="221931"/>
          </a:xfrm>
          <a:prstGeom prst="rect">
            <a:avLst/>
          </a:prstGeom>
        </p:spPr>
        <p:txBody>
          <a:bodyPr lIns="0" tIns="0" rIns="0" bIns="0"/>
          <a:lstStyle>
            <a:lvl1pPr marL="0" indent="0" algn="l">
              <a:buNone/>
              <a:defRPr sz="1067" b="0" i="0">
                <a:solidFill>
                  <a:schemeClr val="bg1"/>
                </a:solidFill>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00 MONTH 202X</a:t>
            </a:r>
            <a:endParaRPr lang="en-US"/>
          </a:p>
        </p:txBody>
      </p:sp>
      <p:sp>
        <p:nvSpPr>
          <p:cNvPr id="37" name="Text Placeholder 36">
            <a:extLst>
              <a:ext uri="{FF2B5EF4-FFF2-40B4-BE49-F238E27FC236}">
                <a16:creationId xmlns:a16="http://schemas.microsoft.com/office/drawing/2014/main" id="{263C3A46-BF61-31F8-2AC2-1BFCB1F349A8}"/>
              </a:ext>
            </a:extLst>
          </p:cNvPr>
          <p:cNvSpPr>
            <a:spLocks noGrp="1"/>
          </p:cNvSpPr>
          <p:nvPr>
            <p:ph type="body" sz="quarter" idx="13" hasCustomPrompt="1"/>
          </p:nvPr>
        </p:nvSpPr>
        <p:spPr>
          <a:xfrm>
            <a:off x="384001" y="5469738"/>
            <a:ext cx="5592121" cy="615151"/>
          </a:xfrm>
          <a:prstGeom prst="rect">
            <a:avLst/>
          </a:prstGeom>
        </p:spPr>
        <p:txBody>
          <a:bodyPr lIns="0" tIns="0" rIns="0" bIns="0"/>
          <a:lstStyle>
            <a:lvl1pPr marL="0" marR="0" indent="0" algn="l" defTabSz="914377" rtl="0" eaLnBrk="1" fontAlgn="auto" latinLnBrk="0" hangingPunct="1">
              <a:lnSpc>
                <a:spcPts val="2000"/>
              </a:lnSpc>
              <a:spcBef>
                <a:spcPts val="1000"/>
              </a:spcBef>
              <a:spcAft>
                <a:spcPts val="0"/>
              </a:spcAft>
              <a:buClrTx/>
              <a:buSzTx/>
              <a:buFontTx/>
              <a:buNone/>
              <a:tabLst/>
              <a:defRPr sz="1600" b="0" i="0">
                <a:solidFill>
                  <a:schemeClr val="bg1"/>
                </a:solidFill>
                <a:latin typeface="Arial" panose="020B0604020202020204" pitchFamily="34" charset="0"/>
                <a:cs typeface="Arial" panose="020B0604020202020204" pitchFamily="34" charset="0"/>
              </a:defRPr>
            </a:lvl1pPr>
            <a:lvl2pPr marL="0" indent="0">
              <a:lnSpc>
                <a:spcPts val="1600"/>
              </a:lnSpc>
              <a:buFontTx/>
              <a:buNone/>
              <a:defRPr sz="1600" b="0" i="0">
                <a:solidFill>
                  <a:schemeClr val="bg1"/>
                </a:solidFill>
                <a:latin typeface="Arial" panose="020B0604020202020204" pitchFamily="34" charset="0"/>
                <a:cs typeface="Arial" panose="020B0604020202020204" pitchFamily="34" charset="0"/>
              </a:defRPr>
            </a:lvl2pPr>
            <a:lvl3pPr marL="0" indent="0">
              <a:lnSpc>
                <a:spcPts val="1733"/>
              </a:lnSpc>
              <a:buFontTx/>
              <a:buNone/>
              <a:defRPr sz="1600" b="0" i="0">
                <a:solidFill>
                  <a:schemeClr val="bg1"/>
                </a:solidFill>
                <a:latin typeface="Arial" panose="020B0604020202020204" pitchFamily="34" charset="0"/>
                <a:cs typeface="Arial" panose="020B0604020202020204" pitchFamily="34" charset="0"/>
              </a:defRPr>
            </a:lvl3pPr>
            <a:lvl4pPr marL="0" indent="0">
              <a:lnSpc>
                <a:spcPts val="1733"/>
              </a:lnSpc>
              <a:buFontTx/>
              <a:buNone/>
              <a:defRPr sz="1600" b="0" i="0">
                <a:solidFill>
                  <a:schemeClr val="bg1"/>
                </a:solidFill>
                <a:latin typeface="Arial" panose="020B0604020202020204" pitchFamily="34" charset="0"/>
                <a:cs typeface="Arial" panose="020B0604020202020204" pitchFamily="34" charset="0"/>
              </a:defRPr>
            </a:lvl4pPr>
            <a:lvl5pPr marL="0" indent="0">
              <a:lnSpc>
                <a:spcPts val="1733"/>
              </a:lnSpc>
              <a:buFontTx/>
              <a:buNone/>
              <a:defRPr sz="1600" b="0" i="0">
                <a:solidFill>
                  <a:schemeClr val="bg1"/>
                </a:solidFill>
                <a:latin typeface="Arial" panose="020B0604020202020204" pitchFamily="34" charset="0"/>
                <a:cs typeface="Arial" panose="020B0604020202020204" pitchFamily="34" charset="0"/>
              </a:defRPr>
            </a:lvl5pPr>
          </a:lstStyle>
          <a:p>
            <a:pPr marL="0" marR="0" lvl="0" indent="0" algn="l" defTabSz="914377" rtl="0" eaLnBrk="1" fontAlgn="auto" latinLnBrk="0" hangingPunct="1">
              <a:lnSpc>
                <a:spcPts val="1600"/>
              </a:lnSpc>
              <a:spcBef>
                <a:spcPts val="1000"/>
              </a:spcBef>
              <a:spcAft>
                <a:spcPts val="0"/>
              </a:spcAft>
              <a:buClrTx/>
              <a:buSzTx/>
              <a:buFontTx/>
              <a:buNone/>
              <a:tabLst/>
              <a:defRPr/>
            </a:pPr>
            <a:r>
              <a:rPr lang="en-GB"/>
              <a:t>Sub-heading is set over two lines maximum</a:t>
            </a:r>
          </a:p>
        </p:txBody>
      </p:sp>
      <p:pic>
        <p:nvPicPr>
          <p:cNvPr id="5" name="Picture Placeholder 4">
            <a:extLst>
              <a:ext uri="{FF2B5EF4-FFF2-40B4-BE49-F238E27FC236}">
                <a16:creationId xmlns:a16="http://schemas.microsoft.com/office/drawing/2014/main" id="{83108970-EBA6-2329-4295-14F5E0649E40}"/>
              </a:ext>
            </a:extLst>
          </p:cNvPr>
          <p:cNvPicPr>
            <a:picLocks noChangeAspect="1"/>
          </p:cNvPicPr>
          <p:nvPr userDrawn="1"/>
        </p:nvPicPr>
        <p:blipFill>
          <a:blip r:embed="rId2"/>
          <a:srcRect l="26557" r="24994" b="1563"/>
          <a:stretch>
            <a:fillRect/>
          </a:stretch>
        </p:blipFill>
        <p:spPr>
          <a:xfrm>
            <a:off x="6215882"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4" name="Picture 3">
            <a:extLst>
              <a:ext uri="{FF2B5EF4-FFF2-40B4-BE49-F238E27FC236}">
                <a16:creationId xmlns:a16="http://schemas.microsoft.com/office/drawing/2014/main" id="{5316D513-099B-A927-4574-A43A21DA2076}"/>
              </a:ext>
            </a:extLst>
          </p:cNvPr>
          <p:cNvPicPr>
            <a:picLocks noChangeAspect="1"/>
          </p:cNvPicPr>
          <p:nvPr userDrawn="1"/>
        </p:nvPicPr>
        <p:blipFill>
          <a:blip r:embed="rId3"/>
          <a:srcRect t="-4239" b="-4400"/>
          <a:stretch>
            <a:fillRect/>
          </a:stretch>
        </p:blipFill>
        <p:spPr>
          <a:xfrm>
            <a:off x="383117" y="435429"/>
            <a:ext cx="2421043" cy="851947"/>
          </a:xfrm>
          <a:prstGeom prst="rect">
            <a:avLst/>
          </a:prstGeom>
        </p:spPr>
      </p:pic>
    </p:spTree>
    <p:extLst>
      <p:ext uri="{BB962C8B-B14F-4D97-AF65-F5344CB8AC3E}">
        <p14:creationId xmlns:p14="http://schemas.microsoft.com/office/powerpoint/2010/main" val="1764078937"/>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userDrawn="1">
  <p:cSld name="Ocean Deep: Text Content">
    <p:bg>
      <p:bgPr>
        <a:solidFill>
          <a:srgbClr val="14323C"/>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84000"/>
            <a:ext cx="11422767" cy="528000"/>
          </a:xfrm>
          <a:prstGeom prst="rect">
            <a:avLst/>
          </a:prstGeom>
          <a:noFill/>
        </p:spPr>
        <p:txBody>
          <a:bodyPr lIns="0" tIns="0" rIns="0" bIns="0" anchor="t"/>
          <a:lstStyle>
            <a:lvl1pPr algn="l">
              <a:lnSpc>
                <a:spcPts val="4000"/>
              </a:lnSpc>
              <a:defRPr sz="4000">
                <a:solidFill>
                  <a:srgbClr val="BEF5F5"/>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11280000" cy="4512000"/>
          </a:xfrm>
          <a:prstGeom prst="rect">
            <a:avLst/>
          </a:prstGeom>
        </p:spPr>
        <p:txBody>
          <a:bodyPr lIns="0" tIns="0" rIns="0" bIns="0"/>
          <a:lstStyle>
            <a:lvl1pPr marL="245527" indent="-245527">
              <a:lnSpc>
                <a:spcPts val="2800"/>
              </a:lnSpc>
              <a:spcBef>
                <a:spcPts val="933"/>
              </a:spcBef>
              <a:buClr>
                <a:srgbClr val="BEF5F5"/>
              </a:buClr>
              <a:buSzPct val="120000"/>
              <a:buFont typeface="Arial" panose="020B0604020202020204" pitchFamily="34" charset="0"/>
              <a:buChar char="•"/>
              <a:tabLst/>
              <a:defRPr sz="2400" b="0" i="0">
                <a:solidFill>
                  <a:schemeClr val="bg1"/>
                </a:solidFill>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fr-FR"/>
              <a:t>Cliquez pour modifier les styles du texte du masque</a:t>
            </a:r>
          </a:p>
        </p:txBody>
      </p:sp>
      <p:pic>
        <p:nvPicPr>
          <p:cNvPr id="3" name="Picture 2">
            <a:extLst>
              <a:ext uri="{FF2B5EF4-FFF2-40B4-BE49-F238E27FC236}">
                <a16:creationId xmlns:a16="http://schemas.microsoft.com/office/drawing/2014/main" id="{982969EC-F53A-750B-835B-8B32C5CC4080}"/>
              </a:ext>
            </a:extLst>
          </p:cNvPr>
          <p:cNvPicPr>
            <a:picLocks noChangeAspect="1"/>
          </p:cNvPicPr>
          <p:nvPr userDrawn="1"/>
        </p:nvPicPr>
        <p:blipFill>
          <a:blip r:embed="rId2"/>
          <a:srcRect l="-3214" t="-4239" r="-2348" b="-4400"/>
          <a:stretch>
            <a:fillRect/>
          </a:stretch>
        </p:blipFill>
        <p:spPr>
          <a:xfrm>
            <a:off x="358894" y="6071726"/>
            <a:ext cx="1445277" cy="481788"/>
          </a:xfrm>
          <a:prstGeom prst="rect">
            <a:avLst/>
          </a:prstGeom>
        </p:spPr>
      </p:pic>
    </p:spTree>
    <p:extLst>
      <p:ext uri="{BB962C8B-B14F-4D97-AF65-F5344CB8AC3E}">
        <p14:creationId xmlns:p14="http://schemas.microsoft.com/office/powerpoint/2010/main" val="140244378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userDrawn="1">
  <p:cSld name="White: Text Content">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2" y="384000"/>
            <a:ext cx="11422767" cy="528000"/>
          </a:xfrm>
          <a:prstGeom prst="rect">
            <a:avLst/>
          </a:prstGeom>
          <a:noFill/>
        </p:spPr>
        <p:txBody>
          <a:bodyPr lIns="0" tIns="0" rIns="0" bIns="0" anchor="t"/>
          <a:lstStyle>
            <a:lvl1pPr algn="l">
              <a:lnSpc>
                <a:spcPts val="4000"/>
              </a:lnSpc>
              <a:defRPr sz="4000">
                <a:solidFill>
                  <a:srgbClr val="0057BF"/>
                </a:solidFill>
                <a:latin typeface="Impact" panose="020B0806030902050204" pitchFamily="34" charset="0"/>
              </a:defRPr>
            </a:lvl1pPr>
          </a:lstStyle>
          <a:p>
            <a:r>
              <a:rPr lang="en-GB"/>
              <a:t>TITLE TO GO HERE</a:t>
            </a:r>
            <a:endParaRPr lang="en-US"/>
          </a:p>
        </p:txBody>
      </p:sp>
      <p:sp>
        <p:nvSpPr>
          <p:cNvPr id="7" name="Text Placeholder 3">
            <a:extLst>
              <a:ext uri="{FF2B5EF4-FFF2-40B4-BE49-F238E27FC236}">
                <a16:creationId xmlns:a16="http://schemas.microsoft.com/office/drawing/2014/main" id="{1B079529-0B84-7E11-6F4E-FEDB5F782896}"/>
              </a:ext>
            </a:extLst>
          </p:cNvPr>
          <p:cNvSpPr>
            <a:spLocks noGrp="1"/>
          </p:cNvSpPr>
          <p:nvPr>
            <p:ph type="body" sz="half" idx="2"/>
          </p:nvPr>
        </p:nvSpPr>
        <p:spPr>
          <a:xfrm>
            <a:off x="384000" y="1344000"/>
            <a:ext cx="11280000" cy="4512000"/>
          </a:xfrm>
          <a:prstGeom prst="rect">
            <a:avLst/>
          </a:prstGeom>
        </p:spPr>
        <p:txBody>
          <a:bodyPr lIns="0" tIns="0" rIns="0" bIns="0"/>
          <a:lstStyle>
            <a:lvl1pPr marL="245521" indent="-245521">
              <a:lnSpc>
                <a:spcPts val="2800"/>
              </a:lnSpc>
              <a:spcBef>
                <a:spcPts val="933"/>
              </a:spcBef>
              <a:buClr>
                <a:srgbClr val="0057BF"/>
              </a:buClr>
              <a:buSzPct val="120000"/>
              <a:buFont typeface="Arial" panose="020B0604020202020204" pitchFamily="34" charset="0"/>
              <a:buChar char="•"/>
              <a:tabLst/>
              <a:defRPr sz="2400" b="0" i="0">
                <a:solidFill>
                  <a:srgbClr val="14323C"/>
                </a:solidFill>
                <a:latin typeface="Arial" panose="020B0604020202020204" pitchFamily="34" charset="0"/>
                <a:cs typeface="Arial" panose="020B0604020202020204" pitchFamily="34" charset="0"/>
              </a:defRPr>
            </a:lvl1pPr>
            <a:lvl2pPr marL="457178" indent="0">
              <a:buNone/>
              <a:defRPr sz="1400"/>
            </a:lvl2pPr>
            <a:lvl3pPr marL="914354" indent="0">
              <a:buNone/>
              <a:defRPr sz="1200"/>
            </a:lvl3pPr>
            <a:lvl4pPr marL="1371532" indent="0">
              <a:buNone/>
              <a:defRPr sz="1000"/>
            </a:lvl4pPr>
            <a:lvl5pPr marL="1828709" indent="0">
              <a:buNone/>
              <a:defRPr sz="1000"/>
            </a:lvl5pPr>
            <a:lvl6pPr marL="2285886" indent="0">
              <a:buNone/>
              <a:defRPr sz="1000"/>
            </a:lvl6pPr>
            <a:lvl7pPr marL="2743062" indent="0">
              <a:buNone/>
              <a:defRPr sz="1000"/>
            </a:lvl7pPr>
            <a:lvl8pPr marL="3200240" indent="0">
              <a:buNone/>
              <a:defRPr sz="1000"/>
            </a:lvl8pPr>
            <a:lvl9pPr marL="3657418" indent="0">
              <a:buNone/>
              <a:defRPr sz="1000"/>
            </a:lvl9pPr>
          </a:lstStyle>
          <a:p>
            <a:pPr lvl="0"/>
            <a:r>
              <a:rPr lang="fr-FR"/>
              <a:t>Cliquez pour modifier les styles du texte du masque</a:t>
            </a:r>
          </a:p>
        </p:txBody>
      </p:sp>
      <p:pic>
        <p:nvPicPr>
          <p:cNvPr id="4" name="Picture 3">
            <a:extLst>
              <a:ext uri="{FF2B5EF4-FFF2-40B4-BE49-F238E27FC236}">
                <a16:creationId xmlns:a16="http://schemas.microsoft.com/office/drawing/2014/main" id="{8B4660C7-7489-672E-A4F7-51E3F19EED90}"/>
              </a:ext>
            </a:extLst>
          </p:cNvPr>
          <p:cNvPicPr>
            <a:picLocks/>
          </p:cNvPicPr>
          <p:nvPr userDrawn="1"/>
        </p:nvPicPr>
        <p:blipFill>
          <a:blip r:embed="rId2"/>
          <a:srcRect l="-1301" r="-2110"/>
          <a:stretch>
            <a:fillRect/>
          </a:stretch>
        </p:blipFill>
        <p:spPr>
          <a:xfrm>
            <a:off x="383120" y="6084425"/>
            <a:ext cx="1432981" cy="454152"/>
          </a:xfrm>
          <a:prstGeom prst="rect">
            <a:avLst/>
          </a:prstGeom>
        </p:spPr>
      </p:pic>
    </p:spTree>
    <p:extLst>
      <p:ext uri="{BB962C8B-B14F-4D97-AF65-F5344CB8AC3E}">
        <p14:creationId xmlns:p14="http://schemas.microsoft.com/office/powerpoint/2010/main" val="1791461683"/>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userDrawn="1">
  <p:cSld name="Title Slide - Blank Image Version">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0" y="3275079"/>
            <a:ext cx="5605219" cy="2160000"/>
          </a:xfrm>
          <a:prstGeom prst="rect">
            <a:avLst/>
          </a:prstGeom>
          <a:noFill/>
        </p:spPr>
        <p:txBody>
          <a:bodyPr lIns="0" tIns="0" rIns="0" bIns="0" anchor="b"/>
          <a:lstStyle>
            <a:lvl1pPr algn="l">
              <a:lnSpc>
                <a:spcPts val="5333"/>
              </a:lnSpc>
              <a:defRPr sz="5600">
                <a:solidFill>
                  <a:srgbClr val="BEF5F5"/>
                </a:solidFill>
                <a:latin typeface="Impact" panose="020B0806030902050204" pitchFamily="34" charset="0"/>
              </a:defRPr>
            </a:lvl1pPr>
          </a:lstStyle>
          <a:p>
            <a:r>
              <a:rPr lang="en-GB"/>
              <a:t>HEADLINE IS </a:t>
            </a:r>
            <a:br>
              <a:rPr lang="en-GB"/>
            </a:br>
            <a:r>
              <a:rPr lang="en-GB"/>
              <a:t>SET OVER THREE</a:t>
            </a:r>
            <a:br>
              <a:rPr lang="en-GB"/>
            </a:br>
            <a:r>
              <a:rPr lang="en-GB"/>
              <a:t>LINES MAXIMUM</a:t>
            </a:r>
            <a:endParaRPr lang="en-US"/>
          </a:p>
        </p:txBody>
      </p:sp>
      <p:sp>
        <p:nvSpPr>
          <p:cNvPr id="3" name="Subtitle 2"/>
          <p:cNvSpPr>
            <a:spLocks noGrp="1"/>
          </p:cNvSpPr>
          <p:nvPr>
            <p:ph type="subTitle" idx="1" hasCustomPrompt="1"/>
          </p:nvPr>
        </p:nvSpPr>
        <p:spPr>
          <a:xfrm>
            <a:off x="393416" y="6239828"/>
            <a:ext cx="1733835" cy="221931"/>
          </a:xfrm>
          <a:prstGeom prst="rect">
            <a:avLst/>
          </a:prstGeom>
        </p:spPr>
        <p:txBody>
          <a:bodyPr lIns="0" tIns="0" rIns="0" bIns="0"/>
          <a:lstStyle>
            <a:lvl1pPr marL="0" indent="0" algn="l">
              <a:buNone/>
              <a:defRPr sz="1067" b="0" i="0">
                <a:solidFill>
                  <a:schemeClr val="bg1"/>
                </a:solidFill>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00 MONTH 202X</a:t>
            </a:r>
            <a:endParaRPr lang="en-US"/>
          </a:p>
        </p:txBody>
      </p:sp>
      <p:sp>
        <p:nvSpPr>
          <p:cNvPr id="37" name="Text Placeholder 36">
            <a:extLst>
              <a:ext uri="{FF2B5EF4-FFF2-40B4-BE49-F238E27FC236}">
                <a16:creationId xmlns:a16="http://schemas.microsoft.com/office/drawing/2014/main" id="{263C3A46-BF61-31F8-2AC2-1BFCB1F349A8}"/>
              </a:ext>
            </a:extLst>
          </p:cNvPr>
          <p:cNvSpPr>
            <a:spLocks noGrp="1"/>
          </p:cNvSpPr>
          <p:nvPr>
            <p:ph type="body" sz="quarter" idx="13" hasCustomPrompt="1"/>
          </p:nvPr>
        </p:nvSpPr>
        <p:spPr>
          <a:xfrm>
            <a:off x="384001" y="5469738"/>
            <a:ext cx="5592121" cy="615151"/>
          </a:xfrm>
          <a:prstGeom prst="rect">
            <a:avLst/>
          </a:prstGeom>
        </p:spPr>
        <p:txBody>
          <a:bodyPr lIns="0" tIns="0" rIns="0" bIns="0"/>
          <a:lstStyle>
            <a:lvl1pPr marL="0" marR="0" indent="0" algn="l" defTabSz="914377" rtl="0" eaLnBrk="1" fontAlgn="auto" latinLnBrk="0" hangingPunct="1">
              <a:lnSpc>
                <a:spcPts val="2000"/>
              </a:lnSpc>
              <a:spcBef>
                <a:spcPts val="1000"/>
              </a:spcBef>
              <a:spcAft>
                <a:spcPts val="0"/>
              </a:spcAft>
              <a:buClrTx/>
              <a:buSzTx/>
              <a:buFontTx/>
              <a:buNone/>
              <a:tabLst/>
              <a:defRPr sz="1600" b="0" i="0">
                <a:solidFill>
                  <a:schemeClr val="bg1"/>
                </a:solidFill>
                <a:latin typeface="Arial" panose="020B0604020202020204" pitchFamily="34" charset="0"/>
                <a:cs typeface="Arial" panose="020B0604020202020204" pitchFamily="34" charset="0"/>
              </a:defRPr>
            </a:lvl1pPr>
            <a:lvl2pPr marL="0" indent="0">
              <a:lnSpc>
                <a:spcPts val="1600"/>
              </a:lnSpc>
              <a:buFontTx/>
              <a:buNone/>
              <a:defRPr sz="1600" b="0" i="0">
                <a:solidFill>
                  <a:schemeClr val="bg1"/>
                </a:solidFill>
                <a:latin typeface="Arial" panose="020B0604020202020204" pitchFamily="34" charset="0"/>
                <a:cs typeface="Arial" panose="020B0604020202020204" pitchFamily="34" charset="0"/>
              </a:defRPr>
            </a:lvl2pPr>
            <a:lvl3pPr marL="0" indent="0">
              <a:lnSpc>
                <a:spcPts val="1733"/>
              </a:lnSpc>
              <a:buFontTx/>
              <a:buNone/>
              <a:defRPr sz="1600" b="0" i="0">
                <a:solidFill>
                  <a:schemeClr val="bg1"/>
                </a:solidFill>
                <a:latin typeface="Arial" panose="020B0604020202020204" pitchFamily="34" charset="0"/>
                <a:cs typeface="Arial" panose="020B0604020202020204" pitchFamily="34" charset="0"/>
              </a:defRPr>
            </a:lvl3pPr>
            <a:lvl4pPr marL="0" indent="0">
              <a:lnSpc>
                <a:spcPts val="1733"/>
              </a:lnSpc>
              <a:buFontTx/>
              <a:buNone/>
              <a:defRPr sz="1600" b="0" i="0">
                <a:solidFill>
                  <a:schemeClr val="bg1"/>
                </a:solidFill>
                <a:latin typeface="Arial" panose="020B0604020202020204" pitchFamily="34" charset="0"/>
                <a:cs typeface="Arial" panose="020B0604020202020204" pitchFamily="34" charset="0"/>
              </a:defRPr>
            </a:lvl4pPr>
            <a:lvl5pPr marL="0" indent="0">
              <a:lnSpc>
                <a:spcPts val="1733"/>
              </a:lnSpc>
              <a:buFontTx/>
              <a:buNone/>
              <a:defRPr sz="1600" b="0" i="0">
                <a:solidFill>
                  <a:schemeClr val="bg1"/>
                </a:solidFill>
                <a:latin typeface="Arial" panose="020B0604020202020204" pitchFamily="34" charset="0"/>
                <a:cs typeface="Arial" panose="020B0604020202020204" pitchFamily="34" charset="0"/>
              </a:defRPr>
            </a:lvl5pPr>
          </a:lstStyle>
          <a:p>
            <a:pPr marL="0" marR="0" lvl="0" indent="0" algn="l" defTabSz="914377" rtl="0" eaLnBrk="1" fontAlgn="auto" latinLnBrk="0" hangingPunct="1">
              <a:lnSpc>
                <a:spcPts val="1600"/>
              </a:lnSpc>
              <a:spcBef>
                <a:spcPts val="1000"/>
              </a:spcBef>
              <a:spcAft>
                <a:spcPts val="0"/>
              </a:spcAft>
              <a:buClrTx/>
              <a:buSzTx/>
              <a:buFontTx/>
              <a:buNone/>
              <a:tabLst/>
              <a:defRPr/>
            </a:pPr>
            <a:r>
              <a:rPr lang="en-GB"/>
              <a:t>Sub-heading is set over two lines maximum</a:t>
            </a:r>
          </a:p>
        </p:txBody>
      </p:sp>
      <p:sp>
        <p:nvSpPr>
          <p:cNvPr id="47" name="Picture Placeholder 46">
            <a:extLst>
              <a:ext uri="{FF2B5EF4-FFF2-40B4-BE49-F238E27FC236}">
                <a16:creationId xmlns:a16="http://schemas.microsoft.com/office/drawing/2014/main" id="{978B5B57-8FDB-2C06-8C5A-A824B7EBFB7D}"/>
              </a:ext>
            </a:extLst>
          </p:cNvPr>
          <p:cNvSpPr>
            <a:spLocks noGrp="1" noRot="1" noMove="1" noResize="1" noEditPoints="1" noAdjustHandles="1" noChangeArrowheads="1" noChangeShapeType="1"/>
          </p:cNvSpPr>
          <p:nvPr>
            <p:ph type="pic" sz="quarter" idx="14"/>
          </p:nvPr>
        </p:nvSpPr>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txBody>
          <a:bodyPr wrap="square">
            <a:noAutofit/>
          </a:bodyPr>
          <a:lstStyle>
            <a:lvl1pPr>
              <a:buNone/>
              <a:defRPr/>
            </a:lvl1pPr>
          </a:lstStyle>
          <a:p>
            <a:r>
              <a:rPr lang="fr-FR"/>
              <a:t>Cliquez sur l'icône pour ajouter une image</a:t>
            </a:r>
            <a:endParaRPr lang="en-US"/>
          </a:p>
        </p:txBody>
      </p:sp>
      <p:pic>
        <p:nvPicPr>
          <p:cNvPr id="4" name="Picture 3">
            <a:extLst>
              <a:ext uri="{FF2B5EF4-FFF2-40B4-BE49-F238E27FC236}">
                <a16:creationId xmlns:a16="http://schemas.microsoft.com/office/drawing/2014/main" id="{40682FD3-F1D9-54D9-D6B9-131CE7680ADA}"/>
              </a:ext>
            </a:extLst>
          </p:cNvPr>
          <p:cNvPicPr>
            <a:picLocks noChangeAspect="1"/>
          </p:cNvPicPr>
          <p:nvPr userDrawn="1"/>
        </p:nvPicPr>
        <p:blipFill>
          <a:blip r:embed="rId2" cstate="screen">
            <a:extLst>
              <a:ext uri="{28A0092B-C50C-407E-A947-70E740481C1C}">
                <a14:useLocalDpi xmlns:a14="http://schemas.microsoft.com/office/drawing/2010/main"/>
              </a:ext>
            </a:extLst>
          </a:blip>
          <a:srcRect t="-4239" b="-4400"/>
          <a:stretch>
            <a:fillRect/>
          </a:stretch>
        </p:blipFill>
        <p:spPr>
          <a:xfrm>
            <a:off x="383117" y="435429"/>
            <a:ext cx="2421043" cy="851947"/>
          </a:xfrm>
          <a:prstGeom prst="rect">
            <a:avLst/>
          </a:prstGeom>
        </p:spPr>
      </p:pic>
    </p:spTree>
    <p:extLst>
      <p:ext uri="{BB962C8B-B14F-4D97-AF65-F5344CB8AC3E}">
        <p14:creationId xmlns:p14="http://schemas.microsoft.com/office/powerpoint/2010/main" val="330239836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userDrawn="1">
  <p:cSld name="White: Stats / Image - With Image ">
    <p:bg>
      <p:bgPr>
        <a:solidFill>
          <a:srgbClr val="FFFFF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1" y="384000"/>
            <a:ext cx="5614633" cy="528000"/>
          </a:xfrm>
          <a:prstGeom prst="rect">
            <a:avLst/>
          </a:prstGeom>
          <a:noFill/>
        </p:spPr>
        <p:txBody>
          <a:bodyPr lIns="0" tIns="0" rIns="0" bIns="0" anchor="t"/>
          <a:lstStyle>
            <a:lvl1pPr algn="l">
              <a:lnSpc>
                <a:spcPts val="4000"/>
              </a:lnSpc>
              <a:defRPr sz="4000">
                <a:solidFill>
                  <a:srgbClr val="0057BF"/>
                </a:solidFill>
                <a:latin typeface="Impact" panose="020B0806030902050204" pitchFamily="34" charset="0"/>
              </a:defRPr>
            </a:lvl1pPr>
          </a:lstStyle>
          <a:p>
            <a:r>
              <a:rPr lang="en-GB"/>
              <a:t>TITLE TO GO HERE</a:t>
            </a:r>
            <a:endParaRPr lang="en-US"/>
          </a:p>
        </p:txBody>
      </p:sp>
      <p:sp>
        <p:nvSpPr>
          <p:cNvPr id="16" name="Text Placeholder 15">
            <a:extLst>
              <a:ext uri="{FF2B5EF4-FFF2-40B4-BE49-F238E27FC236}">
                <a16:creationId xmlns:a16="http://schemas.microsoft.com/office/drawing/2014/main" id="{69389D36-2401-2E9A-266B-241D42EC3190}"/>
              </a:ext>
            </a:extLst>
          </p:cNvPr>
          <p:cNvSpPr>
            <a:spLocks noGrp="1"/>
          </p:cNvSpPr>
          <p:nvPr>
            <p:ph type="body" sz="quarter" idx="16" hasCustomPrompt="1"/>
          </p:nvPr>
        </p:nvSpPr>
        <p:spPr>
          <a:xfrm>
            <a:off x="444967" y="1720899"/>
            <a:ext cx="1869447" cy="1584000"/>
          </a:xfrm>
          <a:prstGeom prst="rect">
            <a:avLst/>
          </a:prstGeom>
        </p:spPr>
        <p:txBody>
          <a:bodyPr lIns="0" tIns="0" rIns="0" bIns="0"/>
          <a:lstStyle>
            <a:lvl1pPr>
              <a:lnSpc>
                <a:spcPts val="12000"/>
              </a:lnSpc>
              <a:buFontTx/>
              <a:buNone/>
              <a:defRPr sz="12000">
                <a:solidFill>
                  <a:srgbClr val="0057BF"/>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7" name="Text Placeholder 15">
            <a:extLst>
              <a:ext uri="{FF2B5EF4-FFF2-40B4-BE49-F238E27FC236}">
                <a16:creationId xmlns:a16="http://schemas.microsoft.com/office/drawing/2014/main" id="{DEF8E322-A816-285C-B03C-59EF5AB32565}"/>
              </a:ext>
            </a:extLst>
          </p:cNvPr>
          <p:cNvSpPr>
            <a:spLocks noGrp="1"/>
          </p:cNvSpPr>
          <p:nvPr>
            <p:ph type="body" sz="quarter" idx="17" hasCustomPrompt="1"/>
          </p:nvPr>
        </p:nvSpPr>
        <p:spPr>
          <a:xfrm>
            <a:off x="444967" y="3649577"/>
            <a:ext cx="1869447" cy="1584000"/>
          </a:xfrm>
          <a:prstGeom prst="rect">
            <a:avLst/>
          </a:prstGeom>
        </p:spPr>
        <p:txBody>
          <a:bodyPr lIns="0" tIns="0" rIns="0" bIns="0"/>
          <a:lstStyle>
            <a:lvl1pPr>
              <a:lnSpc>
                <a:spcPts val="12000"/>
              </a:lnSpc>
              <a:buFontTx/>
              <a:buNone/>
              <a:defRPr sz="12000">
                <a:solidFill>
                  <a:srgbClr val="0057BF"/>
                </a:solidFill>
                <a:latin typeface="Impact" panose="020B0806030902050204" pitchFamily="34" charset="0"/>
              </a:defRPr>
            </a:lvl1pPr>
            <a:lvl2pPr>
              <a:buFontTx/>
              <a:buNone/>
              <a:defRPr>
                <a:solidFill>
                  <a:srgbClr val="0057BF"/>
                </a:solidFill>
                <a:latin typeface="Impact" panose="020B0806030902050204" pitchFamily="34" charset="0"/>
              </a:defRPr>
            </a:lvl2pPr>
            <a:lvl3pPr>
              <a:buFontTx/>
              <a:buNone/>
              <a:defRPr>
                <a:solidFill>
                  <a:srgbClr val="0057BF"/>
                </a:solidFill>
                <a:latin typeface="Impact" panose="020B0806030902050204" pitchFamily="34" charset="0"/>
              </a:defRPr>
            </a:lvl3pPr>
            <a:lvl4pPr>
              <a:buFontTx/>
              <a:buNone/>
              <a:defRPr>
                <a:solidFill>
                  <a:srgbClr val="0057BF"/>
                </a:solidFill>
                <a:latin typeface="Impact" panose="020B0806030902050204" pitchFamily="34" charset="0"/>
              </a:defRPr>
            </a:lvl4pPr>
            <a:lvl5pPr>
              <a:buFontTx/>
              <a:buNone/>
              <a:defRPr>
                <a:solidFill>
                  <a:srgbClr val="0057BF"/>
                </a:solidFill>
                <a:latin typeface="Impact" panose="020B0806030902050204" pitchFamily="34" charset="0"/>
              </a:defRPr>
            </a:lvl5pPr>
          </a:lstStyle>
          <a:p>
            <a:pPr lvl="0"/>
            <a:r>
              <a:rPr lang="en-GB"/>
              <a:t>00</a:t>
            </a:r>
            <a:endParaRPr lang="en-US"/>
          </a:p>
        </p:txBody>
      </p:sp>
      <p:sp>
        <p:nvSpPr>
          <p:cNvPr id="19" name="Text Placeholder 3">
            <a:extLst>
              <a:ext uri="{FF2B5EF4-FFF2-40B4-BE49-F238E27FC236}">
                <a16:creationId xmlns:a16="http://schemas.microsoft.com/office/drawing/2014/main" id="{A8185A57-94E9-0CA8-E9BD-F502FB6283D0}"/>
              </a:ext>
            </a:extLst>
          </p:cNvPr>
          <p:cNvSpPr>
            <a:spLocks noGrp="1"/>
          </p:cNvSpPr>
          <p:nvPr>
            <p:ph type="body" sz="half" idx="2" hasCustomPrompt="1"/>
          </p:nvPr>
        </p:nvSpPr>
        <p:spPr>
          <a:xfrm>
            <a:off x="2450441" y="2082600"/>
            <a:ext cx="2901641" cy="1084881"/>
          </a:xfrm>
          <a:prstGeom prst="rect">
            <a:avLst/>
          </a:prstGeom>
        </p:spPr>
        <p:txBody>
          <a:bodyPr lIns="0" tIns="0" rIns="0" bIns="0"/>
          <a:lstStyle>
            <a:lvl1pPr marL="0" indent="-245527">
              <a:lnSpc>
                <a:spcPts val="1867"/>
              </a:lnSpc>
              <a:spcBef>
                <a:spcPts val="667"/>
              </a:spcBef>
              <a:buClr>
                <a:srgbClr val="0057BF"/>
              </a:buClr>
              <a:buSzPct val="120000"/>
              <a:buFontTx/>
              <a:buNone/>
              <a:tabLst/>
              <a:defRPr sz="1600" b="0" i="0">
                <a:solidFill>
                  <a:srgbClr val="14323C"/>
                </a:solidFill>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add text</a:t>
            </a:r>
          </a:p>
        </p:txBody>
      </p:sp>
      <p:sp>
        <p:nvSpPr>
          <p:cNvPr id="21" name="Text Placeholder 3">
            <a:extLst>
              <a:ext uri="{FF2B5EF4-FFF2-40B4-BE49-F238E27FC236}">
                <a16:creationId xmlns:a16="http://schemas.microsoft.com/office/drawing/2014/main" id="{4A7DE501-635E-D5AD-B199-3AAAB1821429}"/>
              </a:ext>
            </a:extLst>
          </p:cNvPr>
          <p:cNvSpPr>
            <a:spLocks noGrp="1"/>
          </p:cNvSpPr>
          <p:nvPr>
            <p:ph type="body" sz="half" idx="19" hasCustomPrompt="1"/>
          </p:nvPr>
        </p:nvSpPr>
        <p:spPr>
          <a:xfrm>
            <a:off x="2457329" y="1720901"/>
            <a:ext cx="2901641" cy="272081"/>
          </a:xfrm>
          <a:prstGeom prst="rect">
            <a:avLst/>
          </a:prstGeom>
        </p:spPr>
        <p:txBody>
          <a:bodyPr lIns="0" tIns="0" rIns="0" bIns="0"/>
          <a:lstStyle>
            <a:lvl1pPr marL="0" indent="-245527">
              <a:lnSpc>
                <a:spcPts val="2133"/>
              </a:lnSpc>
              <a:spcBef>
                <a:spcPts val="667"/>
              </a:spcBef>
              <a:buClr>
                <a:srgbClr val="0057BF"/>
              </a:buClr>
              <a:buSzPct val="120000"/>
              <a:buFontTx/>
              <a:buNone/>
              <a:tabLst/>
              <a:defRPr sz="1600" b="0" i="0">
                <a:solidFill>
                  <a:srgbClr val="0057BF"/>
                </a:solidFill>
                <a:latin typeface="Impact" panose="020B080603090205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ADD TEXT</a:t>
            </a:r>
          </a:p>
        </p:txBody>
      </p:sp>
      <p:sp>
        <p:nvSpPr>
          <p:cNvPr id="22" name="Text Placeholder 3">
            <a:extLst>
              <a:ext uri="{FF2B5EF4-FFF2-40B4-BE49-F238E27FC236}">
                <a16:creationId xmlns:a16="http://schemas.microsoft.com/office/drawing/2014/main" id="{CD813B73-02A9-7D23-FCA3-DCA039350D18}"/>
              </a:ext>
            </a:extLst>
          </p:cNvPr>
          <p:cNvSpPr>
            <a:spLocks noGrp="1"/>
          </p:cNvSpPr>
          <p:nvPr>
            <p:ph type="body" sz="half" idx="20" hasCustomPrompt="1"/>
          </p:nvPr>
        </p:nvSpPr>
        <p:spPr>
          <a:xfrm>
            <a:off x="2488326" y="4000946"/>
            <a:ext cx="2901641" cy="1084881"/>
          </a:xfrm>
          <a:prstGeom prst="rect">
            <a:avLst/>
          </a:prstGeom>
        </p:spPr>
        <p:txBody>
          <a:bodyPr lIns="0" tIns="0" rIns="0" bIns="0"/>
          <a:lstStyle>
            <a:lvl1pPr marL="0" indent="-245527">
              <a:lnSpc>
                <a:spcPts val="1867"/>
              </a:lnSpc>
              <a:spcBef>
                <a:spcPts val="667"/>
              </a:spcBef>
              <a:buClr>
                <a:srgbClr val="0057BF"/>
              </a:buClr>
              <a:buSzPct val="120000"/>
              <a:buFontTx/>
              <a:buNone/>
              <a:tabLst/>
              <a:defRPr sz="1600" b="0" i="0">
                <a:solidFill>
                  <a:srgbClr val="14323C"/>
                </a:solidFill>
                <a:latin typeface="Arial" panose="020B060402020202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add text</a:t>
            </a:r>
          </a:p>
        </p:txBody>
      </p:sp>
      <p:sp>
        <p:nvSpPr>
          <p:cNvPr id="23" name="Text Placeholder 3">
            <a:extLst>
              <a:ext uri="{FF2B5EF4-FFF2-40B4-BE49-F238E27FC236}">
                <a16:creationId xmlns:a16="http://schemas.microsoft.com/office/drawing/2014/main" id="{39FFF881-C1D8-63BF-CB61-D5C6BAFAAFB9}"/>
              </a:ext>
            </a:extLst>
          </p:cNvPr>
          <p:cNvSpPr>
            <a:spLocks noGrp="1"/>
          </p:cNvSpPr>
          <p:nvPr>
            <p:ph type="body" sz="half" idx="21" hasCustomPrompt="1"/>
          </p:nvPr>
        </p:nvSpPr>
        <p:spPr>
          <a:xfrm>
            <a:off x="2495214" y="3649580"/>
            <a:ext cx="2901641" cy="272081"/>
          </a:xfrm>
          <a:prstGeom prst="rect">
            <a:avLst/>
          </a:prstGeom>
        </p:spPr>
        <p:txBody>
          <a:bodyPr lIns="0" tIns="0" rIns="0" bIns="0"/>
          <a:lstStyle>
            <a:lvl1pPr marL="0" indent="-245527">
              <a:lnSpc>
                <a:spcPts val="2133"/>
              </a:lnSpc>
              <a:spcBef>
                <a:spcPts val="667"/>
              </a:spcBef>
              <a:buClr>
                <a:srgbClr val="0057BF"/>
              </a:buClr>
              <a:buSzPct val="120000"/>
              <a:buFontTx/>
              <a:buNone/>
              <a:tabLst/>
              <a:defRPr sz="1600" b="0" i="0">
                <a:solidFill>
                  <a:srgbClr val="0057BF"/>
                </a:solidFill>
                <a:latin typeface="Impact" panose="020B0806030902050204" pitchFamily="34" charset="0"/>
                <a:cs typeface="Arial" panose="020B0604020202020204" pitchFamily="34" charset="0"/>
              </a:defRPr>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GB"/>
              <a:t>CLICK TO ADD TEXT</a:t>
            </a:r>
          </a:p>
        </p:txBody>
      </p:sp>
      <p:pic>
        <p:nvPicPr>
          <p:cNvPr id="3" name="Picture Placeholder 10" descr="A group of people on a boat&#10;&#10;AI-generated content may be incorrect.">
            <a:extLst>
              <a:ext uri="{FF2B5EF4-FFF2-40B4-BE49-F238E27FC236}">
                <a16:creationId xmlns:a16="http://schemas.microsoft.com/office/drawing/2014/main" id="{A163C82F-5A2E-2B6C-1AE0-3C88C0CA038C}"/>
              </a:ext>
            </a:extLst>
          </p:cNvPr>
          <p:cNvPicPr>
            <a:picLocks noChangeAspect="1"/>
          </p:cNvPicPr>
          <p:nvPr userDrawn="1"/>
        </p:nvPicPr>
        <p:blipFill>
          <a:blip r:embed="rId2"/>
          <a:srcRect l="20892" r="20892"/>
          <a:stretch/>
        </p:blipFill>
        <p:spPr>
          <a:xfrm>
            <a:off x="6191250" y="0"/>
            <a:ext cx="6000749" cy="6858000"/>
          </a:xfrm>
          <a:custGeom>
            <a:avLst/>
            <a:gdLst>
              <a:gd name="csX0" fmla="*/ 0 w 4500562"/>
              <a:gd name="csY0" fmla="*/ 0 h 5143500"/>
              <a:gd name="csX1" fmla="*/ 1450975 w 4500562"/>
              <a:gd name="csY1" fmla="*/ 0 h 5143500"/>
              <a:gd name="csX2" fmla="*/ 3049587 w 4500562"/>
              <a:gd name="csY2" fmla="*/ 0 h 5143500"/>
              <a:gd name="csX3" fmla="*/ 4500562 w 4500562"/>
              <a:gd name="csY3" fmla="*/ 0 h 5143500"/>
              <a:gd name="csX4" fmla="*/ 4500562 w 4500562"/>
              <a:gd name="csY4" fmla="*/ 5143500 h 5143500"/>
              <a:gd name="csX5" fmla="*/ 3049587 w 4500562"/>
              <a:gd name="csY5" fmla="*/ 5143500 h 5143500"/>
              <a:gd name="csX6" fmla="*/ 1450975 w 4500562"/>
              <a:gd name="csY6" fmla="*/ 5143500 h 5143500"/>
              <a:gd name="csX7" fmla="*/ 0 w 4500562"/>
              <a:gd name="csY7" fmla="*/ 5143500 h 5143500"/>
              <a:gd name="csX8" fmla="*/ 0 w 4500562"/>
              <a:gd name="csY8" fmla="*/ 5020534 h 5143500"/>
              <a:gd name="csX9" fmla="*/ 67458 w 4500562"/>
              <a:gd name="csY9" fmla="*/ 4873980 h 5143500"/>
              <a:gd name="csX10" fmla="*/ 437326 w 4500562"/>
              <a:gd name="csY10" fmla="*/ 2595384 h 5143500"/>
              <a:gd name="csX11" fmla="*/ 67458 w 4500562"/>
              <a:gd name="csY11" fmla="*/ 316788 h 5143500"/>
              <a:gd name="csX12" fmla="*/ 0 w 4500562"/>
              <a:gd name="csY12"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4500562" h="5143500">
                <a:moveTo>
                  <a:pt x="0" y="0"/>
                </a:moveTo>
                <a:lnTo>
                  <a:pt x="1450975" y="0"/>
                </a:lnTo>
                <a:lnTo>
                  <a:pt x="3049587" y="0"/>
                </a:lnTo>
                <a:lnTo>
                  <a:pt x="4500562" y="0"/>
                </a:lnTo>
                <a:lnTo>
                  <a:pt x="4500562" y="5143500"/>
                </a:lnTo>
                <a:lnTo>
                  <a:pt x="3049587" y="5143500"/>
                </a:lnTo>
                <a:lnTo>
                  <a:pt x="1450975"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5" name="Picture 4">
            <a:extLst>
              <a:ext uri="{FF2B5EF4-FFF2-40B4-BE49-F238E27FC236}">
                <a16:creationId xmlns:a16="http://schemas.microsoft.com/office/drawing/2014/main" id="{3D972ECE-9120-694A-EE64-05A6A19916B0}"/>
              </a:ext>
            </a:extLst>
          </p:cNvPr>
          <p:cNvPicPr>
            <a:picLocks/>
          </p:cNvPicPr>
          <p:nvPr userDrawn="1"/>
        </p:nvPicPr>
        <p:blipFill>
          <a:blip r:embed="rId3"/>
          <a:srcRect l="-1301" r="-2110"/>
          <a:stretch>
            <a:fillRect/>
          </a:stretch>
        </p:blipFill>
        <p:spPr>
          <a:xfrm>
            <a:off x="383119" y="6084425"/>
            <a:ext cx="1432981" cy="454152"/>
          </a:xfrm>
          <a:prstGeom prst="rect">
            <a:avLst/>
          </a:prstGeom>
        </p:spPr>
      </p:pic>
    </p:spTree>
    <p:extLst>
      <p:ext uri="{BB962C8B-B14F-4D97-AF65-F5344CB8AC3E}">
        <p14:creationId xmlns:p14="http://schemas.microsoft.com/office/powerpoint/2010/main" val="2306516775"/>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459441"/>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userDrawn="1">
  <p:cSld name="Title Slide - With Image 1">
    <p:bg>
      <p:bgPr>
        <a:solidFill>
          <a:srgbClr val="0057BF"/>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84000" y="3275079"/>
            <a:ext cx="5605219" cy="2160000"/>
          </a:xfrm>
          <a:prstGeom prst="rect">
            <a:avLst/>
          </a:prstGeom>
          <a:noFill/>
        </p:spPr>
        <p:txBody>
          <a:bodyPr lIns="0" tIns="0" rIns="0" bIns="0" anchor="b"/>
          <a:lstStyle>
            <a:lvl1pPr algn="l">
              <a:lnSpc>
                <a:spcPts val="5333"/>
              </a:lnSpc>
              <a:defRPr sz="5600">
                <a:solidFill>
                  <a:srgbClr val="BEF5F5"/>
                </a:solidFill>
                <a:latin typeface="Impact" panose="020B0806030902050204" pitchFamily="34" charset="0"/>
              </a:defRPr>
            </a:lvl1pPr>
          </a:lstStyle>
          <a:p>
            <a:r>
              <a:rPr lang="en-GB"/>
              <a:t>HEADLINE IS </a:t>
            </a:r>
            <a:br>
              <a:rPr lang="en-GB"/>
            </a:br>
            <a:r>
              <a:rPr lang="en-GB"/>
              <a:t>SET OVER THREE</a:t>
            </a:r>
            <a:br>
              <a:rPr lang="en-GB"/>
            </a:br>
            <a:r>
              <a:rPr lang="en-GB"/>
              <a:t>LINES MAXIMUM</a:t>
            </a:r>
            <a:endParaRPr lang="en-US"/>
          </a:p>
        </p:txBody>
      </p:sp>
      <p:sp>
        <p:nvSpPr>
          <p:cNvPr id="3" name="Subtitle 2"/>
          <p:cNvSpPr>
            <a:spLocks noGrp="1"/>
          </p:cNvSpPr>
          <p:nvPr>
            <p:ph type="subTitle" idx="1" hasCustomPrompt="1"/>
          </p:nvPr>
        </p:nvSpPr>
        <p:spPr>
          <a:xfrm>
            <a:off x="393416" y="6239828"/>
            <a:ext cx="1733835" cy="221931"/>
          </a:xfrm>
          <a:prstGeom prst="rect">
            <a:avLst/>
          </a:prstGeom>
        </p:spPr>
        <p:txBody>
          <a:bodyPr lIns="0" tIns="0" rIns="0" bIns="0"/>
          <a:lstStyle>
            <a:lvl1pPr marL="0" indent="0" algn="l">
              <a:buNone/>
              <a:defRPr sz="1067" b="0" i="0">
                <a:solidFill>
                  <a:schemeClr val="bg1"/>
                </a:solidFill>
                <a:latin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GB"/>
              <a:t>00 MONTH 202X</a:t>
            </a:r>
            <a:endParaRPr lang="en-US"/>
          </a:p>
        </p:txBody>
      </p:sp>
      <p:sp>
        <p:nvSpPr>
          <p:cNvPr id="37" name="Text Placeholder 36">
            <a:extLst>
              <a:ext uri="{FF2B5EF4-FFF2-40B4-BE49-F238E27FC236}">
                <a16:creationId xmlns:a16="http://schemas.microsoft.com/office/drawing/2014/main" id="{263C3A46-BF61-31F8-2AC2-1BFCB1F349A8}"/>
              </a:ext>
            </a:extLst>
          </p:cNvPr>
          <p:cNvSpPr>
            <a:spLocks noGrp="1"/>
          </p:cNvSpPr>
          <p:nvPr>
            <p:ph type="body" sz="quarter" idx="13" hasCustomPrompt="1"/>
          </p:nvPr>
        </p:nvSpPr>
        <p:spPr>
          <a:xfrm>
            <a:off x="384001" y="5469738"/>
            <a:ext cx="5592121" cy="615151"/>
          </a:xfrm>
          <a:prstGeom prst="rect">
            <a:avLst/>
          </a:prstGeom>
        </p:spPr>
        <p:txBody>
          <a:bodyPr lIns="0" tIns="0" rIns="0" bIns="0"/>
          <a:lstStyle>
            <a:lvl1pPr marL="0" marR="0" indent="0" algn="l" defTabSz="914377" rtl="0" eaLnBrk="1" fontAlgn="auto" latinLnBrk="0" hangingPunct="1">
              <a:lnSpc>
                <a:spcPts val="2000"/>
              </a:lnSpc>
              <a:spcBef>
                <a:spcPts val="1000"/>
              </a:spcBef>
              <a:spcAft>
                <a:spcPts val="0"/>
              </a:spcAft>
              <a:buClrTx/>
              <a:buSzTx/>
              <a:buFontTx/>
              <a:buNone/>
              <a:tabLst/>
              <a:defRPr sz="1600" b="0" i="0">
                <a:solidFill>
                  <a:schemeClr val="bg1"/>
                </a:solidFill>
                <a:latin typeface="Arial" panose="020B0604020202020204" pitchFamily="34" charset="0"/>
                <a:cs typeface="Arial" panose="020B0604020202020204" pitchFamily="34" charset="0"/>
              </a:defRPr>
            </a:lvl1pPr>
            <a:lvl2pPr marL="0" indent="0">
              <a:lnSpc>
                <a:spcPts val="1600"/>
              </a:lnSpc>
              <a:buFontTx/>
              <a:buNone/>
              <a:defRPr sz="1600" b="0" i="0">
                <a:solidFill>
                  <a:schemeClr val="bg1"/>
                </a:solidFill>
                <a:latin typeface="Arial" panose="020B0604020202020204" pitchFamily="34" charset="0"/>
                <a:cs typeface="Arial" panose="020B0604020202020204" pitchFamily="34" charset="0"/>
              </a:defRPr>
            </a:lvl2pPr>
            <a:lvl3pPr marL="0" indent="0">
              <a:lnSpc>
                <a:spcPts val="1733"/>
              </a:lnSpc>
              <a:buFontTx/>
              <a:buNone/>
              <a:defRPr sz="1600" b="0" i="0">
                <a:solidFill>
                  <a:schemeClr val="bg1"/>
                </a:solidFill>
                <a:latin typeface="Arial" panose="020B0604020202020204" pitchFamily="34" charset="0"/>
                <a:cs typeface="Arial" panose="020B0604020202020204" pitchFamily="34" charset="0"/>
              </a:defRPr>
            </a:lvl3pPr>
            <a:lvl4pPr marL="0" indent="0">
              <a:lnSpc>
                <a:spcPts val="1733"/>
              </a:lnSpc>
              <a:buFontTx/>
              <a:buNone/>
              <a:defRPr sz="1600" b="0" i="0">
                <a:solidFill>
                  <a:schemeClr val="bg1"/>
                </a:solidFill>
                <a:latin typeface="Arial" panose="020B0604020202020204" pitchFamily="34" charset="0"/>
                <a:cs typeface="Arial" panose="020B0604020202020204" pitchFamily="34" charset="0"/>
              </a:defRPr>
            </a:lvl4pPr>
            <a:lvl5pPr marL="0" indent="0">
              <a:lnSpc>
                <a:spcPts val="1733"/>
              </a:lnSpc>
              <a:buFontTx/>
              <a:buNone/>
              <a:defRPr sz="1600" b="0" i="0">
                <a:solidFill>
                  <a:schemeClr val="bg1"/>
                </a:solidFill>
                <a:latin typeface="Arial" panose="020B0604020202020204" pitchFamily="34" charset="0"/>
                <a:cs typeface="Arial" panose="020B0604020202020204" pitchFamily="34" charset="0"/>
              </a:defRPr>
            </a:lvl5pPr>
          </a:lstStyle>
          <a:p>
            <a:pPr marL="0" marR="0" lvl="0" indent="0" algn="l" defTabSz="914377" rtl="0" eaLnBrk="1" fontAlgn="auto" latinLnBrk="0" hangingPunct="1">
              <a:lnSpc>
                <a:spcPts val="1600"/>
              </a:lnSpc>
              <a:spcBef>
                <a:spcPts val="1000"/>
              </a:spcBef>
              <a:spcAft>
                <a:spcPts val="0"/>
              </a:spcAft>
              <a:buClrTx/>
              <a:buSzTx/>
              <a:buFontTx/>
              <a:buNone/>
              <a:tabLst/>
              <a:defRPr/>
            </a:pPr>
            <a:r>
              <a:rPr lang="en-GB"/>
              <a:t>Sub-heading is set over two lines maximum</a:t>
            </a:r>
          </a:p>
        </p:txBody>
      </p:sp>
      <p:pic>
        <p:nvPicPr>
          <p:cNvPr id="4" name="Picture Placeholder 4">
            <a:extLst>
              <a:ext uri="{FF2B5EF4-FFF2-40B4-BE49-F238E27FC236}">
                <a16:creationId xmlns:a16="http://schemas.microsoft.com/office/drawing/2014/main" id="{A0B66A76-95BB-B66A-E0FA-A9FE410D2706}"/>
              </a:ext>
            </a:extLst>
          </p:cNvPr>
          <p:cNvPicPr>
            <a:picLocks/>
          </p:cNvPicPr>
          <p:nvPr userDrawn="1"/>
        </p:nvPicPr>
        <p:blipFill>
          <a:blip r:embed="rId2" cstate="screen">
            <a:extLst>
              <a:ext uri="{28A0092B-C50C-407E-A947-70E740481C1C}">
                <a14:useLocalDpi xmlns:a14="http://schemas.microsoft.com/office/drawing/2010/main"/>
              </a:ext>
            </a:extLst>
          </a:blip>
          <a:srcRect l="17188" r="17188"/>
          <a:stretch/>
        </p:blipFill>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pic>
        <p:nvPicPr>
          <p:cNvPr id="5" name="Picture 4">
            <a:extLst>
              <a:ext uri="{FF2B5EF4-FFF2-40B4-BE49-F238E27FC236}">
                <a16:creationId xmlns:a16="http://schemas.microsoft.com/office/drawing/2014/main" id="{E56B554B-B1AB-5415-D6D6-B8D4BE30377A}"/>
              </a:ext>
            </a:extLst>
          </p:cNvPr>
          <p:cNvPicPr>
            <a:picLocks noChangeAspect="1"/>
          </p:cNvPicPr>
          <p:nvPr userDrawn="1"/>
        </p:nvPicPr>
        <p:blipFill>
          <a:blip r:embed="rId3"/>
          <a:srcRect t="-4239" b="-4400"/>
          <a:stretch>
            <a:fillRect/>
          </a:stretch>
        </p:blipFill>
        <p:spPr>
          <a:xfrm>
            <a:off x="383117" y="435429"/>
            <a:ext cx="2421043" cy="851947"/>
          </a:xfrm>
          <a:prstGeom prst="rect">
            <a:avLst/>
          </a:prstGeom>
        </p:spPr>
      </p:pic>
    </p:spTree>
    <p:extLst>
      <p:ext uri="{BB962C8B-B14F-4D97-AF65-F5344CB8AC3E}">
        <p14:creationId xmlns:p14="http://schemas.microsoft.com/office/powerpoint/2010/main" val="2212309795"/>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4204208" y="2111755"/>
            <a:ext cx="3957320" cy="635000"/>
          </a:xfrm>
          <a:prstGeom prst="rect">
            <a:avLst/>
          </a:prstGeom>
        </p:spPr>
        <p:txBody>
          <a:bodyPr wrap="square" lIns="0" tIns="0" rIns="0" bIns="0">
            <a:spAutoFit/>
          </a:bodyPr>
          <a:lstStyle>
            <a:lvl1pPr>
              <a:defRPr sz="4000" b="1" i="0">
                <a:solidFill>
                  <a:srgbClr val="0056BE"/>
                </a:solidFill>
                <a:latin typeface="Impact"/>
                <a:cs typeface="Impact"/>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80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324732560"/>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0056BE"/>
                </a:solidFill>
                <a:latin typeface="Impact"/>
                <a:cs typeface="Impact"/>
              </a:defRPr>
            </a:lvl1pPr>
          </a:lstStyle>
          <a:p>
            <a:endParaRPr/>
          </a:p>
        </p:txBody>
      </p:sp>
      <p:sp>
        <p:nvSpPr>
          <p:cNvPr id="3" name="Holder 3"/>
          <p:cNvSpPr>
            <a:spLocks noGrp="1"/>
          </p:cNvSpPr>
          <p:nvPr>
            <p:ph type="body" idx="1"/>
          </p:nvPr>
        </p:nvSpPr>
        <p:spPr/>
        <p:txBody>
          <a:bodyPr lIns="0" tIns="0" rIns="0" bIns="0"/>
          <a:lstStyle>
            <a:lvl1pPr>
              <a:defRPr sz="8000" b="1" i="0">
                <a:solidFill>
                  <a:schemeClr val="bg1"/>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342584074"/>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0056BE"/>
                </a:solidFill>
                <a:latin typeface="Impact"/>
                <a:cs typeface="Impact"/>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362850170"/>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000" b="1" i="0">
                <a:solidFill>
                  <a:srgbClr val="0056BE"/>
                </a:solidFill>
                <a:latin typeface="Impact"/>
                <a:cs typeface="Impac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7878212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56BE"/>
          </a:solidFill>
        </p:spPr>
        <p:txBody>
          <a:bodyPr wrap="square" lIns="0" tIns="0" rIns="0" bIns="0" rtlCol="0"/>
          <a:lstStyle/>
          <a:p>
            <a:endParaRPr/>
          </a:p>
        </p:txBody>
      </p:sp>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10/14/26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130239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10" Type="http://schemas.openxmlformats.org/officeDocument/2006/relationships/slideLayout" Target="../slideLayouts/slideLayout34.xml"/><Relationship Id="rId19" Type="http://schemas.openxmlformats.org/officeDocument/2006/relationships/theme" Target="../theme/theme2.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slideLayout" Target="../slideLayouts/slideLayout55.xml"/><Relationship Id="rId18" Type="http://schemas.openxmlformats.org/officeDocument/2006/relationships/slideLayout" Target="../slideLayouts/slideLayout60.xml"/><Relationship Id="rId26" Type="http://schemas.openxmlformats.org/officeDocument/2006/relationships/theme" Target="../theme/theme3.xml"/><Relationship Id="rId3" Type="http://schemas.openxmlformats.org/officeDocument/2006/relationships/slideLayout" Target="../slideLayouts/slideLayout45.xml"/><Relationship Id="rId21" Type="http://schemas.openxmlformats.org/officeDocument/2006/relationships/slideLayout" Target="../slideLayouts/slideLayout63.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17" Type="http://schemas.openxmlformats.org/officeDocument/2006/relationships/slideLayout" Target="../slideLayouts/slideLayout59.xml"/><Relationship Id="rId25" Type="http://schemas.openxmlformats.org/officeDocument/2006/relationships/slideLayout" Target="../slideLayouts/slideLayout67.xml"/><Relationship Id="rId2" Type="http://schemas.openxmlformats.org/officeDocument/2006/relationships/slideLayout" Target="../slideLayouts/slideLayout44.xml"/><Relationship Id="rId16" Type="http://schemas.openxmlformats.org/officeDocument/2006/relationships/slideLayout" Target="../slideLayouts/slideLayout58.xml"/><Relationship Id="rId20" Type="http://schemas.openxmlformats.org/officeDocument/2006/relationships/slideLayout" Target="../slideLayouts/slideLayout62.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24" Type="http://schemas.openxmlformats.org/officeDocument/2006/relationships/slideLayout" Target="../slideLayouts/slideLayout66.xml"/><Relationship Id="rId5" Type="http://schemas.openxmlformats.org/officeDocument/2006/relationships/slideLayout" Target="../slideLayouts/slideLayout47.xml"/><Relationship Id="rId15" Type="http://schemas.openxmlformats.org/officeDocument/2006/relationships/slideLayout" Target="../slideLayouts/slideLayout57.xml"/><Relationship Id="rId23" Type="http://schemas.openxmlformats.org/officeDocument/2006/relationships/slideLayout" Target="../slideLayouts/slideLayout65.xml"/><Relationship Id="rId10" Type="http://schemas.openxmlformats.org/officeDocument/2006/relationships/slideLayout" Target="../slideLayouts/slideLayout52.xml"/><Relationship Id="rId19" Type="http://schemas.openxmlformats.org/officeDocument/2006/relationships/slideLayout" Target="../slideLayouts/slideLayout61.xml"/><Relationship Id="rId4" Type="http://schemas.openxmlformats.org/officeDocument/2006/relationships/slideLayout" Target="../slideLayouts/slideLayout46.xml"/><Relationship Id="rId9" Type="http://schemas.openxmlformats.org/officeDocument/2006/relationships/slideLayout" Target="../slideLayouts/slideLayout51.xml"/><Relationship Id="rId14" Type="http://schemas.openxmlformats.org/officeDocument/2006/relationships/slideLayout" Target="../slideLayouts/slideLayout56.xml"/><Relationship Id="rId22" Type="http://schemas.openxmlformats.org/officeDocument/2006/relationships/slideLayout" Target="../slideLayouts/slideLayout64.xml"/><Relationship Id="rId27" Type="http://schemas.openxmlformats.org/officeDocument/2006/relationships/image" Target="../media/image11.jpe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image" Target="../media/image31.png"/><Relationship Id="rId5" Type="http://schemas.openxmlformats.org/officeDocument/2006/relationships/slideLayout" Target="../slideLayouts/slideLayout72.xml"/><Relationship Id="rId10" Type="http://schemas.openxmlformats.org/officeDocument/2006/relationships/theme" Target="../theme/theme4.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79.xml"/><Relationship Id="rId7" Type="http://schemas.openxmlformats.org/officeDocument/2006/relationships/slideLayout" Target="../slideLayouts/slideLayout83.xml"/><Relationship Id="rId2" Type="http://schemas.openxmlformats.org/officeDocument/2006/relationships/slideLayout" Target="../slideLayouts/slideLayout78.xml"/><Relationship Id="rId1" Type="http://schemas.openxmlformats.org/officeDocument/2006/relationships/slideLayout" Target="../slideLayouts/slideLayout77.xml"/><Relationship Id="rId6" Type="http://schemas.openxmlformats.org/officeDocument/2006/relationships/slideLayout" Target="../slideLayouts/slideLayout82.xml"/><Relationship Id="rId5" Type="http://schemas.openxmlformats.org/officeDocument/2006/relationships/slideLayout" Target="../slideLayouts/slideLayout81.xml"/><Relationship Id="rId4" Type="http://schemas.openxmlformats.org/officeDocument/2006/relationships/slideLayout" Target="../slideLayouts/slideLayout80.xml"/><Relationship Id="rId9" Type="http://schemas.openxmlformats.org/officeDocument/2006/relationships/image" Target="../media/image37.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image" Target="../media/image39.jpeg"/><Relationship Id="rId5" Type="http://schemas.openxmlformats.org/officeDocument/2006/relationships/slideLayout" Target="../slideLayouts/slideLayout88.xml"/><Relationship Id="rId10" Type="http://schemas.openxmlformats.org/officeDocument/2006/relationships/theme" Target="../theme/theme6.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slideLayout" Target="../slideLayouts/slideLayout95.xml"/><Relationship Id="rId7" Type="http://schemas.openxmlformats.org/officeDocument/2006/relationships/theme" Target="../theme/theme7.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5" Type="http://schemas.openxmlformats.org/officeDocument/2006/relationships/slideLayout" Target="../slideLayouts/slideLayout97.xml"/><Relationship Id="rId4" Type="http://schemas.openxmlformats.org/officeDocument/2006/relationships/slideLayout" Target="../slideLayouts/slideLayout96.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101.xml"/><Relationship Id="rId7" Type="http://schemas.openxmlformats.org/officeDocument/2006/relationships/theme" Target="../theme/theme8.xml"/><Relationship Id="rId2" Type="http://schemas.openxmlformats.org/officeDocument/2006/relationships/slideLayout" Target="../slideLayouts/slideLayout100.xml"/><Relationship Id="rId1" Type="http://schemas.openxmlformats.org/officeDocument/2006/relationships/slideLayout" Target="../slideLayouts/slideLayout99.xml"/><Relationship Id="rId6" Type="http://schemas.openxmlformats.org/officeDocument/2006/relationships/slideLayout" Target="../slideLayouts/slideLayout104.xml"/><Relationship Id="rId5" Type="http://schemas.openxmlformats.org/officeDocument/2006/relationships/slideLayout" Target="../slideLayouts/slideLayout103.xml"/><Relationship Id="rId4" Type="http://schemas.openxmlformats.org/officeDocument/2006/relationships/slideLayout" Target="../slideLayouts/slideLayout10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18" Type="http://schemas.openxmlformats.org/officeDocument/2006/relationships/slideLayout" Target="../slideLayouts/slideLayout122.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17" Type="http://schemas.openxmlformats.org/officeDocument/2006/relationships/slideLayout" Target="../slideLayouts/slideLayout121.xml"/><Relationship Id="rId2" Type="http://schemas.openxmlformats.org/officeDocument/2006/relationships/slideLayout" Target="../slideLayouts/slideLayout106.xml"/><Relationship Id="rId16" Type="http://schemas.openxmlformats.org/officeDocument/2006/relationships/slideLayout" Target="../slideLayouts/slideLayout120.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5" Type="http://schemas.openxmlformats.org/officeDocument/2006/relationships/slideLayout" Target="../slideLayouts/slideLayout119.xml"/><Relationship Id="rId10" Type="http://schemas.openxmlformats.org/officeDocument/2006/relationships/slideLayout" Target="../slideLayouts/slideLayout114.xml"/><Relationship Id="rId19" Type="http://schemas.openxmlformats.org/officeDocument/2006/relationships/theme" Target="../theme/theme9.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slideLayout" Target="../slideLayouts/slideLayout11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30.xml"/><Relationship Id="rId13" Type="http://schemas.openxmlformats.org/officeDocument/2006/relationships/slideLayout" Target="../slideLayouts/slideLayout135.xml"/><Relationship Id="rId3" Type="http://schemas.openxmlformats.org/officeDocument/2006/relationships/slideLayout" Target="../slideLayouts/slideLayout125.xml"/><Relationship Id="rId7" Type="http://schemas.openxmlformats.org/officeDocument/2006/relationships/slideLayout" Target="../slideLayouts/slideLayout129.xml"/><Relationship Id="rId12" Type="http://schemas.openxmlformats.org/officeDocument/2006/relationships/slideLayout" Target="../slideLayouts/slideLayout134.xml"/><Relationship Id="rId2" Type="http://schemas.openxmlformats.org/officeDocument/2006/relationships/slideLayout" Target="../slideLayouts/slideLayout124.xml"/><Relationship Id="rId1" Type="http://schemas.openxmlformats.org/officeDocument/2006/relationships/slideLayout" Target="../slideLayouts/slideLayout123.xml"/><Relationship Id="rId6" Type="http://schemas.openxmlformats.org/officeDocument/2006/relationships/slideLayout" Target="../slideLayouts/slideLayout128.xml"/><Relationship Id="rId11" Type="http://schemas.openxmlformats.org/officeDocument/2006/relationships/slideLayout" Target="../slideLayouts/slideLayout133.xml"/><Relationship Id="rId5" Type="http://schemas.openxmlformats.org/officeDocument/2006/relationships/slideLayout" Target="../slideLayouts/slideLayout127.xml"/><Relationship Id="rId10" Type="http://schemas.openxmlformats.org/officeDocument/2006/relationships/slideLayout" Target="../slideLayouts/slideLayout132.xml"/><Relationship Id="rId4" Type="http://schemas.openxmlformats.org/officeDocument/2006/relationships/slideLayout" Target="../slideLayouts/slideLayout126.xml"/><Relationship Id="rId9" Type="http://schemas.openxmlformats.org/officeDocument/2006/relationships/slideLayout" Target="../slideLayouts/slideLayout131.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18" Type="http://schemas.openxmlformats.org/officeDocument/2006/relationships/slideLayout" Target="../slideLayouts/slideLayout153.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17" Type="http://schemas.openxmlformats.org/officeDocument/2006/relationships/slideLayout" Target="../slideLayouts/slideLayout152.xml"/><Relationship Id="rId2" Type="http://schemas.openxmlformats.org/officeDocument/2006/relationships/slideLayout" Target="../slideLayouts/slideLayout137.xml"/><Relationship Id="rId16" Type="http://schemas.openxmlformats.org/officeDocument/2006/relationships/slideLayout" Target="../slideLayouts/slideLayout151.xml"/><Relationship Id="rId20" Type="http://schemas.openxmlformats.org/officeDocument/2006/relationships/theme" Target="../theme/theme11.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5" Type="http://schemas.openxmlformats.org/officeDocument/2006/relationships/slideLayout" Target="../slideLayouts/slideLayout150.xml"/><Relationship Id="rId10" Type="http://schemas.openxmlformats.org/officeDocument/2006/relationships/slideLayout" Target="../slideLayouts/slideLayout145.xml"/><Relationship Id="rId19" Type="http://schemas.openxmlformats.org/officeDocument/2006/relationships/slideLayout" Target="../slideLayouts/slideLayout154.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slideLayout" Target="../slideLayouts/slideLayout149.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57.xml"/><Relationship Id="rId7" Type="http://schemas.openxmlformats.org/officeDocument/2006/relationships/image" Target="../media/image70.png"/><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theme" Target="../theme/theme12.xml"/><Relationship Id="rId5" Type="http://schemas.openxmlformats.org/officeDocument/2006/relationships/slideLayout" Target="../slideLayouts/slideLayout159.xml"/><Relationship Id="rId4" Type="http://schemas.openxmlformats.org/officeDocument/2006/relationships/slideLayout" Target="../slideLayouts/slideLayout15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CFCAFC93-43D2-5C41-B6A5-55825FA902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6" name="Text Placeholder 2">
            <a:extLst>
              <a:ext uri="{FF2B5EF4-FFF2-40B4-BE49-F238E27FC236}">
                <a16:creationId xmlns:a16="http://schemas.microsoft.com/office/drawing/2014/main" id="{63FC4D57-ADD9-2C48-AF41-2FDD8C2BDA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text</a:t>
            </a:r>
          </a:p>
        </p:txBody>
      </p:sp>
    </p:spTree>
    <p:extLst>
      <p:ext uri="{BB962C8B-B14F-4D97-AF65-F5344CB8AC3E}">
        <p14:creationId xmlns:p14="http://schemas.microsoft.com/office/powerpoint/2010/main" val="2349864721"/>
      </p:ext>
    </p:extLst>
  </p:cSld>
  <p:clrMap bg1="lt1" tx1="dk1" bg2="lt2" tx2="dk2" accent1="accent1" accent2="accent2" accent3="accent3" accent4="accent4" accent5="accent5" accent6="accent6" hlink="hlink" folHlink="folHlink"/>
  <p:sldLayoutIdLst>
    <p:sldLayoutId id="2147483649" r:id="rId1"/>
    <p:sldLayoutId id="2147483668" r:id="rId2"/>
    <p:sldLayoutId id="2147483650" r:id="rId3"/>
    <p:sldLayoutId id="2147483660" r:id="rId4"/>
    <p:sldLayoutId id="2147483651" r:id="rId5"/>
    <p:sldLayoutId id="2147483667" r:id="rId6"/>
    <p:sldLayoutId id="2147483670" r:id="rId7"/>
    <p:sldLayoutId id="2147483671" r:id="rId8"/>
    <p:sldLayoutId id="2147483652" r:id="rId9"/>
    <p:sldLayoutId id="2147483661" r:id="rId10"/>
    <p:sldLayoutId id="2147483653" r:id="rId11"/>
    <p:sldLayoutId id="2147483666" r:id="rId12"/>
    <p:sldLayoutId id="2147483654" r:id="rId13"/>
    <p:sldLayoutId id="2147483669" r:id="rId14"/>
    <p:sldLayoutId id="2147483655" r:id="rId15"/>
    <p:sldLayoutId id="2147483662" r:id="rId16"/>
    <p:sldLayoutId id="2147483665" r:id="rId17"/>
    <p:sldLayoutId id="2147483673" r:id="rId18"/>
    <p:sldLayoutId id="2147483739" r:id="rId19"/>
    <p:sldLayoutId id="2147483781" r:id="rId20"/>
    <p:sldLayoutId id="2147483782" r:id="rId21"/>
    <p:sldLayoutId id="2147483783" r:id="rId22"/>
    <p:sldLayoutId id="2147483784" r:id="rId23"/>
    <p:sldLayoutId id="2147483785" r:id="rId24"/>
  </p:sldLayoutIdLst>
  <p:hf hdr="0" ftr="0" dt="0"/>
  <p:txStyles>
    <p:title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p:titleStyle>
    <p:body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itle Placeholder 1">
            <a:extLst>
              <a:ext uri="{FF2B5EF4-FFF2-40B4-BE49-F238E27FC236}">
                <a16:creationId xmlns:a16="http://schemas.microsoft.com/office/drawing/2014/main" id="{CFCAFC93-43D2-5C41-B6A5-55825FA902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6" name="Text Placeholder 2">
            <a:extLst>
              <a:ext uri="{FF2B5EF4-FFF2-40B4-BE49-F238E27FC236}">
                <a16:creationId xmlns:a16="http://schemas.microsoft.com/office/drawing/2014/main" id="{63FC4D57-ADD9-2C48-AF41-2FDD8C2BDA8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text</a:t>
            </a:r>
          </a:p>
        </p:txBody>
      </p:sp>
    </p:spTree>
    <p:extLst>
      <p:ext uri="{BB962C8B-B14F-4D97-AF65-F5344CB8AC3E}">
        <p14:creationId xmlns:p14="http://schemas.microsoft.com/office/powerpoint/2010/main" val="2728977026"/>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 id="2147483804" r:id="rId18"/>
  </p:sldLayoutIdLst>
  <p:hf hdr="0" ftr="0" dt="0"/>
  <p:txStyles>
    <p:title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p:titleStyle>
    <p:body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7"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2A76D475-02D0-48B2-840C-115EF585E1D2}"/>
              </a:ext>
            </a:extLst>
          </p:cNvPr>
          <p:cNvSpPr txBox="1">
            <a:spLocks/>
          </p:cNvSpPr>
          <p:nvPr userDrawn="1"/>
        </p:nvSpPr>
        <p:spPr>
          <a:xfrm>
            <a:off x="856339" y="3473133"/>
            <a:ext cx="10515600" cy="1325563"/>
          </a:xfrm>
          <a:prstGeom prst="rect">
            <a:avLst/>
          </a:prstGeom>
        </p:spPr>
        <p:txBody>
          <a:bodyPr>
            <a:normAutofit/>
          </a:bodyPr>
          <a:lstStyle>
            <a:lvl1pPr algn="ctr" defTabSz="914400" rtl="0" eaLnBrk="1" latinLnBrk="0" hangingPunct="1">
              <a:lnSpc>
                <a:spcPct val="90000"/>
              </a:lnSpc>
              <a:spcBef>
                <a:spcPct val="0"/>
              </a:spcBef>
              <a:buNone/>
              <a:defRPr sz="6600" kern="1200">
                <a:solidFill>
                  <a:schemeClr val="bg1"/>
                </a:solidFill>
                <a:latin typeface="Local Brewery Five" panose="02000506000000020004" pitchFamily="50" charset="0"/>
                <a:ea typeface="+mj-ea"/>
                <a:cs typeface="+mj-cs"/>
              </a:defRPr>
            </a:lvl1pPr>
          </a:lstStyle>
          <a:p>
            <a:endParaRPr lang="en-GB"/>
          </a:p>
        </p:txBody>
      </p:sp>
      <p:sp>
        <p:nvSpPr>
          <p:cNvPr id="8" name="Content Placeholder 9">
            <a:extLst>
              <a:ext uri="{FF2B5EF4-FFF2-40B4-BE49-F238E27FC236}">
                <a16:creationId xmlns:a16="http://schemas.microsoft.com/office/drawing/2014/main" id="{41499994-C4C0-4FEA-BF77-931CABF4EEE3}"/>
              </a:ext>
            </a:extLst>
          </p:cNvPr>
          <p:cNvSpPr txBox="1">
            <a:spLocks/>
          </p:cNvSpPr>
          <p:nvPr userDrawn="1"/>
        </p:nvSpPr>
        <p:spPr>
          <a:xfrm>
            <a:off x="856340" y="4941976"/>
            <a:ext cx="10515600" cy="369332"/>
          </a:xfrm>
          <a:prstGeom prst="rect">
            <a:avLst/>
          </a:prstGeom>
        </p:spPr>
        <p:txBody>
          <a:bodyPr vert="horz" lIns="0" tIns="0" rIns="0" bIns="0" anchor="t" anchorCtr="0">
            <a:noAutofit/>
          </a:bodyPr>
          <a:lstStyle>
            <a:lvl1pPr marL="0" indent="0" algn="ctr" defTabSz="914400" rtl="0" eaLnBrk="1" latinLnBrk="0" hangingPunct="1">
              <a:lnSpc>
                <a:spcPct val="90000"/>
              </a:lnSpc>
              <a:spcBef>
                <a:spcPts val="0"/>
              </a:spcBef>
              <a:buFont typeface="Arial" panose="020B0604020202020204" pitchFamily="34" charset="0"/>
              <a:buNone/>
              <a:defRPr sz="3600" b="1" kern="1200">
                <a:solidFill>
                  <a:schemeClr val="bg1"/>
                </a:solidFill>
                <a:latin typeface="Meta Offc Pro" panose="020B0504030101020102"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GB"/>
          </a:p>
        </p:txBody>
      </p:sp>
    </p:spTree>
    <p:extLst>
      <p:ext uri="{BB962C8B-B14F-4D97-AF65-F5344CB8AC3E}">
        <p14:creationId xmlns:p14="http://schemas.microsoft.com/office/powerpoint/2010/main" val="2605338730"/>
      </p:ext>
    </p:extLst>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 id="2147483817" r:id="rId12"/>
    <p:sldLayoutId id="2147483818" r:id="rId13"/>
    <p:sldLayoutId id="2147483819" r:id="rId14"/>
    <p:sldLayoutId id="2147483820" r:id="rId15"/>
    <p:sldLayoutId id="2147483821" r:id="rId16"/>
    <p:sldLayoutId id="2147483822" r:id="rId17"/>
    <p:sldLayoutId id="2147483823" r:id="rId18"/>
    <p:sldLayoutId id="2147483824" r:id="rId19"/>
    <p:sldLayoutId id="2147483825" r:id="rId20"/>
    <p:sldLayoutId id="2147483826" r:id="rId21"/>
    <p:sldLayoutId id="2147483827" r:id="rId22"/>
    <p:sldLayoutId id="2147483828" r:id="rId23"/>
    <p:sldLayoutId id="2147483829" r:id="rId24"/>
    <p:sldLayoutId id="2147483830" r:id="rId2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2D34C1-5814-DA4D-AE3A-E53141E5757E}"/>
              </a:ext>
            </a:extLst>
          </p:cNvPr>
          <p:cNvSpPr>
            <a:spLocks noGrp="1"/>
          </p:cNvSpPr>
          <p:nvPr>
            <p:ph type="title"/>
          </p:nvPr>
        </p:nvSpPr>
        <p:spPr>
          <a:xfrm>
            <a:off x="-1" y="574469"/>
            <a:ext cx="4860099" cy="947540"/>
          </a:xfrm>
          <a:prstGeom prst="rect">
            <a:avLst/>
          </a:prstGeom>
          <a:solidFill>
            <a:schemeClr val="accent5">
              <a:lumMod val="50000"/>
            </a:schemeClr>
          </a:solidFill>
        </p:spPr>
        <p:txBody>
          <a:bodyPr vert="horz" wrap="none" lIns="91440" tIns="216000" rIns="91440" bIns="45720" rtlCol="0" anchor="ctr">
            <a:spAutoFit/>
          </a:bodyPr>
          <a:lstStyle/>
          <a:p>
            <a:r>
              <a:rPr lang="en-US"/>
              <a:t>Click to edit title</a:t>
            </a:r>
            <a:endParaRPr lang="en-GB"/>
          </a:p>
        </p:txBody>
      </p:sp>
      <p:sp>
        <p:nvSpPr>
          <p:cNvPr id="3" name="Text Placeholder 2">
            <a:extLst>
              <a:ext uri="{FF2B5EF4-FFF2-40B4-BE49-F238E27FC236}">
                <a16:creationId xmlns:a16="http://schemas.microsoft.com/office/drawing/2014/main" id="{596F6A67-5E91-6AF4-E207-F36F4ACD13AA}"/>
              </a:ext>
            </a:extLst>
          </p:cNvPr>
          <p:cNvSpPr>
            <a:spLocks noGrp="1"/>
          </p:cNvSpPr>
          <p:nvPr>
            <p:ph type="body" idx="1"/>
          </p:nvPr>
        </p:nvSpPr>
        <p:spPr>
          <a:xfrm>
            <a:off x="400833" y="1825625"/>
            <a:ext cx="1133106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descr="Logo&#10;&#10;Description automatically generated">
            <a:extLst>
              <a:ext uri="{FF2B5EF4-FFF2-40B4-BE49-F238E27FC236}">
                <a16:creationId xmlns:a16="http://schemas.microsoft.com/office/drawing/2014/main" id="{CB64AAD8-F12B-FE6F-6B00-02584AEFB911}"/>
              </a:ext>
            </a:extLst>
          </p:cNvPr>
          <p:cNvPicPr>
            <a:picLocks noChangeAspect="1"/>
          </p:cNvPicPr>
          <p:nvPr userDrawn="1"/>
        </p:nvPicPr>
        <p:blipFill>
          <a:blip r:embed="rId11" cstate="email">
            <a:extLst>
              <a:ext uri="{28A0092B-C50C-407E-A947-70E740481C1C}">
                <a14:useLocalDpi xmlns:a14="http://schemas.microsoft.com/office/drawing/2010/main"/>
              </a:ext>
            </a:extLst>
          </a:blip>
          <a:stretch>
            <a:fillRect/>
          </a:stretch>
        </p:blipFill>
        <p:spPr>
          <a:xfrm>
            <a:off x="10551559" y="574469"/>
            <a:ext cx="1180339" cy="845281"/>
          </a:xfrm>
          <a:prstGeom prst="rect">
            <a:avLst/>
          </a:prstGeom>
        </p:spPr>
      </p:pic>
    </p:spTree>
    <p:extLst>
      <p:ext uri="{BB962C8B-B14F-4D97-AF65-F5344CB8AC3E}">
        <p14:creationId xmlns:p14="http://schemas.microsoft.com/office/powerpoint/2010/main" val="4084264311"/>
      </p:ext>
    </p:extLst>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 id="2147483836" r:id="rId4"/>
    <p:sldLayoutId id="2147483837" r:id="rId5"/>
    <p:sldLayoutId id="2147483838" r:id="rId6"/>
    <p:sldLayoutId id="2147483839" r:id="rId7"/>
    <p:sldLayoutId id="2147483840" r:id="rId8"/>
    <p:sldLayoutId id="2147483841" r:id="rId9"/>
  </p:sldLayoutIdLst>
  <p:txStyles>
    <p:titleStyle>
      <a:lvl1pPr marL="263525" indent="0" algn="l" defTabSz="914400" rtl="0" eaLnBrk="1" latinLnBrk="0" hangingPunct="1">
        <a:lnSpc>
          <a:spcPct val="90000"/>
        </a:lnSpc>
        <a:spcBef>
          <a:spcPct val="0"/>
        </a:spcBef>
        <a:buNone/>
        <a:defRPr sz="4800" b="1" kern="1200">
          <a:solidFill>
            <a:schemeClr val="bg1"/>
          </a:solidFill>
          <a:latin typeface="Meta Offc Pro" panose="020B0504030101020102"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accent5">
              <a:lumMod val="50000"/>
            </a:schemeClr>
          </a:solidFill>
          <a:latin typeface="Meta Offc Pro" panose="020B0504030101020102"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accent5">
              <a:lumMod val="50000"/>
            </a:schemeClr>
          </a:solidFill>
          <a:latin typeface="Meta Offc Pro" panose="020B0504030101020102"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accent5">
              <a:lumMod val="50000"/>
            </a:schemeClr>
          </a:solidFill>
          <a:latin typeface="Meta Offc Pro" panose="020B0504030101020102"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accent5">
              <a:lumMod val="50000"/>
            </a:schemeClr>
          </a:solidFill>
          <a:latin typeface="Meta Offc Pro" panose="020B0504030101020102"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accent5">
              <a:lumMod val="50000"/>
            </a:schemeClr>
          </a:solidFill>
          <a:latin typeface="Meta Offc Pro" panose="020B0504030101020102"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2D34C1-5814-DA4D-AE3A-E53141E5757E}"/>
              </a:ext>
            </a:extLst>
          </p:cNvPr>
          <p:cNvSpPr>
            <a:spLocks noGrp="1"/>
          </p:cNvSpPr>
          <p:nvPr>
            <p:ph type="title"/>
          </p:nvPr>
        </p:nvSpPr>
        <p:spPr>
          <a:xfrm>
            <a:off x="-1" y="574469"/>
            <a:ext cx="4860099" cy="947540"/>
          </a:xfrm>
          <a:prstGeom prst="rect">
            <a:avLst/>
          </a:prstGeom>
          <a:solidFill>
            <a:schemeClr val="accent5">
              <a:lumMod val="50000"/>
            </a:schemeClr>
          </a:solidFill>
        </p:spPr>
        <p:txBody>
          <a:bodyPr vert="horz" wrap="none" lIns="91440" tIns="216000" rIns="91440" bIns="45720" rtlCol="0" anchor="ctr">
            <a:spAutoFit/>
          </a:bodyPr>
          <a:lstStyle/>
          <a:p>
            <a:r>
              <a:rPr lang="en-US"/>
              <a:t>Click to edit title</a:t>
            </a:r>
            <a:endParaRPr lang="en-GB"/>
          </a:p>
        </p:txBody>
      </p:sp>
      <p:sp>
        <p:nvSpPr>
          <p:cNvPr id="3" name="Text Placeholder 2">
            <a:extLst>
              <a:ext uri="{FF2B5EF4-FFF2-40B4-BE49-F238E27FC236}">
                <a16:creationId xmlns:a16="http://schemas.microsoft.com/office/drawing/2014/main" id="{596F6A67-5E91-6AF4-E207-F36F4ACD13AA}"/>
              </a:ext>
            </a:extLst>
          </p:cNvPr>
          <p:cNvSpPr>
            <a:spLocks noGrp="1"/>
          </p:cNvSpPr>
          <p:nvPr>
            <p:ph type="body" idx="1"/>
          </p:nvPr>
        </p:nvSpPr>
        <p:spPr>
          <a:xfrm>
            <a:off x="400833" y="1825625"/>
            <a:ext cx="1133106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descr="Logo&#10;&#10;Description automatically generated">
            <a:extLst>
              <a:ext uri="{FF2B5EF4-FFF2-40B4-BE49-F238E27FC236}">
                <a16:creationId xmlns:a16="http://schemas.microsoft.com/office/drawing/2014/main" id="{CB64AAD8-F12B-FE6F-6B00-02584AEFB911}"/>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10551559" y="574469"/>
            <a:ext cx="1180339" cy="845281"/>
          </a:xfrm>
          <a:prstGeom prst="rect">
            <a:avLst/>
          </a:prstGeom>
        </p:spPr>
      </p:pic>
    </p:spTree>
    <p:extLst>
      <p:ext uri="{BB962C8B-B14F-4D97-AF65-F5344CB8AC3E}">
        <p14:creationId xmlns:p14="http://schemas.microsoft.com/office/powerpoint/2010/main" val="1651253834"/>
      </p:ext>
    </p:extLst>
  </p:cSld>
  <p:clrMap bg1="lt1" tx1="dk1" bg2="lt2" tx2="dk2" accent1="accent1" accent2="accent2" accent3="accent3" accent4="accent4" accent5="accent5" accent6="accent6" hlink="hlink" folHlink="folHlink"/>
  <p:sldLayoutIdLst>
    <p:sldLayoutId id="2147483843" r:id="rId1"/>
    <p:sldLayoutId id="2147483844" r:id="rId2"/>
    <p:sldLayoutId id="2147483845" r:id="rId3"/>
    <p:sldLayoutId id="2147483846" r:id="rId4"/>
    <p:sldLayoutId id="2147483847" r:id="rId5"/>
    <p:sldLayoutId id="2147483848" r:id="rId6"/>
    <p:sldLayoutId id="2147483849" r:id="rId7"/>
  </p:sldLayoutIdLst>
  <p:txStyles>
    <p:titleStyle>
      <a:lvl1pPr marL="263525" indent="0" algn="l" defTabSz="914400" rtl="0" eaLnBrk="1" latinLnBrk="0" hangingPunct="1">
        <a:lnSpc>
          <a:spcPct val="90000"/>
        </a:lnSpc>
        <a:spcBef>
          <a:spcPct val="0"/>
        </a:spcBef>
        <a:buNone/>
        <a:defRPr sz="4800" b="1" kern="1200">
          <a:solidFill>
            <a:schemeClr val="bg1"/>
          </a:solidFill>
          <a:latin typeface="Meta Offc Pro" panose="020B0504030101020102"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accent5">
              <a:lumMod val="50000"/>
            </a:schemeClr>
          </a:solidFill>
          <a:latin typeface="Meta Offc Pro" panose="020B0504030101020102"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accent5">
              <a:lumMod val="50000"/>
            </a:schemeClr>
          </a:solidFill>
          <a:latin typeface="Meta Offc Pro" panose="020B0504030101020102"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accent5">
              <a:lumMod val="50000"/>
            </a:schemeClr>
          </a:solidFill>
          <a:latin typeface="Meta Offc Pro" panose="020B0504030101020102"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accent5">
              <a:lumMod val="50000"/>
            </a:schemeClr>
          </a:solidFill>
          <a:latin typeface="Meta Offc Pro" panose="020B0504030101020102"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accent5">
              <a:lumMod val="50000"/>
            </a:schemeClr>
          </a:solidFill>
          <a:latin typeface="Meta Offc Pro" panose="020B0504030101020102"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47CC60-9F22-4857-9244-373CC690DD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D7906F-2EA5-42AD-8179-3B9F1B865B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30447330"/>
      </p:ext>
    </p:extLst>
  </p:cSld>
  <p:clrMap bg1="lt1" tx1="dk1" bg2="lt2" tx2="dk2" accent1="accent1" accent2="accent2" accent3="accent3" accent4="accent4" accent5="accent5" accent6="accent6" hlink="hlink" folHlink="folHlink"/>
  <p:sldLayoutIdLst>
    <p:sldLayoutId id="2147483851" r:id="rId1"/>
    <p:sldLayoutId id="2147483852" r:id="rId2"/>
    <p:sldLayoutId id="2147483853" r:id="rId3"/>
    <p:sldLayoutId id="2147483854" r:id="rId4"/>
    <p:sldLayoutId id="2147483855" r:id="rId5"/>
    <p:sldLayoutId id="2147483856" r:id="rId6"/>
    <p:sldLayoutId id="2147483857" r:id="rId7"/>
    <p:sldLayoutId id="2147483858" r:id="rId8"/>
    <p:sldLayoutId id="2147483859" r:id="rId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2D34C1-5814-DA4D-AE3A-E53141E5757E}"/>
              </a:ext>
            </a:extLst>
          </p:cNvPr>
          <p:cNvSpPr>
            <a:spLocks noGrp="1"/>
          </p:cNvSpPr>
          <p:nvPr>
            <p:ph type="title"/>
          </p:nvPr>
        </p:nvSpPr>
        <p:spPr>
          <a:xfrm>
            <a:off x="-1" y="574469"/>
            <a:ext cx="4860099" cy="947540"/>
          </a:xfrm>
          <a:prstGeom prst="rect">
            <a:avLst/>
          </a:prstGeom>
          <a:solidFill>
            <a:schemeClr val="accent5">
              <a:lumMod val="50000"/>
            </a:schemeClr>
          </a:solidFill>
        </p:spPr>
        <p:txBody>
          <a:bodyPr vert="horz" wrap="none" lIns="91440" tIns="216000" rIns="91440" bIns="45720" rtlCol="0" anchor="ctr">
            <a:spAutoFit/>
          </a:bodyPr>
          <a:lstStyle/>
          <a:p>
            <a:r>
              <a:rPr lang="en-US"/>
              <a:t>Click to edit title</a:t>
            </a:r>
            <a:endParaRPr lang="en-GB"/>
          </a:p>
        </p:txBody>
      </p:sp>
      <p:sp>
        <p:nvSpPr>
          <p:cNvPr id="3" name="Text Placeholder 2">
            <a:extLst>
              <a:ext uri="{FF2B5EF4-FFF2-40B4-BE49-F238E27FC236}">
                <a16:creationId xmlns:a16="http://schemas.microsoft.com/office/drawing/2014/main" id="{596F6A67-5E91-6AF4-E207-F36F4ACD13AA}"/>
              </a:ext>
            </a:extLst>
          </p:cNvPr>
          <p:cNvSpPr>
            <a:spLocks noGrp="1"/>
          </p:cNvSpPr>
          <p:nvPr>
            <p:ph type="body" idx="1"/>
          </p:nvPr>
        </p:nvSpPr>
        <p:spPr>
          <a:xfrm>
            <a:off x="400833" y="1825625"/>
            <a:ext cx="11331066"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5" name="Picture 4" descr="Logo&#10;&#10;Description automatically generated">
            <a:extLst>
              <a:ext uri="{FF2B5EF4-FFF2-40B4-BE49-F238E27FC236}">
                <a16:creationId xmlns:a16="http://schemas.microsoft.com/office/drawing/2014/main" id="{CB64AAD8-F12B-FE6F-6B00-02584AEFB911}"/>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10551559" y="574469"/>
            <a:ext cx="1180339" cy="845281"/>
          </a:xfrm>
          <a:prstGeom prst="rect">
            <a:avLst/>
          </a:prstGeom>
        </p:spPr>
      </p:pic>
    </p:spTree>
    <p:extLst>
      <p:ext uri="{BB962C8B-B14F-4D97-AF65-F5344CB8AC3E}">
        <p14:creationId xmlns:p14="http://schemas.microsoft.com/office/powerpoint/2010/main" val="1501903672"/>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Lst>
  <p:txStyles>
    <p:titleStyle>
      <a:lvl1pPr marL="263525" indent="0" algn="l" defTabSz="914400" rtl="0" eaLnBrk="1" latinLnBrk="0" hangingPunct="1">
        <a:lnSpc>
          <a:spcPct val="90000"/>
        </a:lnSpc>
        <a:spcBef>
          <a:spcPct val="0"/>
        </a:spcBef>
        <a:buNone/>
        <a:defRPr sz="4800" b="1" kern="1200">
          <a:solidFill>
            <a:schemeClr val="bg1"/>
          </a:solidFill>
          <a:latin typeface="Meta Offc Pro" panose="020B0504030101020102"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accent5">
              <a:lumMod val="50000"/>
            </a:schemeClr>
          </a:solidFill>
          <a:latin typeface="Meta Offc Pro" panose="020B0504030101020102"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accent5">
              <a:lumMod val="50000"/>
            </a:schemeClr>
          </a:solidFill>
          <a:latin typeface="Meta Offc Pro" panose="020B0504030101020102"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accent5">
              <a:lumMod val="50000"/>
            </a:schemeClr>
          </a:solidFill>
          <a:latin typeface="Meta Offc Pro" panose="020B0504030101020102"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accent5">
              <a:lumMod val="50000"/>
            </a:schemeClr>
          </a:solidFill>
          <a:latin typeface="Meta Offc Pro" panose="020B0504030101020102"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accent5">
              <a:lumMod val="50000"/>
            </a:schemeClr>
          </a:solidFill>
          <a:latin typeface="Meta Offc Pro" panose="020B0504030101020102"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AE294A-A218-B448-9923-07BCA63863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9E1BCE7-9836-CB42-86B3-A9FD184019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EA14E50-7147-C742-B983-A36326B1A0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A1A3B6-C34C-414A-B6A3-8C15EB2F364B}" type="datetimeFigureOut">
              <a:rPr lang="en-GB" smtClean="0"/>
              <a:t>14/10/2026</a:t>
            </a:fld>
            <a:endParaRPr lang="en-GB"/>
          </a:p>
        </p:txBody>
      </p:sp>
      <p:sp>
        <p:nvSpPr>
          <p:cNvPr id="5" name="Footer Placeholder 4">
            <a:extLst>
              <a:ext uri="{FF2B5EF4-FFF2-40B4-BE49-F238E27FC236}">
                <a16:creationId xmlns:a16="http://schemas.microsoft.com/office/drawing/2014/main" id="{F4AC7B6C-E8B2-4E49-BF55-F4F9094AB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4C44072-BB88-8C45-BE67-A7F1C871F9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25B76D-4C9C-564B-962C-AFF9DE1AF49A}" type="slidenum">
              <a:rPr lang="en-GB" smtClean="0"/>
              <a:t>‹#›</a:t>
            </a:fld>
            <a:endParaRPr lang="en-GB"/>
          </a:p>
        </p:txBody>
      </p:sp>
    </p:spTree>
    <p:extLst>
      <p:ext uri="{BB962C8B-B14F-4D97-AF65-F5344CB8AC3E}">
        <p14:creationId xmlns:p14="http://schemas.microsoft.com/office/powerpoint/2010/main" val="3246777217"/>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47CC60-9F22-4857-9244-373CC690DD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D7906F-2EA5-42AD-8179-3B9F1B865B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94485504"/>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 id="2147483898" r:id="rId10"/>
    <p:sldLayoutId id="2147483899" r:id="rId11"/>
    <p:sldLayoutId id="2147483900" r:id="rId12"/>
    <p:sldLayoutId id="2147483901" r:id="rId13"/>
    <p:sldLayoutId id="2147483902" r:id="rId14"/>
    <p:sldLayoutId id="2147483903" r:id="rId15"/>
    <p:sldLayoutId id="2147483904" r:id="rId16"/>
    <p:sldLayoutId id="2147483905" r:id="rId17"/>
    <p:sldLayoutId id="214748390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0"/>
          <p:cNvSpPr txBox="1">
            <a:spLocks noGrp="1"/>
          </p:cNvSpPr>
          <p:nvPr>
            <p:ph type="title"/>
          </p:nvPr>
        </p:nvSpPr>
        <p:spPr>
          <a:xfrm>
            <a:off x="838200" y="365125"/>
            <a:ext cx="10515600" cy="1325563"/>
          </a:xfrm>
          <a:prstGeom prst="rect">
            <a:avLst/>
          </a:prstGeom>
          <a:noFill/>
          <a:ln>
            <a:noFill/>
          </a:ln>
        </p:spPr>
        <p:txBody>
          <a:bodyPr spcFirstLastPara="1" wrap="square" lIns="0" tIns="0" rIns="0" bIns="0" anchor="b" anchorCtr="0">
            <a:normAutofit/>
          </a:bodyPr>
          <a:lstStyle>
            <a:lvl1pPr marR="0" lvl="0" algn="l" rtl="0">
              <a:lnSpc>
                <a:spcPct val="90000"/>
              </a:lnSpc>
              <a:spcBef>
                <a:spcPts val="0"/>
              </a:spcBef>
              <a:spcAft>
                <a:spcPts val="0"/>
              </a:spcAft>
              <a:buClr>
                <a:schemeClr val="dk1"/>
              </a:buClr>
              <a:buSzPts val="4400"/>
              <a:buFont typeface="Trebuchet MS"/>
              <a:buNone/>
              <a:defRPr sz="4400" b="0" i="0" u="none" strike="noStrike" cap="none">
                <a:solidFill>
                  <a:schemeClr val="dk1"/>
                </a:solidFill>
                <a:latin typeface="Trebuchet MS"/>
                <a:ea typeface="Trebuchet MS"/>
                <a:cs typeface="Trebuchet MS"/>
                <a:sym typeface="Trebuchet MS"/>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70"/>
          <p:cNvSpPr txBox="1">
            <a:spLocks noGrp="1"/>
          </p:cNvSpPr>
          <p:nvPr>
            <p:ph type="body" idx="1"/>
          </p:nvPr>
        </p:nvSpPr>
        <p:spPr>
          <a:xfrm>
            <a:off x="838200" y="2146852"/>
            <a:ext cx="8822635" cy="4030110"/>
          </a:xfrm>
          <a:prstGeom prst="rect">
            <a:avLst/>
          </a:prstGeom>
          <a:noFill/>
          <a:ln>
            <a:noFill/>
          </a:ln>
        </p:spPr>
        <p:txBody>
          <a:bodyPr spcFirstLastPara="1" wrap="square" lIns="0" tIns="0" rIns="0" bIns="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Trebuchet MS"/>
                <a:ea typeface="Trebuchet MS"/>
                <a:cs typeface="Trebuchet MS"/>
                <a:sym typeface="Trebuchet M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Trebuchet MS"/>
                <a:ea typeface="Trebuchet MS"/>
                <a:cs typeface="Trebuchet MS"/>
                <a:sym typeface="Trebuchet M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Trebuchet MS"/>
                <a:ea typeface="Trebuchet MS"/>
                <a:cs typeface="Trebuchet MS"/>
                <a:sym typeface="Trebuchet M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rebuchet MS"/>
                <a:ea typeface="Trebuchet MS"/>
                <a:cs typeface="Trebuchet MS"/>
                <a:sym typeface="Trebuchet M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70"/>
          <p:cNvSpPr txBox="1">
            <a:spLocks noGrp="1"/>
          </p:cNvSpPr>
          <p:nvPr>
            <p:ph type="sldNum" idx="12"/>
          </p:nvPr>
        </p:nvSpPr>
        <p:spPr>
          <a:xfrm>
            <a:off x="9134061" y="6356350"/>
            <a:ext cx="2743200" cy="365125"/>
          </a:xfrm>
          <a:prstGeom prst="rect">
            <a:avLst/>
          </a:prstGeom>
          <a:noFill/>
          <a:ln>
            <a:noFill/>
          </a:ln>
        </p:spPr>
        <p:txBody>
          <a:bodyPr spcFirstLastPara="1" wrap="square" lIns="0" tIns="0" rIns="0" bIns="0" anchor="ctr" anchorCtr="0">
            <a:noAutofit/>
          </a:bodyPr>
          <a:lstStyle>
            <a:lvl1pPr marL="0" marR="0" lvl="0"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1pPr>
            <a:lvl2pPr marL="0" marR="0" lvl="1"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2pPr>
            <a:lvl3pPr marL="0" marR="0" lvl="2"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3pPr>
            <a:lvl4pPr marL="0" marR="0" lvl="3"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4pPr>
            <a:lvl5pPr marL="0" marR="0" lvl="4"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5pPr>
            <a:lvl6pPr marL="0" marR="0" lvl="5"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6pPr>
            <a:lvl7pPr marL="0" marR="0" lvl="6"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7pPr>
            <a:lvl8pPr marL="0" marR="0" lvl="7"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8pPr>
            <a:lvl9pPr marL="0" marR="0" lvl="8" indent="0" algn="r" rtl="0">
              <a:lnSpc>
                <a:spcPct val="100000"/>
              </a:lnSpc>
              <a:spcBef>
                <a:spcPts val="0"/>
              </a:spcBef>
              <a:spcAft>
                <a:spcPts val="0"/>
              </a:spcAft>
              <a:buClr>
                <a:srgbClr val="000000"/>
              </a:buClr>
              <a:buSzPts val="2800"/>
              <a:buFont typeface="Arial"/>
              <a:buNone/>
              <a:defRPr sz="2800" b="0" i="0" u="none" strike="noStrike" cap="none">
                <a:solidFill>
                  <a:schemeClr val="lt1"/>
                </a:solidFill>
                <a:latin typeface="Trebuchet MS"/>
                <a:ea typeface="Trebuchet MS"/>
                <a:cs typeface="Trebuchet MS"/>
                <a:sym typeface="Trebuchet MS"/>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79571704"/>
      </p:ext>
    </p:extLst>
  </p:cSld>
  <p:clrMap bg1="lt1" tx1="dk1" bg2="dk2" tx2="lt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112" r:id="rId11"/>
    <p:sldLayoutId id="2147484113" r:id="rId12"/>
    <p:sldLayoutId id="2147484114"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8"/>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lvl1pPr marR="0" lvl="0" algn="ctr" rtl="0">
              <a:lnSpc>
                <a:spcPct val="10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8"/>
          <p:cNvSpPr txBox="1">
            <a:spLocks noGrp="1"/>
          </p:cNvSpPr>
          <p:nvPr>
            <p:ph type="body" idx="1"/>
          </p:nvPr>
        </p:nvSpPr>
        <p:spPr>
          <a:xfrm>
            <a:off x="609600" y="1600203"/>
            <a:ext cx="10972800" cy="4525963"/>
          </a:xfrm>
          <a:prstGeom prst="rect">
            <a:avLst/>
          </a:prstGeom>
          <a:noFill/>
          <a:ln>
            <a:noFill/>
          </a:ln>
        </p:spPr>
        <p:txBody>
          <a:bodyPr spcFirstLastPara="1" wrap="square" lIns="91425" tIns="45700" rIns="91425" bIns="45700" anchor="t" anchorCtr="0">
            <a:normAutofit/>
          </a:bodyPr>
          <a:lstStyle>
            <a:lvl1pPr marL="457200" marR="0" lvl="0"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61950" algn="l" rtl="0">
              <a:lnSpc>
                <a:spcPct val="100000"/>
              </a:lnSpc>
              <a:spcBef>
                <a:spcPts val="42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4pPr>
            <a:lvl5pPr marL="2286000" marR="0" lvl="4"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5pPr>
            <a:lvl6pPr marL="2743200" marR="0" lvl="5"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6pPr>
            <a:lvl7pPr marL="3200400" marR="0" lvl="6"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7pPr>
            <a:lvl8pPr marL="3657600" marR="0" lvl="7"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8pPr>
            <a:lvl9pPr marL="4114800" marR="0" lvl="8" indent="-323850" algn="l" rtl="0">
              <a:lnSpc>
                <a:spcPct val="100000"/>
              </a:lnSpc>
              <a:spcBef>
                <a:spcPts val="3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9pPr>
          </a:lstStyle>
          <a:p>
            <a:endParaRPr/>
          </a:p>
        </p:txBody>
      </p:sp>
      <p:sp>
        <p:nvSpPr>
          <p:cNvPr id="12" name="Google Shape;12;p28"/>
          <p:cNvSpPr txBox="1">
            <a:spLocks noGrp="1"/>
          </p:cNvSpPr>
          <p:nvPr>
            <p:ph type="dt" idx="10"/>
          </p:nvPr>
        </p:nvSpPr>
        <p:spPr>
          <a:xfrm>
            <a:off x="609600" y="6356353"/>
            <a:ext cx="284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8"/>
          <p:cNvSpPr txBox="1">
            <a:spLocks noGrp="1"/>
          </p:cNvSpPr>
          <p:nvPr>
            <p:ph type="ftr" idx="11"/>
          </p:nvPr>
        </p:nvSpPr>
        <p:spPr>
          <a:xfrm>
            <a:off x="4165600" y="6356353"/>
            <a:ext cx="38608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8"/>
          <p:cNvSpPr txBox="1">
            <a:spLocks noGrp="1"/>
          </p:cNvSpPr>
          <p:nvPr>
            <p:ph type="sldNum" idx="12"/>
          </p:nvPr>
        </p:nvSpPr>
        <p:spPr>
          <a:xfrm>
            <a:off x="8737600" y="6356353"/>
            <a:ext cx="28448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Calibri"/>
                <a:ea typeface="Calibri"/>
                <a:cs typeface="Calibri"/>
                <a:sym typeface="Calibri"/>
              </a:defRPr>
            </a:lvl9pPr>
          </a:lstStyle>
          <a:p>
            <a:fld id="{00000000-1234-1234-1234-123412341234}" type="slidenum">
              <a:rPr lang="fr-FR" smtClean="0"/>
              <a:pPr/>
              <a:t>‹#›</a:t>
            </a:fld>
            <a:endParaRPr lang="fr-FR"/>
          </a:p>
        </p:txBody>
      </p:sp>
    </p:spTree>
    <p:extLst>
      <p:ext uri="{BB962C8B-B14F-4D97-AF65-F5344CB8AC3E}">
        <p14:creationId xmlns:p14="http://schemas.microsoft.com/office/powerpoint/2010/main" val="3857123298"/>
      </p:ext>
    </p:extLst>
  </p:cSld>
  <p:clrMap bg1="lt1" tx1="dk1" bg2="dk2" tx2="lt2" accent1="accent1" accent2="accent2" accent3="accent3" accent4="accent4" accent5="accent5" accent6="accent6" hlink="hlink" folHlink="folHlink"/>
  <p:sldLayoutIdLst>
    <p:sldLayoutId id="2147484122" r:id="rId1"/>
    <p:sldLayoutId id="2147484123" r:id="rId2"/>
    <p:sldLayoutId id="2147484124" r:id="rId3"/>
    <p:sldLayoutId id="2147484125" r:id="rId4"/>
    <p:sldLayoutId id="2147484126" r:id="rId5"/>
    <p:sldLayoutId id="2147484127" r:id="rId6"/>
    <p:sldLayoutId id="2147484128" r:id="rId7"/>
    <p:sldLayoutId id="2147484129" r:id="rId8"/>
    <p:sldLayoutId id="2147484130" r:id="rId9"/>
    <p:sldLayoutId id="2147484131" r:id="rId10"/>
    <p:sldLayoutId id="2147484132" r:id="rId11"/>
    <p:sldLayoutId id="2147484133" r:id="rId12"/>
    <p:sldLayoutId id="2147484140" r:id="rId13"/>
    <p:sldLayoutId id="2147484141" r:id="rId14"/>
    <p:sldLayoutId id="2147484142" r:id="rId15"/>
    <p:sldLayoutId id="2147484143" r:id="rId16"/>
    <p:sldLayoutId id="2147484144" r:id="rId17"/>
    <p:sldLayoutId id="2147484145" r:id="rId18"/>
    <p:sldLayoutId id="2147484146" r:id="rId1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7" cstate="print"/>
          <a:stretch>
            <a:fillRect/>
          </a:stretch>
        </p:blipFill>
        <p:spPr>
          <a:xfrm>
            <a:off x="401142" y="6089017"/>
            <a:ext cx="1385697" cy="444964"/>
          </a:xfrm>
          <a:prstGeom prst="rect">
            <a:avLst/>
          </a:prstGeom>
        </p:spPr>
      </p:pic>
      <p:sp>
        <p:nvSpPr>
          <p:cNvPr id="2" name="Holder 2"/>
          <p:cNvSpPr>
            <a:spLocks noGrp="1"/>
          </p:cNvSpPr>
          <p:nvPr>
            <p:ph type="title"/>
          </p:nvPr>
        </p:nvSpPr>
        <p:spPr>
          <a:xfrm>
            <a:off x="115620" y="-16001"/>
            <a:ext cx="11689080" cy="1312494"/>
          </a:xfrm>
          <a:prstGeom prst="rect">
            <a:avLst/>
          </a:prstGeom>
        </p:spPr>
        <p:txBody>
          <a:bodyPr wrap="square" lIns="0" tIns="0" rIns="0" bIns="0">
            <a:spAutoFit/>
          </a:bodyPr>
          <a:lstStyle>
            <a:lvl1pPr>
              <a:defRPr sz="4000" b="1" i="0">
                <a:solidFill>
                  <a:srgbClr val="0056BE"/>
                </a:solidFill>
                <a:latin typeface="Impact"/>
                <a:cs typeface="Impact"/>
              </a:defRPr>
            </a:lvl1pPr>
          </a:lstStyle>
          <a:p>
            <a:endParaRPr/>
          </a:p>
        </p:txBody>
      </p:sp>
      <p:sp>
        <p:nvSpPr>
          <p:cNvPr id="3" name="Holder 3"/>
          <p:cNvSpPr>
            <a:spLocks noGrp="1"/>
          </p:cNvSpPr>
          <p:nvPr>
            <p:ph type="body" idx="1"/>
          </p:nvPr>
        </p:nvSpPr>
        <p:spPr>
          <a:xfrm>
            <a:off x="189687" y="1293317"/>
            <a:ext cx="11328400" cy="3075482"/>
          </a:xfrm>
          <a:prstGeom prst="rect">
            <a:avLst/>
          </a:prstGeom>
        </p:spPr>
        <p:txBody>
          <a:bodyPr wrap="square" lIns="0" tIns="0" rIns="0" bIns="0">
            <a:spAutoFit/>
          </a:bodyPr>
          <a:lstStyle>
            <a:lvl1pPr>
              <a:defRPr sz="8000" b="1" i="0">
                <a:solidFill>
                  <a:schemeClr val="bg1"/>
                </a:solidFill>
                <a:latin typeface="Arial"/>
                <a:cs typeface="Arial"/>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10/14/26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23644402"/>
      </p:ext>
    </p:extLst>
  </p:cSld>
  <p:clrMap bg1="lt1" tx1="dk1" bg2="lt2" tx2="dk2" accent1="accent1" accent2="accent2" accent3="accent3" accent4="accent4" accent5="accent5" accent6="accent6" hlink="hlink" folHlink="folHlink"/>
  <p:sldLayoutIdLst>
    <p:sldLayoutId id="2147484135" r:id="rId1"/>
    <p:sldLayoutId id="2147484136" r:id="rId2"/>
    <p:sldLayoutId id="2147484137" r:id="rId3"/>
    <p:sldLayoutId id="2147484138" r:id="rId4"/>
    <p:sldLayoutId id="2147484139"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23.xml"/><Relationship Id="rId5" Type="http://schemas.openxmlformats.org/officeDocument/2006/relationships/image" Target="../media/image74.png"/><Relationship Id="rId4" Type="http://schemas.openxmlformats.org/officeDocument/2006/relationships/image" Target="../media/image73.png"/></Relationships>
</file>

<file path=ppt/slides/_rels/slide4.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xml"/><Relationship Id="rId1" Type="http://schemas.openxmlformats.org/officeDocument/2006/relationships/slideLayout" Target="../slideLayouts/slideLayout23.xml"/><Relationship Id="rId6" Type="http://schemas.openxmlformats.org/officeDocument/2006/relationships/image" Target="../media/image78.jpeg"/><Relationship Id="rId5" Type="http://schemas.openxmlformats.org/officeDocument/2006/relationships/image" Target="../media/image77.jpeg"/><Relationship Id="rId4" Type="http://schemas.openxmlformats.org/officeDocument/2006/relationships/image" Target="../media/image7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83.png"/><Relationship Id="rId5" Type="http://schemas.openxmlformats.org/officeDocument/2006/relationships/image" Target="../media/image82.png"/><Relationship Id="rId4" Type="http://schemas.openxmlformats.org/officeDocument/2006/relationships/image" Target="../media/image81.png"/></Relationships>
</file>

<file path=ppt/slides/_rels/slide9.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7.xml"/><Relationship Id="rId1" Type="http://schemas.openxmlformats.org/officeDocument/2006/relationships/slideLayout" Target="../slideLayouts/slideLayout23.xml"/><Relationship Id="rId4" Type="http://schemas.openxmlformats.org/officeDocument/2006/relationships/image" Target="../media/image85.jpeg"/></Relationships>
</file>

<file path=ppt/slides/_rels/slide10.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image" Target="../media/image89.jpeg"/><Relationship Id="rId5" Type="http://schemas.openxmlformats.org/officeDocument/2006/relationships/image" Target="../media/image88.png"/><Relationship Id="rId4" Type="http://schemas.openxmlformats.org/officeDocument/2006/relationships/image" Target="../media/image82.png"/></Relationships>
</file>

<file path=ppt/slides/_rels/slide1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11.xml"/><Relationship Id="rId1" Type="http://schemas.openxmlformats.org/officeDocument/2006/relationships/slideLayout" Target="../slideLayouts/slideLayout23.xml"/><Relationship Id="rId4" Type="http://schemas.openxmlformats.org/officeDocument/2006/relationships/image" Target="../media/image92.png"/></Relationships>
</file>

<file path=ppt/slides/_rels/slide15.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8" Type="http://schemas.openxmlformats.org/officeDocument/2006/relationships/image" Target="../media/image99.jpeg"/><Relationship Id="rId13" Type="http://schemas.openxmlformats.org/officeDocument/2006/relationships/image" Target="../media/image104.jpg"/><Relationship Id="rId3" Type="http://schemas.openxmlformats.org/officeDocument/2006/relationships/image" Target="../media/image94.jpeg"/><Relationship Id="rId7" Type="http://schemas.openxmlformats.org/officeDocument/2006/relationships/image" Target="../media/image98.jpg"/><Relationship Id="rId12" Type="http://schemas.openxmlformats.org/officeDocument/2006/relationships/image" Target="../media/image103.jpg"/><Relationship Id="rId2" Type="http://schemas.openxmlformats.org/officeDocument/2006/relationships/hyperlink" Target="https://www.iss-foundation.org/about-issf/who-we-are/board-of-directors/" TargetMode="External"/><Relationship Id="rId1" Type="http://schemas.openxmlformats.org/officeDocument/2006/relationships/slideLayout" Target="../slideLayouts/slideLayout23.xml"/><Relationship Id="rId6" Type="http://schemas.openxmlformats.org/officeDocument/2006/relationships/image" Target="../media/image97.jpeg"/><Relationship Id="rId11" Type="http://schemas.openxmlformats.org/officeDocument/2006/relationships/image" Target="../media/image102.png"/><Relationship Id="rId5" Type="http://schemas.openxmlformats.org/officeDocument/2006/relationships/image" Target="../media/image96.jpeg"/><Relationship Id="rId10" Type="http://schemas.openxmlformats.org/officeDocument/2006/relationships/image" Target="../media/image101.jpg"/><Relationship Id="rId4" Type="http://schemas.openxmlformats.org/officeDocument/2006/relationships/image" Target="../media/image95.jpg"/><Relationship Id="rId9" Type="http://schemas.openxmlformats.org/officeDocument/2006/relationships/image" Target="../media/image100.jpeg"/></Relationships>
</file>

<file path=ppt/slides/_rels/slide17.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2.xml"/><Relationship Id="rId1" Type="http://schemas.openxmlformats.org/officeDocument/2006/relationships/slideLayout" Target="../slideLayouts/slideLayout22.xml"/><Relationship Id="rId4" Type="http://schemas.openxmlformats.org/officeDocument/2006/relationships/image" Target="../media/image106.png"/></Relationships>
</file>

<file path=ppt/slides/_rels/slide18.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notesSlide" Target="../notesSlides/notesSlide13.xml"/><Relationship Id="rId1" Type="http://schemas.openxmlformats.org/officeDocument/2006/relationships/slideLayout" Target="../slideLayouts/slideLayout22.xml"/><Relationship Id="rId4" Type="http://schemas.openxmlformats.org/officeDocument/2006/relationships/image" Target="../media/image108.jpeg"/></Relationships>
</file>

<file path=ppt/slides/_rels/slide19.xml.rels><?xml version="1.0" encoding="UTF-8" standalone="yes"?>
<Relationships xmlns="http://schemas.openxmlformats.org/package/2006/relationships"><Relationship Id="rId3" Type="http://schemas.openxmlformats.org/officeDocument/2006/relationships/image" Target="../media/image109.jpg"/><Relationship Id="rId2" Type="http://schemas.openxmlformats.org/officeDocument/2006/relationships/notesSlide" Target="../notesSlides/notesSlide14.xml"/><Relationship Id="rId1" Type="http://schemas.openxmlformats.org/officeDocument/2006/relationships/slideLayout" Target="../slideLayouts/slideLayout22.xml"/><Relationship Id="rId5" Type="http://schemas.openxmlformats.org/officeDocument/2006/relationships/image" Target="../media/image111.png"/><Relationship Id="rId4" Type="http://schemas.openxmlformats.org/officeDocument/2006/relationships/image" Target="../media/image110.jpg"/></Relationships>
</file>

<file path=ppt/slides/_rels/slide20.xml.rels><?xml version="1.0" encoding="UTF-8" standalone="yes"?>
<Relationships xmlns="http://schemas.openxmlformats.org/package/2006/relationships"><Relationship Id="rId8" Type="http://schemas.openxmlformats.org/officeDocument/2006/relationships/image" Target="../media/image117.jpeg"/><Relationship Id="rId13" Type="http://schemas.openxmlformats.org/officeDocument/2006/relationships/image" Target="../media/image122.png"/><Relationship Id="rId18" Type="http://schemas.openxmlformats.org/officeDocument/2006/relationships/image" Target="../media/image127.jpeg"/><Relationship Id="rId26" Type="http://schemas.openxmlformats.org/officeDocument/2006/relationships/image" Target="../media/image135.png"/><Relationship Id="rId3" Type="http://schemas.openxmlformats.org/officeDocument/2006/relationships/image" Target="../media/image112.png"/><Relationship Id="rId21" Type="http://schemas.openxmlformats.org/officeDocument/2006/relationships/image" Target="../media/image130.png"/><Relationship Id="rId7" Type="http://schemas.openxmlformats.org/officeDocument/2006/relationships/image" Target="../media/image116.png"/><Relationship Id="rId12" Type="http://schemas.openxmlformats.org/officeDocument/2006/relationships/image" Target="../media/image121.jpeg"/><Relationship Id="rId17" Type="http://schemas.openxmlformats.org/officeDocument/2006/relationships/image" Target="../media/image126.png"/><Relationship Id="rId25" Type="http://schemas.openxmlformats.org/officeDocument/2006/relationships/image" Target="../media/image134.png"/><Relationship Id="rId2" Type="http://schemas.openxmlformats.org/officeDocument/2006/relationships/notesSlide" Target="../notesSlides/notesSlide15.xml"/><Relationship Id="rId16" Type="http://schemas.openxmlformats.org/officeDocument/2006/relationships/image" Target="../media/image125.png"/><Relationship Id="rId20" Type="http://schemas.openxmlformats.org/officeDocument/2006/relationships/image" Target="../media/image129.png"/><Relationship Id="rId1" Type="http://schemas.openxmlformats.org/officeDocument/2006/relationships/slideLayout" Target="../slideLayouts/slideLayout22.xml"/><Relationship Id="rId6" Type="http://schemas.openxmlformats.org/officeDocument/2006/relationships/image" Target="../media/image115.png"/><Relationship Id="rId11" Type="http://schemas.openxmlformats.org/officeDocument/2006/relationships/image" Target="../media/image120.jpeg"/><Relationship Id="rId24" Type="http://schemas.openxmlformats.org/officeDocument/2006/relationships/image" Target="../media/image133.jpeg"/><Relationship Id="rId5" Type="http://schemas.openxmlformats.org/officeDocument/2006/relationships/image" Target="../media/image114.jpeg"/><Relationship Id="rId15" Type="http://schemas.openxmlformats.org/officeDocument/2006/relationships/image" Target="../media/image124.jpeg"/><Relationship Id="rId23" Type="http://schemas.openxmlformats.org/officeDocument/2006/relationships/image" Target="../media/image132.png"/><Relationship Id="rId10" Type="http://schemas.openxmlformats.org/officeDocument/2006/relationships/image" Target="../media/image119.jpeg"/><Relationship Id="rId19" Type="http://schemas.openxmlformats.org/officeDocument/2006/relationships/image" Target="../media/image128.png"/><Relationship Id="rId4" Type="http://schemas.openxmlformats.org/officeDocument/2006/relationships/image" Target="../media/image113.jpeg"/><Relationship Id="rId9" Type="http://schemas.openxmlformats.org/officeDocument/2006/relationships/image" Target="../media/image118.png"/><Relationship Id="rId14" Type="http://schemas.openxmlformats.org/officeDocument/2006/relationships/image" Target="../media/image123.png"/><Relationship Id="rId22" Type="http://schemas.openxmlformats.org/officeDocument/2006/relationships/image" Target="../media/image131.png"/><Relationship Id="rId27" Type="http://schemas.openxmlformats.org/officeDocument/2006/relationships/image" Target="../media/image136.png"/></Relationships>
</file>

<file path=ppt/slides/_rels/slide21.xml.rels><?xml version="1.0" encoding="UTF-8" standalone="yes"?>
<Relationships xmlns="http://schemas.openxmlformats.org/package/2006/relationships"><Relationship Id="rId8" Type="http://schemas.openxmlformats.org/officeDocument/2006/relationships/image" Target="../media/image142.jpeg"/><Relationship Id="rId3" Type="http://schemas.openxmlformats.org/officeDocument/2006/relationships/image" Target="../media/image137.png"/><Relationship Id="rId7" Type="http://schemas.openxmlformats.org/officeDocument/2006/relationships/image" Target="../media/image141.png"/><Relationship Id="rId12" Type="http://schemas.openxmlformats.org/officeDocument/2006/relationships/image" Target="../media/image146.png"/><Relationship Id="rId2" Type="http://schemas.openxmlformats.org/officeDocument/2006/relationships/notesSlide" Target="../notesSlides/notesSlide16.xml"/><Relationship Id="rId1" Type="http://schemas.openxmlformats.org/officeDocument/2006/relationships/slideLayout" Target="../slideLayouts/slideLayout22.xml"/><Relationship Id="rId6" Type="http://schemas.openxmlformats.org/officeDocument/2006/relationships/image" Target="../media/image140.jpeg"/><Relationship Id="rId11" Type="http://schemas.openxmlformats.org/officeDocument/2006/relationships/image" Target="../media/image145.png"/><Relationship Id="rId5" Type="http://schemas.openxmlformats.org/officeDocument/2006/relationships/image" Target="../media/image139.jpeg"/><Relationship Id="rId10" Type="http://schemas.openxmlformats.org/officeDocument/2006/relationships/image" Target="../media/image144.png"/><Relationship Id="rId4" Type="http://schemas.openxmlformats.org/officeDocument/2006/relationships/image" Target="../media/image138.jpeg"/><Relationship Id="rId9" Type="http://schemas.openxmlformats.org/officeDocument/2006/relationships/image" Target="../media/image143.png"/></Relationships>
</file>

<file path=ppt/slides/_rels/slide22.xml.rels><?xml version="1.0" encoding="UTF-8" standalone="yes"?>
<Relationships xmlns="http://schemas.openxmlformats.org/package/2006/relationships"><Relationship Id="rId8" Type="http://schemas.openxmlformats.org/officeDocument/2006/relationships/image" Target="../media/image152.svg"/><Relationship Id="rId13" Type="http://schemas.openxmlformats.org/officeDocument/2006/relationships/image" Target="../media/image157.jpeg"/><Relationship Id="rId18" Type="http://schemas.openxmlformats.org/officeDocument/2006/relationships/image" Target="../media/image161.png"/><Relationship Id="rId3" Type="http://schemas.openxmlformats.org/officeDocument/2006/relationships/image" Target="../media/image147.tiff"/><Relationship Id="rId21" Type="http://schemas.openxmlformats.org/officeDocument/2006/relationships/image" Target="../media/image163.emf"/><Relationship Id="rId7" Type="http://schemas.openxmlformats.org/officeDocument/2006/relationships/image" Target="../media/image151.jpeg"/><Relationship Id="rId12" Type="http://schemas.openxmlformats.org/officeDocument/2006/relationships/image" Target="../media/image156.png"/><Relationship Id="rId17" Type="http://schemas.openxmlformats.org/officeDocument/2006/relationships/image" Target="../media/image160.tiff"/><Relationship Id="rId2" Type="http://schemas.openxmlformats.org/officeDocument/2006/relationships/notesSlide" Target="../notesSlides/notesSlide17.xml"/><Relationship Id="rId16" Type="http://schemas.openxmlformats.org/officeDocument/2006/relationships/image" Target="../media/image159.tiff"/><Relationship Id="rId20" Type="http://schemas.microsoft.com/office/2007/relationships/hdphoto" Target="../media/hdphoto4.wdp"/><Relationship Id="rId1" Type="http://schemas.openxmlformats.org/officeDocument/2006/relationships/slideLayout" Target="../slideLayouts/slideLayout22.xml"/><Relationship Id="rId6" Type="http://schemas.openxmlformats.org/officeDocument/2006/relationships/image" Target="../media/image150.png"/><Relationship Id="rId11" Type="http://schemas.openxmlformats.org/officeDocument/2006/relationships/image" Target="../media/image155.png"/><Relationship Id="rId5" Type="http://schemas.openxmlformats.org/officeDocument/2006/relationships/image" Target="../media/image149.tiff"/><Relationship Id="rId15" Type="http://schemas.openxmlformats.org/officeDocument/2006/relationships/image" Target="../media/image158.png"/><Relationship Id="rId23" Type="http://schemas.openxmlformats.org/officeDocument/2006/relationships/image" Target="../media/image165.png"/><Relationship Id="rId10" Type="http://schemas.openxmlformats.org/officeDocument/2006/relationships/image" Target="../media/image154.tiff"/><Relationship Id="rId19" Type="http://schemas.openxmlformats.org/officeDocument/2006/relationships/image" Target="../media/image162.png"/><Relationship Id="rId4" Type="http://schemas.openxmlformats.org/officeDocument/2006/relationships/image" Target="../media/image148.tiff"/><Relationship Id="rId9" Type="http://schemas.openxmlformats.org/officeDocument/2006/relationships/image" Target="../media/image153.tiff"/><Relationship Id="rId14" Type="http://schemas.openxmlformats.org/officeDocument/2006/relationships/image" Target="../media/image141.png"/><Relationship Id="rId22" Type="http://schemas.openxmlformats.org/officeDocument/2006/relationships/image" Target="../media/image164.png"/></Relationships>
</file>

<file path=ppt/slides/_rels/slide23.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18.xml"/><Relationship Id="rId1" Type="http://schemas.openxmlformats.org/officeDocument/2006/relationships/slideLayout" Target="../slideLayouts/slideLayout22.xml"/><Relationship Id="rId4" Type="http://schemas.openxmlformats.org/officeDocument/2006/relationships/image" Target="../media/image167.png"/></Relationships>
</file>

<file path=ppt/slides/_rels/slide24.xml.rels><?xml version="1.0" encoding="UTF-8" standalone="yes"?>
<Relationships xmlns="http://schemas.openxmlformats.org/package/2006/relationships"><Relationship Id="rId8" Type="http://schemas.microsoft.com/office/2007/relationships/hdphoto" Target="../media/hdphoto5.wdp"/><Relationship Id="rId3" Type="http://schemas.openxmlformats.org/officeDocument/2006/relationships/image" Target="../media/image168.png"/><Relationship Id="rId7" Type="http://schemas.openxmlformats.org/officeDocument/2006/relationships/image" Target="../media/image172.png"/><Relationship Id="rId2" Type="http://schemas.openxmlformats.org/officeDocument/2006/relationships/notesSlide" Target="../notesSlides/notesSlide19.xml"/><Relationship Id="rId1" Type="http://schemas.openxmlformats.org/officeDocument/2006/relationships/slideLayout" Target="../slideLayouts/slideLayout22.xml"/><Relationship Id="rId6" Type="http://schemas.openxmlformats.org/officeDocument/2006/relationships/image" Target="../media/image171.png"/><Relationship Id="rId5" Type="http://schemas.openxmlformats.org/officeDocument/2006/relationships/image" Target="../media/image170.png"/><Relationship Id="rId4" Type="http://schemas.openxmlformats.org/officeDocument/2006/relationships/image" Target="../media/image169.png"/></Relationships>
</file>

<file path=ppt/slides/_rels/slide25.xml.rels><?xml version="1.0" encoding="UTF-8" standalone="yes"?>
<Relationships xmlns="http://schemas.openxmlformats.org/package/2006/relationships"><Relationship Id="rId3" Type="http://schemas.openxmlformats.org/officeDocument/2006/relationships/image" Target="../media/image173.jpg"/><Relationship Id="rId2" Type="http://schemas.openxmlformats.org/officeDocument/2006/relationships/notesSlide" Target="../notesSlides/notesSlide20.xml"/><Relationship Id="rId1" Type="http://schemas.openxmlformats.org/officeDocument/2006/relationships/slideLayout" Target="../slideLayouts/slideLayout22.xml"/><Relationship Id="rId5" Type="http://schemas.openxmlformats.org/officeDocument/2006/relationships/image" Target="../media/image175.png"/><Relationship Id="rId4" Type="http://schemas.openxmlformats.org/officeDocument/2006/relationships/image" Target="../media/image174.png"/></Relationships>
</file>

<file path=ppt/slides/_rels/slide26.xml.rels><?xml version="1.0" encoding="UTF-8" standalone="yes"?>
<Relationships xmlns="http://schemas.openxmlformats.org/package/2006/relationships"><Relationship Id="rId3" Type="http://schemas.openxmlformats.org/officeDocument/2006/relationships/image" Target="../media/image176.emf"/><Relationship Id="rId2" Type="http://schemas.openxmlformats.org/officeDocument/2006/relationships/notesSlide" Target="../notesSlides/notesSlide21.xml"/><Relationship Id="rId1" Type="http://schemas.openxmlformats.org/officeDocument/2006/relationships/slideLayout" Target="../slideLayouts/slideLayout22.xml"/><Relationship Id="rId4" Type="http://schemas.openxmlformats.org/officeDocument/2006/relationships/image" Target="../media/image177.png"/></Relationships>
</file>

<file path=ppt/slides/_rels/slide27.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22.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image" Target="../media/image179.jpe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3" Type="http://schemas.openxmlformats.org/officeDocument/2006/relationships/image" Target="../media/image180.png"/><Relationship Id="rId7" Type="http://schemas.openxmlformats.org/officeDocument/2006/relationships/image" Target="../media/image184.jpeg"/><Relationship Id="rId2" Type="http://schemas.openxmlformats.org/officeDocument/2006/relationships/notesSlide" Target="../notesSlides/notesSlide25.xml"/><Relationship Id="rId1" Type="http://schemas.openxmlformats.org/officeDocument/2006/relationships/slideLayout" Target="../slideLayouts/slideLayout23.xml"/><Relationship Id="rId6" Type="http://schemas.openxmlformats.org/officeDocument/2006/relationships/image" Target="../media/image183.jpeg"/><Relationship Id="rId5" Type="http://schemas.openxmlformats.org/officeDocument/2006/relationships/image" Target="../media/image182.png"/><Relationship Id="rId4" Type="http://schemas.openxmlformats.org/officeDocument/2006/relationships/image" Target="../media/image181.png"/></Relationships>
</file>

<file path=ppt/slides/_rels/slide32.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0.xml"/></Relationships>
</file>

<file path=ppt/slides/_rels/slide33.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26.xml"/><Relationship Id="rId1" Type="http://schemas.openxmlformats.org/officeDocument/2006/relationships/slideLayout" Target="../slideLayouts/slideLayout23.xml"/><Relationship Id="rId4" Type="http://schemas.openxmlformats.org/officeDocument/2006/relationships/image" Target="../media/image186.png"/></Relationships>
</file>

<file path=ppt/slides/_rels/slide34.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image" Target="../media/image187.jpeg"/><Relationship Id="rId7" Type="http://schemas.openxmlformats.org/officeDocument/2006/relationships/image" Target="../media/image191.jpeg"/><Relationship Id="rId2" Type="http://schemas.openxmlformats.org/officeDocument/2006/relationships/notesSlide" Target="../notesSlides/notesSlide27.xml"/><Relationship Id="rId1" Type="http://schemas.openxmlformats.org/officeDocument/2006/relationships/slideLayout" Target="../slideLayouts/slideLayout23.xml"/><Relationship Id="rId6" Type="http://schemas.openxmlformats.org/officeDocument/2006/relationships/image" Target="../media/image190.jpeg"/><Relationship Id="rId11" Type="http://schemas.openxmlformats.org/officeDocument/2006/relationships/image" Target="../media/image194.png"/><Relationship Id="rId5" Type="http://schemas.openxmlformats.org/officeDocument/2006/relationships/image" Target="../media/image189.jpeg"/><Relationship Id="rId10" Type="http://schemas.openxmlformats.org/officeDocument/2006/relationships/image" Target="../media/image193.png"/><Relationship Id="rId4" Type="http://schemas.openxmlformats.org/officeDocument/2006/relationships/image" Target="../media/image188.jpeg"/><Relationship Id="rId9" Type="http://schemas.openxmlformats.org/officeDocument/2006/relationships/image" Target="../media/image192.emf"/></Relationships>
</file>

<file path=ppt/slides/_rels/slide35.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image" Target="../media/image180.png"/><Relationship Id="rId1" Type="http://schemas.openxmlformats.org/officeDocument/2006/relationships/slideLayout" Target="../slideLayouts/slideLayout2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196.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198.png"/></Relationships>
</file>

<file path=ppt/slides/_rels/slide40.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181.png"/><Relationship Id="rId1" Type="http://schemas.openxmlformats.org/officeDocument/2006/relationships/slideLayout" Target="../slideLayouts/slideLayout20.xml"/></Relationships>
</file>

<file path=ppt/slides/_rels/slide42.xml.rels><?xml version="1.0" encoding="UTF-8" standalone="yes"?>
<Relationships xmlns="http://schemas.openxmlformats.org/package/2006/relationships"><Relationship Id="rId3" Type="http://schemas.openxmlformats.org/officeDocument/2006/relationships/hyperlink" Target="https://www.iss-foundation.org/about-issf/what-we-publish/issf-documents/tuna-rfmos-and-the-development-of-mse-and-precautionary-management-procedures-for-tunas/" TargetMode="External"/><Relationship Id="rId2" Type="http://schemas.openxmlformats.org/officeDocument/2006/relationships/notesSlide" Target="../notesSlides/notesSlide29.xml"/><Relationship Id="rId1" Type="http://schemas.openxmlformats.org/officeDocument/2006/relationships/slideLayout" Target="../slideLayouts/slideLayout24.xml"/><Relationship Id="rId4" Type="http://schemas.openxmlformats.org/officeDocument/2006/relationships/image" Target="../media/image200.jpeg"/></Relationships>
</file>

<file path=ppt/slides/_rels/slide43.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3" Type="http://schemas.openxmlformats.org/officeDocument/2006/relationships/image" Target="../media/image202.emf"/><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2.xml"/><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3" Type="http://schemas.openxmlformats.org/officeDocument/2006/relationships/image" Target="../media/image203.jpeg"/><Relationship Id="rId2" Type="http://schemas.openxmlformats.org/officeDocument/2006/relationships/notesSlide" Target="../notesSlides/notesSlide33.xml"/><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notesSlide" Target="../notesSlides/notesSlide34.xml"/><Relationship Id="rId1" Type="http://schemas.openxmlformats.org/officeDocument/2006/relationships/slideLayout" Target="../slideLayouts/slideLayout24.xml"/><Relationship Id="rId6" Type="http://schemas.openxmlformats.org/officeDocument/2006/relationships/image" Target="../media/image207.jpeg"/><Relationship Id="rId5" Type="http://schemas.openxmlformats.org/officeDocument/2006/relationships/image" Target="../media/image206.jpeg"/><Relationship Id="rId4" Type="http://schemas.openxmlformats.org/officeDocument/2006/relationships/image" Target="../media/image205.jpeg"/></Relationships>
</file>

<file path=ppt/slides/_rels/slide49.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notesSlide" Target="../notesSlides/notesSlide35.xml"/><Relationship Id="rId1" Type="http://schemas.openxmlformats.org/officeDocument/2006/relationships/slideLayout" Target="../slideLayouts/slideLayout24.xml"/><Relationship Id="rId6" Type="http://schemas.openxmlformats.org/officeDocument/2006/relationships/image" Target="../media/image211.jpeg"/><Relationship Id="rId5" Type="http://schemas.openxmlformats.org/officeDocument/2006/relationships/image" Target="../media/image210.jpeg"/><Relationship Id="rId4" Type="http://schemas.openxmlformats.org/officeDocument/2006/relationships/image" Target="../media/image209.jpe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51.xml.rels><?xml version="1.0" encoding="UTF-8" standalone="yes"?>
<Relationships xmlns="http://schemas.openxmlformats.org/package/2006/relationships"><Relationship Id="rId3" Type="http://schemas.openxmlformats.org/officeDocument/2006/relationships/image" Target="../media/image212.jpeg"/><Relationship Id="rId2" Type="http://schemas.openxmlformats.org/officeDocument/2006/relationships/notesSlide" Target="../notesSlides/notesSlide37.xml"/><Relationship Id="rId1" Type="http://schemas.openxmlformats.org/officeDocument/2006/relationships/slideLayout" Target="../slideLayouts/slideLayout23.xml"/><Relationship Id="rId5" Type="http://schemas.openxmlformats.org/officeDocument/2006/relationships/hyperlink" Target="https://doi.org/10.1890/130045" TargetMode="External"/><Relationship Id="rId4" Type="http://schemas.openxmlformats.org/officeDocument/2006/relationships/image" Target="../media/image213.jpeg"/></Relationships>
</file>

<file path=ppt/slides/_rels/slide52.xml.rels><?xml version="1.0" encoding="UTF-8" standalone="yes"?>
<Relationships xmlns="http://schemas.openxmlformats.org/package/2006/relationships"><Relationship Id="rId3" Type="http://schemas.openxmlformats.org/officeDocument/2006/relationships/image" Target="../media/image214.emf"/><Relationship Id="rId2" Type="http://schemas.openxmlformats.org/officeDocument/2006/relationships/notesSlide" Target="../notesSlides/notesSlide38.xml"/><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3" Type="http://schemas.openxmlformats.org/officeDocument/2006/relationships/image" Target="../media/image215.emf"/><Relationship Id="rId2" Type="http://schemas.openxmlformats.org/officeDocument/2006/relationships/notesSlide" Target="../notesSlides/notesSlide39.xml"/><Relationship Id="rId1" Type="http://schemas.openxmlformats.org/officeDocument/2006/relationships/slideLayout" Target="../slideLayouts/slideLayout24.xml"/><Relationship Id="rId4" Type="http://schemas.openxmlformats.org/officeDocument/2006/relationships/image" Target="../media/image216.emf"/></Relationships>
</file>

<file path=ppt/slides/_rels/slide54.xml.rels><?xml version="1.0" encoding="UTF-8" standalone="yes"?>
<Relationships xmlns="http://schemas.openxmlformats.org/package/2006/relationships"><Relationship Id="rId3" Type="http://schemas.openxmlformats.org/officeDocument/2006/relationships/image" Target="../media/image217.jpeg"/><Relationship Id="rId7" Type="http://schemas.openxmlformats.org/officeDocument/2006/relationships/image" Target="../media/image221.png"/><Relationship Id="rId2" Type="http://schemas.openxmlformats.org/officeDocument/2006/relationships/notesSlide" Target="../notesSlides/notesSlide40.xml"/><Relationship Id="rId1" Type="http://schemas.openxmlformats.org/officeDocument/2006/relationships/slideLayout" Target="../slideLayouts/slideLayout23.xml"/><Relationship Id="rId6" Type="http://schemas.openxmlformats.org/officeDocument/2006/relationships/image" Target="../media/image220.png"/><Relationship Id="rId5" Type="http://schemas.openxmlformats.org/officeDocument/2006/relationships/image" Target="../media/image219.jpeg"/><Relationship Id="rId4" Type="http://schemas.openxmlformats.org/officeDocument/2006/relationships/image" Target="../media/image218.jpeg"/></Relationships>
</file>

<file path=ppt/slides/_rels/slide55.xml.rels><?xml version="1.0" encoding="UTF-8" standalone="yes"?>
<Relationships xmlns="http://schemas.openxmlformats.org/package/2006/relationships"><Relationship Id="rId3" Type="http://schemas.openxmlformats.org/officeDocument/2006/relationships/image" Target="../media/image222.jpeg"/><Relationship Id="rId2" Type="http://schemas.openxmlformats.org/officeDocument/2006/relationships/notesSlide" Target="../notesSlides/notesSlide41.xml"/><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notesSlide" Target="../notesSlides/notesSlide42.xml"/><Relationship Id="rId1" Type="http://schemas.openxmlformats.org/officeDocument/2006/relationships/slideLayout" Target="../slideLayouts/slideLayout23.xml"/><Relationship Id="rId5" Type="http://schemas.openxmlformats.org/officeDocument/2006/relationships/image" Target="../media/image225.png"/><Relationship Id="rId4" Type="http://schemas.openxmlformats.org/officeDocument/2006/relationships/image" Target="../media/image224.png"/></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1.xml"/></Relationships>
</file>

<file path=ppt/slides/_rels/slide58.xml.rels><?xml version="1.0" encoding="UTF-8" standalone="yes"?>
<Relationships xmlns="http://schemas.openxmlformats.org/package/2006/relationships"><Relationship Id="rId8" Type="http://schemas.openxmlformats.org/officeDocument/2006/relationships/image" Target="../media/image231.png"/><Relationship Id="rId3" Type="http://schemas.openxmlformats.org/officeDocument/2006/relationships/image" Target="../media/image226.png"/><Relationship Id="rId7" Type="http://schemas.openxmlformats.org/officeDocument/2006/relationships/image" Target="../media/image230.jpeg"/><Relationship Id="rId12" Type="http://schemas.openxmlformats.org/officeDocument/2006/relationships/image" Target="../media/image235.png"/><Relationship Id="rId2" Type="http://schemas.openxmlformats.org/officeDocument/2006/relationships/notesSlide" Target="../notesSlides/notesSlide44.xml"/><Relationship Id="rId1" Type="http://schemas.openxmlformats.org/officeDocument/2006/relationships/slideLayout" Target="../slideLayouts/slideLayout41.xml"/><Relationship Id="rId6" Type="http://schemas.openxmlformats.org/officeDocument/2006/relationships/image" Target="../media/image229.png"/><Relationship Id="rId11" Type="http://schemas.openxmlformats.org/officeDocument/2006/relationships/image" Target="../media/image234.png"/><Relationship Id="rId5" Type="http://schemas.openxmlformats.org/officeDocument/2006/relationships/image" Target="../media/image228.jpeg"/><Relationship Id="rId10" Type="http://schemas.openxmlformats.org/officeDocument/2006/relationships/image" Target="../media/image233.png"/><Relationship Id="rId4" Type="http://schemas.openxmlformats.org/officeDocument/2006/relationships/image" Target="../media/image227.png"/><Relationship Id="rId9" Type="http://schemas.openxmlformats.org/officeDocument/2006/relationships/image" Target="../media/image232.png"/></Relationships>
</file>

<file path=ppt/slides/_rels/slide59.xml.rels><?xml version="1.0" encoding="UTF-8" standalone="yes"?>
<Relationships xmlns="http://schemas.openxmlformats.org/package/2006/relationships"><Relationship Id="rId8" Type="http://schemas.openxmlformats.org/officeDocument/2006/relationships/image" Target="../media/image241.png"/><Relationship Id="rId3" Type="http://schemas.openxmlformats.org/officeDocument/2006/relationships/image" Target="../media/image236.png"/><Relationship Id="rId7" Type="http://schemas.openxmlformats.org/officeDocument/2006/relationships/image" Target="../media/image240.png"/><Relationship Id="rId2" Type="http://schemas.openxmlformats.org/officeDocument/2006/relationships/notesSlide" Target="../notesSlides/notesSlide45.xml"/><Relationship Id="rId1" Type="http://schemas.openxmlformats.org/officeDocument/2006/relationships/slideLayout" Target="../slideLayouts/slideLayout41.xml"/><Relationship Id="rId6" Type="http://schemas.openxmlformats.org/officeDocument/2006/relationships/image" Target="../media/image239.png"/><Relationship Id="rId11" Type="http://schemas.openxmlformats.org/officeDocument/2006/relationships/image" Target="../media/image244.png"/><Relationship Id="rId5" Type="http://schemas.openxmlformats.org/officeDocument/2006/relationships/image" Target="../media/image238.png"/><Relationship Id="rId10" Type="http://schemas.openxmlformats.org/officeDocument/2006/relationships/image" Target="../media/image243.png"/><Relationship Id="rId4" Type="http://schemas.openxmlformats.org/officeDocument/2006/relationships/image" Target="../media/image237.png"/><Relationship Id="rId9" Type="http://schemas.openxmlformats.org/officeDocument/2006/relationships/image" Target="../media/image242.png"/></Relationships>
</file>

<file path=ppt/slides/_rels/slide60.xml.rels><?xml version="1.0" encoding="UTF-8" standalone="yes"?>
<Relationships xmlns="http://schemas.openxmlformats.org/package/2006/relationships"><Relationship Id="rId3" Type="http://schemas.openxmlformats.org/officeDocument/2006/relationships/image" Target="../media/image245.png"/><Relationship Id="rId2" Type="http://schemas.openxmlformats.org/officeDocument/2006/relationships/notesSlide" Target="../notesSlides/notesSlide46.xml"/><Relationship Id="rId1" Type="http://schemas.openxmlformats.org/officeDocument/2006/relationships/slideLayout" Target="../slideLayouts/slideLayout41.xml"/><Relationship Id="rId4" Type="http://schemas.openxmlformats.org/officeDocument/2006/relationships/image" Target="../media/image246.PNG"/></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1.xml"/></Relationships>
</file>

<file path=ppt/slides/_rels/slide62.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notesSlide" Target="../notesSlides/notesSlide48.xml"/><Relationship Id="rId1" Type="http://schemas.openxmlformats.org/officeDocument/2006/relationships/slideLayout" Target="../slideLayouts/slideLayout42.xml"/><Relationship Id="rId6" Type="http://schemas.openxmlformats.org/officeDocument/2006/relationships/image" Target="../media/image250.png"/><Relationship Id="rId5" Type="http://schemas.openxmlformats.org/officeDocument/2006/relationships/image" Target="../media/image249.jpeg"/><Relationship Id="rId4" Type="http://schemas.openxmlformats.org/officeDocument/2006/relationships/image" Target="../media/image248.jpe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1.xml"/></Relationships>
</file>

<file path=ppt/slides/_rels/slide64.xml.rels><?xml version="1.0" encoding="UTF-8" standalone="yes"?>
<Relationships xmlns="http://schemas.openxmlformats.org/package/2006/relationships"><Relationship Id="rId3" Type="http://schemas.openxmlformats.org/officeDocument/2006/relationships/image" Target="../media/image251.png"/><Relationship Id="rId2" Type="http://schemas.openxmlformats.org/officeDocument/2006/relationships/notesSlide" Target="../notesSlides/notesSlide50.xml"/><Relationship Id="rId1" Type="http://schemas.openxmlformats.org/officeDocument/2006/relationships/slideLayout" Target="../slideLayouts/slideLayout41.xml"/><Relationship Id="rId5" Type="http://schemas.openxmlformats.org/officeDocument/2006/relationships/image" Target="../media/image253.png"/><Relationship Id="rId4" Type="http://schemas.openxmlformats.org/officeDocument/2006/relationships/image" Target="../media/image252.jpeg"/></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4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54.png"/><Relationship Id="rId4" Type="http://schemas.openxmlformats.org/officeDocument/2006/relationships/notesSlide" Target="../notesSlides/notesSlide5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1.xml"/></Relationships>
</file>

<file path=ppt/slides/_rels/slide67.xml.rels><?xml version="1.0" encoding="UTF-8" standalone="yes"?>
<Relationships xmlns="http://schemas.openxmlformats.org/package/2006/relationships"><Relationship Id="rId8" Type="http://schemas.openxmlformats.org/officeDocument/2006/relationships/image" Target="../media/image258.png"/><Relationship Id="rId3" Type="http://schemas.openxmlformats.org/officeDocument/2006/relationships/hyperlink" Target="https://www.iss-foundation.org/about-issf/who-we-are/participating-companies/" TargetMode="External"/><Relationship Id="rId7" Type="http://schemas.openxmlformats.org/officeDocument/2006/relationships/image" Target="../media/image257.png"/><Relationship Id="rId2" Type="http://schemas.openxmlformats.org/officeDocument/2006/relationships/notesSlide" Target="../notesSlides/notesSlide53.xml"/><Relationship Id="rId1" Type="http://schemas.openxmlformats.org/officeDocument/2006/relationships/slideLayout" Target="../slideLayouts/slideLayout42.xml"/><Relationship Id="rId6" Type="http://schemas.openxmlformats.org/officeDocument/2006/relationships/image" Target="../media/image256.png"/><Relationship Id="rId5" Type="http://schemas.openxmlformats.org/officeDocument/2006/relationships/hyperlink" Target="https://www.iss-foundation.org/fishery-goals-and-resources/our-priorities/bycatch-reduction/sea-turtles/" TargetMode="External"/><Relationship Id="rId4" Type="http://schemas.openxmlformats.org/officeDocument/2006/relationships/image" Target="../media/image255.jpeg"/><Relationship Id="rId9" Type="http://schemas.openxmlformats.org/officeDocument/2006/relationships/image" Target="../media/image259.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2.xml"/></Relationships>
</file>

<file path=ppt/slides/_rels/slide69.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0.xml"/></Relationships>
</file>

<file path=ppt/slides/_rels/slide70.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image" Target="../media/image261.png"/><Relationship Id="rId1" Type="http://schemas.openxmlformats.org/officeDocument/2006/relationships/slideLayout" Target="../slideLayouts/slideLayout23.xml"/></Relationships>
</file>

<file path=ppt/slides/_rels/slide71.xml.rels><?xml version="1.0" encoding="UTF-8" standalone="yes"?>
<Relationships xmlns="http://schemas.openxmlformats.org/package/2006/relationships"><Relationship Id="rId2" Type="http://schemas.openxmlformats.org/officeDocument/2006/relationships/image" Target="../media/image263.jpeg"/><Relationship Id="rId1" Type="http://schemas.openxmlformats.org/officeDocument/2006/relationships/slideLayout" Target="../slideLayouts/slideLayout23.xml"/></Relationships>
</file>

<file path=ppt/slides/_rels/slide72.xml.rels><?xml version="1.0" encoding="UTF-8" standalone="yes"?>
<Relationships xmlns="http://schemas.openxmlformats.org/package/2006/relationships"><Relationship Id="rId3" Type="http://schemas.openxmlformats.org/officeDocument/2006/relationships/image" Target="../media/image264.jpeg"/><Relationship Id="rId7" Type="http://schemas.openxmlformats.org/officeDocument/2006/relationships/image" Target="../media/image268.emf"/><Relationship Id="rId2" Type="http://schemas.openxmlformats.org/officeDocument/2006/relationships/notesSlide" Target="../notesSlides/notesSlide55.xml"/><Relationship Id="rId1" Type="http://schemas.openxmlformats.org/officeDocument/2006/relationships/slideLayout" Target="../slideLayouts/slideLayout23.xml"/><Relationship Id="rId6" Type="http://schemas.openxmlformats.org/officeDocument/2006/relationships/image" Target="../media/image267.jpeg"/><Relationship Id="rId5" Type="http://schemas.openxmlformats.org/officeDocument/2006/relationships/image" Target="../media/image266.jpeg"/><Relationship Id="rId4" Type="http://schemas.openxmlformats.org/officeDocument/2006/relationships/image" Target="../media/image265.jpeg"/></Relationships>
</file>

<file path=ppt/slides/_rels/slide73.xml.rels><?xml version="1.0" encoding="UTF-8" standalone="yes"?>
<Relationships xmlns="http://schemas.openxmlformats.org/package/2006/relationships"><Relationship Id="rId3" Type="http://schemas.openxmlformats.org/officeDocument/2006/relationships/image" Target="../media/image163.emf"/><Relationship Id="rId2" Type="http://schemas.openxmlformats.org/officeDocument/2006/relationships/notesSlide" Target="../notesSlides/notesSlide56.xml"/><Relationship Id="rId1" Type="http://schemas.openxmlformats.org/officeDocument/2006/relationships/slideLayout" Target="../slideLayouts/slideLayout23.xml"/><Relationship Id="rId4" Type="http://schemas.openxmlformats.org/officeDocument/2006/relationships/image" Target="../media/image269.emf"/></Relationships>
</file>

<file path=ppt/slides/_rels/slide74.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20.xml"/></Relationships>
</file>

<file path=ppt/slides/_rels/slide75.xml.rels><?xml version="1.0" encoding="UTF-8" standalone="yes"?>
<Relationships xmlns="http://schemas.openxmlformats.org/package/2006/relationships"><Relationship Id="rId3" Type="http://schemas.openxmlformats.org/officeDocument/2006/relationships/image" Target="../media/image271.png"/><Relationship Id="rId2" Type="http://schemas.openxmlformats.org/officeDocument/2006/relationships/notesSlide" Target="../notesSlides/notesSlide57.xml"/><Relationship Id="rId1" Type="http://schemas.openxmlformats.org/officeDocument/2006/relationships/slideLayout" Target="../slideLayouts/slideLayout23.xml"/></Relationships>
</file>

<file path=ppt/slides/_rels/slide76.xml.rels><?xml version="1.0" encoding="UTF-8" standalone="yes"?>
<Relationships xmlns="http://schemas.openxmlformats.org/package/2006/relationships"><Relationship Id="rId3" Type="http://schemas.openxmlformats.org/officeDocument/2006/relationships/image" Target="../media/image272.png"/><Relationship Id="rId2" Type="http://schemas.openxmlformats.org/officeDocument/2006/relationships/notesSlide" Target="../notesSlides/notesSlide58.xml"/><Relationship Id="rId1" Type="http://schemas.openxmlformats.org/officeDocument/2006/relationships/slideLayout" Target="../slideLayouts/slideLayout24.xml"/><Relationship Id="rId6" Type="http://schemas.openxmlformats.org/officeDocument/2006/relationships/image" Target="../media/image176.emf"/><Relationship Id="rId5" Type="http://schemas.openxmlformats.org/officeDocument/2006/relationships/image" Target="../media/image274.png"/><Relationship Id="rId4" Type="http://schemas.openxmlformats.org/officeDocument/2006/relationships/image" Target="../media/image273.png"/></Relationships>
</file>

<file path=ppt/slides/_rels/slide77.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notesSlide" Target="../notesSlides/notesSlide59.xml"/><Relationship Id="rId1" Type="http://schemas.openxmlformats.org/officeDocument/2006/relationships/slideLayout" Target="../slideLayouts/slideLayout2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136.xml"/></Relationships>
</file>

<file path=ppt/slides/_rels/slide79.xml.rels><?xml version="1.0" encoding="UTF-8" standalone="yes"?>
<Relationships xmlns="http://schemas.openxmlformats.org/package/2006/relationships"><Relationship Id="rId2" Type="http://schemas.openxmlformats.org/officeDocument/2006/relationships/image" Target="../media/image275.jpeg"/><Relationship Id="rId1" Type="http://schemas.openxmlformats.org/officeDocument/2006/relationships/slideLayout" Target="../slideLayouts/slideLayout137.xml"/></Relationships>
</file>

<file path=ppt/slides/_rels/slide80.xml.rels><?xml version="1.0" encoding="UTF-8" standalone="yes"?>
<Relationships xmlns="http://schemas.openxmlformats.org/package/2006/relationships"><Relationship Id="rId2" Type="http://schemas.openxmlformats.org/officeDocument/2006/relationships/image" Target="../media/image276.png"/><Relationship Id="rId1" Type="http://schemas.openxmlformats.org/officeDocument/2006/relationships/slideLayout" Target="../slideLayouts/slideLayout137.xml"/></Relationships>
</file>

<file path=ppt/slides/_rels/slide81.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277.png"/><Relationship Id="rId1" Type="http://schemas.openxmlformats.org/officeDocument/2006/relationships/slideLayout" Target="../slideLayouts/slideLayout137.xml"/></Relationships>
</file>

<file path=ppt/slides/_rels/slide82.xml.rels><?xml version="1.0" encoding="UTF-8" standalone="yes"?>
<Relationships xmlns="http://schemas.openxmlformats.org/package/2006/relationships"><Relationship Id="rId2" Type="http://schemas.openxmlformats.org/officeDocument/2006/relationships/image" Target="../media/image278.jpeg"/><Relationship Id="rId1" Type="http://schemas.openxmlformats.org/officeDocument/2006/relationships/slideLayout" Target="../slideLayouts/slideLayout137.xml"/></Relationships>
</file>

<file path=ppt/slides/_rels/slide83.xml.rels><?xml version="1.0" encoding="UTF-8" standalone="yes"?>
<Relationships xmlns="http://schemas.openxmlformats.org/package/2006/relationships"><Relationship Id="rId3" Type="http://schemas.openxmlformats.org/officeDocument/2006/relationships/image" Target="../media/image276.png"/><Relationship Id="rId7" Type="http://schemas.openxmlformats.org/officeDocument/2006/relationships/image" Target="../media/image283.png"/><Relationship Id="rId2" Type="http://schemas.openxmlformats.org/officeDocument/2006/relationships/image" Target="../media/image279.png"/><Relationship Id="rId1" Type="http://schemas.openxmlformats.org/officeDocument/2006/relationships/slideLayout" Target="../slideLayouts/slideLayout137.xml"/><Relationship Id="rId6" Type="http://schemas.openxmlformats.org/officeDocument/2006/relationships/image" Target="../media/image282.png"/><Relationship Id="rId5" Type="http://schemas.openxmlformats.org/officeDocument/2006/relationships/image" Target="../media/image281.png"/><Relationship Id="rId4" Type="http://schemas.openxmlformats.org/officeDocument/2006/relationships/image" Target="../media/image280.png"/></Relationships>
</file>

<file path=ppt/slides/_rels/slide84.xml.rels><?xml version="1.0" encoding="UTF-8" standalone="yes"?>
<Relationships xmlns="http://schemas.openxmlformats.org/package/2006/relationships"><Relationship Id="rId3" Type="http://schemas.openxmlformats.org/officeDocument/2006/relationships/image" Target="../media/image284.png"/><Relationship Id="rId2" Type="http://schemas.openxmlformats.org/officeDocument/2006/relationships/notesSlide" Target="../notesSlides/notesSlide61.xml"/><Relationship Id="rId1" Type="http://schemas.openxmlformats.org/officeDocument/2006/relationships/slideLayout" Target="../slideLayouts/slideLayout137.xml"/><Relationship Id="rId5" Type="http://schemas.openxmlformats.org/officeDocument/2006/relationships/image" Target="../media/image286.png"/><Relationship Id="rId4" Type="http://schemas.openxmlformats.org/officeDocument/2006/relationships/image" Target="../media/image285.png"/></Relationships>
</file>

<file path=ppt/slides/_rels/slide85.xml.rels><?xml version="1.0" encoding="UTF-8" standalone="yes"?>
<Relationships xmlns="http://schemas.openxmlformats.org/package/2006/relationships"><Relationship Id="rId3" Type="http://schemas.openxmlformats.org/officeDocument/2006/relationships/image" Target="../media/image288.png"/><Relationship Id="rId2" Type="http://schemas.openxmlformats.org/officeDocument/2006/relationships/image" Target="../media/image287.emf"/><Relationship Id="rId1" Type="http://schemas.openxmlformats.org/officeDocument/2006/relationships/slideLayout" Target="../slideLayouts/slideLayout137.xml"/><Relationship Id="rId5" Type="http://schemas.openxmlformats.org/officeDocument/2006/relationships/image" Target="../media/image290.gif"/><Relationship Id="rId4" Type="http://schemas.openxmlformats.org/officeDocument/2006/relationships/image" Target="../media/image289.png"/></Relationships>
</file>

<file path=ppt/slides/_rels/slide86.xml.rels><?xml version="1.0" encoding="UTF-8" standalone="yes"?>
<Relationships xmlns="http://schemas.openxmlformats.org/package/2006/relationships"><Relationship Id="rId3" Type="http://schemas.openxmlformats.org/officeDocument/2006/relationships/image" Target="../media/image292.png"/><Relationship Id="rId2" Type="http://schemas.openxmlformats.org/officeDocument/2006/relationships/image" Target="../media/image291.png"/><Relationship Id="rId1" Type="http://schemas.openxmlformats.org/officeDocument/2006/relationships/slideLayout" Target="../slideLayouts/slideLayout137.xml"/></Relationships>
</file>

<file path=ppt/slides/_rels/slide87.xml.rels><?xml version="1.0" encoding="UTF-8" standalone="yes"?>
<Relationships xmlns="http://schemas.openxmlformats.org/package/2006/relationships"><Relationship Id="rId3" Type="http://schemas.openxmlformats.org/officeDocument/2006/relationships/image" Target="../media/image294.png"/><Relationship Id="rId2" Type="http://schemas.openxmlformats.org/officeDocument/2006/relationships/image" Target="../media/image293.png"/><Relationship Id="rId1" Type="http://schemas.openxmlformats.org/officeDocument/2006/relationships/slideLayout" Target="../slideLayouts/slideLayout13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89.xml.rels><?xml version="1.0" encoding="UTF-8" standalone="yes"?>
<Relationships xmlns="http://schemas.openxmlformats.org/package/2006/relationships"><Relationship Id="rId2" Type="http://schemas.openxmlformats.org/officeDocument/2006/relationships/image" Target="../media/image295.jpeg"/><Relationship Id="rId1" Type="http://schemas.openxmlformats.org/officeDocument/2006/relationships/slideLayout" Target="../slideLayouts/slideLayout137.xml"/></Relationships>
</file>

<file path=ppt/slides/_rels/slide90.xml.rels><?xml version="1.0" encoding="UTF-8" standalone="yes"?>
<Relationships xmlns="http://schemas.openxmlformats.org/package/2006/relationships"><Relationship Id="rId2" Type="http://schemas.openxmlformats.org/officeDocument/2006/relationships/image" Target="../media/image296.png"/><Relationship Id="rId1" Type="http://schemas.openxmlformats.org/officeDocument/2006/relationships/slideLayout" Target="../slideLayouts/slideLayout137.xml"/></Relationships>
</file>

<file path=ppt/slides/_rels/slide91.xml.rels><?xml version="1.0" encoding="UTF-8" standalone="yes"?>
<Relationships xmlns="http://schemas.openxmlformats.org/package/2006/relationships"><Relationship Id="rId2" Type="http://schemas.openxmlformats.org/officeDocument/2006/relationships/image" Target="../media/image297.png"/><Relationship Id="rId1" Type="http://schemas.openxmlformats.org/officeDocument/2006/relationships/slideLayout" Target="../slideLayouts/slideLayout13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4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95.xml.rels><?xml version="1.0" encoding="UTF-8" standalone="yes"?>
<Relationships xmlns="http://schemas.openxmlformats.org/package/2006/relationships"><Relationship Id="rId3" Type="http://schemas.openxmlformats.org/officeDocument/2006/relationships/image" Target="../media/image299.png"/><Relationship Id="rId7" Type="http://schemas.openxmlformats.org/officeDocument/2006/relationships/image" Target="../media/image302.png"/><Relationship Id="rId2" Type="http://schemas.openxmlformats.org/officeDocument/2006/relationships/image" Target="../media/image298.png"/><Relationship Id="rId1" Type="http://schemas.openxmlformats.org/officeDocument/2006/relationships/slideLayout" Target="../slideLayouts/slideLayout150.xml"/><Relationship Id="rId6" Type="http://schemas.microsoft.com/office/2007/relationships/hdphoto" Target="../media/hdphoto7.wdp"/><Relationship Id="rId5" Type="http://schemas.openxmlformats.org/officeDocument/2006/relationships/image" Target="../media/image301.png"/><Relationship Id="rId4" Type="http://schemas.openxmlformats.org/officeDocument/2006/relationships/image" Target="../media/image300.svg"/></Relationships>
</file>

<file path=ppt/slides/_rels/slide96.xml.rels><?xml version="1.0" encoding="UTF-8" standalone="yes"?>
<Relationships xmlns="http://schemas.openxmlformats.org/package/2006/relationships"><Relationship Id="rId8" Type="http://schemas.openxmlformats.org/officeDocument/2006/relationships/image" Target="../media/image307.svg"/><Relationship Id="rId3" Type="http://schemas.openxmlformats.org/officeDocument/2006/relationships/image" Target="../media/image303.svg"/><Relationship Id="rId7" Type="http://schemas.openxmlformats.org/officeDocument/2006/relationships/image" Target="../media/image306.png"/><Relationship Id="rId2" Type="http://schemas.openxmlformats.org/officeDocument/2006/relationships/notesSlide" Target="../notesSlides/notesSlide62.xml"/><Relationship Id="rId1" Type="http://schemas.openxmlformats.org/officeDocument/2006/relationships/slideLayout" Target="../slideLayouts/slideLayout150.xml"/><Relationship Id="rId6" Type="http://schemas.openxmlformats.org/officeDocument/2006/relationships/image" Target="../media/image305.png"/><Relationship Id="rId11" Type="http://schemas.openxmlformats.org/officeDocument/2006/relationships/image" Target="../media/image309.svg"/><Relationship Id="rId5" Type="http://schemas.openxmlformats.org/officeDocument/2006/relationships/image" Target="../media/image304.png"/><Relationship Id="rId10" Type="http://schemas.microsoft.com/office/2007/relationships/hdphoto" Target="../media/hdphoto8.wdp"/><Relationship Id="rId4" Type="http://schemas.openxmlformats.org/officeDocument/2006/relationships/hyperlink" Target="https://www.cbd.int/conferences/2021-2022" TargetMode="External"/><Relationship Id="rId9" Type="http://schemas.openxmlformats.org/officeDocument/2006/relationships/image" Target="../media/image308.png"/></Relationships>
</file>

<file path=ppt/slides/_rels/slide97.xml.rels><?xml version="1.0" encoding="UTF-8" standalone="yes"?>
<Relationships xmlns="http://schemas.openxmlformats.org/package/2006/relationships"><Relationship Id="rId2" Type="http://schemas.openxmlformats.org/officeDocument/2006/relationships/image" Target="../media/image310.jpeg"/><Relationship Id="rId1" Type="http://schemas.openxmlformats.org/officeDocument/2006/relationships/slideLayout" Target="../slideLayouts/slideLayout151.xml"/></Relationships>
</file>

<file path=ppt/slides/_rels/slide98.xml.rels><?xml version="1.0" encoding="UTF-8" standalone="yes"?>
<Relationships xmlns="http://schemas.openxmlformats.org/package/2006/relationships"><Relationship Id="rId3" Type="http://schemas.openxmlformats.org/officeDocument/2006/relationships/image" Target="../media/image312.png"/><Relationship Id="rId2" Type="http://schemas.openxmlformats.org/officeDocument/2006/relationships/image" Target="../media/image311.png"/><Relationship Id="rId1" Type="http://schemas.openxmlformats.org/officeDocument/2006/relationships/slideLayout" Target="../slideLayouts/slideLayout156.xml"/></Relationships>
</file>

<file path=ppt/slides/_rels/slide99.xml.rels><?xml version="1.0" encoding="UTF-8" standalone="yes"?>
<Relationships xmlns="http://schemas.openxmlformats.org/package/2006/relationships"><Relationship Id="rId3" Type="http://schemas.openxmlformats.org/officeDocument/2006/relationships/image" Target="../media/image313.png"/><Relationship Id="rId2" Type="http://schemas.openxmlformats.org/officeDocument/2006/relationships/notesSlide" Target="../notesSlides/notesSlide63.xml"/><Relationship Id="rId1" Type="http://schemas.openxmlformats.org/officeDocument/2006/relationships/slideLayout" Target="../slideLayouts/slideLayout150.xml"/><Relationship Id="rId5" Type="http://schemas.openxmlformats.org/officeDocument/2006/relationships/image" Target="../media/image315.png"/><Relationship Id="rId4" Type="http://schemas.openxmlformats.org/officeDocument/2006/relationships/image" Target="../media/image314.png"/></Relationships>
</file>

<file path=ppt/slides/_rels/slide100.xml.rels><?xml version="1.0" encoding="UTF-8" standalone="yes"?>
<Relationships xmlns="http://schemas.openxmlformats.org/package/2006/relationships"><Relationship Id="rId8" Type="http://schemas.openxmlformats.org/officeDocument/2006/relationships/image" Target="../media/image318.png"/><Relationship Id="rId13" Type="http://schemas.openxmlformats.org/officeDocument/2006/relationships/image" Target="../media/image321.png"/><Relationship Id="rId3" Type="http://schemas.openxmlformats.org/officeDocument/2006/relationships/image" Target="../media/image313.png"/><Relationship Id="rId7" Type="http://schemas.microsoft.com/office/2007/relationships/hdphoto" Target="../media/hdphoto10.wdp"/><Relationship Id="rId12" Type="http://schemas.openxmlformats.org/officeDocument/2006/relationships/hyperlink" Target="https://app.powerbi.com/MobileRedirect.html?action=OpenReport&amp;appId=d5cdd1e8-4bfb-4c1f-a7a3-9b6e6ee3c298&amp;reportObjectId=fc899ac6-91dd-4e24-8943-6d4e325e0fff&amp;ctid=f599da3e-0292-4413-b68f-4c755a3f73de&amp;reportPage=6642c09f52792b05d0d4&amp;pbi_source=copyvisualimage" TargetMode="External"/><Relationship Id="rId2" Type="http://schemas.openxmlformats.org/officeDocument/2006/relationships/notesSlide" Target="../notesSlides/notesSlide64.xml"/><Relationship Id="rId1" Type="http://schemas.openxmlformats.org/officeDocument/2006/relationships/slideLayout" Target="../slideLayouts/slideLayout150.xml"/><Relationship Id="rId6" Type="http://schemas.openxmlformats.org/officeDocument/2006/relationships/image" Target="../media/image317.png"/><Relationship Id="rId11" Type="http://schemas.microsoft.com/office/2007/relationships/hdphoto" Target="../media/hdphoto11.wdp"/><Relationship Id="rId5" Type="http://schemas.microsoft.com/office/2007/relationships/hdphoto" Target="../media/hdphoto9.wdp"/><Relationship Id="rId10" Type="http://schemas.openxmlformats.org/officeDocument/2006/relationships/image" Target="../media/image320.png"/><Relationship Id="rId4" Type="http://schemas.openxmlformats.org/officeDocument/2006/relationships/image" Target="../media/image316.png"/><Relationship Id="rId9" Type="http://schemas.openxmlformats.org/officeDocument/2006/relationships/image" Target="../media/image319.png"/></Relationships>
</file>

<file path=ppt/slides/_rels/slide101.xml.rels><?xml version="1.0" encoding="UTF-8" standalone="yes"?>
<Relationships xmlns="http://schemas.openxmlformats.org/package/2006/relationships"><Relationship Id="rId8" Type="http://schemas.openxmlformats.org/officeDocument/2006/relationships/image" Target="../media/image327.png"/><Relationship Id="rId3" Type="http://schemas.openxmlformats.org/officeDocument/2006/relationships/image" Target="../media/image323.svg"/><Relationship Id="rId7" Type="http://schemas.openxmlformats.org/officeDocument/2006/relationships/image" Target="../media/image326.svg"/><Relationship Id="rId2" Type="http://schemas.openxmlformats.org/officeDocument/2006/relationships/image" Target="../media/image322.svg"/><Relationship Id="rId1" Type="http://schemas.openxmlformats.org/officeDocument/2006/relationships/slideLayout" Target="../slideLayouts/slideLayout150.xml"/><Relationship Id="rId6" Type="http://schemas.openxmlformats.org/officeDocument/2006/relationships/image" Target="../media/image325.svg"/><Relationship Id="rId5" Type="http://schemas.openxmlformats.org/officeDocument/2006/relationships/image" Target="../media/image303.svg"/><Relationship Id="rId4" Type="http://schemas.openxmlformats.org/officeDocument/2006/relationships/image" Target="../media/image324.svg"/><Relationship Id="rId9" Type="http://schemas.openxmlformats.org/officeDocument/2006/relationships/image" Target="../media/image328.svg"/></Relationships>
</file>

<file path=ppt/slides/_rels/slide102.xml.rels><?xml version="1.0" encoding="UTF-8" standalone="yes"?>
<Relationships xmlns="http://schemas.openxmlformats.org/package/2006/relationships"><Relationship Id="rId3" Type="http://schemas.openxmlformats.org/officeDocument/2006/relationships/image" Target="../media/image330.png"/><Relationship Id="rId2" Type="http://schemas.openxmlformats.org/officeDocument/2006/relationships/image" Target="../media/image329.png"/><Relationship Id="rId1" Type="http://schemas.openxmlformats.org/officeDocument/2006/relationships/slideLayout" Target="../slideLayouts/slideLayout150.xml"/></Relationships>
</file>

<file path=ppt/slides/_rels/slide103.xml.rels><?xml version="1.0" encoding="UTF-8" standalone="yes"?>
<Relationships xmlns="http://schemas.openxmlformats.org/package/2006/relationships"><Relationship Id="rId3" Type="http://schemas.openxmlformats.org/officeDocument/2006/relationships/image" Target="../media/image313.png"/><Relationship Id="rId2" Type="http://schemas.openxmlformats.org/officeDocument/2006/relationships/notesSlide" Target="../notesSlides/notesSlide65.xml"/><Relationship Id="rId1" Type="http://schemas.openxmlformats.org/officeDocument/2006/relationships/slideLayout" Target="../slideLayouts/slideLayout150.xml"/><Relationship Id="rId4" Type="http://schemas.openxmlformats.org/officeDocument/2006/relationships/image" Target="../media/image331.jpeg"/></Relationships>
</file>

<file path=ppt/slides/_rels/slide104.xml.rels><?xml version="1.0" encoding="UTF-8" standalone="yes"?>
<Relationships xmlns="http://schemas.openxmlformats.org/package/2006/relationships"><Relationship Id="rId3" Type="http://schemas.openxmlformats.org/officeDocument/2006/relationships/image" Target="../media/image313.png"/><Relationship Id="rId2" Type="http://schemas.openxmlformats.org/officeDocument/2006/relationships/image" Target="../media/image332.jpeg"/><Relationship Id="rId1" Type="http://schemas.openxmlformats.org/officeDocument/2006/relationships/slideLayout" Target="../slideLayouts/slideLayout152.xml"/></Relationships>
</file>

<file path=ppt/slides/_rels/slide105.xml.rels><?xml version="1.0" encoding="UTF-8" standalone="yes"?>
<Relationships xmlns="http://schemas.openxmlformats.org/package/2006/relationships"><Relationship Id="rId3" Type="http://schemas.openxmlformats.org/officeDocument/2006/relationships/image" Target="../media/image334.svg"/><Relationship Id="rId2" Type="http://schemas.openxmlformats.org/officeDocument/2006/relationships/image" Target="../media/image333.svg"/><Relationship Id="rId1" Type="http://schemas.openxmlformats.org/officeDocument/2006/relationships/slideLayout" Target="../slideLayouts/slideLayout150.xml"/><Relationship Id="rId4" Type="http://schemas.openxmlformats.org/officeDocument/2006/relationships/image" Target="../media/image335.svg"/></Relationships>
</file>

<file path=ppt/slides/_rels/slide106.xml.rels><?xml version="1.0" encoding="UTF-8" standalone="yes"?>
<Relationships xmlns="http://schemas.openxmlformats.org/package/2006/relationships"><Relationship Id="rId3" Type="http://schemas.openxmlformats.org/officeDocument/2006/relationships/image" Target="../media/image336.svg"/><Relationship Id="rId2" Type="http://schemas.openxmlformats.org/officeDocument/2006/relationships/notesSlide" Target="../notesSlides/notesSlide66.xml"/><Relationship Id="rId1" Type="http://schemas.openxmlformats.org/officeDocument/2006/relationships/slideLayout" Target="../slideLayouts/slideLayout150.xml"/><Relationship Id="rId5" Type="http://schemas.openxmlformats.org/officeDocument/2006/relationships/image" Target="../media/image337.svg"/><Relationship Id="rId4" Type="http://schemas.openxmlformats.org/officeDocument/2006/relationships/image" Target="../media/image303.svg"/></Relationships>
</file>

<file path=ppt/slides/_rels/slide107.xml.rels><?xml version="1.0" encoding="UTF-8" standalone="yes"?>
<Relationships xmlns="http://schemas.openxmlformats.org/package/2006/relationships"><Relationship Id="rId3" Type="http://schemas.openxmlformats.org/officeDocument/2006/relationships/image" Target="../media/image338.png"/><Relationship Id="rId2" Type="http://schemas.openxmlformats.org/officeDocument/2006/relationships/notesSlide" Target="../notesSlides/notesSlide67.xml"/><Relationship Id="rId1" Type="http://schemas.openxmlformats.org/officeDocument/2006/relationships/slideLayout" Target="../slideLayouts/slideLayout153.xml"/><Relationship Id="rId4" Type="http://schemas.openxmlformats.org/officeDocument/2006/relationships/image" Target="../media/image339.jpeg"/></Relationships>
</file>

<file path=ppt/slides/_rels/slide108.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notesSlide" Target="../notesSlides/notesSlide68.xml"/><Relationship Id="rId1" Type="http://schemas.openxmlformats.org/officeDocument/2006/relationships/slideLayout" Target="../slideLayouts/slideLayout153.xml"/><Relationship Id="rId5" Type="http://schemas.openxmlformats.org/officeDocument/2006/relationships/image" Target="../media/image342.jpeg"/><Relationship Id="rId4" Type="http://schemas.openxmlformats.org/officeDocument/2006/relationships/image" Target="../media/image341.png"/></Relationships>
</file>

<file path=ppt/slides/_rels/slide109.xml.rels><?xml version="1.0" encoding="UTF-8" standalone="yes"?>
<Relationships xmlns="http://schemas.openxmlformats.org/package/2006/relationships"><Relationship Id="rId3" Type="http://schemas.openxmlformats.org/officeDocument/2006/relationships/image" Target="../media/image333.svg"/><Relationship Id="rId2" Type="http://schemas.openxmlformats.org/officeDocument/2006/relationships/hyperlink" Target="https://www.msc.org/fr/nos-actions/improvement-program" TargetMode="External"/><Relationship Id="rId1" Type="http://schemas.openxmlformats.org/officeDocument/2006/relationships/slideLayout" Target="../slideLayouts/slideLayout150.xml"/><Relationship Id="rId4" Type="http://schemas.openxmlformats.org/officeDocument/2006/relationships/image" Target="../media/image343.png"/></Relationships>
</file>

<file path=ppt/slides/_rels/slide110.xml.rels><?xml version="1.0" encoding="UTF-8" standalone="yes"?>
<Relationships xmlns="http://schemas.openxmlformats.org/package/2006/relationships"><Relationship Id="rId3" Type="http://schemas.openxmlformats.org/officeDocument/2006/relationships/hyperlink" Target="https://www.msc.org/for-business/fisheries/fishery-certification-guide" TargetMode="External"/><Relationship Id="rId2" Type="http://schemas.openxmlformats.org/officeDocument/2006/relationships/notesSlide" Target="../notesSlides/notesSlide69.xml"/><Relationship Id="rId1" Type="http://schemas.openxmlformats.org/officeDocument/2006/relationships/slideLayout" Target="../slideLayouts/slideLayout150.xml"/><Relationship Id="rId4" Type="http://schemas.openxmlformats.org/officeDocument/2006/relationships/image" Target="../media/image323.svg"/></Relationships>
</file>

<file path=ppt/slides/_rels/slide111.xml.rels><?xml version="1.0" encoding="UTF-8" standalone="yes"?>
<Relationships xmlns="http://schemas.openxmlformats.org/package/2006/relationships"><Relationship Id="rId3" Type="http://schemas.openxmlformats.org/officeDocument/2006/relationships/image" Target="../media/image345.png"/><Relationship Id="rId2" Type="http://schemas.openxmlformats.org/officeDocument/2006/relationships/image" Target="../media/image344.jpeg"/><Relationship Id="rId1" Type="http://schemas.openxmlformats.org/officeDocument/2006/relationships/slideLayout" Target="../slideLayouts/slideLayout152.xml"/><Relationship Id="rId6" Type="http://schemas.openxmlformats.org/officeDocument/2006/relationships/image" Target="../media/image335.svg"/><Relationship Id="rId5" Type="http://schemas.openxmlformats.org/officeDocument/2006/relationships/image" Target="../media/image307.svg"/><Relationship Id="rId4" Type="http://schemas.microsoft.com/office/2007/relationships/hdphoto" Target="../media/hdphoto12.wdp"/></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154.xml"/></Relationships>
</file>

<file path=ppt/slides/_rels/slide113.xml.rels><?xml version="1.0" encoding="UTF-8" standalone="yes"?>
<Relationships xmlns="http://schemas.openxmlformats.org/package/2006/relationships"><Relationship Id="rId3" Type="http://schemas.openxmlformats.org/officeDocument/2006/relationships/image" Target="../media/image346.png"/><Relationship Id="rId2" Type="http://schemas.openxmlformats.org/officeDocument/2006/relationships/notesSlide" Target="../notesSlides/notesSlide71.xml"/><Relationship Id="rId1" Type="http://schemas.openxmlformats.org/officeDocument/2006/relationships/slideLayout" Target="../slideLayouts/slideLayout150.xml"/></Relationships>
</file>

<file path=ppt/slides/_rels/slide114.xml.rels><?xml version="1.0" encoding="UTF-8" standalone="yes"?>
<Relationships xmlns="http://schemas.openxmlformats.org/package/2006/relationships"><Relationship Id="rId3" Type="http://schemas.openxmlformats.org/officeDocument/2006/relationships/image" Target="../media/image347.png"/><Relationship Id="rId2" Type="http://schemas.openxmlformats.org/officeDocument/2006/relationships/notesSlide" Target="../notesSlides/notesSlide72.xml"/><Relationship Id="rId1" Type="http://schemas.openxmlformats.org/officeDocument/2006/relationships/slideLayout" Target="../slideLayouts/slideLayout150.xml"/></Relationships>
</file>

<file path=ppt/slides/_rels/slide115.xml.rels><?xml version="1.0" encoding="UTF-8" standalone="yes"?>
<Relationships xmlns="http://schemas.openxmlformats.org/package/2006/relationships"><Relationship Id="rId3" Type="http://schemas.openxmlformats.org/officeDocument/2006/relationships/image" Target="../media/image348.png"/><Relationship Id="rId7" Type="http://schemas.openxmlformats.org/officeDocument/2006/relationships/image" Target="../media/image352.png"/><Relationship Id="rId2" Type="http://schemas.openxmlformats.org/officeDocument/2006/relationships/notesSlide" Target="../notesSlides/notesSlide73.xml"/><Relationship Id="rId1" Type="http://schemas.openxmlformats.org/officeDocument/2006/relationships/slideLayout" Target="../slideLayouts/slideLayout150.xml"/><Relationship Id="rId6" Type="http://schemas.openxmlformats.org/officeDocument/2006/relationships/image" Target="../media/image351.png"/><Relationship Id="rId5" Type="http://schemas.openxmlformats.org/officeDocument/2006/relationships/image" Target="../media/image350.png"/><Relationship Id="rId4" Type="http://schemas.openxmlformats.org/officeDocument/2006/relationships/image" Target="../media/image349.png"/></Relationships>
</file>

<file path=ppt/slides/_rels/slide116.xml.rels><?xml version="1.0" encoding="UTF-8" standalone="yes"?>
<Relationships xmlns="http://schemas.openxmlformats.org/package/2006/relationships"><Relationship Id="rId3" Type="http://schemas.openxmlformats.org/officeDocument/2006/relationships/image" Target="../media/image353.png"/><Relationship Id="rId2" Type="http://schemas.openxmlformats.org/officeDocument/2006/relationships/notesSlide" Target="../notesSlides/notesSlide74.xml"/><Relationship Id="rId1" Type="http://schemas.openxmlformats.org/officeDocument/2006/relationships/slideLayout" Target="../slideLayouts/slideLayout150.xml"/><Relationship Id="rId5" Type="http://schemas.openxmlformats.org/officeDocument/2006/relationships/image" Target="../media/image355.jpeg"/><Relationship Id="rId4" Type="http://schemas.openxmlformats.org/officeDocument/2006/relationships/image" Target="../media/image354.png"/></Relationships>
</file>

<file path=ppt/slides/_rels/slide117.xml.rels><?xml version="1.0" encoding="UTF-8" standalone="yes"?>
<Relationships xmlns="http://schemas.openxmlformats.org/package/2006/relationships"><Relationship Id="rId13" Type="http://schemas.openxmlformats.org/officeDocument/2006/relationships/image" Target="../media/image366.png"/><Relationship Id="rId18" Type="http://schemas.openxmlformats.org/officeDocument/2006/relationships/image" Target="../media/image371.png"/><Relationship Id="rId26" Type="http://schemas.openxmlformats.org/officeDocument/2006/relationships/image" Target="../media/image379.png"/><Relationship Id="rId3" Type="http://schemas.openxmlformats.org/officeDocument/2006/relationships/image" Target="../media/image356.svg"/><Relationship Id="rId21" Type="http://schemas.openxmlformats.org/officeDocument/2006/relationships/image" Target="../media/image374.png"/><Relationship Id="rId34" Type="http://schemas.openxmlformats.org/officeDocument/2006/relationships/image" Target="../media/image387.png"/><Relationship Id="rId7" Type="http://schemas.openxmlformats.org/officeDocument/2006/relationships/image" Target="../media/image360.jpeg"/><Relationship Id="rId12" Type="http://schemas.openxmlformats.org/officeDocument/2006/relationships/image" Target="../media/image365.png"/><Relationship Id="rId17" Type="http://schemas.openxmlformats.org/officeDocument/2006/relationships/image" Target="../media/image370.png"/><Relationship Id="rId25" Type="http://schemas.openxmlformats.org/officeDocument/2006/relationships/image" Target="../media/image378.png"/><Relationship Id="rId33" Type="http://schemas.openxmlformats.org/officeDocument/2006/relationships/image" Target="../media/image386.png"/><Relationship Id="rId2" Type="http://schemas.openxmlformats.org/officeDocument/2006/relationships/notesSlide" Target="../notesSlides/notesSlide75.xml"/><Relationship Id="rId16" Type="http://schemas.openxmlformats.org/officeDocument/2006/relationships/image" Target="../media/image369.png"/><Relationship Id="rId20" Type="http://schemas.openxmlformats.org/officeDocument/2006/relationships/image" Target="../media/image373.jpeg"/><Relationship Id="rId29" Type="http://schemas.openxmlformats.org/officeDocument/2006/relationships/image" Target="../media/image382.jpeg"/><Relationship Id="rId1" Type="http://schemas.openxmlformats.org/officeDocument/2006/relationships/slideLayout" Target="../slideLayouts/slideLayout150.xml"/><Relationship Id="rId6" Type="http://schemas.openxmlformats.org/officeDocument/2006/relationships/image" Target="../media/image359.jpeg"/><Relationship Id="rId11" Type="http://schemas.openxmlformats.org/officeDocument/2006/relationships/image" Target="../media/image364.jpeg"/><Relationship Id="rId24" Type="http://schemas.openxmlformats.org/officeDocument/2006/relationships/image" Target="../media/image377.png"/><Relationship Id="rId32" Type="http://schemas.openxmlformats.org/officeDocument/2006/relationships/image" Target="../media/image385.png"/><Relationship Id="rId5" Type="http://schemas.openxmlformats.org/officeDocument/2006/relationships/image" Target="../media/image358.png"/><Relationship Id="rId15" Type="http://schemas.openxmlformats.org/officeDocument/2006/relationships/image" Target="../media/image368.png"/><Relationship Id="rId23" Type="http://schemas.openxmlformats.org/officeDocument/2006/relationships/image" Target="../media/image376.jpeg"/><Relationship Id="rId28" Type="http://schemas.openxmlformats.org/officeDocument/2006/relationships/image" Target="../media/image381.png"/><Relationship Id="rId10" Type="http://schemas.openxmlformats.org/officeDocument/2006/relationships/image" Target="../media/image363.png"/><Relationship Id="rId19" Type="http://schemas.openxmlformats.org/officeDocument/2006/relationships/image" Target="../media/image372.png"/><Relationship Id="rId31" Type="http://schemas.openxmlformats.org/officeDocument/2006/relationships/image" Target="../media/image384.png"/><Relationship Id="rId4" Type="http://schemas.openxmlformats.org/officeDocument/2006/relationships/image" Target="../media/image357.jpeg"/><Relationship Id="rId9" Type="http://schemas.openxmlformats.org/officeDocument/2006/relationships/image" Target="../media/image362.png"/><Relationship Id="rId14" Type="http://schemas.openxmlformats.org/officeDocument/2006/relationships/image" Target="../media/image367.jpeg"/><Relationship Id="rId22" Type="http://schemas.openxmlformats.org/officeDocument/2006/relationships/image" Target="../media/image375.png"/><Relationship Id="rId27" Type="http://schemas.openxmlformats.org/officeDocument/2006/relationships/image" Target="../media/image380.svg"/><Relationship Id="rId30" Type="http://schemas.openxmlformats.org/officeDocument/2006/relationships/image" Target="../media/image383.png"/><Relationship Id="rId8" Type="http://schemas.openxmlformats.org/officeDocument/2006/relationships/image" Target="../media/image361.png"/></Relationships>
</file>

<file path=ppt/slides/_rels/slide118.xml.rels><?xml version="1.0" encoding="UTF-8" standalone="yes"?>
<Relationships xmlns="http://schemas.openxmlformats.org/package/2006/relationships"><Relationship Id="rId8" Type="http://schemas.openxmlformats.org/officeDocument/2006/relationships/image" Target="../media/image393.png"/><Relationship Id="rId13" Type="http://schemas.openxmlformats.org/officeDocument/2006/relationships/image" Target="../media/image377.png"/><Relationship Id="rId18" Type="http://schemas.openxmlformats.org/officeDocument/2006/relationships/image" Target="../media/image398.png"/><Relationship Id="rId3" Type="http://schemas.openxmlformats.org/officeDocument/2006/relationships/image" Target="../media/image388.png"/><Relationship Id="rId21" Type="http://schemas.openxmlformats.org/officeDocument/2006/relationships/image" Target="../media/image385.png"/><Relationship Id="rId7" Type="http://schemas.openxmlformats.org/officeDocument/2006/relationships/image" Target="../media/image392.png"/><Relationship Id="rId12" Type="http://schemas.openxmlformats.org/officeDocument/2006/relationships/image" Target="../media/image397.png"/><Relationship Id="rId17" Type="http://schemas.openxmlformats.org/officeDocument/2006/relationships/image" Target="../media/image381.png"/><Relationship Id="rId2" Type="http://schemas.openxmlformats.org/officeDocument/2006/relationships/notesSlide" Target="../notesSlides/notesSlide76.xml"/><Relationship Id="rId16" Type="http://schemas.openxmlformats.org/officeDocument/2006/relationships/image" Target="../media/image380.svg"/><Relationship Id="rId20" Type="http://schemas.openxmlformats.org/officeDocument/2006/relationships/image" Target="../media/image384.png"/><Relationship Id="rId1" Type="http://schemas.openxmlformats.org/officeDocument/2006/relationships/slideLayout" Target="../slideLayouts/slideLayout150.xml"/><Relationship Id="rId6" Type="http://schemas.openxmlformats.org/officeDocument/2006/relationships/image" Target="../media/image391.png"/><Relationship Id="rId11" Type="http://schemas.openxmlformats.org/officeDocument/2006/relationships/image" Target="../media/image396.png"/><Relationship Id="rId5" Type="http://schemas.openxmlformats.org/officeDocument/2006/relationships/image" Target="../media/image390.png"/><Relationship Id="rId15" Type="http://schemas.openxmlformats.org/officeDocument/2006/relationships/image" Target="../media/image379.png"/><Relationship Id="rId10" Type="http://schemas.openxmlformats.org/officeDocument/2006/relationships/image" Target="../media/image395.png"/><Relationship Id="rId19" Type="http://schemas.openxmlformats.org/officeDocument/2006/relationships/image" Target="../media/image383.png"/><Relationship Id="rId4" Type="http://schemas.openxmlformats.org/officeDocument/2006/relationships/image" Target="../media/image389.png"/><Relationship Id="rId9" Type="http://schemas.openxmlformats.org/officeDocument/2006/relationships/image" Target="../media/image394.png"/><Relationship Id="rId14" Type="http://schemas.openxmlformats.org/officeDocument/2006/relationships/image" Target="../media/image378.png"/><Relationship Id="rId22" Type="http://schemas.openxmlformats.org/officeDocument/2006/relationships/image" Target="../media/image386.png"/></Relationships>
</file>

<file path=ppt/slides/_rels/slide119.xml.rels><?xml version="1.0" encoding="UTF-8" standalone="yes"?>
<Relationships xmlns="http://schemas.openxmlformats.org/package/2006/relationships"><Relationship Id="rId8" Type="http://schemas.openxmlformats.org/officeDocument/2006/relationships/image" Target="../media/image404.png"/><Relationship Id="rId3" Type="http://schemas.openxmlformats.org/officeDocument/2006/relationships/image" Target="../media/image399.jpeg"/><Relationship Id="rId7" Type="http://schemas.openxmlformats.org/officeDocument/2006/relationships/image" Target="../media/image403.png"/><Relationship Id="rId12" Type="http://schemas.openxmlformats.org/officeDocument/2006/relationships/image" Target="../media/image408.png"/><Relationship Id="rId2" Type="http://schemas.openxmlformats.org/officeDocument/2006/relationships/notesSlide" Target="../notesSlides/notesSlide77.xml"/><Relationship Id="rId1" Type="http://schemas.openxmlformats.org/officeDocument/2006/relationships/slideLayout" Target="../slideLayouts/slideLayout150.xml"/><Relationship Id="rId6" Type="http://schemas.openxmlformats.org/officeDocument/2006/relationships/image" Target="../media/image402.png"/><Relationship Id="rId11" Type="http://schemas.openxmlformats.org/officeDocument/2006/relationships/image" Target="../media/image407.png"/><Relationship Id="rId5" Type="http://schemas.openxmlformats.org/officeDocument/2006/relationships/image" Target="../media/image401.jpeg"/><Relationship Id="rId10" Type="http://schemas.openxmlformats.org/officeDocument/2006/relationships/image" Target="../media/image406.png"/><Relationship Id="rId4" Type="http://schemas.openxmlformats.org/officeDocument/2006/relationships/image" Target="../media/image400.jpeg"/><Relationship Id="rId9" Type="http://schemas.openxmlformats.org/officeDocument/2006/relationships/image" Target="../media/image405.png"/></Relationships>
</file>

<file path=ppt/slides/_rels/slide120.xml.rels><?xml version="1.0" encoding="UTF-8" standalone="yes"?>
<Relationships xmlns="http://schemas.openxmlformats.org/package/2006/relationships"><Relationship Id="rId3" Type="http://schemas.openxmlformats.org/officeDocument/2006/relationships/image" Target="../media/image409.png"/><Relationship Id="rId2" Type="http://schemas.openxmlformats.org/officeDocument/2006/relationships/notesSlide" Target="../notesSlides/notesSlide78.xml"/><Relationship Id="rId1" Type="http://schemas.openxmlformats.org/officeDocument/2006/relationships/slideLayout" Target="../slideLayouts/slideLayout150.xml"/><Relationship Id="rId6" Type="http://schemas.openxmlformats.org/officeDocument/2006/relationships/image" Target="../media/image412.png"/><Relationship Id="rId5" Type="http://schemas.openxmlformats.org/officeDocument/2006/relationships/image" Target="../media/image411.png"/><Relationship Id="rId4" Type="http://schemas.openxmlformats.org/officeDocument/2006/relationships/image" Target="../media/image410.svg"/></Relationships>
</file>

<file path=ppt/slides/_rels/slide121.xml.rels><?xml version="1.0" encoding="UTF-8" standalone="yes"?>
<Relationships xmlns="http://schemas.openxmlformats.org/package/2006/relationships"><Relationship Id="rId3" Type="http://schemas.openxmlformats.org/officeDocument/2006/relationships/image" Target="../media/image413.png"/><Relationship Id="rId7" Type="http://schemas.openxmlformats.org/officeDocument/2006/relationships/image" Target="../media/image417.png"/><Relationship Id="rId2" Type="http://schemas.openxmlformats.org/officeDocument/2006/relationships/notesSlide" Target="../notesSlides/notesSlide79.xml"/><Relationship Id="rId1" Type="http://schemas.openxmlformats.org/officeDocument/2006/relationships/slideLayout" Target="../slideLayouts/slideLayout150.xml"/><Relationship Id="rId6" Type="http://schemas.openxmlformats.org/officeDocument/2006/relationships/image" Target="../media/image416.png"/><Relationship Id="rId5" Type="http://schemas.openxmlformats.org/officeDocument/2006/relationships/image" Target="../media/image415.png"/><Relationship Id="rId4" Type="http://schemas.openxmlformats.org/officeDocument/2006/relationships/image" Target="../media/image414.png"/></Relationships>
</file>

<file path=ppt/slides/_rels/slide122.xml.rels><?xml version="1.0" encoding="UTF-8" standalone="yes"?>
<Relationships xmlns="http://schemas.openxmlformats.org/package/2006/relationships"><Relationship Id="rId3" Type="http://schemas.openxmlformats.org/officeDocument/2006/relationships/image" Target="../media/image418.png"/><Relationship Id="rId2" Type="http://schemas.openxmlformats.org/officeDocument/2006/relationships/notesSlide" Target="../notesSlides/notesSlide80.xml"/><Relationship Id="rId1" Type="http://schemas.openxmlformats.org/officeDocument/2006/relationships/slideLayout" Target="../slideLayouts/slideLayout150.xml"/><Relationship Id="rId5" Type="http://schemas.openxmlformats.org/officeDocument/2006/relationships/hyperlink" Target="mailto:Amelie.martinez@msc.org" TargetMode="External"/><Relationship Id="rId4" Type="http://schemas.openxmlformats.org/officeDocument/2006/relationships/image" Target="../media/image419.png"/></Relationships>
</file>

<file path=ppt/slides/_rels/slide123.xml.rels><?xml version="1.0" encoding="UTF-8" standalone="yes"?>
<Relationships xmlns="http://schemas.openxmlformats.org/package/2006/relationships"><Relationship Id="rId8" Type="http://schemas.openxmlformats.org/officeDocument/2006/relationships/image" Target="../media/image425.jpeg"/><Relationship Id="rId3" Type="http://schemas.openxmlformats.org/officeDocument/2006/relationships/image" Target="../media/image420.png"/><Relationship Id="rId7" Type="http://schemas.openxmlformats.org/officeDocument/2006/relationships/image" Target="../media/image424.png"/><Relationship Id="rId2" Type="http://schemas.openxmlformats.org/officeDocument/2006/relationships/notesSlide" Target="../notesSlides/notesSlide81.xml"/><Relationship Id="rId1" Type="http://schemas.openxmlformats.org/officeDocument/2006/relationships/slideLayout" Target="../slideLayouts/slideLayout150.xml"/><Relationship Id="rId6" Type="http://schemas.openxmlformats.org/officeDocument/2006/relationships/image" Target="../media/image423.png"/><Relationship Id="rId5" Type="http://schemas.openxmlformats.org/officeDocument/2006/relationships/image" Target="../media/image422.png"/><Relationship Id="rId10" Type="http://schemas.openxmlformats.org/officeDocument/2006/relationships/image" Target="../media/image427.png"/><Relationship Id="rId4" Type="http://schemas.openxmlformats.org/officeDocument/2006/relationships/image" Target="../media/image421.png"/><Relationship Id="rId9" Type="http://schemas.openxmlformats.org/officeDocument/2006/relationships/image" Target="../media/image426.png"/></Relationships>
</file>

<file path=ppt/slides/_rels/slide124.xml.rels><?xml version="1.0" encoding="UTF-8" standalone="yes"?>
<Relationships xmlns="http://schemas.openxmlformats.org/package/2006/relationships"><Relationship Id="rId3" Type="http://schemas.openxmlformats.org/officeDocument/2006/relationships/image" Target="../media/image429.png"/><Relationship Id="rId2" Type="http://schemas.openxmlformats.org/officeDocument/2006/relationships/image" Target="../media/image428.png"/><Relationship Id="rId1" Type="http://schemas.openxmlformats.org/officeDocument/2006/relationships/slideLayout" Target="../slideLayouts/slideLayout138.xml"/><Relationship Id="rId4" Type="http://schemas.openxmlformats.org/officeDocument/2006/relationships/image" Target="../media/image78.jpeg"/></Relationships>
</file>

<file path=ppt/slides/_rels/slide125.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notesSlide" Target="../notesSlides/notesSlide82.xml"/><Relationship Id="rId1" Type="http://schemas.openxmlformats.org/officeDocument/2006/relationships/slideLayout" Target="../slideLayouts/slideLayout123.xml"/><Relationship Id="rId6" Type="http://schemas.openxmlformats.org/officeDocument/2006/relationships/image" Target="../media/image433.png"/><Relationship Id="rId5" Type="http://schemas.openxmlformats.org/officeDocument/2006/relationships/image" Target="../media/image432.png"/><Relationship Id="rId4" Type="http://schemas.openxmlformats.org/officeDocument/2006/relationships/image" Target="../media/image431.png"/></Relationships>
</file>

<file path=ppt/slides/_rels/slide126.xml.rels><?xml version="1.0" encoding="UTF-8" standalone="yes"?>
<Relationships xmlns="http://schemas.openxmlformats.org/package/2006/relationships"><Relationship Id="rId8" Type="http://schemas.openxmlformats.org/officeDocument/2006/relationships/image" Target="../media/image439.jpg"/><Relationship Id="rId3" Type="http://schemas.openxmlformats.org/officeDocument/2006/relationships/image" Target="../media/image434.png"/><Relationship Id="rId7" Type="http://schemas.openxmlformats.org/officeDocument/2006/relationships/image" Target="../media/image438.jpg"/><Relationship Id="rId2" Type="http://schemas.openxmlformats.org/officeDocument/2006/relationships/notesSlide" Target="../notesSlides/notesSlide83.xml"/><Relationship Id="rId1" Type="http://schemas.openxmlformats.org/officeDocument/2006/relationships/slideLayout" Target="../slideLayouts/slideLayout123.xml"/><Relationship Id="rId6" Type="http://schemas.openxmlformats.org/officeDocument/2006/relationships/image" Target="../media/image437.jpg"/><Relationship Id="rId5" Type="http://schemas.openxmlformats.org/officeDocument/2006/relationships/image" Target="../media/image436.jpg"/><Relationship Id="rId4" Type="http://schemas.openxmlformats.org/officeDocument/2006/relationships/image" Target="../media/image435.jpg"/></Relationships>
</file>

<file path=ppt/slides/_rels/slide127.xml.rels><?xml version="1.0" encoding="UTF-8" standalone="yes"?>
<Relationships xmlns="http://schemas.openxmlformats.org/package/2006/relationships"><Relationship Id="rId3" Type="http://schemas.openxmlformats.org/officeDocument/2006/relationships/image" Target="../media/image434.png"/><Relationship Id="rId2" Type="http://schemas.openxmlformats.org/officeDocument/2006/relationships/notesSlide" Target="../notesSlides/notesSlide84.xml"/><Relationship Id="rId1" Type="http://schemas.openxmlformats.org/officeDocument/2006/relationships/slideLayout" Target="../slideLayouts/slideLayout123.xml"/><Relationship Id="rId4" Type="http://schemas.openxmlformats.org/officeDocument/2006/relationships/image" Target="../media/image440.jpg"/></Relationships>
</file>

<file path=ppt/slides/_rels/slide128.xml.rels><?xml version="1.0" encoding="UTF-8" standalone="yes"?>
<Relationships xmlns="http://schemas.openxmlformats.org/package/2006/relationships"><Relationship Id="rId3" Type="http://schemas.openxmlformats.org/officeDocument/2006/relationships/image" Target="../media/image434.png"/><Relationship Id="rId2" Type="http://schemas.openxmlformats.org/officeDocument/2006/relationships/notesSlide" Target="../notesSlides/notesSlide85.xml"/><Relationship Id="rId1" Type="http://schemas.openxmlformats.org/officeDocument/2006/relationships/slideLayout" Target="../slideLayouts/slideLayout123.xml"/><Relationship Id="rId4" Type="http://schemas.openxmlformats.org/officeDocument/2006/relationships/image" Target="../media/image441.jpg"/></Relationships>
</file>

<file path=ppt/slides/_rels/slide129.xml.rels><?xml version="1.0" encoding="UTF-8" standalone="yes"?>
<Relationships xmlns="http://schemas.openxmlformats.org/package/2006/relationships"><Relationship Id="rId13" Type="http://schemas.openxmlformats.org/officeDocument/2006/relationships/image" Target="../media/image452.png"/><Relationship Id="rId18" Type="http://schemas.openxmlformats.org/officeDocument/2006/relationships/image" Target="../media/image457.png"/><Relationship Id="rId26" Type="http://schemas.openxmlformats.org/officeDocument/2006/relationships/image" Target="../media/image465.png"/><Relationship Id="rId21" Type="http://schemas.openxmlformats.org/officeDocument/2006/relationships/image" Target="../media/image460.png"/><Relationship Id="rId34" Type="http://schemas.openxmlformats.org/officeDocument/2006/relationships/image" Target="../media/image431.png"/><Relationship Id="rId7" Type="http://schemas.openxmlformats.org/officeDocument/2006/relationships/image" Target="../media/image446.png"/><Relationship Id="rId12" Type="http://schemas.openxmlformats.org/officeDocument/2006/relationships/image" Target="../media/image451.png"/><Relationship Id="rId17" Type="http://schemas.openxmlformats.org/officeDocument/2006/relationships/image" Target="../media/image456.png"/><Relationship Id="rId25" Type="http://schemas.openxmlformats.org/officeDocument/2006/relationships/image" Target="../media/image464.png"/><Relationship Id="rId33" Type="http://schemas.openxmlformats.org/officeDocument/2006/relationships/image" Target="../media/image472.png"/><Relationship Id="rId2" Type="http://schemas.openxmlformats.org/officeDocument/2006/relationships/notesSlide" Target="../notesSlides/notesSlide86.xml"/><Relationship Id="rId16" Type="http://schemas.openxmlformats.org/officeDocument/2006/relationships/image" Target="../media/image455.png"/><Relationship Id="rId20" Type="http://schemas.openxmlformats.org/officeDocument/2006/relationships/image" Target="../media/image459.png"/><Relationship Id="rId29" Type="http://schemas.openxmlformats.org/officeDocument/2006/relationships/image" Target="../media/image468.png"/><Relationship Id="rId1" Type="http://schemas.openxmlformats.org/officeDocument/2006/relationships/slideLayout" Target="../slideLayouts/slideLayout124.xml"/><Relationship Id="rId6" Type="http://schemas.openxmlformats.org/officeDocument/2006/relationships/image" Target="../media/image445.jpg"/><Relationship Id="rId11" Type="http://schemas.openxmlformats.org/officeDocument/2006/relationships/image" Target="../media/image450.png"/><Relationship Id="rId24" Type="http://schemas.openxmlformats.org/officeDocument/2006/relationships/image" Target="../media/image463.png"/><Relationship Id="rId32" Type="http://schemas.openxmlformats.org/officeDocument/2006/relationships/image" Target="../media/image471.png"/><Relationship Id="rId37" Type="http://schemas.openxmlformats.org/officeDocument/2006/relationships/image" Target="../media/image475.png"/><Relationship Id="rId5" Type="http://schemas.openxmlformats.org/officeDocument/2006/relationships/image" Target="../media/image444.png"/><Relationship Id="rId15" Type="http://schemas.openxmlformats.org/officeDocument/2006/relationships/image" Target="../media/image454.png"/><Relationship Id="rId23" Type="http://schemas.openxmlformats.org/officeDocument/2006/relationships/image" Target="../media/image462.png"/><Relationship Id="rId28" Type="http://schemas.openxmlformats.org/officeDocument/2006/relationships/image" Target="../media/image467.png"/><Relationship Id="rId36" Type="http://schemas.openxmlformats.org/officeDocument/2006/relationships/image" Target="../media/image474.png"/><Relationship Id="rId10" Type="http://schemas.openxmlformats.org/officeDocument/2006/relationships/image" Target="../media/image449.png"/><Relationship Id="rId19" Type="http://schemas.openxmlformats.org/officeDocument/2006/relationships/image" Target="../media/image458.png"/><Relationship Id="rId31" Type="http://schemas.openxmlformats.org/officeDocument/2006/relationships/image" Target="../media/image470.png"/><Relationship Id="rId4" Type="http://schemas.openxmlformats.org/officeDocument/2006/relationships/image" Target="../media/image443.jpg"/><Relationship Id="rId9" Type="http://schemas.openxmlformats.org/officeDocument/2006/relationships/image" Target="../media/image448.png"/><Relationship Id="rId14" Type="http://schemas.openxmlformats.org/officeDocument/2006/relationships/image" Target="../media/image453.png"/><Relationship Id="rId22" Type="http://schemas.openxmlformats.org/officeDocument/2006/relationships/image" Target="../media/image461.png"/><Relationship Id="rId27" Type="http://schemas.openxmlformats.org/officeDocument/2006/relationships/image" Target="../media/image466.png"/><Relationship Id="rId30" Type="http://schemas.openxmlformats.org/officeDocument/2006/relationships/image" Target="../media/image469.png"/><Relationship Id="rId35" Type="http://schemas.openxmlformats.org/officeDocument/2006/relationships/image" Target="../media/image473.jpg"/><Relationship Id="rId8" Type="http://schemas.openxmlformats.org/officeDocument/2006/relationships/image" Target="../media/image447.png"/><Relationship Id="rId3" Type="http://schemas.openxmlformats.org/officeDocument/2006/relationships/image" Target="../media/image442.jpg"/></Relationships>
</file>

<file path=ppt/slides/_rels/slide130.xml.rels><?xml version="1.0" encoding="UTF-8" standalone="yes"?>
<Relationships xmlns="http://schemas.openxmlformats.org/package/2006/relationships"><Relationship Id="rId3" Type="http://schemas.openxmlformats.org/officeDocument/2006/relationships/image" Target="../media/image434.png"/><Relationship Id="rId7" Type="http://schemas.openxmlformats.org/officeDocument/2006/relationships/image" Target="../media/image479.png"/><Relationship Id="rId2" Type="http://schemas.openxmlformats.org/officeDocument/2006/relationships/notesSlide" Target="../notesSlides/notesSlide87.xml"/><Relationship Id="rId1" Type="http://schemas.openxmlformats.org/officeDocument/2006/relationships/slideLayout" Target="../slideLayouts/slideLayout123.xml"/><Relationship Id="rId6" Type="http://schemas.openxmlformats.org/officeDocument/2006/relationships/image" Target="../media/image478.jpg"/><Relationship Id="rId5" Type="http://schemas.openxmlformats.org/officeDocument/2006/relationships/image" Target="../media/image477.png"/><Relationship Id="rId4" Type="http://schemas.openxmlformats.org/officeDocument/2006/relationships/image" Target="../media/image476.jpg"/></Relationships>
</file>

<file path=ppt/slides/_rels/slide131.xml.rels><?xml version="1.0" encoding="UTF-8" standalone="yes"?>
<Relationships xmlns="http://schemas.openxmlformats.org/package/2006/relationships"><Relationship Id="rId3" Type="http://schemas.openxmlformats.org/officeDocument/2006/relationships/image" Target="../media/image480.jpg"/><Relationship Id="rId2" Type="http://schemas.openxmlformats.org/officeDocument/2006/relationships/notesSlide" Target="../notesSlides/notesSlide88.xml"/><Relationship Id="rId1" Type="http://schemas.openxmlformats.org/officeDocument/2006/relationships/slideLayout" Target="../slideLayouts/slideLayout123.xml"/><Relationship Id="rId6" Type="http://schemas.openxmlformats.org/officeDocument/2006/relationships/image" Target="../media/image483.png"/><Relationship Id="rId5" Type="http://schemas.openxmlformats.org/officeDocument/2006/relationships/image" Target="../media/image482.png"/><Relationship Id="rId4" Type="http://schemas.openxmlformats.org/officeDocument/2006/relationships/image" Target="../media/image481.png"/></Relationships>
</file>

<file path=ppt/slides/_rels/slide132.xml.rels><?xml version="1.0" encoding="UTF-8" standalone="yes"?>
<Relationships xmlns="http://schemas.openxmlformats.org/package/2006/relationships"><Relationship Id="rId3" Type="http://schemas.openxmlformats.org/officeDocument/2006/relationships/image" Target="../media/image484.png"/><Relationship Id="rId2" Type="http://schemas.openxmlformats.org/officeDocument/2006/relationships/notesSlide" Target="../notesSlides/notesSlide89.xml"/><Relationship Id="rId1" Type="http://schemas.openxmlformats.org/officeDocument/2006/relationships/slideLayout" Target="../slideLayouts/slideLayout123.xml"/><Relationship Id="rId4" Type="http://schemas.openxmlformats.org/officeDocument/2006/relationships/image" Target="../media/image434.png"/></Relationships>
</file>

<file path=ppt/slides/_rels/slide133.xml.rels><?xml version="1.0" encoding="UTF-8" standalone="yes"?>
<Relationships xmlns="http://schemas.openxmlformats.org/package/2006/relationships"><Relationship Id="rId3" Type="http://schemas.openxmlformats.org/officeDocument/2006/relationships/image" Target="../media/image434.png"/><Relationship Id="rId2" Type="http://schemas.openxmlformats.org/officeDocument/2006/relationships/notesSlide" Target="../notesSlides/notesSlide90.xml"/><Relationship Id="rId1" Type="http://schemas.openxmlformats.org/officeDocument/2006/relationships/slideLayout" Target="../slideLayouts/slideLayout123.xml"/><Relationship Id="rId4" Type="http://schemas.openxmlformats.org/officeDocument/2006/relationships/image" Target="../media/image485.jpg"/></Relationships>
</file>

<file path=ppt/slides/_rels/slide134.xml.rels><?xml version="1.0" encoding="UTF-8" standalone="yes"?>
<Relationships xmlns="http://schemas.openxmlformats.org/package/2006/relationships"><Relationship Id="rId3" Type="http://schemas.openxmlformats.org/officeDocument/2006/relationships/image" Target="../media/image431.png"/><Relationship Id="rId2" Type="http://schemas.openxmlformats.org/officeDocument/2006/relationships/notesSlide" Target="../notesSlides/notesSlide91.xml"/><Relationship Id="rId1" Type="http://schemas.openxmlformats.org/officeDocument/2006/relationships/slideLayout" Target="../slideLayouts/slideLayout123.xml"/><Relationship Id="rId4" Type="http://schemas.openxmlformats.org/officeDocument/2006/relationships/image" Target="../media/image486.png"/></Relationships>
</file>

<file path=ppt/slides/_rels/slide135.xml.rels><?xml version="1.0" encoding="UTF-8" standalone="yes"?>
<Relationships xmlns="http://schemas.openxmlformats.org/package/2006/relationships"><Relationship Id="rId3" Type="http://schemas.openxmlformats.org/officeDocument/2006/relationships/image" Target="../media/image431.png"/><Relationship Id="rId2" Type="http://schemas.openxmlformats.org/officeDocument/2006/relationships/notesSlide" Target="../notesSlides/notesSlide92.xml"/><Relationship Id="rId1" Type="http://schemas.openxmlformats.org/officeDocument/2006/relationships/slideLayout" Target="../slideLayouts/slideLayout123.xml"/><Relationship Id="rId4" Type="http://schemas.openxmlformats.org/officeDocument/2006/relationships/image" Target="../media/image487.png"/></Relationships>
</file>

<file path=ppt/slides/_rels/slide136.xml.rels><?xml version="1.0" encoding="UTF-8" standalone="yes"?>
<Relationships xmlns="http://schemas.openxmlformats.org/package/2006/relationships"><Relationship Id="rId3" Type="http://schemas.openxmlformats.org/officeDocument/2006/relationships/image" Target="../media/image434.png"/><Relationship Id="rId2" Type="http://schemas.openxmlformats.org/officeDocument/2006/relationships/notesSlide" Target="../notesSlides/notesSlide93.xml"/><Relationship Id="rId1" Type="http://schemas.openxmlformats.org/officeDocument/2006/relationships/slideLayout" Target="../slideLayouts/slideLayout123.xml"/><Relationship Id="rId4" Type="http://schemas.openxmlformats.org/officeDocument/2006/relationships/image" Target="../media/image488.png"/></Relationships>
</file>

<file path=ppt/slides/_rels/slide137.xml.rels><?xml version="1.0" encoding="UTF-8" standalone="yes"?>
<Relationships xmlns="http://schemas.openxmlformats.org/package/2006/relationships"><Relationship Id="rId3" Type="http://schemas.openxmlformats.org/officeDocument/2006/relationships/image" Target="../media/image434.png"/><Relationship Id="rId2" Type="http://schemas.openxmlformats.org/officeDocument/2006/relationships/notesSlide" Target="../notesSlides/notesSlide94.xml"/><Relationship Id="rId1" Type="http://schemas.openxmlformats.org/officeDocument/2006/relationships/slideLayout" Target="../slideLayouts/slideLayout123.xml"/><Relationship Id="rId4" Type="http://schemas.openxmlformats.org/officeDocument/2006/relationships/image" Target="../media/image489.png"/></Relationships>
</file>

<file path=ppt/slides/_rels/slide138.xml.rels><?xml version="1.0" encoding="UTF-8" standalone="yes"?>
<Relationships xmlns="http://schemas.openxmlformats.org/package/2006/relationships"><Relationship Id="rId3" Type="http://schemas.openxmlformats.org/officeDocument/2006/relationships/image" Target="../media/image434.png"/><Relationship Id="rId2" Type="http://schemas.openxmlformats.org/officeDocument/2006/relationships/notesSlide" Target="../notesSlides/notesSlide95.xml"/><Relationship Id="rId1" Type="http://schemas.openxmlformats.org/officeDocument/2006/relationships/slideLayout" Target="../slideLayouts/slideLayout123.xml"/><Relationship Id="rId6" Type="http://schemas.openxmlformats.org/officeDocument/2006/relationships/image" Target="../media/image492.png"/><Relationship Id="rId5" Type="http://schemas.openxmlformats.org/officeDocument/2006/relationships/image" Target="../media/image491.png"/><Relationship Id="rId4" Type="http://schemas.openxmlformats.org/officeDocument/2006/relationships/image" Target="../media/image490.jpg"/></Relationships>
</file>

<file path=ppt/slides/_rels/slide139.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notesSlide" Target="../notesSlides/notesSlide96.xml"/><Relationship Id="rId1" Type="http://schemas.openxmlformats.org/officeDocument/2006/relationships/slideLayout" Target="../slideLayouts/slideLayout123.xml"/><Relationship Id="rId5" Type="http://schemas.openxmlformats.org/officeDocument/2006/relationships/image" Target="../media/image493.png"/><Relationship Id="rId4" Type="http://schemas.openxmlformats.org/officeDocument/2006/relationships/image" Target="../media/image431.png"/></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133.xml"/></Relationships>
</file>

<file path=ppt/slides/_rels/slide141.xml.rels><?xml version="1.0" encoding="UTF-8" standalone="yes"?>
<Relationships xmlns="http://schemas.openxmlformats.org/package/2006/relationships"><Relationship Id="rId3" Type="http://schemas.openxmlformats.org/officeDocument/2006/relationships/image" Target="../media/image494.png"/><Relationship Id="rId2" Type="http://schemas.openxmlformats.org/officeDocument/2006/relationships/notesSlide" Target="../notesSlides/notesSlide98.xml"/><Relationship Id="rId1" Type="http://schemas.openxmlformats.org/officeDocument/2006/relationships/slideLayout" Target="../slideLayouts/slideLayout134.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134.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133.xml"/></Relationships>
</file>

<file path=ppt/slides/_rels/slide144.xml.rels><?xml version="1.0" encoding="UTF-8" standalone="yes"?>
<Relationships xmlns="http://schemas.openxmlformats.org/package/2006/relationships"><Relationship Id="rId3" Type="http://schemas.openxmlformats.org/officeDocument/2006/relationships/image" Target="../media/image495.png"/><Relationship Id="rId2" Type="http://schemas.openxmlformats.org/officeDocument/2006/relationships/notesSlide" Target="../notesSlides/notesSlide100.xml"/><Relationship Id="rId1" Type="http://schemas.openxmlformats.org/officeDocument/2006/relationships/slideLayout" Target="../slideLayouts/slideLayout13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4.xml"/></Relationships>
</file>

<file path=ppt/slides/_rels/slide146.xml.rels><?xml version="1.0" encoding="UTF-8" standalone="yes"?>
<Relationships xmlns="http://schemas.openxmlformats.org/package/2006/relationships"><Relationship Id="rId2" Type="http://schemas.openxmlformats.org/officeDocument/2006/relationships/notesSlide" Target="../notesSlides/notesSlide101.xml"/><Relationship Id="rId1" Type="http://schemas.openxmlformats.org/officeDocument/2006/relationships/slideLayout" Target="../slideLayouts/slideLayout135.xml"/></Relationships>
</file>

<file path=ppt/slides/_rels/slide147.xml.rels><?xml version="1.0" encoding="UTF-8" standalone="yes"?>
<Relationships xmlns="http://schemas.openxmlformats.org/package/2006/relationships"><Relationship Id="rId8" Type="http://schemas.openxmlformats.org/officeDocument/2006/relationships/image" Target="../media/image500.emf"/><Relationship Id="rId3" Type="http://schemas.openxmlformats.org/officeDocument/2006/relationships/image" Target="../media/image496.jpeg"/><Relationship Id="rId7" Type="http://schemas.openxmlformats.org/officeDocument/2006/relationships/image" Target="../media/image499.jpg"/><Relationship Id="rId2" Type="http://schemas.openxmlformats.org/officeDocument/2006/relationships/notesSlide" Target="../notesSlides/notesSlide102.xml"/><Relationship Id="rId1" Type="http://schemas.openxmlformats.org/officeDocument/2006/relationships/slideLayout" Target="../slideLayouts/slideLayout135.xml"/><Relationship Id="rId6" Type="http://schemas.openxmlformats.org/officeDocument/2006/relationships/image" Target="../media/image498.emf"/><Relationship Id="rId11" Type="http://schemas.openxmlformats.org/officeDocument/2006/relationships/image" Target="../media/image503.emf"/><Relationship Id="rId5" Type="http://schemas.openxmlformats.org/officeDocument/2006/relationships/image" Target="../media/image497.png"/><Relationship Id="rId10" Type="http://schemas.openxmlformats.org/officeDocument/2006/relationships/image" Target="../media/image502.emf"/><Relationship Id="rId4" Type="http://schemas.openxmlformats.org/officeDocument/2006/relationships/image" Target="../media/image176.emf"/><Relationship Id="rId9" Type="http://schemas.openxmlformats.org/officeDocument/2006/relationships/image" Target="../media/image501.emf"/></Relationships>
</file>

<file path=ppt/slides/_rels/slide148.xml.rels><?xml version="1.0" encoding="UTF-8" standalone="yes"?>
<Relationships xmlns="http://schemas.openxmlformats.org/package/2006/relationships"><Relationship Id="rId3" Type="http://schemas.openxmlformats.org/officeDocument/2006/relationships/image" Target="../media/image504.jpeg"/><Relationship Id="rId2" Type="http://schemas.openxmlformats.org/officeDocument/2006/relationships/notesSlide" Target="../notesSlides/notesSlide103.xml"/><Relationship Id="rId1" Type="http://schemas.openxmlformats.org/officeDocument/2006/relationships/slideLayout" Target="../slideLayouts/slideLayout135.xml"/><Relationship Id="rId4" Type="http://schemas.openxmlformats.org/officeDocument/2006/relationships/hyperlink" Target="https://www.iss-foundation.org/vessel-and-company-commitments/conservation-measures-and-auditing/our-conservation-measures/" TargetMode="External"/></Relationships>
</file>

<file path=ppt/slides/_rels/slide149.xml.rels><?xml version="1.0" encoding="UTF-8" standalone="yes"?>
<Relationships xmlns="http://schemas.openxmlformats.org/package/2006/relationships"><Relationship Id="rId3" Type="http://schemas.openxmlformats.org/officeDocument/2006/relationships/image" Target="../media/image505.png"/><Relationship Id="rId2" Type="http://schemas.openxmlformats.org/officeDocument/2006/relationships/notesSlide" Target="../notesSlides/notesSlide104.xml"/><Relationship Id="rId1" Type="http://schemas.openxmlformats.org/officeDocument/2006/relationships/slideLayout" Target="../slideLayouts/slideLayout135.xml"/><Relationship Id="rId4" Type="http://schemas.openxmlformats.org/officeDocument/2006/relationships/image" Target="../media/image83.png"/></Relationships>
</file>

<file path=ppt/slides/_rels/slide150.xml.rels><?xml version="1.0" encoding="UTF-8" standalone="yes"?>
<Relationships xmlns="http://schemas.openxmlformats.org/package/2006/relationships"><Relationship Id="rId3" Type="http://schemas.openxmlformats.org/officeDocument/2006/relationships/image" Target="../media/image274.png"/><Relationship Id="rId7" Type="http://schemas.openxmlformats.org/officeDocument/2006/relationships/image" Target="../media/image506.png"/><Relationship Id="rId2" Type="http://schemas.openxmlformats.org/officeDocument/2006/relationships/notesSlide" Target="../notesSlides/notesSlide105.xml"/><Relationship Id="rId1" Type="http://schemas.openxmlformats.org/officeDocument/2006/relationships/slideLayout" Target="../slideLayouts/slideLayout135.xml"/><Relationship Id="rId6" Type="http://schemas.openxmlformats.org/officeDocument/2006/relationships/hyperlink" Target="http://iss-foundation.org/knowledge-tools/databases/proactive-vessel-register/" TargetMode="External"/><Relationship Id="rId5" Type="http://schemas.openxmlformats.org/officeDocument/2006/relationships/hyperlink" Target="http://www.iss-foundation.org/vessel-and-company-commitments/other-vessel-lists/vessels-in-other-sustainability-initiatives-vosi/" TargetMode="External"/><Relationship Id="rId4" Type="http://schemas.openxmlformats.org/officeDocument/2006/relationships/image" Target="../media/image176.emf"/></Relationships>
</file>

<file path=ppt/slides/_rels/slide151.xml.rels><?xml version="1.0" encoding="UTF-8" standalone="yes"?>
<Relationships xmlns="http://schemas.openxmlformats.org/package/2006/relationships"><Relationship Id="rId3" Type="http://schemas.openxmlformats.org/officeDocument/2006/relationships/hyperlink" Target="https://www.iss-foundation.org/vessel-and-company-commitments/proactive-vessel-register/proactive-vessel-register-pvr/apply-to-the-pvr/" TargetMode="External"/><Relationship Id="rId2" Type="http://schemas.openxmlformats.org/officeDocument/2006/relationships/notesSlide" Target="../notesSlides/notesSlide106.xml"/><Relationship Id="rId1" Type="http://schemas.openxmlformats.org/officeDocument/2006/relationships/slideLayout" Target="../slideLayouts/slideLayout135.xml"/><Relationship Id="rId6" Type="http://schemas.openxmlformats.org/officeDocument/2006/relationships/image" Target="../media/image88.png"/><Relationship Id="rId5" Type="http://schemas.openxmlformats.org/officeDocument/2006/relationships/image" Target="../media/image82.png"/><Relationship Id="rId4" Type="http://schemas.openxmlformats.org/officeDocument/2006/relationships/hyperlink" Target="https://www.iss-foundation.org/vessel-and-company-commitments/vessels-in-other-sustainability-initiatives-vosi/apply-to-the-vosi/" TargetMode="External"/></Relationships>
</file>

<file path=ppt/slides/_rels/slide152.xml.rels><?xml version="1.0" encoding="UTF-8" standalone="yes"?>
<Relationships xmlns="http://schemas.openxmlformats.org/package/2006/relationships"><Relationship Id="rId3" Type="http://schemas.openxmlformats.org/officeDocument/2006/relationships/image" Target="../media/image507.png"/><Relationship Id="rId2" Type="http://schemas.openxmlformats.org/officeDocument/2006/relationships/notesSlide" Target="../notesSlides/notesSlide107.xml"/><Relationship Id="rId1" Type="http://schemas.openxmlformats.org/officeDocument/2006/relationships/slideLayout" Target="../slideLayouts/slideLayout134.xml"/></Relationships>
</file>

<file path=ppt/slides/_rels/slide153.xml.rels><?xml version="1.0" encoding="UTF-8" standalone="yes"?>
<Relationships xmlns="http://schemas.openxmlformats.org/package/2006/relationships"><Relationship Id="rId3" Type="http://schemas.openxmlformats.org/officeDocument/2006/relationships/image" Target="../media/image508.png"/><Relationship Id="rId2" Type="http://schemas.openxmlformats.org/officeDocument/2006/relationships/notesSlide" Target="../notesSlides/notesSlide108.xml"/><Relationship Id="rId1" Type="http://schemas.openxmlformats.org/officeDocument/2006/relationships/slideLayout" Target="../slideLayouts/slideLayout134.xml"/><Relationship Id="rId4" Type="http://schemas.openxmlformats.org/officeDocument/2006/relationships/image" Target="../media/image509.jpg"/></Relationships>
</file>

<file path=ppt/slides/_rels/slide154.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134.xml"/></Relationships>
</file>

<file path=ppt/slides/_rels/slide155.xml.rels><?xml version="1.0" encoding="UTF-8" standalone="yes"?>
<Relationships xmlns="http://schemas.openxmlformats.org/package/2006/relationships"><Relationship Id="rId3" Type="http://schemas.openxmlformats.org/officeDocument/2006/relationships/image" Target="../media/image494.png"/><Relationship Id="rId2" Type="http://schemas.openxmlformats.org/officeDocument/2006/relationships/notesSlide" Target="../notesSlides/notesSlide110.xml"/><Relationship Id="rId1" Type="http://schemas.openxmlformats.org/officeDocument/2006/relationships/slideLayout" Target="../slideLayouts/slideLayout135.xml"/></Relationships>
</file>

<file path=ppt/slides/_rels/slide156.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20.xml"/></Relationships>
</file>

<file path=ppt/slides/_rels/slide157.xml.rels><?xml version="1.0" encoding="UTF-8" standalone="yes"?>
<Relationships xmlns="http://schemas.openxmlformats.org/package/2006/relationships"><Relationship Id="rId3" Type="http://schemas.openxmlformats.org/officeDocument/2006/relationships/hyperlink" Target="https://www.iss-foundation.org/" TargetMode="External"/><Relationship Id="rId2" Type="http://schemas.openxmlformats.org/officeDocument/2006/relationships/notesSlide" Target="../notesSlides/notesSlide112.xml"/><Relationship Id="rId1" Type="http://schemas.openxmlformats.org/officeDocument/2006/relationships/slideLayout" Target="../slideLayouts/slideLayout21.xml"/><Relationship Id="rId5" Type="http://schemas.openxmlformats.org/officeDocument/2006/relationships/image" Target="../media/image4.emf"/><Relationship Id="rId4" Type="http://schemas.openxmlformats.org/officeDocument/2006/relationships/hyperlink" Target="mailto:info@iss-foundation.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3FB43-8216-E474-0991-09624B373836}"/>
            </a:ext>
          </a:extLst>
        </p:cNvPr>
        <p:cNvGrpSpPr/>
        <p:nvPr/>
      </p:nvGrpSpPr>
      <p:grpSpPr>
        <a:xfrm>
          <a:off x="0" y="0"/>
          <a:ext cx="0" cy="0"/>
          <a:chOff x="0" y="0"/>
          <a:chExt cx="0" cy="0"/>
        </a:xfrm>
      </p:grpSpPr>
      <p:grpSp>
        <p:nvGrpSpPr>
          <p:cNvPr id="43" name="Group 42">
            <a:extLst>
              <a:ext uri="{FF2B5EF4-FFF2-40B4-BE49-F238E27FC236}">
                <a16:creationId xmlns:a16="http://schemas.microsoft.com/office/drawing/2014/main" id="{8DF39859-0BE1-03EC-1436-6FD12EB776C5}"/>
              </a:ext>
            </a:extLst>
          </p:cNvPr>
          <p:cNvGrpSpPr/>
          <p:nvPr/>
        </p:nvGrpSpPr>
        <p:grpSpPr>
          <a:xfrm>
            <a:off x="-708252" y="1302066"/>
            <a:ext cx="13085781" cy="3899145"/>
            <a:chOff x="-708252" y="2048773"/>
            <a:chExt cx="13085781" cy="3899145"/>
          </a:xfrm>
        </p:grpSpPr>
        <p:sp>
          <p:nvSpPr>
            <p:cNvPr id="44" name="Rectangle 43">
              <a:extLst>
                <a:ext uri="{FF2B5EF4-FFF2-40B4-BE49-F238E27FC236}">
                  <a16:creationId xmlns:a16="http://schemas.microsoft.com/office/drawing/2014/main" id="{B4962AB1-5734-6A78-E532-967E44373500}"/>
                </a:ext>
              </a:extLst>
            </p:cNvPr>
            <p:cNvSpPr/>
            <p:nvPr/>
          </p:nvSpPr>
          <p:spPr>
            <a:xfrm>
              <a:off x="-212035" y="4774717"/>
              <a:ext cx="12589563" cy="1173201"/>
            </a:xfrm>
            <a:prstGeom prst="rect">
              <a:avLst/>
            </a:prstGeom>
            <a:solidFill>
              <a:srgbClr val="9ED1C8">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Title 1">
              <a:extLst>
                <a:ext uri="{FF2B5EF4-FFF2-40B4-BE49-F238E27FC236}">
                  <a16:creationId xmlns:a16="http://schemas.microsoft.com/office/drawing/2014/main" id="{DFD6A896-27FE-A1B8-27A7-DF78C2C2F061}"/>
                </a:ext>
              </a:extLst>
            </p:cNvPr>
            <p:cNvSpPr txBox="1">
              <a:spLocks/>
            </p:cNvSpPr>
            <p:nvPr/>
          </p:nvSpPr>
          <p:spPr>
            <a:xfrm>
              <a:off x="721533" y="5175603"/>
              <a:ext cx="9853701" cy="405935"/>
            </a:xfrm>
            <a:prstGeom prst="rect">
              <a:avLst/>
            </a:prstGeom>
          </p:spPr>
          <p:txBody>
            <a:bodyPr>
              <a:noAutofit/>
            </a:bodyPr>
            <a:lst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a:lstStyle>
            <a:p>
              <a:r>
                <a:rPr lang="en-US" dirty="0">
                  <a:solidFill>
                    <a:schemeClr val="bg2">
                      <a:lumMod val="25000"/>
                    </a:schemeClr>
                  </a:solidFill>
                </a:rPr>
                <a:t>ISSF 2026 Tuna Sustainability Market Forum  </a:t>
              </a:r>
              <a:r>
                <a:rPr lang="en-US" b="0" dirty="0">
                  <a:solidFill>
                    <a:schemeClr val="bg2">
                      <a:lumMod val="25000"/>
                    </a:schemeClr>
                  </a:solidFill>
                </a:rPr>
                <a:t>|  9 October 2026 </a:t>
              </a:r>
              <a:br>
                <a:rPr lang="en-US" dirty="0">
                  <a:solidFill>
                    <a:schemeClr val="bg2">
                      <a:lumMod val="25000"/>
                    </a:schemeClr>
                  </a:solidFill>
                </a:rPr>
              </a:br>
              <a:endParaRPr lang="en-US" b="0" dirty="0">
                <a:solidFill>
                  <a:schemeClr val="bg2">
                    <a:lumMod val="25000"/>
                  </a:schemeClr>
                </a:solidFill>
              </a:endParaRPr>
            </a:p>
          </p:txBody>
        </p:sp>
        <p:sp>
          <p:nvSpPr>
            <p:cNvPr id="46" name="Snip Single Corner Rectangle 45">
              <a:extLst>
                <a:ext uri="{FF2B5EF4-FFF2-40B4-BE49-F238E27FC236}">
                  <a16:creationId xmlns:a16="http://schemas.microsoft.com/office/drawing/2014/main" id="{78616C93-2C0A-1A1B-E346-F9233D9032B6}"/>
                </a:ext>
              </a:extLst>
            </p:cNvPr>
            <p:cNvSpPr>
              <a:spLocks/>
            </p:cNvSpPr>
            <p:nvPr/>
          </p:nvSpPr>
          <p:spPr>
            <a:xfrm rot="10800000" flipH="1" flipV="1">
              <a:off x="-496868" y="2048773"/>
              <a:ext cx="12874397" cy="2725944"/>
            </a:xfrm>
            <a:prstGeom prst="snip1Rect">
              <a:avLst>
                <a:gd name="adj" fmla="val 0"/>
              </a:avLst>
            </a:prstGeom>
            <a:solidFill>
              <a:srgbClr val="203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dirty="0">
                <a:solidFill>
                  <a:schemeClr val="accent4"/>
                </a:solidFill>
              </a:endParaRPr>
            </a:p>
          </p:txBody>
        </p:sp>
        <p:cxnSp>
          <p:nvCxnSpPr>
            <p:cNvPr id="47" name="Straight Connector 46">
              <a:extLst>
                <a:ext uri="{FF2B5EF4-FFF2-40B4-BE49-F238E27FC236}">
                  <a16:creationId xmlns:a16="http://schemas.microsoft.com/office/drawing/2014/main" id="{ACE33F67-94B1-765E-1932-1FEF5D3D4705}"/>
                </a:ext>
              </a:extLst>
            </p:cNvPr>
            <p:cNvCxnSpPr>
              <a:cxnSpLocks/>
            </p:cNvCxnSpPr>
            <p:nvPr/>
          </p:nvCxnSpPr>
          <p:spPr>
            <a:xfrm>
              <a:off x="-708252" y="2048773"/>
              <a:ext cx="1308578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8" name="Title 1">
              <a:extLst>
                <a:ext uri="{FF2B5EF4-FFF2-40B4-BE49-F238E27FC236}">
                  <a16:creationId xmlns:a16="http://schemas.microsoft.com/office/drawing/2014/main" id="{7C782528-9A4C-87A0-81DC-F6650A2EC19B}"/>
                </a:ext>
              </a:extLst>
            </p:cNvPr>
            <p:cNvSpPr txBox="1">
              <a:spLocks/>
            </p:cNvSpPr>
            <p:nvPr/>
          </p:nvSpPr>
          <p:spPr>
            <a:xfrm>
              <a:off x="721533" y="2528649"/>
              <a:ext cx="8247437" cy="1791420"/>
            </a:xfrm>
            <a:prstGeom prst="rect">
              <a:avLst/>
            </a:prstGeom>
          </p:spPr>
          <p:txBody>
            <a:bodyPr>
              <a:noAutofit/>
            </a:bodyPr>
            <a:lst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a:lstStyle>
            <a:p>
              <a:pPr>
                <a:lnSpc>
                  <a:spcPct val="110000"/>
                </a:lnSpc>
                <a:spcAft>
                  <a:spcPts val="600"/>
                </a:spcAft>
              </a:pPr>
              <a:r>
                <a:rPr lang="en-US" sz="4000" dirty="0"/>
                <a:t>Realizing Value:</a:t>
              </a:r>
            </a:p>
            <a:p>
              <a:pPr>
                <a:spcAft>
                  <a:spcPts val="600"/>
                </a:spcAft>
              </a:pPr>
              <a:r>
                <a:rPr lang="en-US" sz="4000" dirty="0"/>
                <a:t>Tuna Sustainability Progress</a:t>
              </a:r>
              <a:br>
                <a:rPr lang="en-US" sz="4000" dirty="0"/>
              </a:br>
              <a:r>
                <a:rPr lang="en-US" sz="4000" dirty="0"/>
                <a:t>&amp; Market Priorities</a:t>
              </a:r>
            </a:p>
          </p:txBody>
        </p:sp>
      </p:grpSp>
    </p:spTree>
    <p:extLst>
      <p:ext uri="{BB962C8B-B14F-4D97-AF65-F5344CB8AC3E}">
        <p14:creationId xmlns:p14="http://schemas.microsoft.com/office/powerpoint/2010/main" val="24033780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nip Single Corner Rectangle 1">
            <a:extLst>
              <a:ext uri="{FF2B5EF4-FFF2-40B4-BE49-F238E27FC236}">
                <a16:creationId xmlns:a16="http://schemas.microsoft.com/office/drawing/2014/main" id="{436C27D0-18CD-9F1B-9873-D06208EDF4FC}"/>
              </a:ext>
            </a:extLst>
          </p:cNvPr>
          <p:cNvSpPr>
            <a:spLocks/>
          </p:cNvSpPr>
          <p:nvPr/>
        </p:nvSpPr>
        <p:spPr>
          <a:xfrm rot="10800000" flipH="1" flipV="1">
            <a:off x="-390850" y="2494216"/>
            <a:ext cx="11209104" cy="1517568"/>
          </a:xfrm>
          <a:prstGeom prst="snip1Rect">
            <a:avLst>
              <a:gd name="adj" fmla="val 0"/>
            </a:avLst>
          </a:prstGeom>
          <a:solidFill>
            <a:srgbClr val="203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chemeClr val="accent4"/>
              </a:solidFill>
            </a:endParaRPr>
          </a:p>
        </p:txBody>
      </p:sp>
      <p:sp>
        <p:nvSpPr>
          <p:cNvPr id="15" name="Title 1">
            <a:extLst>
              <a:ext uri="{FF2B5EF4-FFF2-40B4-BE49-F238E27FC236}">
                <a16:creationId xmlns:a16="http://schemas.microsoft.com/office/drawing/2014/main" id="{53A35884-13CC-9158-1244-AB7288593B43}"/>
              </a:ext>
            </a:extLst>
          </p:cNvPr>
          <p:cNvSpPr txBox="1">
            <a:spLocks/>
          </p:cNvSpPr>
          <p:nvPr/>
        </p:nvSpPr>
        <p:spPr>
          <a:xfrm>
            <a:off x="1054882" y="2968206"/>
            <a:ext cx="9364125" cy="618631"/>
          </a:xfrm>
          <a:prstGeom prst="rect">
            <a:avLst/>
          </a:prstGeom>
        </p:spPr>
        <p:txBody>
          <a:bodyPr wrap="square" anchor="t" anchorCtr="0">
            <a:spAutoFit/>
          </a:bodyPr>
          <a:lstStyle>
            <a:lvl1pPr algn="l" defTabSz="914400" rtl="0" eaLnBrk="1" latinLnBrk="0" hangingPunct="1">
              <a:lnSpc>
                <a:spcPct val="90000"/>
              </a:lnSpc>
              <a:spcBef>
                <a:spcPct val="0"/>
              </a:spcBef>
              <a:buNone/>
              <a:defRPr sz="3800" b="1" kern="1200">
                <a:solidFill>
                  <a:schemeClr val="accent6">
                    <a:lumMod val="10000"/>
                  </a:schemeClr>
                </a:solidFill>
                <a:latin typeface="+mj-lt"/>
                <a:ea typeface="+mj-ea"/>
                <a:cs typeface="+mj-cs"/>
              </a:defRPr>
            </a:lvl1pPr>
          </a:lstStyle>
          <a:p>
            <a:r>
              <a:rPr lang="en-US">
                <a:solidFill>
                  <a:schemeClr val="bg1"/>
                </a:solidFill>
              </a:rPr>
              <a:t>Welcome and Event Overview</a:t>
            </a:r>
          </a:p>
        </p:txBody>
      </p:sp>
      <p:sp>
        <p:nvSpPr>
          <p:cNvPr id="16" name="Snip Single Corner Rectangle 15">
            <a:extLst>
              <a:ext uri="{FF2B5EF4-FFF2-40B4-BE49-F238E27FC236}">
                <a16:creationId xmlns:a16="http://schemas.microsoft.com/office/drawing/2014/main" id="{BE7F0A22-0EB3-7C25-AB17-ADF30A6659A9}"/>
              </a:ext>
            </a:extLst>
          </p:cNvPr>
          <p:cNvSpPr/>
          <p:nvPr/>
        </p:nvSpPr>
        <p:spPr>
          <a:xfrm flipV="1">
            <a:off x="-390852" y="4016742"/>
            <a:ext cx="11209104" cy="1184469"/>
          </a:xfrm>
          <a:prstGeom prst="snip1Rect">
            <a:avLst>
              <a:gd name="adj" fmla="val 41908"/>
            </a:avLst>
          </a:prstGeom>
          <a:solidFill>
            <a:srgbClr val="9ED1C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8" name="Straight Connector 17">
            <a:extLst>
              <a:ext uri="{FF2B5EF4-FFF2-40B4-BE49-F238E27FC236}">
                <a16:creationId xmlns:a16="http://schemas.microsoft.com/office/drawing/2014/main" id="{350D1F09-CA78-215D-7CF7-62D82F71FA4B}"/>
              </a:ext>
            </a:extLst>
          </p:cNvPr>
          <p:cNvCxnSpPr>
            <a:cxnSpLocks/>
          </p:cNvCxnSpPr>
          <p:nvPr/>
        </p:nvCxnSpPr>
        <p:spPr>
          <a:xfrm>
            <a:off x="3304527" y="4112838"/>
            <a:ext cx="0" cy="979366"/>
          </a:xfrm>
          <a:prstGeom prst="line">
            <a:avLst/>
          </a:prstGeom>
          <a:ln w="19050" cmpd="sng">
            <a:solidFill>
              <a:schemeClr val="accent2">
                <a:lumMod val="25000"/>
              </a:schemeClr>
            </a:solidFill>
          </a:ln>
          <a:effectLst/>
        </p:spPr>
        <p:style>
          <a:lnRef idx="2">
            <a:schemeClr val="accent1"/>
          </a:lnRef>
          <a:fillRef idx="0">
            <a:schemeClr val="accent1"/>
          </a:fillRef>
          <a:effectRef idx="1">
            <a:schemeClr val="accent1"/>
          </a:effectRef>
          <a:fontRef idx="minor">
            <a:schemeClr val="tx1"/>
          </a:fontRef>
        </p:style>
      </p:cxnSp>
      <p:sp>
        <p:nvSpPr>
          <p:cNvPr id="19" name="Text Placeholder 14">
            <a:extLst>
              <a:ext uri="{FF2B5EF4-FFF2-40B4-BE49-F238E27FC236}">
                <a16:creationId xmlns:a16="http://schemas.microsoft.com/office/drawing/2014/main" id="{3821AB2A-7F53-79CC-62CD-BAD04DE4EF81}"/>
              </a:ext>
            </a:extLst>
          </p:cNvPr>
          <p:cNvSpPr txBox="1">
            <a:spLocks/>
          </p:cNvSpPr>
          <p:nvPr/>
        </p:nvSpPr>
        <p:spPr>
          <a:xfrm>
            <a:off x="804234" y="4016745"/>
            <a:ext cx="2320706" cy="1179504"/>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20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800">
                <a:solidFill>
                  <a:schemeClr val="bg2">
                    <a:lumMod val="25000"/>
                  </a:schemeClr>
                </a:solidFill>
              </a:rPr>
              <a:t>9 October 2026 </a:t>
            </a:r>
          </a:p>
        </p:txBody>
      </p:sp>
      <p:sp>
        <p:nvSpPr>
          <p:cNvPr id="20" name="Text Placeholder 23">
            <a:extLst>
              <a:ext uri="{FF2B5EF4-FFF2-40B4-BE49-F238E27FC236}">
                <a16:creationId xmlns:a16="http://schemas.microsoft.com/office/drawing/2014/main" id="{CA902593-F910-59A7-8276-B456982EC3A3}"/>
              </a:ext>
            </a:extLst>
          </p:cNvPr>
          <p:cNvSpPr txBox="1">
            <a:spLocks/>
          </p:cNvSpPr>
          <p:nvPr/>
        </p:nvSpPr>
        <p:spPr>
          <a:xfrm>
            <a:off x="3484113" y="4225848"/>
            <a:ext cx="1924464" cy="410898"/>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1"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800">
                <a:solidFill>
                  <a:schemeClr val="bg2">
                    <a:lumMod val="25000"/>
                  </a:schemeClr>
                </a:solidFill>
              </a:rPr>
              <a:t>Michael Cohen</a:t>
            </a:r>
          </a:p>
        </p:txBody>
      </p:sp>
      <p:sp>
        <p:nvSpPr>
          <p:cNvPr id="21" name="Text Placeholder 23">
            <a:extLst>
              <a:ext uri="{FF2B5EF4-FFF2-40B4-BE49-F238E27FC236}">
                <a16:creationId xmlns:a16="http://schemas.microsoft.com/office/drawing/2014/main" id="{679E92F9-05B0-2548-457F-E2FF23A5F3BA}"/>
              </a:ext>
            </a:extLst>
          </p:cNvPr>
          <p:cNvSpPr txBox="1">
            <a:spLocks/>
          </p:cNvSpPr>
          <p:nvPr/>
        </p:nvSpPr>
        <p:spPr>
          <a:xfrm>
            <a:off x="3484112" y="4589932"/>
            <a:ext cx="3574410" cy="410898"/>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0"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800">
                <a:solidFill>
                  <a:schemeClr val="bg2">
                    <a:lumMod val="25000"/>
                  </a:schemeClr>
                </a:solidFill>
              </a:rPr>
              <a:t>ISSF Market Outreach Associate</a:t>
            </a:r>
          </a:p>
        </p:txBody>
      </p:sp>
      <p:cxnSp>
        <p:nvCxnSpPr>
          <p:cNvPr id="5" name="Straight Connector 4">
            <a:extLst>
              <a:ext uri="{FF2B5EF4-FFF2-40B4-BE49-F238E27FC236}">
                <a16:creationId xmlns:a16="http://schemas.microsoft.com/office/drawing/2014/main" id="{3970E071-4A82-BB0E-11FB-E47C8BF88E5F}"/>
              </a:ext>
            </a:extLst>
          </p:cNvPr>
          <p:cNvCxnSpPr>
            <a:cxnSpLocks/>
          </p:cNvCxnSpPr>
          <p:nvPr/>
        </p:nvCxnSpPr>
        <p:spPr>
          <a:xfrm>
            <a:off x="-708252" y="2499176"/>
            <a:ext cx="1152650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6450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56A22-92F4-9EDD-43E7-8D186BB57C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E9B708-8D02-8B58-C4D3-F04023EFFFE7}"/>
              </a:ext>
            </a:extLst>
          </p:cNvPr>
          <p:cNvSpPr>
            <a:spLocks noGrp="1"/>
          </p:cNvSpPr>
          <p:nvPr>
            <p:ph type="title"/>
          </p:nvPr>
        </p:nvSpPr>
        <p:spPr/>
        <p:txBody>
          <a:bodyPr/>
          <a:lstStyle/>
          <a:p>
            <a:r>
              <a:rPr lang="en-US"/>
              <a:t>Today’s Presenters</a:t>
            </a:r>
          </a:p>
        </p:txBody>
      </p:sp>
      <p:grpSp>
        <p:nvGrpSpPr>
          <p:cNvPr id="43" name="Group 42">
            <a:extLst>
              <a:ext uri="{FF2B5EF4-FFF2-40B4-BE49-F238E27FC236}">
                <a16:creationId xmlns:a16="http://schemas.microsoft.com/office/drawing/2014/main" id="{23C53A03-93AB-9222-0417-961DDA24031D}"/>
              </a:ext>
            </a:extLst>
          </p:cNvPr>
          <p:cNvGrpSpPr/>
          <p:nvPr/>
        </p:nvGrpSpPr>
        <p:grpSpPr>
          <a:xfrm>
            <a:off x="190093" y="1834057"/>
            <a:ext cx="8802279" cy="3968224"/>
            <a:chOff x="1080573" y="2114548"/>
            <a:chExt cx="9474319" cy="4206240"/>
          </a:xfrm>
        </p:grpSpPr>
        <p:sp>
          <p:nvSpPr>
            <p:cNvPr id="55" name="Rectangle 54">
              <a:extLst>
                <a:ext uri="{FF2B5EF4-FFF2-40B4-BE49-F238E27FC236}">
                  <a16:creationId xmlns:a16="http://schemas.microsoft.com/office/drawing/2014/main" id="{A343131A-12D2-D4A0-051C-412BEA7AF130}"/>
                </a:ext>
              </a:extLst>
            </p:cNvPr>
            <p:cNvSpPr/>
            <p:nvPr/>
          </p:nvSpPr>
          <p:spPr>
            <a:xfrm>
              <a:off x="7502353" y="2114548"/>
              <a:ext cx="3052539" cy="4206240"/>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5" name="Group 44">
              <a:extLst>
                <a:ext uri="{FF2B5EF4-FFF2-40B4-BE49-F238E27FC236}">
                  <a16:creationId xmlns:a16="http://schemas.microsoft.com/office/drawing/2014/main" id="{5EAE4608-523A-4799-B109-736E208B1348}"/>
                </a:ext>
              </a:extLst>
            </p:cNvPr>
            <p:cNvGrpSpPr/>
            <p:nvPr/>
          </p:nvGrpSpPr>
          <p:grpSpPr>
            <a:xfrm>
              <a:off x="4286396" y="2114548"/>
              <a:ext cx="3052538" cy="4206240"/>
              <a:chOff x="4384299" y="2114548"/>
              <a:chExt cx="3052538" cy="4206240"/>
            </a:xfrm>
          </p:grpSpPr>
          <p:grpSp>
            <p:nvGrpSpPr>
              <p:cNvPr id="51" name="Group 50">
                <a:extLst>
                  <a:ext uri="{FF2B5EF4-FFF2-40B4-BE49-F238E27FC236}">
                    <a16:creationId xmlns:a16="http://schemas.microsoft.com/office/drawing/2014/main" id="{B210B257-2AFB-A84E-17DB-720583B3495B}"/>
                  </a:ext>
                </a:extLst>
              </p:cNvPr>
              <p:cNvGrpSpPr/>
              <p:nvPr/>
            </p:nvGrpSpPr>
            <p:grpSpPr>
              <a:xfrm>
                <a:off x="4384299" y="2114548"/>
                <a:ext cx="3052538" cy="4206240"/>
                <a:chOff x="6820430" y="2114548"/>
                <a:chExt cx="3052538" cy="4206240"/>
              </a:xfrm>
            </p:grpSpPr>
            <p:sp>
              <p:nvSpPr>
                <p:cNvPr id="53" name="Rectangle 52">
                  <a:extLst>
                    <a:ext uri="{FF2B5EF4-FFF2-40B4-BE49-F238E27FC236}">
                      <a16:creationId xmlns:a16="http://schemas.microsoft.com/office/drawing/2014/main" id="{0CBA588D-9B43-825D-F529-56706A7CF400}"/>
                    </a:ext>
                  </a:extLst>
                </p:cNvPr>
                <p:cNvSpPr/>
                <p:nvPr/>
              </p:nvSpPr>
              <p:spPr>
                <a:xfrm>
                  <a:off x="6820430" y="2114548"/>
                  <a:ext cx="3052538" cy="4206240"/>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TextBox 53">
                  <a:extLst>
                    <a:ext uri="{FF2B5EF4-FFF2-40B4-BE49-F238E27FC236}">
                      <a16:creationId xmlns:a16="http://schemas.microsoft.com/office/drawing/2014/main" id="{0C3A2A70-FABD-22A1-7866-19B2104C6212}"/>
                    </a:ext>
                  </a:extLst>
                </p:cNvPr>
                <p:cNvSpPr txBox="1"/>
                <p:nvPr/>
              </p:nvSpPr>
              <p:spPr>
                <a:xfrm>
                  <a:off x="6925948" y="4873092"/>
                  <a:ext cx="2802381" cy="929776"/>
                </a:xfrm>
                <a:prstGeom prst="rect">
                  <a:avLst/>
                </a:prstGeom>
                <a:noFill/>
              </p:spPr>
              <p:txBody>
                <a:bodyPr wrap="square" rtlCol="0">
                  <a:spAutoFit/>
                </a:bodyPr>
                <a:lstStyle/>
                <a:p>
                  <a:pPr algn="ctr"/>
                  <a:r>
                    <a:rPr lang="en-US" sz="1600" b="1">
                      <a:solidFill>
                        <a:schemeClr val="tx2"/>
                      </a:solidFill>
                    </a:rPr>
                    <a:t>Dr. Victor Restrepo</a:t>
                  </a:r>
                </a:p>
                <a:p>
                  <a:pPr algn="ctr">
                    <a:spcAft>
                      <a:spcPts val="600"/>
                    </a:spcAft>
                  </a:pPr>
                  <a:r>
                    <a:rPr lang="en-US" sz="1600">
                      <a:solidFill>
                        <a:schemeClr val="tx2"/>
                      </a:solidFill>
                    </a:rPr>
                    <a:t>ISSF</a:t>
                  </a:r>
                </a:p>
                <a:p>
                  <a:pPr algn="ctr"/>
                  <a:r>
                    <a:rPr lang="en-US" sz="1400"/>
                    <a:t>Vice President, Science</a:t>
                  </a:r>
                </a:p>
              </p:txBody>
            </p:sp>
          </p:grpSp>
          <p:pic>
            <p:nvPicPr>
              <p:cNvPr id="52" name="Picture 51" descr="Restrepo.jpg">
                <a:extLst>
                  <a:ext uri="{FF2B5EF4-FFF2-40B4-BE49-F238E27FC236}">
                    <a16:creationId xmlns:a16="http://schemas.microsoft.com/office/drawing/2014/main" id="{1F5D99F5-C1C1-0777-7AD7-DB793B6F1F96}"/>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r="-223"/>
              <a:stretch>
                <a:fillRect/>
              </a:stretch>
            </p:blipFill>
            <p:spPr>
              <a:xfrm>
                <a:off x="4504080" y="2242437"/>
                <a:ext cx="2793418" cy="2585224"/>
              </a:xfrm>
              <a:prstGeom prst="rect">
                <a:avLst/>
              </a:prstGeom>
            </p:spPr>
          </p:pic>
        </p:grpSp>
        <p:grpSp>
          <p:nvGrpSpPr>
            <p:cNvPr id="46" name="Group 45">
              <a:extLst>
                <a:ext uri="{FF2B5EF4-FFF2-40B4-BE49-F238E27FC236}">
                  <a16:creationId xmlns:a16="http://schemas.microsoft.com/office/drawing/2014/main" id="{D11559B9-407B-0676-1AA4-1BE7D456E375}"/>
                </a:ext>
              </a:extLst>
            </p:cNvPr>
            <p:cNvGrpSpPr/>
            <p:nvPr/>
          </p:nvGrpSpPr>
          <p:grpSpPr>
            <a:xfrm>
              <a:off x="1080573" y="2114548"/>
              <a:ext cx="3052538" cy="4206240"/>
              <a:chOff x="1080573" y="2114548"/>
              <a:chExt cx="3052538" cy="4206240"/>
            </a:xfrm>
          </p:grpSpPr>
          <p:grpSp>
            <p:nvGrpSpPr>
              <p:cNvPr id="47" name="Group 46">
                <a:extLst>
                  <a:ext uri="{FF2B5EF4-FFF2-40B4-BE49-F238E27FC236}">
                    <a16:creationId xmlns:a16="http://schemas.microsoft.com/office/drawing/2014/main" id="{92848EDF-1FED-F0CD-3382-C2B9F78D5498}"/>
                  </a:ext>
                </a:extLst>
              </p:cNvPr>
              <p:cNvGrpSpPr/>
              <p:nvPr/>
            </p:nvGrpSpPr>
            <p:grpSpPr>
              <a:xfrm>
                <a:off x="1080573" y="2114548"/>
                <a:ext cx="3052538" cy="4206240"/>
                <a:chOff x="7005862" y="2114548"/>
                <a:chExt cx="3052538" cy="4206240"/>
              </a:xfrm>
            </p:grpSpPr>
            <p:sp>
              <p:nvSpPr>
                <p:cNvPr id="49" name="Rectangle 48">
                  <a:extLst>
                    <a:ext uri="{FF2B5EF4-FFF2-40B4-BE49-F238E27FC236}">
                      <a16:creationId xmlns:a16="http://schemas.microsoft.com/office/drawing/2014/main" id="{85FA79AC-3286-2AD3-CD83-491B016CD173}"/>
                    </a:ext>
                  </a:extLst>
                </p:cNvPr>
                <p:cNvSpPr/>
                <p:nvPr/>
              </p:nvSpPr>
              <p:spPr>
                <a:xfrm>
                  <a:off x="7005862" y="2114548"/>
                  <a:ext cx="3052538" cy="4206240"/>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TextBox 49">
                  <a:extLst>
                    <a:ext uri="{FF2B5EF4-FFF2-40B4-BE49-F238E27FC236}">
                      <a16:creationId xmlns:a16="http://schemas.microsoft.com/office/drawing/2014/main" id="{008C4873-7802-9AB4-85EF-14358B724281}"/>
                    </a:ext>
                  </a:extLst>
                </p:cNvPr>
                <p:cNvSpPr txBox="1"/>
                <p:nvPr/>
              </p:nvSpPr>
              <p:spPr>
                <a:xfrm>
                  <a:off x="7139904" y="4873092"/>
                  <a:ext cx="2802382" cy="877163"/>
                </a:xfrm>
                <a:prstGeom prst="rect">
                  <a:avLst/>
                </a:prstGeom>
                <a:noFill/>
              </p:spPr>
              <p:txBody>
                <a:bodyPr wrap="square" rtlCol="0">
                  <a:spAutoFit/>
                </a:bodyPr>
                <a:lstStyle/>
                <a:p>
                  <a:pPr algn="ctr"/>
                  <a:r>
                    <a:rPr lang="en-US" sz="1600" b="1">
                      <a:solidFill>
                        <a:schemeClr val="tx2"/>
                      </a:solidFill>
                    </a:rPr>
                    <a:t>Susan Jackson</a:t>
                  </a:r>
                </a:p>
                <a:p>
                  <a:pPr algn="ctr">
                    <a:spcAft>
                      <a:spcPts val="600"/>
                    </a:spcAft>
                  </a:pPr>
                  <a:r>
                    <a:rPr lang="en-US" sz="1600">
                      <a:solidFill>
                        <a:schemeClr val="tx2"/>
                      </a:solidFill>
                    </a:rPr>
                    <a:t>ISSF</a:t>
                  </a:r>
                </a:p>
                <a:p>
                  <a:pPr algn="ctr"/>
                  <a:r>
                    <a:rPr lang="en-US" sz="1400"/>
                    <a:t>President, ISSF</a:t>
                  </a:r>
                </a:p>
              </p:txBody>
            </p:sp>
          </p:grpSp>
          <p:pic>
            <p:nvPicPr>
              <p:cNvPr id="48" name="Picture 47">
                <a:extLst>
                  <a:ext uri="{FF2B5EF4-FFF2-40B4-BE49-F238E27FC236}">
                    <a16:creationId xmlns:a16="http://schemas.microsoft.com/office/drawing/2014/main" id="{3F568F6B-8C75-AC5F-208A-C7A4AFD3D56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1200547" y="2242436"/>
                <a:ext cx="2793418" cy="2585225"/>
              </a:xfrm>
              <a:prstGeom prst="rect">
                <a:avLst/>
              </a:prstGeom>
            </p:spPr>
          </p:pic>
        </p:grpSp>
      </p:grpSp>
      <p:pic>
        <p:nvPicPr>
          <p:cNvPr id="9" name="Picture 8">
            <a:extLst>
              <a:ext uri="{FF2B5EF4-FFF2-40B4-BE49-F238E27FC236}">
                <a16:creationId xmlns:a16="http://schemas.microsoft.com/office/drawing/2014/main" id="{57FF4CA7-B3FE-121D-7F41-3B744BFDF5B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a:fillRect/>
          </a:stretch>
        </p:blipFill>
        <p:spPr>
          <a:xfrm>
            <a:off x="6439231" y="1943653"/>
            <a:ext cx="2251591" cy="2583694"/>
          </a:xfrm>
          <a:prstGeom prst="rect">
            <a:avLst/>
          </a:prstGeom>
          <a:ln>
            <a:noFill/>
          </a:ln>
          <a:effectLst/>
        </p:spPr>
      </p:pic>
      <p:sp>
        <p:nvSpPr>
          <p:cNvPr id="10" name="TextBox 9">
            <a:extLst>
              <a:ext uri="{FF2B5EF4-FFF2-40B4-BE49-F238E27FC236}">
                <a16:creationId xmlns:a16="http://schemas.microsoft.com/office/drawing/2014/main" id="{05F3468B-1AD9-A4ED-0788-65B4906B4616}"/>
              </a:ext>
            </a:extLst>
          </p:cNvPr>
          <p:cNvSpPr txBox="1"/>
          <p:nvPr/>
        </p:nvSpPr>
        <p:spPr>
          <a:xfrm>
            <a:off x="6262086" y="4516837"/>
            <a:ext cx="2709263" cy="789235"/>
          </a:xfrm>
          <a:prstGeom prst="rect">
            <a:avLst/>
          </a:prstGeom>
          <a:noFill/>
        </p:spPr>
        <p:txBody>
          <a:bodyPr wrap="square" rtlCol="0">
            <a:spAutoFit/>
          </a:bodyPr>
          <a:lstStyle/>
          <a:p>
            <a:pPr algn="ctr"/>
            <a:r>
              <a:rPr lang="en-US" sz="1600" b="1" dirty="0">
                <a:solidFill>
                  <a:schemeClr val="tx2"/>
                </a:solidFill>
              </a:rPr>
              <a:t>Michael Cohen</a:t>
            </a:r>
          </a:p>
          <a:p>
            <a:pPr algn="ctr">
              <a:spcAft>
                <a:spcPts val="600"/>
              </a:spcAft>
            </a:pPr>
            <a:r>
              <a:rPr lang="en-US" sz="1600" dirty="0">
                <a:solidFill>
                  <a:schemeClr val="tx2"/>
                </a:solidFill>
              </a:rPr>
              <a:t>ISSF</a:t>
            </a:r>
          </a:p>
          <a:p>
            <a:pPr algn="ctr"/>
            <a:r>
              <a:rPr lang="en-US" sz="1400" dirty="0"/>
              <a:t>Market Outreach Associate</a:t>
            </a:r>
          </a:p>
        </p:txBody>
      </p:sp>
      <p:sp>
        <p:nvSpPr>
          <p:cNvPr id="3" name="Rectangle 2">
            <a:extLst>
              <a:ext uri="{FF2B5EF4-FFF2-40B4-BE49-F238E27FC236}">
                <a16:creationId xmlns:a16="http://schemas.microsoft.com/office/drawing/2014/main" id="{6D81881F-9CB7-758B-7022-E07B3DACA06D}"/>
              </a:ext>
            </a:extLst>
          </p:cNvPr>
          <p:cNvSpPr/>
          <p:nvPr/>
        </p:nvSpPr>
        <p:spPr>
          <a:xfrm>
            <a:off x="9125521" y="1828807"/>
            <a:ext cx="2836014" cy="3968224"/>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4">
            <a:extLst>
              <a:ext uri="{FF2B5EF4-FFF2-40B4-BE49-F238E27FC236}">
                <a16:creationId xmlns:a16="http://schemas.microsoft.com/office/drawing/2014/main" id="{A8AF577C-BEA6-AFA6-C7E7-929AC21F81D7}"/>
              </a:ext>
            </a:extLst>
          </p:cNvPr>
          <p:cNvSpPr txBox="1"/>
          <p:nvPr/>
        </p:nvSpPr>
        <p:spPr>
          <a:xfrm>
            <a:off x="9222149" y="4516836"/>
            <a:ext cx="2526940" cy="830997"/>
          </a:xfrm>
          <a:prstGeom prst="rect">
            <a:avLst/>
          </a:prstGeom>
          <a:noFill/>
        </p:spPr>
        <p:txBody>
          <a:bodyPr wrap="square" rtlCol="0">
            <a:spAutoFit/>
          </a:bodyPr>
          <a:lstStyle/>
          <a:p>
            <a:pPr algn="ctr"/>
            <a:r>
              <a:rPr lang="en-US" sz="1600" b="1" dirty="0">
                <a:solidFill>
                  <a:schemeClr val="tx2"/>
                </a:solidFill>
              </a:rPr>
              <a:t>Dr. Laurent </a:t>
            </a:r>
            <a:r>
              <a:rPr lang="en-US" sz="1600" b="1" dirty="0" err="1">
                <a:solidFill>
                  <a:schemeClr val="tx2"/>
                </a:solidFill>
              </a:rPr>
              <a:t>Dagorn</a:t>
            </a:r>
            <a:endParaRPr lang="en-US" sz="1600" b="1" dirty="0">
              <a:solidFill>
                <a:schemeClr val="tx2"/>
              </a:solidFill>
            </a:endParaRPr>
          </a:p>
          <a:p>
            <a:pPr algn="ctr"/>
            <a:r>
              <a:rPr lang="en-US" sz="1600" dirty="0" err="1">
                <a:solidFill>
                  <a:schemeClr val="tx2"/>
                </a:solidFill>
              </a:rPr>
              <a:t>Institut</a:t>
            </a:r>
            <a:r>
              <a:rPr lang="en-US" sz="1600" dirty="0">
                <a:solidFill>
                  <a:schemeClr val="tx2"/>
                </a:solidFill>
              </a:rPr>
              <a:t> de recherche pour le </a:t>
            </a:r>
            <a:r>
              <a:rPr lang="en-US" sz="1600" dirty="0" err="1">
                <a:solidFill>
                  <a:schemeClr val="tx2"/>
                </a:solidFill>
              </a:rPr>
              <a:t>développement</a:t>
            </a:r>
            <a:r>
              <a:rPr lang="en-US" sz="1600" dirty="0">
                <a:solidFill>
                  <a:schemeClr val="tx2"/>
                </a:solidFill>
              </a:rPr>
              <a:t> (IRD)</a:t>
            </a:r>
          </a:p>
        </p:txBody>
      </p:sp>
      <p:pic>
        <p:nvPicPr>
          <p:cNvPr id="6" name="Picture 5">
            <a:extLst>
              <a:ext uri="{FF2B5EF4-FFF2-40B4-BE49-F238E27FC236}">
                <a16:creationId xmlns:a16="http://schemas.microsoft.com/office/drawing/2014/main" id="{237ACB2E-3F09-1B74-836C-23742A27CDA9}"/>
              </a:ext>
            </a:extLst>
          </p:cNvPr>
          <p:cNvPicPr>
            <a:picLocks noChangeAspect="1"/>
          </p:cNvPicPr>
          <p:nvPr/>
        </p:nvPicPr>
        <p:blipFill>
          <a:blip r:embed="rId5"/>
          <a:srcRect l="7188" t="3355" r="10740" b="38284"/>
          <a:stretch>
            <a:fillRect/>
          </a:stretch>
        </p:blipFill>
        <p:spPr>
          <a:xfrm>
            <a:off x="9339540" y="1933689"/>
            <a:ext cx="2409548" cy="2562128"/>
          </a:xfrm>
          <a:prstGeom prst="rect">
            <a:avLst/>
          </a:prstGeom>
        </p:spPr>
      </p:pic>
    </p:spTree>
    <p:extLst>
      <p:ext uri="{BB962C8B-B14F-4D97-AF65-F5344CB8AC3E}">
        <p14:creationId xmlns:p14="http://schemas.microsoft.com/office/powerpoint/2010/main" val="28437561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4B53B-DFF7-65DC-9DB3-F58BDADC0B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85661A-047D-E5C3-C562-7F3024D633A2}"/>
              </a:ext>
            </a:extLst>
          </p:cNvPr>
          <p:cNvSpPr>
            <a:spLocks noGrp="1"/>
          </p:cNvSpPr>
          <p:nvPr>
            <p:ph type="title"/>
          </p:nvPr>
        </p:nvSpPr>
        <p:spPr/>
        <p:txBody>
          <a:bodyPr/>
          <a:lstStyle/>
          <a:p>
            <a:r>
              <a:rPr lang="en-US"/>
              <a:t>Today’s Presenters</a:t>
            </a:r>
          </a:p>
        </p:txBody>
      </p:sp>
      <p:grpSp>
        <p:nvGrpSpPr>
          <p:cNvPr id="42" name="Group 41">
            <a:extLst>
              <a:ext uri="{FF2B5EF4-FFF2-40B4-BE49-F238E27FC236}">
                <a16:creationId xmlns:a16="http://schemas.microsoft.com/office/drawing/2014/main" id="{0F6D0D8E-3DFA-F5FE-2006-903843A3C6EB}"/>
              </a:ext>
            </a:extLst>
          </p:cNvPr>
          <p:cNvGrpSpPr/>
          <p:nvPr/>
        </p:nvGrpSpPr>
        <p:grpSpPr>
          <a:xfrm>
            <a:off x="6227411" y="1828800"/>
            <a:ext cx="5553673" cy="4058926"/>
            <a:chOff x="1125538" y="2114548"/>
            <a:chExt cx="6281307" cy="4511129"/>
          </a:xfrm>
        </p:grpSpPr>
        <p:grpSp>
          <p:nvGrpSpPr>
            <p:cNvPr id="29" name="Group 28">
              <a:extLst>
                <a:ext uri="{FF2B5EF4-FFF2-40B4-BE49-F238E27FC236}">
                  <a16:creationId xmlns:a16="http://schemas.microsoft.com/office/drawing/2014/main" id="{CC8C5AD9-6C1C-D65B-FE15-3013EFE8F05A}"/>
                </a:ext>
              </a:extLst>
            </p:cNvPr>
            <p:cNvGrpSpPr/>
            <p:nvPr/>
          </p:nvGrpSpPr>
          <p:grpSpPr>
            <a:xfrm>
              <a:off x="4354307" y="2114548"/>
              <a:ext cx="3052538" cy="4511129"/>
              <a:chOff x="6888341" y="2114548"/>
              <a:chExt cx="3052538" cy="4511129"/>
            </a:xfrm>
          </p:grpSpPr>
          <p:sp>
            <p:nvSpPr>
              <p:cNvPr id="30" name="Rectangle 29">
                <a:extLst>
                  <a:ext uri="{FF2B5EF4-FFF2-40B4-BE49-F238E27FC236}">
                    <a16:creationId xmlns:a16="http://schemas.microsoft.com/office/drawing/2014/main" id="{A20B5FB4-5008-ADBA-EB67-E9D60606B312}"/>
                  </a:ext>
                </a:extLst>
              </p:cNvPr>
              <p:cNvSpPr/>
              <p:nvPr/>
            </p:nvSpPr>
            <p:spPr>
              <a:xfrm>
                <a:off x="6888341" y="2114548"/>
                <a:ext cx="3052538" cy="4206240"/>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4AC0628D-F239-7848-651D-B4F01A9EA9A9}"/>
                  </a:ext>
                </a:extLst>
              </p:cNvPr>
              <p:cNvSpPr txBox="1"/>
              <p:nvPr/>
            </p:nvSpPr>
            <p:spPr>
              <a:xfrm>
                <a:off x="7017677" y="4898244"/>
                <a:ext cx="2802382" cy="1727433"/>
              </a:xfrm>
              <a:prstGeom prst="rect">
                <a:avLst/>
              </a:prstGeom>
              <a:noFill/>
            </p:spPr>
            <p:txBody>
              <a:bodyPr wrap="square" rtlCol="0">
                <a:spAutoFit/>
              </a:bodyPr>
              <a:lstStyle/>
              <a:p>
                <a:pPr algn="ctr"/>
                <a:r>
                  <a:rPr lang="en-US" sz="1600" b="1">
                    <a:solidFill>
                      <a:schemeClr val="tx2"/>
                    </a:solidFill>
                  </a:rPr>
                  <a:t>Cody Pajunen</a:t>
                </a:r>
              </a:p>
              <a:p>
                <a:pPr algn="ctr">
                  <a:spcAft>
                    <a:spcPts val="600"/>
                  </a:spcAft>
                </a:pPr>
                <a:r>
                  <a:rPr lang="en-US" sz="1600">
                    <a:solidFill>
                      <a:schemeClr val="tx2"/>
                    </a:solidFill>
                  </a:rPr>
                  <a:t>Sustainable Fisheries Partnership </a:t>
                </a:r>
                <a:br>
                  <a:rPr lang="en-US" sz="1600">
                    <a:solidFill>
                      <a:schemeClr val="tx2"/>
                    </a:solidFill>
                  </a:rPr>
                </a:br>
                <a:r>
                  <a:rPr lang="en-US" sz="1400"/>
                  <a:t>Fisheries Policy and Information Analyst</a:t>
                </a:r>
              </a:p>
              <a:p>
                <a:pPr algn="ctr"/>
                <a:endParaRPr lang="en-US" sz="1400"/>
              </a:p>
            </p:txBody>
          </p:sp>
        </p:grpSp>
        <p:grpSp>
          <p:nvGrpSpPr>
            <p:cNvPr id="35" name="Group 34">
              <a:extLst>
                <a:ext uri="{FF2B5EF4-FFF2-40B4-BE49-F238E27FC236}">
                  <a16:creationId xmlns:a16="http://schemas.microsoft.com/office/drawing/2014/main" id="{C66FA3AF-1E08-4772-C1CE-AA5675C15B73}"/>
                </a:ext>
              </a:extLst>
            </p:cNvPr>
            <p:cNvGrpSpPr/>
            <p:nvPr/>
          </p:nvGrpSpPr>
          <p:grpSpPr>
            <a:xfrm>
              <a:off x="1125538" y="2114548"/>
              <a:ext cx="3074387" cy="4206240"/>
              <a:chOff x="7050827" y="2114548"/>
              <a:chExt cx="3074387" cy="4206240"/>
            </a:xfrm>
          </p:grpSpPr>
          <p:sp>
            <p:nvSpPr>
              <p:cNvPr id="36" name="Rectangle 35">
                <a:extLst>
                  <a:ext uri="{FF2B5EF4-FFF2-40B4-BE49-F238E27FC236}">
                    <a16:creationId xmlns:a16="http://schemas.microsoft.com/office/drawing/2014/main" id="{8B688866-D3F4-8C2D-5C6B-855D56460274}"/>
                  </a:ext>
                </a:extLst>
              </p:cNvPr>
              <p:cNvSpPr/>
              <p:nvPr/>
            </p:nvSpPr>
            <p:spPr>
              <a:xfrm>
                <a:off x="7050827" y="2114548"/>
                <a:ext cx="3052538" cy="4206240"/>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6363056E-24DD-ACAD-12C4-63FD4FA1C12D}"/>
                  </a:ext>
                </a:extLst>
              </p:cNvPr>
              <p:cNvSpPr txBox="1"/>
              <p:nvPr/>
            </p:nvSpPr>
            <p:spPr>
              <a:xfrm>
                <a:off x="7072676" y="4903590"/>
                <a:ext cx="3052538" cy="1402470"/>
              </a:xfrm>
              <a:prstGeom prst="rect">
                <a:avLst/>
              </a:prstGeom>
              <a:noFill/>
            </p:spPr>
            <p:txBody>
              <a:bodyPr wrap="square" rtlCol="0">
                <a:spAutoFit/>
              </a:bodyPr>
              <a:lstStyle/>
              <a:p>
                <a:pPr algn="ctr"/>
                <a:r>
                  <a:rPr lang="en-US" sz="1600" b="1" dirty="0">
                    <a:solidFill>
                      <a:schemeClr val="tx2"/>
                    </a:solidFill>
                  </a:rPr>
                  <a:t>David Parreño Duque</a:t>
                </a:r>
              </a:p>
              <a:p>
                <a:pPr algn="ctr">
                  <a:spcAft>
                    <a:spcPts val="600"/>
                  </a:spcAft>
                </a:pPr>
                <a:r>
                  <a:rPr lang="en-US" sz="1600" dirty="0">
                    <a:solidFill>
                      <a:schemeClr val="tx2"/>
                    </a:solidFill>
                  </a:rPr>
                  <a:t>Sustainable Fisheries Partnership</a:t>
                </a:r>
                <a:br>
                  <a:rPr lang="en-US" sz="1600" dirty="0">
                    <a:solidFill>
                      <a:schemeClr val="tx2"/>
                    </a:solidFill>
                  </a:rPr>
                </a:br>
                <a:r>
                  <a:rPr lang="en-US" sz="1400" dirty="0"/>
                  <a:t>Partnerships &amp; Markets Engagement Specialist</a:t>
                </a:r>
              </a:p>
            </p:txBody>
          </p:sp>
        </p:grpSp>
      </p:grpSp>
      <p:pic>
        <p:nvPicPr>
          <p:cNvPr id="8" name="Picture 7" descr="SFP_Bio Photo_David Parreno.jpeg">
            <a:extLst>
              <a:ext uri="{FF2B5EF4-FFF2-40B4-BE49-F238E27FC236}">
                <a16:creationId xmlns:a16="http://schemas.microsoft.com/office/drawing/2014/main" id="{69BC4842-261A-2700-35E5-EE54ADC334B5}"/>
              </a:ext>
            </a:extLst>
          </p:cNvPr>
          <p:cNvPicPr>
            <a:picLocks noChangeAspect="1"/>
          </p:cNvPicPr>
          <p:nvPr/>
        </p:nvPicPr>
        <p:blipFill>
          <a:blip r:embed="rId3"/>
          <a:srcRect l="15284" t="8596" r="26063" b="9287"/>
          <a:stretch>
            <a:fillRect/>
          </a:stretch>
        </p:blipFill>
        <p:spPr>
          <a:xfrm>
            <a:off x="6417933" y="1998623"/>
            <a:ext cx="2230881" cy="2299863"/>
          </a:xfrm>
          <a:prstGeom prst="rect">
            <a:avLst/>
          </a:prstGeom>
        </p:spPr>
      </p:pic>
      <p:pic>
        <p:nvPicPr>
          <p:cNvPr id="12" name="Picture 11" descr="SFP_Bio Photo_Cody Pajunen.jpeg">
            <a:extLst>
              <a:ext uri="{FF2B5EF4-FFF2-40B4-BE49-F238E27FC236}">
                <a16:creationId xmlns:a16="http://schemas.microsoft.com/office/drawing/2014/main" id="{8688E4C5-F08E-4B84-9EF7-1EC8527D7D6C}"/>
              </a:ext>
            </a:extLst>
          </p:cNvPr>
          <p:cNvPicPr>
            <a:picLocks noChangeAspect="1"/>
          </p:cNvPicPr>
          <p:nvPr/>
        </p:nvPicPr>
        <p:blipFill>
          <a:blip r:embed="rId4"/>
          <a:srcRect l="16326" t="6054" r="23874" b="14001"/>
          <a:stretch>
            <a:fillRect/>
          </a:stretch>
        </p:blipFill>
        <p:spPr>
          <a:xfrm>
            <a:off x="9341416" y="1998623"/>
            <a:ext cx="2108461" cy="2334831"/>
          </a:xfrm>
          <a:prstGeom prst="rect">
            <a:avLst/>
          </a:prstGeom>
        </p:spPr>
      </p:pic>
      <p:sp>
        <p:nvSpPr>
          <p:cNvPr id="4" name="Rectangle 3">
            <a:extLst>
              <a:ext uri="{FF2B5EF4-FFF2-40B4-BE49-F238E27FC236}">
                <a16:creationId xmlns:a16="http://schemas.microsoft.com/office/drawing/2014/main" id="{FA4089AC-50E2-71F7-1D5E-BBD555443E18}"/>
              </a:ext>
            </a:extLst>
          </p:cNvPr>
          <p:cNvSpPr/>
          <p:nvPr/>
        </p:nvSpPr>
        <p:spPr>
          <a:xfrm>
            <a:off x="3228527" y="1836341"/>
            <a:ext cx="2836013" cy="3817866"/>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3DA09E32-D11C-2C55-6773-9B79AEC39538}"/>
              </a:ext>
            </a:extLst>
          </p:cNvPr>
          <p:cNvSpPr txBox="1"/>
          <p:nvPr/>
        </p:nvSpPr>
        <p:spPr>
          <a:xfrm>
            <a:off x="3329589" y="4385836"/>
            <a:ext cx="2603601" cy="1292662"/>
          </a:xfrm>
          <a:prstGeom prst="rect">
            <a:avLst/>
          </a:prstGeom>
          <a:noFill/>
        </p:spPr>
        <p:txBody>
          <a:bodyPr wrap="square" rtlCol="0">
            <a:spAutoFit/>
          </a:bodyPr>
          <a:lstStyle/>
          <a:p>
            <a:pPr algn="ctr"/>
            <a:r>
              <a:rPr lang="en-US" sz="1600" b="1">
                <a:solidFill>
                  <a:schemeClr val="tx2"/>
                </a:solidFill>
              </a:rPr>
              <a:t>Dr. Alexandra </a:t>
            </a:r>
            <a:r>
              <a:rPr lang="en-US" sz="1600" b="1" err="1">
                <a:solidFill>
                  <a:schemeClr val="tx2"/>
                </a:solidFill>
              </a:rPr>
              <a:t>Maufroy</a:t>
            </a:r>
            <a:endParaRPr lang="en-US" sz="1600" b="1">
              <a:solidFill>
                <a:schemeClr val="tx2"/>
              </a:solidFill>
            </a:endParaRPr>
          </a:p>
          <a:p>
            <a:pPr algn="ctr"/>
            <a:r>
              <a:rPr lang="en-US" sz="1600">
                <a:solidFill>
                  <a:schemeClr val="tx2"/>
                </a:solidFill>
              </a:rPr>
              <a:t>Marine Stewardship</a:t>
            </a:r>
            <a:br>
              <a:rPr lang="en-US" sz="1600">
                <a:solidFill>
                  <a:schemeClr val="tx2"/>
                </a:solidFill>
              </a:rPr>
            </a:br>
            <a:r>
              <a:rPr lang="en-US" sz="1600">
                <a:solidFill>
                  <a:schemeClr val="tx2"/>
                </a:solidFill>
              </a:rPr>
              <a:t>Council France</a:t>
            </a:r>
          </a:p>
          <a:p>
            <a:pPr lvl="0" algn="ctr"/>
            <a:r>
              <a:rPr lang="en-US" sz="1500"/>
              <a:t>Senior Fisheries Outreach Manager</a:t>
            </a:r>
          </a:p>
        </p:txBody>
      </p:sp>
      <p:sp>
        <p:nvSpPr>
          <p:cNvPr id="13" name="Rectangle 12">
            <a:extLst>
              <a:ext uri="{FF2B5EF4-FFF2-40B4-BE49-F238E27FC236}">
                <a16:creationId xmlns:a16="http://schemas.microsoft.com/office/drawing/2014/main" id="{4E2FB1E2-1934-0915-622C-D392D2DCAD63}"/>
              </a:ext>
            </a:extLst>
          </p:cNvPr>
          <p:cNvSpPr/>
          <p:nvPr/>
        </p:nvSpPr>
        <p:spPr>
          <a:xfrm>
            <a:off x="216455" y="1828800"/>
            <a:ext cx="2836014" cy="3817866"/>
          </a:xfrm>
          <a:prstGeom prst="rect">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AD06C2A-36F5-0ECF-C0D0-DCF31CF25BC3}"/>
              </a:ext>
            </a:extLst>
          </p:cNvPr>
          <p:cNvSpPr txBox="1"/>
          <p:nvPr/>
        </p:nvSpPr>
        <p:spPr>
          <a:xfrm>
            <a:off x="337642" y="4341060"/>
            <a:ext cx="2603601" cy="1323439"/>
          </a:xfrm>
          <a:prstGeom prst="rect">
            <a:avLst/>
          </a:prstGeom>
          <a:noFill/>
        </p:spPr>
        <p:txBody>
          <a:bodyPr wrap="square" rtlCol="0">
            <a:spAutoFit/>
          </a:bodyPr>
          <a:lstStyle/>
          <a:p>
            <a:pPr algn="ctr"/>
            <a:r>
              <a:rPr lang="en-US" sz="1600" b="1">
                <a:solidFill>
                  <a:schemeClr val="tx2"/>
                </a:solidFill>
              </a:rPr>
              <a:t>Amélie Martinez</a:t>
            </a:r>
          </a:p>
          <a:p>
            <a:pPr lvl="0" algn="ctr"/>
            <a:r>
              <a:rPr lang="en-US" sz="1600">
                <a:solidFill>
                  <a:schemeClr val="tx2"/>
                </a:solidFill>
              </a:rPr>
              <a:t>Marine Stewardship</a:t>
            </a:r>
            <a:br>
              <a:rPr lang="en-US" sz="1600">
                <a:solidFill>
                  <a:schemeClr val="tx2"/>
                </a:solidFill>
              </a:rPr>
            </a:br>
            <a:r>
              <a:rPr lang="en-US" sz="1600">
                <a:solidFill>
                  <a:schemeClr val="tx2"/>
                </a:solidFill>
              </a:rPr>
              <a:t>Council France</a:t>
            </a:r>
          </a:p>
          <a:p>
            <a:pPr lvl="0" algn="ctr"/>
            <a:r>
              <a:rPr lang="en-US" sz="1500"/>
              <a:t>Senior Manager Corporate Partnerships</a:t>
            </a:r>
          </a:p>
        </p:txBody>
      </p:sp>
      <p:pic>
        <p:nvPicPr>
          <p:cNvPr id="9" name="Image 4">
            <a:extLst>
              <a:ext uri="{FF2B5EF4-FFF2-40B4-BE49-F238E27FC236}">
                <a16:creationId xmlns:a16="http://schemas.microsoft.com/office/drawing/2014/main" id="{B858193B-E8D4-A8AA-4784-C7A439A7B654}"/>
              </a:ext>
            </a:extLst>
          </p:cNvPr>
          <p:cNvPicPr>
            <a:picLocks noChangeAspect="1"/>
          </p:cNvPicPr>
          <p:nvPr/>
        </p:nvPicPr>
        <p:blipFill>
          <a:blip r:embed="rId5">
            <a:extLst>
              <a:ext uri="{28A0092B-C50C-407E-A947-70E740481C1C}">
                <a14:useLocalDpi xmlns:a14="http://schemas.microsoft.com/office/drawing/2010/main" val="0"/>
              </a:ext>
            </a:extLst>
          </a:blip>
          <a:srcRect t="1433" b="33230"/>
          <a:stretch>
            <a:fillRect/>
          </a:stretch>
        </p:blipFill>
        <p:spPr>
          <a:xfrm>
            <a:off x="3424824" y="1998623"/>
            <a:ext cx="2387259" cy="2339641"/>
          </a:xfrm>
          <a:prstGeom prst="rect">
            <a:avLst/>
          </a:prstGeom>
        </p:spPr>
      </p:pic>
      <p:pic>
        <p:nvPicPr>
          <p:cNvPr id="10" name="Image 4">
            <a:extLst>
              <a:ext uri="{FF2B5EF4-FFF2-40B4-BE49-F238E27FC236}">
                <a16:creationId xmlns:a16="http://schemas.microsoft.com/office/drawing/2014/main" id="{498B8E0F-3368-2B14-1649-44A65BE8C14F}"/>
              </a:ext>
            </a:extLst>
          </p:cNvPr>
          <p:cNvPicPr>
            <a:picLocks noChangeAspect="1"/>
          </p:cNvPicPr>
          <p:nvPr/>
        </p:nvPicPr>
        <p:blipFill>
          <a:blip r:embed="rId6">
            <a:extLst>
              <a:ext uri="{28A0092B-C50C-407E-A947-70E740481C1C}">
                <a14:useLocalDpi xmlns:a14="http://schemas.microsoft.com/office/drawing/2010/main" val="0"/>
              </a:ext>
            </a:extLst>
          </a:blip>
          <a:srcRect t="3320" b="33009"/>
          <a:stretch>
            <a:fillRect/>
          </a:stretch>
        </p:blipFill>
        <p:spPr>
          <a:xfrm>
            <a:off x="436648" y="1994803"/>
            <a:ext cx="2408121" cy="2303683"/>
          </a:xfrm>
          <a:prstGeom prst="rect">
            <a:avLst/>
          </a:prstGeom>
        </p:spPr>
      </p:pic>
    </p:spTree>
    <p:extLst>
      <p:ext uri="{BB962C8B-B14F-4D97-AF65-F5344CB8AC3E}">
        <p14:creationId xmlns:p14="http://schemas.microsoft.com/office/powerpoint/2010/main" val="508836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3408F-EF83-822E-D847-ADC742D520A3}"/>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13732765-72C1-789E-D5C2-8A9B0B065EBA}"/>
              </a:ext>
            </a:extLst>
          </p:cNvPr>
          <p:cNvSpPr/>
          <p:nvPr/>
        </p:nvSpPr>
        <p:spPr>
          <a:xfrm>
            <a:off x="-235526" y="1250950"/>
            <a:ext cx="12727288" cy="560705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68553867-8751-7C6B-6DC2-1DFC59C47D8D}"/>
              </a:ext>
            </a:extLst>
          </p:cNvPr>
          <p:cNvSpPr>
            <a:spLocks noGrp="1"/>
          </p:cNvSpPr>
          <p:nvPr>
            <p:ph type="title"/>
          </p:nvPr>
        </p:nvSpPr>
        <p:spPr>
          <a:xfrm>
            <a:off x="88730" y="467360"/>
            <a:ext cx="8899498" cy="615015"/>
          </a:xfrm>
        </p:spPr>
        <p:txBody>
          <a:bodyPr/>
          <a:lstStyle/>
          <a:p>
            <a:r>
              <a:rPr lang="en-US" b="1" dirty="0">
                <a:latin typeface="Arial" panose="020B0604020202020204" pitchFamily="34" charset="0"/>
                <a:cs typeface="Arial" panose="020B0604020202020204" pitchFamily="34" charset="0"/>
              </a:rPr>
              <a:t>Ordre du jour</a:t>
            </a:r>
          </a:p>
        </p:txBody>
      </p:sp>
      <p:graphicFrame>
        <p:nvGraphicFramePr>
          <p:cNvPr id="14" name="Table 13">
            <a:extLst>
              <a:ext uri="{FF2B5EF4-FFF2-40B4-BE49-F238E27FC236}">
                <a16:creationId xmlns:a16="http://schemas.microsoft.com/office/drawing/2014/main" id="{766DBCD9-3B7B-5A88-14A8-8B5B4FF69807}"/>
              </a:ext>
            </a:extLst>
          </p:cNvPr>
          <p:cNvGraphicFramePr>
            <a:graphicFrameLocks noGrp="1"/>
          </p:cNvGraphicFramePr>
          <p:nvPr>
            <p:extLst>
              <p:ext uri="{D42A27DB-BD31-4B8C-83A1-F6EECF244321}">
                <p14:modId xmlns:p14="http://schemas.microsoft.com/office/powerpoint/2010/main" val="3890805937"/>
              </p:ext>
            </p:extLst>
          </p:nvPr>
        </p:nvGraphicFramePr>
        <p:xfrm>
          <a:off x="24804" y="1250950"/>
          <a:ext cx="12339362" cy="5686530"/>
        </p:xfrm>
        <a:graphic>
          <a:graphicData uri="http://schemas.openxmlformats.org/drawingml/2006/table">
            <a:tbl>
              <a:tblPr firstRow="1" bandRow="1">
                <a:tableStyleId>{5C22544A-7EE6-4342-B048-85BDC9FD1C3A}</a:tableStyleId>
              </a:tblPr>
              <a:tblGrid>
                <a:gridCol w="1827409">
                  <a:extLst>
                    <a:ext uri="{9D8B030D-6E8A-4147-A177-3AD203B41FA5}">
                      <a16:colId xmlns:a16="http://schemas.microsoft.com/office/drawing/2014/main" val="1277938721"/>
                    </a:ext>
                  </a:extLst>
                </a:gridCol>
                <a:gridCol w="2727664">
                  <a:extLst>
                    <a:ext uri="{9D8B030D-6E8A-4147-A177-3AD203B41FA5}">
                      <a16:colId xmlns:a16="http://schemas.microsoft.com/office/drawing/2014/main" val="753239232"/>
                    </a:ext>
                  </a:extLst>
                </a:gridCol>
                <a:gridCol w="7784289">
                  <a:extLst>
                    <a:ext uri="{9D8B030D-6E8A-4147-A177-3AD203B41FA5}">
                      <a16:colId xmlns:a16="http://schemas.microsoft.com/office/drawing/2014/main" val="438545084"/>
                    </a:ext>
                  </a:extLst>
                </a:gridCol>
              </a:tblGrid>
              <a:tr h="362690">
                <a:tc>
                  <a:txBody>
                    <a:bodyPr/>
                    <a:lstStyle/>
                    <a:p>
                      <a:pPr>
                        <a:spcAft>
                          <a:spcPts val="300"/>
                        </a:spcAft>
                      </a:pPr>
                      <a:r>
                        <a:rPr lang="en-US" sz="1400" dirty="0">
                          <a:solidFill>
                            <a:schemeClr val="bg2">
                              <a:lumMod val="25000"/>
                            </a:schemeClr>
                          </a:solidFill>
                          <a:latin typeface="Arial" panose="020B0604020202020204" pitchFamily="34" charset="0"/>
                          <a:cs typeface="Arial" panose="020B0604020202020204" pitchFamily="34" charset="0"/>
                        </a:rPr>
                        <a:t>HORAIRE</a:t>
                      </a:r>
                    </a:p>
                  </a:txBody>
                  <a:tcPr marL="137160" marR="137160" marT="91440" marB="0">
                    <a:lnR w="19050" cap="flat" cmpd="sng" algn="ctr">
                      <a:noFill/>
                      <a:prstDash val="solid"/>
                      <a:round/>
                      <a:headEnd type="none" w="med" len="med"/>
                      <a:tailEnd type="none" w="med" len="med"/>
                    </a:lnR>
                    <a:lnB w="19050" cap="flat" cmpd="sng" algn="ctr">
                      <a:solidFill>
                        <a:srgbClr val="9ED1C8"/>
                      </a:solidFill>
                      <a:prstDash val="solid"/>
                      <a:round/>
                      <a:headEnd type="none" w="med" len="med"/>
                      <a:tailEnd type="none" w="med" len="med"/>
                    </a:lnB>
                    <a:solidFill>
                      <a:schemeClr val="bg1"/>
                    </a:solidFill>
                  </a:tcPr>
                </a:tc>
                <a:tc>
                  <a:txBody>
                    <a:bodyPr/>
                    <a:lstStyle/>
                    <a:p>
                      <a:pPr>
                        <a:spcAft>
                          <a:spcPts val="300"/>
                        </a:spcAft>
                      </a:pPr>
                      <a:r>
                        <a:rPr lang="en-US" sz="1400" dirty="0">
                          <a:solidFill>
                            <a:schemeClr val="bg2">
                              <a:lumMod val="25000"/>
                            </a:schemeClr>
                          </a:solidFill>
                          <a:latin typeface="Arial" panose="020B0604020202020204" pitchFamily="34" charset="0"/>
                          <a:cs typeface="Arial" panose="020B0604020202020204" pitchFamily="34" charset="0"/>
                        </a:rPr>
                        <a:t>INTERVENANT(S)</a:t>
                      </a:r>
                    </a:p>
                  </a:txBody>
                  <a:tcPr marL="137160" marR="137160" marT="91440" marB="0">
                    <a:lnL w="19050" cap="flat" cmpd="sng" algn="ctr">
                      <a:noFill/>
                      <a:prstDash val="solid"/>
                      <a:round/>
                      <a:headEnd type="none" w="med" len="med"/>
                      <a:tailEnd type="none" w="med" len="med"/>
                    </a:lnL>
                    <a:lnR w="19050" cap="flat" cmpd="sng" algn="ctr">
                      <a:noFill/>
                      <a:prstDash val="solid"/>
                      <a:round/>
                      <a:headEnd type="none" w="med" len="med"/>
                      <a:tailEnd type="none" w="med" len="med"/>
                    </a:lnR>
                    <a:lnB w="19050" cap="flat" cmpd="sng" algn="ctr">
                      <a:solidFill>
                        <a:srgbClr val="9ED1C8"/>
                      </a:solidFill>
                      <a:prstDash val="solid"/>
                      <a:round/>
                      <a:headEnd type="none" w="med" len="med"/>
                      <a:tailEnd type="none" w="med" len="med"/>
                    </a:lnB>
                    <a:solidFill>
                      <a:schemeClr val="bg1"/>
                    </a:solidFill>
                  </a:tcPr>
                </a:tc>
                <a:tc>
                  <a:txBody>
                    <a:bodyPr/>
                    <a:lstStyle/>
                    <a:p>
                      <a:pPr>
                        <a:spcAft>
                          <a:spcPts val="300"/>
                        </a:spcAft>
                      </a:pPr>
                      <a:r>
                        <a:rPr lang="en-US" sz="1400" dirty="0">
                          <a:solidFill>
                            <a:schemeClr val="bg2">
                              <a:lumMod val="25000"/>
                            </a:schemeClr>
                          </a:solidFill>
                          <a:latin typeface="Arial" panose="020B0604020202020204" pitchFamily="34" charset="0"/>
                          <a:cs typeface="Arial" panose="020B0604020202020204" pitchFamily="34" charset="0"/>
                        </a:rPr>
                        <a:t>            SUJET</a:t>
                      </a:r>
                    </a:p>
                  </a:txBody>
                  <a:tcPr marL="137160" marR="137160" marT="91440" marB="0">
                    <a:lnL w="19050" cap="flat" cmpd="sng" algn="ctr">
                      <a:noFill/>
                      <a:prstDash val="solid"/>
                      <a:round/>
                      <a:headEnd type="none" w="med" len="med"/>
                      <a:tailEnd type="none" w="med" len="med"/>
                    </a:lnL>
                    <a:lnB w="19050" cap="flat" cmpd="sng" algn="ctr">
                      <a:solidFill>
                        <a:srgbClr val="9ED1C8"/>
                      </a:solidFill>
                      <a:prstDash val="solid"/>
                      <a:round/>
                      <a:headEnd type="none" w="med" len="med"/>
                      <a:tailEnd type="none" w="med" len="med"/>
                    </a:lnB>
                    <a:solidFill>
                      <a:schemeClr val="bg1"/>
                    </a:solidFill>
                  </a:tcPr>
                </a:tc>
                <a:extLst>
                  <a:ext uri="{0D108BD9-81ED-4DB2-BD59-A6C34878D82A}">
                    <a16:rowId xmlns:a16="http://schemas.microsoft.com/office/drawing/2014/main" val="2738152871"/>
                  </a:ext>
                </a:extLst>
              </a:tr>
              <a:tr h="476963">
                <a:tc>
                  <a:txBody>
                    <a:bodyPr/>
                    <a:lstStyle/>
                    <a:p>
                      <a:pPr>
                        <a:spcAft>
                          <a:spcPts val="400"/>
                        </a:spcAft>
                      </a:pPr>
                      <a:r>
                        <a:rPr lang="en-US" sz="1400" dirty="0">
                          <a:latin typeface="Arial" panose="020B0604020202020204" pitchFamily="34" charset="0"/>
                          <a:cs typeface="Arial" panose="020B0604020202020204" pitchFamily="34" charset="0"/>
                        </a:rPr>
                        <a:t>9h30–9h45</a:t>
                      </a:r>
                    </a:p>
                  </a:txBody>
                  <a:tcPr marL="137160" marR="137160" marT="137160" marB="137160">
                    <a:lnR w="19050" cap="flat" cmpd="sng" algn="ctr">
                      <a:no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tc>
                  <a:txBody>
                    <a:bodyPr/>
                    <a:lstStyle/>
                    <a:p>
                      <a:pPr>
                        <a:spcAft>
                          <a:spcPts val="400"/>
                        </a:spcAft>
                      </a:pPr>
                      <a:r>
                        <a:rPr lang="en-US" sz="1400" dirty="0">
                          <a:latin typeface="Arial" panose="020B0604020202020204" pitchFamily="34" charset="0"/>
                          <a:cs typeface="Arial" panose="020B0604020202020204" pitchFamily="34" charset="0"/>
                        </a:rPr>
                        <a:t>Michael Cohen (ISSF)</a:t>
                      </a:r>
                    </a:p>
                  </a:txBody>
                  <a:tcPr marL="137160" marR="137160" marT="137160" marB="13716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tc>
                  <a:txBody>
                    <a:bodyPr/>
                    <a:lstStyle/>
                    <a:p>
                      <a:pPr marL="0" marR="0" lvl="0" indent="0" algn="l" defTabSz="914400" rtl="0" eaLnBrk="1" fontAlgn="auto" latinLnBrk="0" hangingPunct="1">
                        <a:lnSpc>
                          <a:spcPct val="100000"/>
                        </a:lnSpc>
                        <a:spcBef>
                          <a:spcPts val="0"/>
                        </a:spcBef>
                        <a:spcAft>
                          <a:spcPts val="400"/>
                        </a:spcAft>
                        <a:buClrTx/>
                        <a:buSzTx/>
                        <a:buFontTx/>
                        <a:buNone/>
                        <a:tabLst/>
                        <a:defRPr/>
                      </a:pPr>
                      <a:r>
                        <a:rPr lang="en-US" sz="1400" dirty="0">
                          <a:latin typeface="Arial" panose="020B0604020202020204" pitchFamily="34" charset="0"/>
                          <a:cs typeface="Arial" panose="020B0604020202020204" pitchFamily="34" charset="0"/>
                        </a:rPr>
                        <a:t>            Welcome and Event Overview</a:t>
                      </a:r>
                    </a:p>
                  </a:txBody>
                  <a:tcPr marL="137160" marR="137160" marT="137160" marB="137160">
                    <a:lnL w="19050" cap="flat" cmpd="sng" algn="ctr">
                      <a:noFill/>
                      <a:prstDash val="solid"/>
                      <a:round/>
                      <a:headEnd type="none" w="med" len="med"/>
                      <a:tailEnd type="none" w="med" len="med"/>
                    </a:lnL>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extLst>
                  <a:ext uri="{0D108BD9-81ED-4DB2-BD59-A6C34878D82A}">
                    <a16:rowId xmlns:a16="http://schemas.microsoft.com/office/drawing/2014/main" val="1298651098"/>
                  </a:ext>
                </a:extLst>
              </a:tr>
              <a:tr h="1200680">
                <a:tc>
                  <a:txBody>
                    <a:bodyPr/>
                    <a:lstStyle/>
                    <a:p>
                      <a:pPr>
                        <a:spcAft>
                          <a:spcPts val="400"/>
                        </a:spcAft>
                      </a:pPr>
                      <a:r>
                        <a:rPr lang="en-US" sz="1400" dirty="0">
                          <a:latin typeface="Arial" panose="020B0604020202020204" pitchFamily="34" charset="0"/>
                          <a:cs typeface="Arial" panose="020B0604020202020204" pitchFamily="34" charset="0"/>
                        </a:rPr>
                        <a:t>9h45–11h15</a:t>
                      </a:r>
                    </a:p>
                  </a:txBody>
                  <a:tcPr marL="137160" marR="137160" marT="137160" marB="137160">
                    <a:lnR w="19050" cap="flat" cmpd="sng" algn="ctr">
                      <a:no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tc>
                  <a:txBody>
                    <a:bodyPr/>
                    <a:lstStyle/>
                    <a:p>
                      <a:pPr>
                        <a:spcAft>
                          <a:spcPts val="400"/>
                        </a:spcAft>
                      </a:pPr>
                      <a:r>
                        <a:rPr lang="en-US" sz="1400" b="1" u="sng" dirty="0">
                          <a:latin typeface="Arial" panose="020B0604020202020204" pitchFamily="34" charset="0"/>
                          <a:cs typeface="Arial" panose="020B0604020202020204" pitchFamily="34" charset="0"/>
                        </a:rPr>
                        <a:t>Session 1</a:t>
                      </a:r>
                    </a:p>
                    <a:p>
                      <a:pPr>
                        <a:spcAft>
                          <a:spcPts val="400"/>
                        </a:spcAft>
                      </a:pPr>
                      <a:r>
                        <a:rPr lang="en-US" sz="1400" b="0" u="none" dirty="0">
                          <a:latin typeface="Arial" panose="020B0604020202020204" pitchFamily="34" charset="0"/>
                          <a:cs typeface="Arial" panose="020B0604020202020204" pitchFamily="34" charset="0"/>
                        </a:rPr>
                        <a:t>Susan Jackson (ISSF)</a:t>
                      </a:r>
                    </a:p>
                    <a:p>
                      <a:pPr>
                        <a:spcAft>
                          <a:spcPts val="0"/>
                        </a:spcAft>
                      </a:pPr>
                      <a:r>
                        <a:rPr lang="en-US" sz="1400" b="0" u="none" dirty="0">
                          <a:latin typeface="Arial" panose="020B0604020202020204" pitchFamily="34" charset="0"/>
                          <a:cs typeface="Arial" panose="020B0604020202020204" pitchFamily="34" charset="0"/>
                        </a:rPr>
                        <a:t>Dr. Victor Restrepo (ISSF) </a:t>
                      </a:r>
                    </a:p>
                    <a:p>
                      <a:pPr>
                        <a:spcAft>
                          <a:spcPts val="400"/>
                        </a:spcAft>
                      </a:pPr>
                      <a:r>
                        <a:rPr lang="en-US" sz="1400" b="0" u="none" dirty="0">
                          <a:latin typeface="Arial" panose="020B0604020202020204" pitchFamily="34" charset="0"/>
                          <a:cs typeface="Arial" panose="020B0604020202020204" pitchFamily="34" charset="0"/>
                        </a:rPr>
                        <a:t>Dr. Laurent </a:t>
                      </a:r>
                      <a:r>
                        <a:rPr lang="en-US" sz="1400" b="0" u="none" dirty="0" err="1">
                          <a:latin typeface="Arial" panose="020B0604020202020204" pitchFamily="34" charset="0"/>
                          <a:cs typeface="Arial" panose="020B0604020202020204" pitchFamily="34" charset="0"/>
                        </a:rPr>
                        <a:t>Dagorn</a:t>
                      </a:r>
                      <a:r>
                        <a:rPr lang="en-US" sz="1400" b="0" u="none" dirty="0">
                          <a:latin typeface="Arial" panose="020B0604020202020204" pitchFamily="34" charset="0"/>
                          <a:cs typeface="Arial" panose="020B0604020202020204" pitchFamily="34" charset="0"/>
                        </a:rPr>
                        <a:t> (IRD)</a:t>
                      </a:r>
                    </a:p>
                    <a:p>
                      <a:pPr marL="0" marR="0" lvl="0" indent="0" algn="l" defTabSz="914400" rtl="0" eaLnBrk="1" fontAlgn="auto" latinLnBrk="0" hangingPunct="1">
                        <a:lnSpc>
                          <a:spcPct val="100000"/>
                        </a:lnSpc>
                        <a:spcBef>
                          <a:spcPts val="0"/>
                        </a:spcBef>
                        <a:spcAft>
                          <a:spcPts val="400"/>
                        </a:spcAft>
                        <a:buClrTx/>
                        <a:buSzTx/>
                        <a:buFontTx/>
                        <a:buNone/>
                        <a:tabLst/>
                        <a:defRPr/>
                      </a:pPr>
                      <a:r>
                        <a:rPr lang="en-US" sz="1400" dirty="0">
                          <a:latin typeface="Arial" panose="020B0604020202020204" pitchFamily="34" charset="0"/>
                          <a:cs typeface="Arial" panose="020B0604020202020204" pitchFamily="34" charset="0"/>
                        </a:rPr>
                        <a:t>Discussion/Q&amp;A</a:t>
                      </a:r>
                    </a:p>
                  </a:txBody>
                  <a:tcPr marL="137160" marR="137160" marT="137160" marB="13716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tc>
                  <a:txBody>
                    <a:bodyPr/>
                    <a:lstStyle/>
                    <a:p>
                      <a:pPr>
                        <a:spcAft>
                          <a:spcPts val="400"/>
                        </a:spcAft>
                      </a:pPr>
                      <a:r>
                        <a:rPr lang="en-US" sz="1400" b="1" u="none" dirty="0">
                          <a:latin typeface="Arial" panose="020B0604020202020204" pitchFamily="34" charset="0"/>
                          <a:cs typeface="Arial" panose="020B0604020202020204" pitchFamily="34" charset="0"/>
                        </a:rPr>
                        <a:t> </a:t>
                      </a:r>
                    </a:p>
                    <a:p>
                      <a:pPr>
                        <a:spcAft>
                          <a:spcPts val="400"/>
                        </a:spcAft>
                      </a:pPr>
                      <a:r>
                        <a:rPr lang="en-US" sz="1400" dirty="0">
                          <a:latin typeface="Arial" panose="020B0604020202020204" pitchFamily="34" charset="0"/>
                          <a:cs typeface="Arial" panose="020B0604020202020204" pitchFamily="34" charset="0"/>
                        </a:rPr>
                        <a:t>            Driving Sustainability Progress &amp; Supporting Market Strategic Priorities</a:t>
                      </a:r>
                    </a:p>
                    <a:p>
                      <a:pPr>
                        <a:spcAft>
                          <a:spcPts val="0"/>
                        </a:spcAft>
                      </a:pPr>
                      <a:r>
                        <a:rPr lang="en-US" sz="1400" dirty="0">
                          <a:latin typeface="Arial" panose="020B0604020202020204" pitchFamily="34" charset="0"/>
                          <a:cs typeface="Arial" panose="020B0604020202020204" pitchFamily="34" charset="0"/>
                        </a:rPr>
                        <a:t>            Turning Science into Action: Global Tuna Progress Through ISSF Collaboration</a:t>
                      </a:r>
                    </a:p>
                    <a:p>
                      <a:pPr marL="0" marR="0" lvl="0" indent="0" algn="l" rtl="0">
                        <a:lnSpc>
                          <a:spcPct val="100000"/>
                        </a:lnSpc>
                        <a:spcBef>
                          <a:spcPts val="0"/>
                        </a:spcBef>
                        <a:spcAft>
                          <a:spcPts val="0"/>
                        </a:spcAft>
                        <a:buClr>
                          <a:srgbClr val="000000"/>
                        </a:buClr>
                        <a:buSzPts val="3200"/>
                        <a:buFont typeface="Arial"/>
                        <a:buNone/>
                      </a:pPr>
                      <a:r>
                        <a:rPr lang="en-US" sz="1400" b="0" u="none" dirty="0">
                          <a:latin typeface="Arial" panose="020B0604020202020204" pitchFamily="34" charset="0"/>
                          <a:cs typeface="Arial" panose="020B0604020202020204" pitchFamily="34" charset="0"/>
                        </a:rPr>
                        <a:t>            </a:t>
                      </a:r>
                      <a:r>
                        <a:rPr lang="fr-FR" sz="1300" dirty="0">
                          <a:solidFill>
                            <a:schemeClr val="dk1"/>
                          </a:solidFill>
                          <a:latin typeface="Arial" panose="020B0604020202020204" pitchFamily="34" charset="0"/>
                          <a:ea typeface="Calibri"/>
                          <a:cs typeface="Arial" panose="020B0604020202020204" pitchFamily="34" charset="0"/>
                          <a:sym typeface="Calibri"/>
                        </a:rPr>
                        <a:t>Une approche holistique de la durabilité écologique de la pêche à la senne du thon tropical</a:t>
                      </a:r>
                      <a:endParaRPr lang="fr-FR" sz="1300" b="0" i="0" u="none" strike="noStrike" cap="none" dirty="0">
                        <a:solidFill>
                          <a:srgbClr val="000000"/>
                        </a:solidFill>
                        <a:latin typeface="Arial" panose="020B0604020202020204" pitchFamily="34" charset="0"/>
                        <a:ea typeface="Arial"/>
                        <a:cs typeface="Arial" panose="020B0604020202020204" pitchFamily="34" charset="0"/>
                        <a:sym typeface="Arial"/>
                      </a:endParaRPr>
                    </a:p>
                    <a:p>
                      <a:pPr>
                        <a:spcAft>
                          <a:spcPts val="400"/>
                        </a:spcAft>
                      </a:pPr>
                      <a:endParaRPr lang="en-US" sz="1400" b="0" u="none" dirty="0">
                        <a:latin typeface="Arial" panose="020B0604020202020204" pitchFamily="34" charset="0"/>
                        <a:cs typeface="Arial" panose="020B0604020202020204" pitchFamily="34" charset="0"/>
                      </a:endParaRPr>
                    </a:p>
                  </a:txBody>
                  <a:tcPr marL="137160" marR="137160" marT="137160" marB="137160">
                    <a:lnL w="19050" cap="flat" cmpd="sng" algn="ctr">
                      <a:noFill/>
                      <a:prstDash val="solid"/>
                      <a:round/>
                      <a:headEnd type="none" w="med" len="med"/>
                      <a:tailEnd type="none" w="med" len="med"/>
                    </a:lnL>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extLst>
                  <a:ext uri="{0D108BD9-81ED-4DB2-BD59-A6C34878D82A}">
                    <a16:rowId xmlns:a16="http://schemas.microsoft.com/office/drawing/2014/main" val="2377320152"/>
                  </a:ext>
                </a:extLst>
              </a:tr>
              <a:tr h="387532">
                <a:tc>
                  <a:txBody>
                    <a:bodyPr/>
                    <a:lstStyle/>
                    <a:p>
                      <a:pPr>
                        <a:spcAft>
                          <a:spcPts val="400"/>
                        </a:spcAft>
                      </a:pPr>
                      <a:r>
                        <a:rPr lang="en-US" sz="1400" dirty="0">
                          <a:latin typeface="Arial" panose="020B0604020202020204" pitchFamily="34" charset="0"/>
                          <a:cs typeface="Arial" panose="020B0604020202020204" pitchFamily="34" charset="0"/>
                        </a:rPr>
                        <a:t>11h15-11h45</a:t>
                      </a:r>
                    </a:p>
                  </a:txBody>
                  <a:tcPr marL="137160" marR="137160" marT="91440" marB="91440">
                    <a:lnR w="38100" cap="flat" cmpd="sng" algn="ctr">
                      <a:solidFill>
                        <a:schemeClr val="bg1"/>
                      </a:solid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chemeClr val="bg1"/>
                    </a:solidFill>
                  </a:tcPr>
                </a:tc>
                <a:tc>
                  <a:txBody>
                    <a:bodyPr/>
                    <a:lstStyle/>
                    <a:p>
                      <a:pPr>
                        <a:spcAft>
                          <a:spcPts val="400"/>
                        </a:spcAft>
                      </a:pPr>
                      <a:r>
                        <a:rPr lang="en-US" sz="1400" dirty="0">
                          <a:latin typeface="Arial" panose="020B0604020202020204" pitchFamily="34" charset="0"/>
                          <a:cs typeface="Arial" panose="020B0604020202020204" pitchFamily="34" charset="0"/>
                        </a:rPr>
                        <a:t>Pause café</a:t>
                      </a:r>
                    </a:p>
                  </a:txBody>
                  <a:tcPr marL="137160" marR="137160" marT="91440" marB="91440">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chemeClr val="bg1"/>
                    </a:solidFill>
                  </a:tcPr>
                </a:tc>
                <a:tc>
                  <a:txBody>
                    <a:bodyPr/>
                    <a:lstStyle/>
                    <a:p>
                      <a:pPr>
                        <a:spcAft>
                          <a:spcPts val="400"/>
                        </a:spcAft>
                      </a:pPr>
                      <a:endParaRPr lang="en-US" sz="1400" dirty="0">
                        <a:latin typeface="Arial" panose="020B0604020202020204" pitchFamily="34" charset="0"/>
                        <a:cs typeface="Arial" panose="020B0604020202020204" pitchFamily="34" charset="0"/>
                      </a:endParaRPr>
                    </a:p>
                  </a:txBody>
                  <a:tcPr marL="137160" marR="137160" marT="91440" marB="91440">
                    <a:lnL w="38100" cap="flat" cmpd="sng" algn="ctr">
                      <a:solidFill>
                        <a:schemeClr val="bg1"/>
                      </a:solidFill>
                      <a:prstDash val="solid"/>
                      <a:round/>
                      <a:headEnd type="none" w="med" len="med"/>
                      <a:tailEnd type="none" w="med" len="med"/>
                    </a:lnL>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chemeClr val="bg1"/>
                    </a:solidFill>
                  </a:tcPr>
                </a:tc>
                <a:extLst>
                  <a:ext uri="{0D108BD9-81ED-4DB2-BD59-A6C34878D82A}">
                    <a16:rowId xmlns:a16="http://schemas.microsoft.com/office/drawing/2014/main" val="3766980435"/>
                  </a:ext>
                </a:extLst>
              </a:tr>
              <a:tr h="599101">
                <a:tc>
                  <a:txBody>
                    <a:bodyPr/>
                    <a:lstStyle/>
                    <a:p>
                      <a:pPr>
                        <a:spcAft>
                          <a:spcPts val="400"/>
                        </a:spcAft>
                      </a:pPr>
                      <a:r>
                        <a:rPr lang="en-US" sz="1400" dirty="0">
                          <a:latin typeface="Arial" panose="020B0604020202020204" pitchFamily="34" charset="0"/>
                          <a:cs typeface="Arial" panose="020B0604020202020204" pitchFamily="34" charset="0"/>
                        </a:rPr>
                        <a:t>12h00–13h30</a:t>
                      </a:r>
                    </a:p>
                  </a:txBody>
                  <a:tcPr marL="137160" marR="137160" marT="137160" marB="137160">
                    <a:lnR w="19050" cap="flat" cmpd="sng" algn="ctr">
                      <a:no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tc>
                  <a:txBody>
                    <a:bodyPr/>
                    <a:lstStyle/>
                    <a:p>
                      <a:pPr>
                        <a:spcAft>
                          <a:spcPts val="400"/>
                        </a:spcAft>
                      </a:pPr>
                      <a:r>
                        <a:rPr lang="en-US" sz="1400" b="1" u="sng" dirty="0">
                          <a:latin typeface="Arial" panose="020B0604020202020204" pitchFamily="34" charset="0"/>
                          <a:cs typeface="Arial" panose="020B0604020202020204" pitchFamily="34" charset="0"/>
                        </a:rPr>
                        <a:t>Session 2</a:t>
                      </a:r>
                    </a:p>
                    <a:p>
                      <a:pPr>
                        <a:spcAft>
                          <a:spcPts val="0"/>
                        </a:spcAft>
                      </a:pPr>
                      <a:r>
                        <a:rPr lang="en-US" sz="1400" dirty="0">
                          <a:latin typeface="Arial" panose="020B0604020202020204" pitchFamily="34" charset="0"/>
                          <a:cs typeface="Arial" panose="020B0604020202020204" pitchFamily="34" charset="0"/>
                        </a:rPr>
                        <a:t>Amélie Martinez &amp;</a:t>
                      </a:r>
                    </a:p>
                    <a:p>
                      <a:pPr>
                        <a:spcAft>
                          <a:spcPts val="400"/>
                        </a:spcAft>
                        <a:tabLst>
                          <a:tab pos="2066925" algn="l"/>
                        </a:tabLst>
                      </a:pPr>
                      <a:r>
                        <a:rPr lang="en-US" sz="1400" dirty="0">
                          <a:latin typeface="Arial" panose="020B0604020202020204" pitchFamily="34" charset="0"/>
                          <a:cs typeface="Arial" panose="020B0604020202020204" pitchFamily="34" charset="0"/>
                        </a:rPr>
                        <a:t>Dr. Alexandra </a:t>
                      </a:r>
                      <a:r>
                        <a:rPr lang="en-US" sz="1400" dirty="0" err="1">
                          <a:latin typeface="Arial" panose="020B0604020202020204" pitchFamily="34" charset="0"/>
                          <a:cs typeface="Arial" panose="020B0604020202020204" pitchFamily="34" charset="0"/>
                        </a:rPr>
                        <a:t>Maufroy</a:t>
                      </a:r>
                      <a:r>
                        <a:rPr lang="en-US" sz="1400" dirty="0">
                          <a:latin typeface="Arial" panose="020B0604020202020204" pitchFamily="34" charset="0"/>
                          <a:cs typeface="Arial" panose="020B0604020202020204" pitchFamily="34" charset="0"/>
                        </a:rPr>
                        <a:t> (MSC)</a:t>
                      </a:r>
                    </a:p>
                    <a:p>
                      <a:pPr>
                        <a:spcAft>
                          <a:spcPts val="0"/>
                        </a:spcAft>
                      </a:pPr>
                      <a:r>
                        <a:rPr lang="en-US" sz="1400" dirty="0">
                          <a:latin typeface="Arial" panose="020B0604020202020204" pitchFamily="34" charset="0"/>
                          <a:cs typeface="Arial" panose="020B0604020202020204" pitchFamily="34" charset="0"/>
                        </a:rPr>
                        <a:t>David </a:t>
                      </a:r>
                      <a:r>
                        <a:rPr lang="en-US" sz="1400" dirty="0"/>
                        <a:t>Parreño </a:t>
                      </a:r>
                      <a:r>
                        <a:rPr lang="en-US" sz="1400" dirty="0">
                          <a:latin typeface="Arial" panose="020B0604020202020204" pitchFamily="34" charset="0"/>
                          <a:cs typeface="Arial" panose="020B0604020202020204" pitchFamily="34" charset="0"/>
                        </a:rPr>
                        <a:t>Duque &amp;</a:t>
                      </a:r>
                    </a:p>
                    <a:p>
                      <a:pPr>
                        <a:spcAft>
                          <a:spcPts val="400"/>
                        </a:spcAft>
                      </a:pPr>
                      <a:r>
                        <a:rPr lang="en-US" sz="1400" dirty="0">
                          <a:latin typeface="Arial" panose="020B0604020202020204" pitchFamily="34" charset="0"/>
                          <a:cs typeface="Arial" panose="020B0604020202020204" pitchFamily="34" charset="0"/>
                        </a:rPr>
                        <a:t>Cody </a:t>
                      </a:r>
                      <a:r>
                        <a:rPr lang="en-US" sz="1400" dirty="0" err="1">
                          <a:latin typeface="Arial" panose="020B0604020202020204" pitchFamily="34" charset="0"/>
                          <a:cs typeface="Arial" panose="020B0604020202020204" pitchFamily="34" charset="0"/>
                        </a:rPr>
                        <a:t>Pajunen</a:t>
                      </a:r>
                      <a:r>
                        <a:rPr lang="en-US" sz="1400" dirty="0">
                          <a:latin typeface="Arial" panose="020B0604020202020204" pitchFamily="34" charset="0"/>
                          <a:cs typeface="Arial" panose="020B0604020202020204" pitchFamily="34" charset="0"/>
                        </a:rPr>
                        <a:t> (SFP)</a:t>
                      </a:r>
                    </a:p>
                    <a:p>
                      <a:pPr>
                        <a:spcAft>
                          <a:spcPts val="400"/>
                        </a:spcAft>
                      </a:pPr>
                      <a:r>
                        <a:rPr lang="en-US" sz="1400" b="0" u="none" dirty="0">
                          <a:latin typeface="Arial" panose="020B0604020202020204" pitchFamily="34" charset="0"/>
                          <a:cs typeface="Arial" panose="020B0604020202020204" pitchFamily="34" charset="0"/>
                        </a:rPr>
                        <a:t>Michael Cohen (ISSF)</a:t>
                      </a:r>
                    </a:p>
                  </a:txBody>
                  <a:tcPr marL="137160" marR="137160" marT="137160" marB="13716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tc>
                  <a:txBody>
                    <a:bodyPr/>
                    <a:lstStyle/>
                    <a:p>
                      <a:pPr>
                        <a:spcAft>
                          <a:spcPts val="400"/>
                        </a:spcAft>
                      </a:pPr>
                      <a:endParaRPr lang="en-US" sz="1400" dirty="0">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400"/>
                        </a:spcAft>
                        <a:buClrTx/>
                        <a:buSzTx/>
                        <a:buFontTx/>
                        <a:buNone/>
                        <a:tabLst/>
                        <a:defRPr/>
                      </a:pP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Filière</a:t>
                      </a:r>
                      <a:r>
                        <a:rPr lang="en-US" sz="1400" dirty="0">
                          <a:latin typeface="Arial" panose="020B0604020202020204" pitchFamily="34" charset="0"/>
                          <a:cs typeface="Arial" panose="020B0604020202020204" pitchFamily="34" charset="0"/>
                        </a:rPr>
                        <a:t> Thon Durable MSC: </a:t>
                      </a:r>
                      <a:r>
                        <a:rPr lang="en-US" sz="1400" dirty="0" err="1">
                          <a:latin typeface="Arial" panose="020B0604020202020204" pitchFamily="34" charset="0"/>
                          <a:cs typeface="Arial" panose="020B0604020202020204" pitchFamily="34" charset="0"/>
                        </a:rPr>
                        <a:t>Progrès</a:t>
                      </a:r>
                      <a:r>
                        <a:rPr lang="en-US" sz="1400" dirty="0">
                          <a:latin typeface="Arial" panose="020B0604020202020204" pitchFamily="34" charset="0"/>
                          <a:cs typeface="Arial" panose="020B0604020202020204" pitchFamily="34" charset="0"/>
                        </a:rPr>
                        <a:t> et Engagement</a:t>
                      </a:r>
                    </a:p>
                    <a:p>
                      <a:pPr marL="0" marR="0" lvl="0" indent="0" algn="l" defTabSz="914400" rtl="0" eaLnBrk="1" fontAlgn="auto" latinLnBrk="0" hangingPunct="1">
                        <a:lnSpc>
                          <a:spcPct val="100000"/>
                        </a:lnSpc>
                        <a:spcBef>
                          <a:spcPts val="0"/>
                        </a:spcBef>
                        <a:spcAft>
                          <a:spcPts val="400"/>
                        </a:spcAft>
                        <a:buClrTx/>
                        <a:buSzTx/>
                        <a:buFontTx/>
                        <a:buNone/>
                        <a:tabLst/>
                        <a:defRPr/>
                      </a:pPr>
                      <a:r>
                        <a:rPr lang="en-US" sz="1400" dirty="0">
                          <a:latin typeface="Arial" panose="020B0604020202020204" pitchFamily="34" charset="0"/>
                          <a:cs typeface="Arial" panose="020B0604020202020204" pitchFamily="34" charset="0"/>
                        </a:rPr>
                        <a:t>                   </a:t>
                      </a:r>
                    </a:p>
                    <a:p>
                      <a:pPr marL="0" marR="0" lvl="0" indent="0" algn="l" defTabSz="914400" rtl="0" eaLnBrk="1" fontAlgn="auto" latinLnBrk="0" hangingPunct="1">
                        <a:lnSpc>
                          <a:spcPct val="100000"/>
                        </a:lnSpc>
                        <a:spcBef>
                          <a:spcPts val="0"/>
                        </a:spcBef>
                        <a:spcAft>
                          <a:spcPts val="1600"/>
                        </a:spcAft>
                        <a:buClrTx/>
                        <a:buSzTx/>
                        <a:buFontTx/>
                        <a:buNone/>
                        <a:tabLst/>
                        <a:defRPr/>
                      </a:pPr>
                      <a:r>
                        <a:rPr lang="en-US" sz="1400" i="0" dirty="0">
                          <a:latin typeface="Arial" panose="020B0604020202020204" pitchFamily="34" charset="0"/>
                          <a:cs typeface="Arial" panose="020B0604020202020204" pitchFamily="34" charset="0"/>
                        </a:rPr>
                        <a:t>            </a:t>
                      </a:r>
                      <a:r>
                        <a:rPr lang="en-US" sz="1400" kern="1200" dirty="0" err="1">
                          <a:solidFill>
                            <a:schemeClr val="dk1"/>
                          </a:solidFill>
                          <a:effectLst/>
                          <a:latin typeface="Arial" panose="020B0604020202020204" pitchFamily="34" charset="0"/>
                          <a:ea typeface="+mn-ea"/>
                          <a:cs typeface="Arial" panose="020B0604020202020204" pitchFamily="34" charset="0"/>
                        </a:rPr>
                        <a:t>Données</a:t>
                      </a:r>
                      <a:r>
                        <a:rPr lang="en-US" sz="1400" kern="1200" dirty="0">
                          <a:solidFill>
                            <a:schemeClr val="dk1"/>
                          </a:solidFill>
                          <a:effectLst/>
                          <a:latin typeface="Arial" panose="020B0604020202020204" pitchFamily="34" charset="0"/>
                          <a:ea typeface="+mn-ea"/>
                          <a:cs typeface="Arial" panose="020B0604020202020204" pitchFamily="34" charset="0"/>
                        </a:rPr>
                        <a:t> par </a:t>
                      </a:r>
                      <a:r>
                        <a:rPr lang="en-US" sz="1400" kern="1200" dirty="0" err="1">
                          <a:solidFill>
                            <a:schemeClr val="dk1"/>
                          </a:solidFill>
                          <a:effectLst/>
                          <a:latin typeface="Arial" panose="020B0604020202020204" pitchFamily="34" charset="0"/>
                          <a:ea typeface="+mn-ea"/>
                          <a:cs typeface="Arial" panose="020B0604020202020204" pitchFamily="34" charset="0"/>
                        </a:rPr>
                        <a:t>navire</a:t>
                      </a:r>
                      <a:r>
                        <a:rPr lang="en-US" sz="1400" kern="1200" dirty="0">
                          <a:solidFill>
                            <a:schemeClr val="dk1"/>
                          </a:solidFill>
                          <a:effectLst/>
                          <a:latin typeface="Arial" panose="020B0604020202020204" pitchFamily="34" charset="0"/>
                          <a:ea typeface="+mn-ea"/>
                          <a:cs typeface="Arial" panose="020B0604020202020204" pitchFamily="34" charset="0"/>
                        </a:rPr>
                        <a:t> et </a:t>
                      </a:r>
                      <a:r>
                        <a:rPr lang="en-US" sz="1400" kern="1200" dirty="0" err="1">
                          <a:solidFill>
                            <a:schemeClr val="dk1"/>
                          </a:solidFill>
                          <a:effectLst/>
                          <a:latin typeface="Arial" panose="020B0604020202020204" pitchFamily="34" charset="0"/>
                          <a:ea typeface="+mn-ea"/>
                          <a:cs typeface="Arial" panose="020B0604020202020204" pitchFamily="34" charset="0"/>
                        </a:rPr>
                        <a:t>outils</a:t>
                      </a:r>
                      <a:r>
                        <a:rPr lang="en-US" sz="1400" kern="1200" dirty="0">
                          <a:solidFill>
                            <a:schemeClr val="dk1"/>
                          </a:solidFill>
                          <a:effectLst/>
                          <a:latin typeface="Arial" panose="020B0604020202020204" pitchFamily="34" charset="0"/>
                          <a:ea typeface="+mn-ea"/>
                          <a:cs typeface="Arial" panose="020B0604020202020204" pitchFamily="34" charset="0"/>
                        </a:rPr>
                        <a:t> de </a:t>
                      </a:r>
                      <a:r>
                        <a:rPr lang="en-US" sz="1400" kern="1200" dirty="0" err="1">
                          <a:solidFill>
                            <a:schemeClr val="dk1"/>
                          </a:solidFill>
                          <a:effectLst/>
                          <a:latin typeface="Arial" panose="020B0604020202020204" pitchFamily="34" charset="0"/>
                          <a:ea typeface="+mn-ea"/>
                          <a:cs typeface="Arial" panose="020B0604020202020204" pitchFamily="34" charset="0"/>
                        </a:rPr>
                        <a:t>l'ISSF</a:t>
                      </a:r>
                      <a:r>
                        <a:rPr lang="en-US" sz="1400" kern="1200" dirty="0">
                          <a:solidFill>
                            <a:schemeClr val="dk1"/>
                          </a:solidFill>
                          <a:effectLst/>
                          <a:latin typeface="Arial" panose="020B0604020202020204" pitchFamily="34" charset="0"/>
                          <a:ea typeface="+mn-ea"/>
                          <a:cs typeface="Arial" panose="020B0604020202020204" pitchFamily="34" charset="0"/>
                        </a:rPr>
                        <a:t> au service </a:t>
                      </a:r>
                      <a:r>
                        <a:rPr lang="en-US" sz="1400" kern="1200" dirty="0" err="1">
                          <a:solidFill>
                            <a:schemeClr val="dk1"/>
                          </a:solidFill>
                          <a:effectLst/>
                          <a:latin typeface="Arial" panose="020B0604020202020204" pitchFamily="34" charset="0"/>
                          <a:ea typeface="+mn-ea"/>
                          <a:cs typeface="Arial" panose="020B0604020202020204" pitchFamily="34" charset="0"/>
                        </a:rPr>
                        <a:t>d’une</a:t>
                      </a:r>
                      <a:r>
                        <a:rPr lang="en-US" sz="1400" kern="1200" dirty="0">
                          <a:solidFill>
                            <a:schemeClr val="dk1"/>
                          </a:solidFill>
                          <a:effectLst/>
                          <a:latin typeface="Arial" panose="020B0604020202020204" pitchFamily="34" charset="0"/>
                          <a:ea typeface="+mn-ea"/>
                          <a:cs typeface="Arial" panose="020B0604020202020204" pitchFamily="34" charset="0"/>
                        </a:rPr>
                        <a:t> </a:t>
                      </a:r>
                      <a:r>
                        <a:rPr lang="en-US" sz="1400" kern="1200" dirty="0" err="1">
                          <a:solidFill>
                            <a:schemeClr val="dk1"/>
                          </a:solidFill>
                          <a:effectLst/>
                          <a:latin typeface="Arial" panose="020B0604020202020204" pitchFamily="34" charset="0"/>
                          <a:ea typeface="+mn-ea"/>
                          <a:cs typeface="Arial" panose="020B0604020202020204" pitchFamily="34" charset="0"/>
                        </a:rPr>
                        <a:t>pêche</a:t>
                      </a:r>
                      <a:r>
                        <a:rPr lang="en-US" sz="1400" kern="1200" dirty="0">
                          <a:solidFill>
                            <a:schemeClr val="dk1"/>
                          </a:solidFill>
                          <a:effectLst/>
                          <a:latin typeface="Arial" panose="020B0604020202020204" pitchFamily="34" charset="0"/>
                          <a:ea typeface="+mn-ea"/>
                          <a:cs typeface="Arial" panose="020B0604020202020204" pitchFamily="34" charset="0"/>
                        </a:rPr>
                        <a:t> au thon plus durable</a:t>
                      </a:r>
                    </a:p>
                    <a:p>
                      <a:pPr marL="0" marR="0" lvl="0" indent="0" algn="l" defTabSz="914400" rtl="0" eaLnBrk="1" fontAlgn="auto" latinLnBrk="0" hangingPunct="1">
                        <a:lnSpc>
                          <a:spcPct val="100000"/>
                        </a:lnSpc>
                        <a:spcBef>
                          <a:spcPts val="0"/>
                        </a:spcBef>
                        <a:spcAft>
                          <a:spcPts val="400"/>
                        </a:spcAft>
                        <a:buClrTx/>
                        <a:buSzTx/>
                        <a:buFontTx/>
                        <a:buNone/>
                        <a:tabLst/>
                        <a:defRPr/>
                      </a:pPr>
                      <a:r>
                        <a:rPr lang="en-US" sz="1400" dirty="0">
                          <a:latin typeface="Arial" panose="020B0604020202020204" pitchFamily="34" charset="0"/>
                          <a:cs typeface="Arial" panose="020B0604020202020204" pitchFamily="34" charset="0"/>
                        </a:rPr>
                        <a:t>            Activating Market Influence &amp; Creating Strategic Value</a:t>
                      </a:r>
                    </a:p>
                  </a:txBody>
                  <a:tcPr marL="137160" marR="137160" marT="137160" marB="137160">
                    <a:lnL w="19050" cap="flat" cmpd="sng" algn="ctr">
                      <a:noFill/>
                      <a:prstDash val="solid"/>
                      <a:round/>
                      <a:headEnd type="none" w="med" len="med"/>
                      <a:tailEnd type="none" w="med" len="med"/>
                    </a:lnL>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extLst>
                  <a:ext uri="{0D108BD9-81ED-4DB2-BD59-A6C34878D82A}">
                    <a16:rowId xmlns:a16="http://schemas.microsoft.com/office/drawing/2014/main" val="2085012967"/>
                  </a:ext>
                </a:extLst>
              </a:tr>
              <a:tr h="616648">
                <a:tc>
                  <a:txBody>
                    <a:bodyPr/>
                    <a:lstStyle/>
                    <a:p>
                      <a:pPr>
                        <a:spcAft>
                          <a:spcPts val="400"/>
                        </a:spcAft>
                      </a:pPr>
                      <a:r>
                        <a:rPr lang="en-US" sz="1400" dirty="0">
                          <a:latin typeface="Arial" panose="020B0604020202020204" pitchFamily="34" charset="0"/>
                          <a:cs typeface="Arial" panose="020B0604020202020204" pitchFamily="34" charset="0"/>
                        </a:rPr>
                        <a:t> </a:t>
                      </a:r>
                    </a:p>
                  </a:txBody>
                  <a:tcPr marL="137160" marR="137160" marT="137160" marB="137160">
                    <a:lnR w="19050" cap="flat" cmpd="sng" algn="ctr">
                      <a:no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tc>
                  <a:txBody>
                    <a:bodyPr/>
                    <a:lstStyle/>
                    <a:p>
                      <a:pPr>
                        <a:spcAft>
                          <a:spcPts val="400"/>
                        </a:spcAft>
                      </a:pPr>
                      <a:r>
                        <a:rPr lang="en-US" sz="1400" dirty="0">
                          <a:latin typeface="Arial" panose="020B0604020202020204" pitchFamily="34" charset="0"/>
                          <a:cs typeface="Arial" panose="020B0604020202020204" pitchFamily="34" charset="0"/>
                        </a:rPr>
                        <a:t>Susan Jackson (ISSF)</a:t>
                      </a:r>
                    </a:p>
                    <a:p>
                      <a:pPr>
                        <a:spcAft>
                          <a:spcPts val="400"/>
                        </a:spcAft>
                      </a:pPr>
                      <a:r>
                        <a:rPr lang="en-US" sz="1400" b="0" u="none" dirty="0">
                          <a:latin typeface="Arial" panose="020B0604020202020204" pitchFamily="34" charset="0"/>
                          <a:cs typeface="Arial" panose="020B0604020202020204" pitchFamily="34" charset="0"/>
                        </a:rPr>
                        <a:t>Discussion/Q&amp;A</a:t>
                      </a:r>
                    </a:p>
                  </a:txBody>
                  <a:tcPr marL="137160" marR="137160" marT="137160" marB="137160">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tc>
                  <a:txBody>
                    <a:bodyPr/>
                    <a:lstStyle/>
                    <a:p>
                      <a:pPr>
                        <a:spcAft>
                          <a:spcPts val="400"/>
                        </a:spcAft>
                      </a:pPr>
                      <a:r>
                        <a:rPr lang="en-US" sz="1400" dirty="0">
                          <a:latin typeface="Arial" panose="020B0604020202020204" pitchFamily="34" charset="0"/>
                          <a:cs typeface="Arial" panose="020B0604020202020204" pitchFamily="34" charset="0"/>
                        </a:rPr>
                        <a:t>            Closing Comments </a:t>
                      </a:r>
                    </a:p>
                  </a:txBody>
                  <a:tcPr marL="137160" marR="137160" marT="137160" marB="137160">
                    <a:lnL w="19050" cap="flat" cmpd="sng" algn="ctr">
                      <a:noFill/>
                      <a:prstDash val="solid"/>
                      <a:round/>
                      <a:headEnd type="none" w="med" len="med"/>
                      <a:tailEnd type="none" w="med" len="med"/>
                    </a:lnL>
                    <a:lnT w="19050" cap="flat" cmpd="sng" algn="ctr">
                      <a:solidFill>
                        <a:srgbClr val="9ED1C8"/>
                      </a:solidFill>
                      <a:prstDash val="solid"/>
                      <a:round/>
                      <a:headEnd type="none" w="med" len="med"/>
                      <a:tailEnd type="none" w="med" len="med"/>
                    </a:lnT>
                    <a:lnB w="19050" cap="flat" cmpd="sng" algn="ctr">
                      <a:solidFill>
                        <a:srgbClr val="9ED1C8"/>
                      </a:solidFill>
                      <a:prstDash val="solid"/>
                      <a:round/>
                      <a:headEnd type="none" w="med" len="med"/>
                      <a:tailEnd type="none" w="med" len="med"/>
                    </a:lnB>
                    <a:solidFill>
                      <a:srgbClr val="9ED1C8">
                        <a:alpha val="29804"/>
                      </a:srgbClr>
                    </a:solidFill>
                  </a:tcPr>
                </a:tc>
                <a:extLst>
                  <a:ext uri="{0D108BD9-81ED-4DB2-BD59-A6C34878D82A}">
                    <a16:rowId xmlns:a16="http://schemas.microsoft.com/office/drawing/2014/main" val="804481675"/>
                  </a:ext>
                </a:extLst>
              </a:tr>
              <a:tr h="476963">
                <a:tc>
                  <a:txBody>
                    <a:bodyPr/>
                    <a:lstStyle/>
                    <a:p>
                      <a:pPr>
                        <a:spcAft>
                          <a:spcPts val="400"/>
                        </a:spcAft>
                      </a:pPr>
                      <a:r>
                        <a:rPr lang="en-US" sz="1400" dirty="0">
                          <a:latin typeface="Arial" panose="020B0604020202020204" pitchFamily="34" charset="0"/>
                          <a:cs typeface="Arial" panose="020B0604020202020204" pitchFamily="34" charset="0"/>
                        </a:rPr>
                        <a:t>13h30–14h30</a:t>
                      </a:r>
                    </a:p>
                  </a:txBody>
                  <a:tcPr marL="137160" marR="137160" marT="91440" marB="91440">
                    <a:lnR w="19050" cap="flat" cmpd="sng" algn="ctr">
                      <a:solidFill>
                        <a:schemeClr val="bg1"/>
                      </a:solidFill>
                      <a:prstDash val="solid"/>
                      <a:round/>
                      <a:headEnd type="none" w="med" len="med"/>
                      <a:tailEnd type="none" w="med" len="med"/>
                    </a:lnR>
                    <a:lnT w="19050" cap="flat" cmpd="sng" algn="ctr">
                      <a:solidFill>
                        <a:srgbClr val="9ED1C8"/>
                      </a:solidFill>
                      <a:prstDash val="solid"/>
                      <a:round/>
                      <a:headEnd type="none" w="med" len="med"/>
                      <a:tailEnd type="none" w="med" len="med"/>
                    </a:lnT>
                    <a:solidFill>
                      <a:schemeClr val="bg1"/>
                    </a:solidFill>
                  </a:tcPr>
                </a:tc>
                <a:tc>
                  <a:txBody>
                    <a:bodyPr/>
                    <a:lstStyle/>
                    <a:p>
                      <a:pPr>
                        <a:spcAft>
                          <a:spcPts val="400"/>
                        </a:spcAft>
                      </a:pPr>
                      <a:r>
                        <a:rPr lang="en-US" sz="1400" b="0" i="0" u="none" strike="noStrike" kern="1200" dirty="0">
                          <a:solidFill>
                            <a:schemeClr val="dk1"/>
                          </a:solidFill>
                          <a:effectLst/>
                          <a:latin typeface="Arial" panose="020B0604020202020204" pitchFamily="34" charset="0"/>
                          <a:ea typeface="+mn-ea"/>
                          <a:cs typeface="Arial" panose="020B0604020202020204" pitchFamily="34" charset="0"/>
                        </a:rPr>
                        <a:t>Cocktail </a:t>
                      </a:r>
                      <a:r>
                        <a:rPr lang="en-US" sz="1400" b="0" i="0" u="none" strike="noStrike" kern="1200" dirty="0" err="1">
                          <a:solidFill>
                            <a:schemeClr val="dk1"/>
                          </a:solidFill>
                          <a:effectLst/>
                          <a:latin typeface="Arial" panose="020B0604020202020204" pitchFamily="34" charset="0"/>
                          <a:ea typeface="+mn-ea"/>
                          <a:cs typeface="Arial" panose="020B0604020202020204" pitchFamily="34" charset="0"/>
                        </a:rPr>
                        <a:t>déjeunatoire</a:t>
                      </a:r>
                      <a:endParaRPr lang="en-US" sz="1400" b="0" u="none" dirty="0">
                        <a:latin typeface="Arial" panose="020B0604020202020204" pitchFamily="34" charset="0"/>
                        <a:cs typeface="Arial" panose="020B0604020202020204" pitchFamily="34" charset="0"/>
                      </a:endParaRPr>
                    </a:p>
                  </a:txBody>
                  <a:tcPr marL="137160" marR="137160" marT="91440" marB="9144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rgbClr val="9ED1C8"/>
                      </a:solidFill>
                      <a:prstDash val="solid"/>
                      <a:round/>
                      <a:headEnd type="none" w="med" len="med"/>
                      <a:tailEnd type="none" w="med" len="med"/>
                    </a:lnT>
                    <a:solidFill>
                      <a:schemeClr val="bg1"/>
                    </a:solidFill>
                  </a:tcPr>
                </a:tc>
                <a:tc>
                  <a:txBody>
                    <a:bodyPr/>
                    <a:lstStyle/>
                    <a:p>
                      <a:pPr>
                        <a:spcAft>
                          <a:spcPts val="400"/>
                        </a:spcAft>
                      </a:pPr>
                      <a:endParaRPr lang="en-US" sz="1400" dirty="0">
                        <a:latin typeface="Arial" panose="020B0604020202020204" pitchFamily="34" charset="0"/>
                        <a:cs typeface="Arial" panose="020B0604020202020204" pitchFamily="34" charset="0"/>
                      </a:endParaRPr>
                    </a:p>
                  </a:txBody>
                  <a:tcPr marL="137160" marR="137160" marT="137160" marB="137160">
                    <a:lnL w="19050" cap="flat" cmpd="sng" algn="ctr">
                      <a:solidFill>
                        <a:schemeClr val="bg1"/>
                      </a:solidFill>
                      <a:prstDash val="solid"/>
                      <a:round/>
                      <a:headEnd type="none" w="med" len="med"/>
                      <a:tailEnd type="none" w="med" len="med"/>
                    </a:lnL>
                    <a:lnT w="19050" cap="flat" cmpd="sng" algn="ctr">
                      <a:solidFill>
                        <a:srgbClr val="9ED1C8"/>
                      </a:solidFill>
                      <a:prstDash val="solid"/>
                      <a:round/>
                      <a:headEnd type="none" w="med" len="med"/>
                      <a:tailEnd type="none" w="med" len="med"/>
                    </a:lnT>
                    <a:solidFill>
                      <a:schemeClr val="bg1"/>
                    </a:solidFill>
                  </a:tcPr>
                </a:tc>
                <a:extLst>
                  <a:ext uri="{0D108BD9-81ED-4DB2-BD59-A6C34878D82A}">
                    <a16:rowId xmlns:a16="http://schemas.microsoft.com/office/drawing/2014/main" val="4254340557"/>
                  </a:ext>
                </a:extLst>
              </a:tr>
            </a:tbl>
          </a:graphicData>
        </a:graphic>
      </p:graphicFrame>
      <p:cxnSp>
        <p:nvCxnSpPr>
          <p:cNvPr id="18" name="Straight Connector 17">
            <a:extLst>
              <a:ext uri="{FF2B5EF4-FFF2-40B4-BE49-F238E27FC236}">
                <a16:creationId xmlns:a16="http://schemas.microsoft.com/office/drawing/2014/main" id="{6AD111F6-2CB4-14A2-5CE1-627588E65BC1}"/>
              </a:ext>
            </a:extLst>
          </p:cNvPr>
          <p:cNvCxnSpPr>
            <a:cxnSpLocks/>
          </p:cNvCxnSpPr>
          <p:nvPr/>
        </p:nvCxnSpPr>
        <p:spPr>
          <a:xfrm>
            <a:off x="4437337" y="2598353"/>
            <a:ext cx="539195" cy="0"/>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A12BE6A-E6F1-D77C-12A1-BF11F2E05853}"/>
              </a:ext>
            </a:extLst>
          </p:cNvPr>
          <p:cNvCxnSpPr>
            <a:cxnSpLocks/>
          </p:cNvCxnSpPr>
          <p:nvPr/>
        </p:nvCxnSpPr>
        <p:spPr>
          <a:xfrm>
            <a:off x="4437334" y="2879253"/>
            <a:ext cx="539195" cy="0"/>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C3D8811-A36B-A75D-1A41-9F58132EEA9F}"/>
              </a:ext>
            </a:extLst>
          </p:cNvPr>
          <p:cNvCxnSpPr>
            <a:cxnSpLocks/>
          </p:cNvCxnSpPr>
          <p:nvPr/>
        </p:nvCxnSpPr>
        <p:spPr>
          <a:xfrm>
            <a:off x="4438103" y="1868022"/>
            <a:ext cx="539195" cy="0"/>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ABCC646-3ED2-5EF9-C42A-BED1B3BA8084}"/>
              </a:ext>
            </a:extLst>
          </p:cNvPr>
          <p:cNvCxnSpPr>
            <a:cxnSpLocks/>
          </p:cNvCxnSpPr>
          <p:nvPr/>
        </p:nvCxnSpPr>
        <p:spPr>
          <a:xfrm>
            <a:off x="4457393" y="4500656"/>
            <a:ext cx="539195" cy="0"/>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0F5540DC-0251-A26A-0615-7013635FC99A}"/>
              </a:ext>
            </a:extLst>
          </p:cNvPr>
          <p:cNvCxnSpPr>
            <a:cxnSpLocks/>
          </p:cNvCxnSpPr>
          <p:nvPr/>
        </p:nvCxnSpPr>
        <p:spPr>
          <a:xfrm>
            <a:off x="4458284" y="5048652"/>
            <a:ext cx="539195" cy="0"/>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76F0AD43-3F49-41B4-8ED6-1731B2788F4A}"/>
              </a:ext>
            </a:extLst>
          </p:cNvPr>
          <p:cNvCxnSpPr>
            <a:cxnSpLocks/>
          </p:cNvCxnSpPr>
          <p:nvPr/>
        </p:nvCxnSpPr>
        <p:spPr>
          <a:xfrm>
            <a:off x="4457392" y="5453929"/>
            <a:ext cx="539195" cy="0"/>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0836571B-D263-8F7F-F30C-5E0E01F9C0E8}"/>
              </a:ext>
            </a:extLst>
          </p:cNvPr>
          <p:cNvCxnSpPr>
            <a:cxnSpLocks/>
          </p:cNvCxnSpPr>
          <p:nvPr/>
        </p:nvCxnSpPr>
        <p:spPr>
          <a:xfrm>
            <a:off x="4459363" y="5948514"/>
            <a:ext cx="539195" cy="0"/>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A29E2A52-43E2-C3CC-3BA4-99F45D665134}"/>
              </a:ext>
            </a:extLst>
          </p:cNvPr>
          <p:cNvCxnSpPr>
            <a:cxnSpLocks/>
          </p:cNvCxnSpPr>
          <p:nvPr/>
        </p:nvCxnSpPr>
        <p:spPr>
          <a:xfrm>
            <a:off x="4454269" y="3110675"/>
            <a:ext cx="539195" cy="0"/>
          </a:xfrm>
          <a:prstGeom prst="line">
            <a:avLst/>
          </a:prstGeom>
          <a:ln w="19050">
            <a:solidFill>
              <a:schemeClr val="bg2">
                <a:lumMod val="25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62269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nip Single Corner Rectangle 1">
            <a:extLst>
              <a:ext uri="{FF2B5EF4-FFF2-40B4-BE49-F238E27FC236}">
                <a16:creationId xmlns:a16="http://schemas.microsoft.com/office/drawing/2014/main" id="{436C27D0-18CD-9F1B-9873-D06208EDF4FC}"/>
              </a:ext>
            </a:extLst>
          </p:cNvPr>
          <p:cNvSpPr>
            <a:spLocks/>
          </p:cNvSpPr>
          <p:nvPr/>
        </p:nvSpPr>
        <p:spPr>
          <a:xfrm rot="10800000" flipH="1" flipV="1">
            <a:off x="-390850" y="1969073"/>
            <a:ext cx="11209104" cy="2047669"/>
          </a:xfrm>
          <a:prstGeom prst="snip1Rect">
            <a:avLst>
              <a:gd name="adj" fmla="val 0"/>
            </a:avLst>
          </a:prstGeom>
          <a:solidFill>
            <a:srgbClr val="203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89CA1"/>
              </a:solidFill>
              <a:effectLst/>
              <a:uLnTx/>
              <a:uFillTx/>
              <a:latin typeface="Arial" panose="020B0604020202020204"/>
              <a:ea typeface="+mn-ea"/>
              <a:cs typeface="+mn-cs"/>
            </a:endParaRPr>
          </a:p>
        </p:txBody>
      </p:sp>
      <p:sp>
        <p:nvSpPr>
          <p:cNvPr id="15" name="Title 1">
            <a:extLst>
              <a:ext uri="{FF2B5EF4-FFF2-40B4-BE49-F238E27FC236}">
                <a16:creationId xmlns:a16="http://schemas.microsoft.com/office/drawing/2014/main" id="{53A35884-13CC-9158-1244-AB7288593B43}"/>
              </a:ext>
            </a:extLst>
          </p:cNvPr>
          <p:cNvSpPr txBox="1">
            <a:spLocks/>
          </p:cNvSpPr>
          <p:nvPr/>
        </p:nvSpPr>
        <p:spPr>
          <a:xfrm>
            <a:off x="1054882" y="2443064"/>
            <a:ext cx="9364125" cy="1144929"/>
          </a:xfrm>
          <a:prstGeom prst="rect">
            <a:avLst/>
          </a:prstGeom>
        </p:spPr>
        <p:txBody>
          <a:bodyPr wrap="square" anchor="t" anchorCtr="0">
            <a:spAutoFit/>
          </a:bodyPr>
          <a:lstStyle>
            <a:lvl1pPr algn="l" defTabSz="914400" rtl="0" eaLnBrk="1" latinLnBrk="0" hangingPunct="1">
              <a:lnSpc>
                <a:spcPct val="90000"/>
              </a:lnSpc>
              <a:spcBef>
                <a:spcPct val="0"/>
              </a:spcBef>
              <a:buNone/>
              <a:defRPr sz="3800" b="1" kern="1200">
                <a:solidFill>
                  <a:schemeClr val="accent6">
                    <a:lumMod val="10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800" b="1" i="0" u="none" strike="noStrike" kern="1200" cap="none" spc="0" normalizeH="0" baseline="0" noProof="0">
                <a:ln>
                  <a:noFill/>
                </a:ln>
                <a:solidFill>
                  <a:srgbClr val="FFFFFF"/>
                </a:solidFill>
                <a:effectLst/>
                <a:uLnTx/>
                <a:uFillTx/>
                <a:latin typeface="Arial" panose="020B0604020202020204"/>
                <a:ea typeface="+mj-ea"/>
                <a:cs typeface="+mj-cs"/>
              </a:rPr>
              <a:t>Driving Sustainability Progress</a:t>
            </a:r>
            <a:br>
              <a:rPr kumimoji="0" lang="en-US" sz="3800" b="1" i="0" u="none" strike="noStrike" kern="1200" cap="none" spc="0" normalizeH="0" baseline="0" noProof="0">
                <a:ln>
                  <a:noFill/>
                </a:ln>
                <a:solidFill>
                  <a:srgbClr val="FFFFFF"/>
                </a:solidFill>
                <a:effectLst/>
                <a:uLnTx/>
                <a:uFillTx/>
                <a:latin typeface="Arial" panose="020B0604020202020204"/>
                <a:ea typeface="+mj-ea"/>
                <a:cs typeface="+mj-cs"/>
              </a:rPr>
            </a:br>
            <a:r>
              <a:rPr kumimoji="0" lang="en-US" sz="3800" b="1" i="0" u="none" strike="noStrike" kern="1200" cap="none" spc="0" normalizeH="0" baseline="0" noProof="0">
                <a:ln>
                  <a:noFill/>
                </a:ln>
                <a:solidFill>
                  <a:srgbClr val="FFFFFF"/>
                </a:solidFill>
                <a:effectLst/>
                <a:uLnTx/>
                <a:uFillTx/>
                <a:latin typeface="Arial" panose="020B0604020202020204"/>
                <a:ea typeface="+mj-ea"/>
                <a:cs typeface="+mj-cs"/>
              </a:rPr>
              <a:t>&amp; Supporting Market Strategic Priorities</a:t>
            </a:r>
          </a:p>
        </p:txBody>
      </p:sp>
      <p:sp>
        <p:nvSpPr>
          <p:cNvPr id="16" name="Snip Single Corner Rectangle 15">
            <a:extLst>
              <a:ext uri="{FF2B5EF4-FFF2-40B4-BE49-F238E27FC236}">
                <a16:creationId xmlns:a16="http://schemas.microsoft.com/office/drawing/2014/main" id="{BE7F0A22-0EB3-7C25-AB17-ADF30A6659A9}"/>
              </a:ext>
            </a:extLst>
          </p:cNvPr>
          <p:cNvSpPr/>
          <p:nvPr/>
        </p:nvSpPr>
        <p:spPr>
          <a:xfrm flipV="1">
            <a:off x="-390852" y="4016742"/>
            <a:ext cx="11209104" cy="1184469"/>
          </a:xfrm>
          <a:prstGeom prst="snip1Rect">
            <a:avLst>
              <a:gd name="adj" fmla="val 41908"/>
            </a:avLst>
          </a:prstGeom>
          <a:solidFill>
            <a:srgbClr val="9ED1C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18" name="Straight Connector 17">
            <a:extLst>
              <a:ext uri="{FF2B5EF4-FFF2-40B4-BE49-F238E27FC236}">
                <a16:creationId xmlns:a16="http://schemas.microsoft.com/office/drawing/2014/main" id="{350D1F09-CA78-215D-7CF7-62D82F71FA4B}"/>
              </a:ext>
            </a:extLst>
          </p:cNvPr>
          <p:cNvCxnSpPr>
            <a:cxnSpLocks/>
          </p:cNvCxnSpPr>
          <p:nvPr/>
        </p:nvCxnSpPr>
        <p:spPr>
          <a:xfrm>
            <a:off x="3304527" y="4112838"/>
            <a:ext cx="0" cy="979366"/>
          </a:xfrm>
          <a:prstGeom prst="line">
            <a:avLst/>
          </a:prstGeom>
          <a:ln w="19050" cmpd="sng">
            <a:solidFill>
              <a:schemeClr val="accent2">
                <a:lumMod val="25000"/>
              </a:schemeClr>
            </a:solidFill>
          </a:ln>
          <a:effectLst/>
        </p:spPr>
        <p:style>
          <a:lnRef idx="2">
            <a:schemeClr val="accent1"/>
          </a:lnRef>
          <a:fillRef idx="0">
            <a:schemeClr val="accent1"/>
          </a:fillRef>
          <a:effectRef idx="1">
            <a:schemeClr val="accent1"/>
          </a:effectRef>
          <a:fontRef idx="minor">
            <a:schemeClr val="tx1"/>
          </a:fontRef>
        </p:style>
      </p:cxnSp>
      <p:sp>
        <p:nvSpPr>
          <p:cNvPr id="19" name="Text Placeholder 14">
            <a:extLst>
              <a:ext uri="{FF2B5EF4-FFF2-40B4-BE49-F238E27FC236}">
                <a16:creationId xmlns:a16="http://schemas.microsoft.com/office/drawing/2014/main" id="{3821AB2A-7F53-79CC-62CD-BAD04DE4EF81}"/>
              </a:ext>
            </a:extLst>
          </p:cNvPr>
          <p:cNvSpPr txBox="1">
            <a:spLocks/>
          </p:cNvSpPr>
          <p:nvPr/>
        </p:nvSpPr>
        <p:spPr>
          <a:xfrm>
            <a:off x="591673" y="4016745"/>
            <a:ext cx="2533267" cy="1179504"/>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20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lang="en-US" sz="1800">
                <a:solidFill>
                  <a:srgbClr val="E7E8E6">
                    <a:lumMod val="25000"/>
                  </a:srgbClr>
                </a:solidFill>
                <a:latin typeface="Arial" panose="020B0604020202020204"/>
              </a:rPr>
              <a:t>9 Octo</a:t>
            </a:r>
            <a:r>
              <a:rPr kumimoji="0" lang="en-US" sz="1800" b="1" i="0" u="none" strike="noStrike" kern="1200" cap="none" spc="0" normalizeH="0" baseline="0" noProof="0" err="1">
                <a:ln>
                  <a:noFill/>
                </a:ln>
                <a:solidFill>
                  <a:srgbClr val="E7E8E6">
                    <a:lumMod val="25000"/>
                  </a:srgbClr>
                </a:solidFill>
                <a:effectLst/>
                <a:uLnTx/>
                <a:uFillTx/>
                <a:latin typeface="Arial" panose="020B0604020202020204"/>
                <a:ea typeface="+mn-ea"/>
                <a:cs typeface="+mn-cs"/>
              </a:rPr>
              <a:t>ber</a:t>
            </a:r>
            <a:r>
              <a:rPr kumimoji="0" lang="en-US" sz="18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 2026 </a:t>
            </a:r>
          </a:p>
        </p:txBody>
      </p:sp>
      <p:sp>
        <p:nvSpPr>
          <p:cNvPr id="20" name="Text Placeholder 23">
            <a:extLst>
              <a:ext uri="{FF2B5EF4-FFF2-40B4-BE49-F238E27FC236}">
                <a16:creationId xmlns:a16="http://schemas.microsoft.com/office/drawing/2014/main" id="{CA902593-F910-59A7-8276-B456982EC3A3}"/>
              </a:ext>
            </a:extLst>
          </p:cNvPr>
          <p:cNvSpPr txBox="1">
            <a:spLocks/>
          </p:cNvSpPr>
          <p:nvPr/>
        </p:nvSpPr>
        <p:spPr>
          <a:xfrm>
            <a:off x="3484113" y="4225848"/>
            <a:ext cx="1924464" cy="410898"/>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1"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Susan Jackson</a:t>
            </a:r>
          </a:p>
        </p:txBody>
      </p:sp>
      <p:sp>
        <p:nvSpPr>
          <p:cNvPr id="21" name="Text Placeholder 23">
            <a:extLst>
              <a:ext uri="{FF2B5EF4-FFF2-40B4-BE49-F238E27FC236}">
                <a16:creationId xmlns:a16="http://schemas.microsoft.com/office/drawing/2014/main" id="{679E92F9-05B0-2548-457F-E2FF23A5F3BA}"/>
              </a:ext>
            </a:extLst>
          </p:cNvPr>
          <p:cNvSpPr txBox="1">
            <a:spLocks/>
          </p:cNvSpPr>
          <p:nvPr/>
        </p:nvSpPr>
        <p:spPr>
          <a:xfrm>
            <a:off x="3484113" y="4589932"/>
            <a:ext cx="1768820" cy="410898"/>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0"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E7E8E6">
                    <a:lumMod val="25000"/>
                  </a:srgbClr>
                </a:solidFill>
                <a:effectLst/>
                <a:uLnTx/>
                <a:uFillTx/>
                <a:latin typeface="Arial" panose="020B0604020202020204"/>
                <a:ea typeface="+mn-ea"/>
                <a:cs typeface="+mn-cs"/>
              </a:rPr>
              <a:t>President</a:t>
            </a:r>
          </a:p>
        </p:txBody>
      </p:sp>
      <p:cxnSp>
        <p:nvCxnSpPr>
          <p:cNvPr id="5" name="Straight Connector 4">
            <a:extLst>
              <a:ext uri="{FF2B5EF4-FFF2-40B4-BE49-F238E27FC236}">
                <a16:creationId xmlns:a16="http://schemas.microsoft.com/office/drawing/2014/main" id="{3970E071-4A82-BB0E-11FB-E47C8BF88E5F}"/>
              </a:ext>
            </a:extLst>
          </p:cNvPr>
          <p:cNvCxnSpPr>
            <a:cxnSpLocks/>
          </p:cNvCxnSpPr>
          <p:nvPr/>
        </p:nvCxnSpPr>
        <p:spPr>
          <a:xfrm>
            <a:off x="-708252" y="1974034"/>
            <a:ext cx="1152650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575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8AD25D0-AA7A-27AD-AEFA-D355AA4B8B42}"/>
              </a:ext>
            </a:extLst>
          </p:cNvPr>
          <p:cNvSpPr/>
          <p:nvPr/>
        </p:nvSpPr>
        <p:spPr>
          <a:xfrm>
            <a:off x="-235526" y="1354797"/>
            <a:ext cx="12427526"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D7EBE13F-C01D-A669-754A-343BCC0BCB8E}"/>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B7E2A79E-593B-C61D-DB67-4C1F76F0CFD7}"/>
              </a:ext>
            </a:extLst>
          </p:cNvPr>
          <p:cNvSpPr>
            <a:spLocks noGrp="1"/>
          </p:cNvSpPr>
          <p:nvPr>
            <p:ph type="title"/>
          </p:nvPr>
        </p:nvSpPr>
        <p:spPr>
          <a:xfrm>
            <a:off x="322650" y="594360"/>
            <a:ext cx="8899498" cy="615015"/>
          </a:xfrm>
        </p:spPr>
        <p:txBody>
          <a:bodyPr/>
          <a:lstStyle/>
          <a:p>
            <a:r>
              <a:rPr lang="en-US"/>
              <a:t>Driving More than a Decade of Measurable Change</a:t>
            </a:r>
          </a:p>
        </p:txBody>
      </p:sp>
      <p:sp>
        <p:nvSpPr>
          <p:cNvPr id="5" name="Content Placeholder 4">
            <a:extLst>
              <a:ext uri="{FF2B5EF4-FFF2-40B4-BE49-F238E27FC236}">
                <a16:creationId xmlns:a16="http://schemas.microsoft.com/office/drawing/2014/main" id="{660D65A3-9DF0-F59A-224E-44692BACD559}"/>
              </a:ext>
            </a:extLst>
          </p:cNvPr>
          <p:cNvSpPr>
            <a:spLocks noGrp="1"/>
          </p:cNvSpPr>
          <p:nvPr>
            <p:ph idx="4294967295"/>
          </p:nvPr>
        </p:nvSpPr>
        <p:spPr>
          <a:xfrm>
            <a:off x="294601" y="1506239"/>
            <a:ext cx="6919328" cy="5133916"/>
          </a:xfrm>
        </p:spPr>
        <p:txBody>
          <a:bodyPr>
            <a:normAutofit fontScale="85000" lnSpcReduction="10000"/>
          </a:bodyPr>
          <a:lstStyle/>
          <a:p>
            <a:r>
              <a:rPr lang="en-US" sz="1900" b="1"/>
              <a:t>For 15+ years, ISSF partners — scientists, seafood companies, environmental NGOs — have worked side-by-side to transform global tuna fisheries</a:t>
            </a:r>
          </a:p>
          <a:p>
            <a:pPr marL="377190" indent="-194310">
              <a:buSzPct val="100000"/>
              <a:buFont typeface="Arial" panose="020B0604020202020204" pitchFamily="34" charset="0"/>
              <a:buChar char="•"/>
            </a:pPr>
            <a:r>
              <a:rPr lang="en-US" sz="1900" b="1"/>
              <a:t>Science-Led Action:</a:t>
            </a:r>
            <a:r>
              <a:rPr lang="en-US" sz="1900"/>
              <a:t> Advancing cutting-edge research, practical tools to guide management</a:t>
            </a:r>
          </a:p>
          <a:p>
            <a:pPr marL="377190" indent="-194310">
              <a:buSzPct val="100000"/>
              <a:buFont typeface="Arial" panose="020B0604020202020204" pitchFamily="34" charset="0"/>
              <a:buChar char="•"/>
            </a:pPr>
            <a:r>
              <a:rPr lang="en-US" sz="1900" b="1"/>
              <a:t>Global Collaboration:</a:t>
            </a:r>
            <a:r>
              <a:rPr lang="en-US" sz="1900"/>
              <a:t> Uniting industry, governments, &amp; NGOs across every tuna-fishing region</a:t>
            </a:r>
          </a:p>
          <a:p>
            <a:pPr marL="377190" indent="-194310">
              <a:buSzPct val="100000"/>
              <a:buFont typeface="Arial" panose="020B0604020202020204" pitchFamily="34" charset="0"/>
              <a:buChar char="•"/>
            </a:pPr>
            <a:r>
              <a:rPr lang="en-US" sz="1900" b="1"/>
              <a:t>Verified Impact:</a:t>
            </a:r>
            <a:r>
              <a:rPr lang="en-US" sz="1900"/>
              <a:t> Independent audits, transparent reporting that prove measurable progress</a:t>
            </a:r>
          </a:p>
          <a:p>
            <a:pPr>
              <a:buSzPct val="100000"/>
            </a:pPr>
            <a:r>
              <a:rPr lang="en-US" sz="1900" b="1"/>
              <a:t>Sustained commitment has turned early challenges — data gaps, weak management, and limited accountability — into tangible wins: </a:t>
            </a:r>
          </a:p>
          <a:p>
            <a:pPr marL="285750" indent="-285750">
              <a:buSzPct val="100000"/>
              <a:buFont typeface="Arial" panose="020B0604020202020204" pitchFamily="34" charset="0"/>
              <a:buChar char="•"/>
            </a:pPr>
            <a:r>
              <a:rPr lang="en-US" sz="1900"/>
              <a:t>Healthier tuna stocks</a:t>
            </a:r>
          </a:p>
          <a:p>
            <a:pPr marL="285750" indent="-285750">
              <a:buSzPct val="100000"/>
              <a:buFont typeface="Arial" panose="020B0604020202020204" pitchFamily="34" charset="0"/>
              <a:buChar char="•"/>
            </a:pPr>
            <a:r>
              <a:rPr lang="en-US" sz="1900"/>
              <a:t>Stronger RFMO policies</a:t>
            </a:r>
          </a:p>
          <a:p>
            <a:pPr marL="285750" indent="-285750">
              <a:buSzPct val="100000"/>
              <a:buFont typeface="Arial" panose="020B0604020202020204" pitchFamily="34" charset="0"/>
              <a:buChar char="•"/>
            </a:pPr>
            <a:r>
              <a:rPr lang="en-US" sz="1900"/>
              <a:t>Market-recognized best practices</a:t>
            </a:r>
          </a:p>
          <a:p>
            <a:pPr marL="285750" indent="-285750">
              <a:buSzPct val="100000"/>
              <a:buFont typeface="Arial" panose="020B0604020202020204" pitchFamily="34" charset="0"/>
              <a:buChar char="•"/>
            </a:pPr>
            <a:r>
              <a:rPr lang="en-US" sz="1900"/>
              <a:t>More than half of global tuna catch from MSC-certified fisheries</a:t>
            </a:r>
          </a:p>
          <a:p>
            <a:pPr marL="377190" indent="-194310">
              <a:buSzPct val="100000"/>
              <a:buFont typeface="Arial" panose="020B0604020202020204" pitchFamily="34" charset="0"/>
              <a:buChar char="•"/>
            </a:pPr>
            <a:endParaRPr lang="en-US" sz="1600"/>
          </a:p>
          <a:p>
            <a:endParaRPr lang="en-US" sz="1600" b="1"/>
          </a:p>
          <a:p>
            <a:endParaRPr lang="en-US"/>
          </a:p>
        </p:txBody>
      </p:sp>
      <p:sp>
        <p:nvSpPr>
          <p:cNvPr id="15" name="Rectangle 14">
            <a:extLst>
              <a:ext uri="{FF2B5EF4-FFF2-40B4-BE49-F238E27FC236}">
                <a16:creationId xmlns:a16="http://schemas.microsoft.com/office/drawing/2014/main" id="{235AA169-12F6-FCA3-D448-42FFF2C5CFF5}"/>
              </a:ext>
            </a:extLst>
          </p:cNvPr>
          <p:cNvSpPr/>
          <p:nvPr/>
        </p:nvSpPr>
        <p:spPr>
          <a:xfrm>
            <a:off x="7315200" y="1354796"/>
            <a:ext cx="4876800" cy="5503204"/>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TextBox 12">
            <a:extLst>
              <a:ext uri="{FF2B5EF4-FFF2-40B4-BE49-F238E27FC236}">
                <a16:creationId xmlns:a16="http://schemas.microsoft.com/office/drawing/2014/main" id="{8D62243B-AF26-9006-EC11-528D5C936A98}"/>
              </a:ext>
            </a:extLst>
          </p:cNvPr>
          <p:cNvSpPr txBox="1"/>
          <p:nvPr/>
        </p:nvSpPr>
        <p:spPr>
          <a:xfrm>
            <a:off x="7886259" y="3710789"/>
            <a:ext cx="3655423"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203D94"/>
                </a:solidFill>
                <a:effectLst/>
                <a:uLnTx/>
                <a:uFillTx/>
                <a:latin typeface="Arial" panose="020B0604020202020204"/>
                <a:ea typeface="+mn-ea"/>
                <a:cs typeface="+mn-cs"/>
              </a:rPr>
              <a:t>Our journey shows that long-term collaboration can deliver improved sustainability</a:t>
            </a:r>
            <a:endParaRPr kumimoji="0" lang="en-US" sz="2000" b="0" i="0" u="none" strike="noStrike" kern="1200" cap="none" spc="0" normalizeH="0" baseline="0" noProof="0">
              <a:ln>
                <a:noFill/>
              </a:ln>
              <a:solidFill>
                <a:srgbClr val="203D94"/>
              </a:solidFill>
              <a:effectLst/>
              <a:uLnTx/>
              <a:uFillTx/>
              <a:latin typeface="Arial" panose="020B0604020202020204"/>
              <a:ea typeface="+mn-ea"/>
              <a:cs typeface="+mn-cs"/>
            </a:endParaRPr>
          </a:p>
        </p:txBody>
      </p:sp>
      <p:cxnSp>
        <p:nvCxnSpPr>
          <p:cNvPr id="6" name="Straight Connector 5">
            <a:extLst>
              <a:ext uri="{FF2B5EF4-FFF2-40B4-BE49-F238E27FC236}">
                <a16:creationId xmlns:a16="http://schemas.microsoft.com/office/drawing/2014/main" id="{E6E93F5A-E32C-E913-6D4C-193096E8763B}"/>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A blue hands shaking in a black background&#10;&#10;AI-generated content may be incorrect.">
            <a:extLst>
              <a:ext uri="{FF2B5EF4-FFF2-40B4-BE49-F238E27FC236}">
                <a16:creationId xmlns:a16="http://schemas.microsoft.com/office/drawing/2014/main" id="{F10D7E5C-7628-6225-A72F-CFBDF50F0470}"/>
              </a:ext>
            </a:extLst>
          </p:cNvPr>
          <p:cNvPicPr>
            <a:picLocks noChangeAspect="1"/>
          </p:cNvPicPr>
          <p:nvPr/>
        </p:nvPicPr>
        <p:blipFill>
          <a:blip r:embed="rId3" cstate="email">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a:ext>
            </a:extLst>
          </a:blip>
          <a:stretch>
            <a:fillRect/>
          </a:stretch>
        </p:blipFill>
        <p:spPr>
          <a:xfrm>
            <a:off x="7886259" y="2669460"/>
            <a:ext cx="1241114" cy="1241114"/>
          </a:xfrm>
          <a:prstGeom prst="rect">
            <a:avLst/>
          </a:prstGeom>
        </p:spPr>
      </p:pic>
      <p:sp>
        <p:nvSpPr>
          <p:cNvPr id="3" name="Rectangle 2">
            <a:extLst>
              <a:ext uri="{FF2B5EF4-FFF2-40B4-BE49-F238E27FC236}">
                <a16:creationId xmlns:a16="http://schemas.microsoft.com/office/drawing/2014/main" id="{D3BA4F87-4C39-F4AB-1992-D3E13505E5DF}"/>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619311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67D15-5F26-28B6-1FA3-BCEDA1B60EF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A913F401-D216-84E3-4320-20DC19E38029}"/>
              </a:ext>
            </a:extLst>
          </p:cNvPr>
          <p:cNvSpPr/>
          <p:nvPr/>
        </p:nvSpPr>
        <p:spPr>
          <a:xfrm>
            <a:off x="-235526" y="1354797"/>
            <a:ext cx="12427526"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A0B66231-F4F8-4C9A-0FFD-E173AF2D9E3E}"/>
              </a:ext>
            </a:extLst>
          </p:cNvPr>
          <p:cNvSpPr>
            <a:spLocks noGrp="1"/>
          </p:cNvSpPr>
          <p:nvPr>
            <p:ph type="title"/>
          </p:nvPr>
        </p:nvSpPr>
        <p:spPr>
          <a:xfrm>
            <a:off x="322650" y="575054"/>
            <a:ext cx="8899498" cy="615015"/>
          </a:xfrm>
        </p:spPr>
        <p:txBody>
          <a:bodyPr>
            <a:normAutofit fontScale="90000"/>
          </a:bodyPr>
          <a:lstStyle/>
          <a:p>
            <a:pPr>
              <a:lnSpc>
                <a:spcPct val="100000"/>
              </a:lnSpc>
              <a:spcAft>
                <a:spcPts val="600"/>
              </a:spcAft>
            </a:pPr>
            <a:r>
              <a:rPr lang="en-US" sz="2000" b="0"/>
              <a:t>From Challenge to Change </a:t>
            </a:r>
            <a:br>
              <a:rPr lang="en-US"/>
            </a:br>
            <a:r>
              <a:rPr lang="en-US" sz="2800"/>
              <a:t>More than a Decade </a:t>
            </a:r>
            <a:r>
              <a:rPr lang="en-US" sz="2700"/>
              <a:t>of Sustainable Tuna Progress</a:t>
            </a:r>
            <a:endParaRPr lang="en-US"/>
          </a:p>
        </p:txBody>
      </p:sp>
      <p:sp>
        <p:nvSpPr>
          <p:cNvPr id="5" name="Content Placeholder 4">
            <a:extLst>
              <a:ext uri="{FF2B5EF4-FFF2-40B4-BE49-F238E27FC236}">
                <a16:creationId xmlns:a16="http://schemas.microsoft.com/office/drawing/2014/main" id="{FAA1D18C-B5FD-ABC1-3C2C-0E0A704C61CA}"/>
              </a:ext>
            </a:extLst>
          </p:cNvPr>
          <p:cNvSpPr>
            <a:spLocks noGrp="1"/>
          </p:cNvSpPr>
          <p:nvPr>
            <p:ph idx="4294967295"/>
          </p:nvPr>
        </p:nvSpPr>
        <p:spPr>
          <a:xfrm>
            <a:off x="1089352" y="2161354"/>
            <a:ext cx="4051511" cy="4016802"/>
          </a:xfrm>
        </p:spPr>
        <p:txBody>
          <a:bodyPr>
            <a:noAutofit/>
          </a:bodyPr>
          <a:lstStyle/>
          <a:p>
            <a:r>
              <a:rPr lang="en-US" altLang="en-US" sz="1600">
                <a:latin typeface="Arial" panose="020B0604020202020204" pitchFamily="34" charset="0"/>
              </a:rPr>
              <a:t>Global </a:t>
            </a:r>
            <a:r>
              <a:rPr lang="en-US" sz="1600"/>
              <a:t>tuna stock information fragmented, with no single harmonized source—minimal verifiable vessel reporting</a:t>
            </a:r>
            <a:endParaRPr lang="en-US" altLang="en-US" sz="1600">
              <a:latin typeface="Arial" panose="020B0604020202020204" pitchFamily="34" charset="0"/>
            </a:endParaRPr>
          </a:p>
          <a:p>
            <a:endParaRPr lang="en-US" sz="1600"/>
          </a:p>
        </p:txBody>
      </p:sp>
      <p:sp>
        <p:nvSpPr>
          <p:cNvPr id="13" name="TextBox 12">
            <a:extLst>
              <a:ext uri="{FF2B5EF4-FFF2-40B4-BE49-F238E27FC236}">
                <a16:creationId xmlns:a16="http://schemas.microsoft.com/office/drawing/2014/main" id="{E050F561-A4C9-29C2-9B80-B4947B10C943}"/>
              </a:ext>
            </a:extLst>
          </p:cNvPr>
          <p:cNvSpPr txBox="1"/>
          <p:nvPr/>
        </p:nvSpPr>
        <p:spPr>
          <a:xfrm>
            <a:off x="8090942" y="3312178"/>
            <a:ext cx="350084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Our journey shows that long-term collaboration can deliver improved sustainability.</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Snip Single Corner Rectangle 1">
            <a:extLst>
              <a:ext uri="{FF2B5EF4-FFF2-40B4-BE49-F238E27FC236}">
                <a16:creationId xmlns:a16="http://schemas.microsoft.com/office/drawing/2014/main" id="{48E79AEE-2954-DE47-189B-6A7E83427276}"/>
              </a:ext>
            </a:extLst>
          </p:cNvPr>
          <p:cNvSpPr/>
          <p:nvPr/>
        </p:nvSpPr>
        <p:spPr>
          <a:xfrm flipV="1">
            <a:off x="-310219" y="1351324"/>
            <a:ext cx="3383136"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 Placeholder 4">
            <a:extLst>
              <a:ext uri="{FF2B5EF4-FFF2-40B4-BE49-F238E27FC236}">
                <a16:creationId xmlns:a16="http://schemas.microsoft.com/office/drawing/2014/main" id="{B6D9E5E9-84DC-8BB2-DDAC-73FF89AF844E}"/>
              </a:ext>
            </a:extLst>
          </p:cNvPr>
          <p:cNvSpPr txBox="1">
            <a:spLocks/>
          </p:cNvSpPr>
          <p:nvPr/>
        </p:nvSpPr>
        <p:spPr>
          <a:xfrm>
            <a:off x="354491" y="1429296"/>
            <a:ext cx="3717779"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10000"/>
              </a:lnSpc>
              <a:spcBef>
                <a:spcPct val="0"/>
              </a:spcBef>
              <a:spcAft>
                <a:spcPct val="0"/>
              </a:spcAft>
              <a:buClrTx/>
              <a:buSzTx/>
              <a:buFont typeface="Arial" panose="020B0604020202020204" pitchFamily="34" charset="0"/>
              <a:buNone/>
              <a:tabLst/>
              <a:defRPr/>
            </a:pPr>
            <a:r>
              <a:rPr kumimoji="0" lang="en-US"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DATA &amp; TRANSPARENCY</a:t>
            </a:r>
          </a:p>
        </p:txBody>
      </p:sp>
      <p:pic>
        <p:nvPicPr>
          <p:cNvPr id="16" name="Picture 2">
            <a:extLst>
              <a:ext uri="{FF2B5EF4-FFF2-40B4-BE49-F238E27FC236}">
                <a16:creationId xmlns:a16="http://schemas.microsoft.com/office/drawing/2014/main" id="{C1231153-8D8A-3FBA-7822-F9F12016C4FC}"/>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1179336" y="3135930"/>
            <a:ext cx="3797113" cy="34255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D6291E11-6E08-59C4-CA0E-AA3E03B62DE6}"/>
              </a:ext>
            </a:extLst>
          </p:cNvPr>
          <p:cNvSpPr/>
          <p:nvPr/>
        </p:nvSpPr>
        <p:spPr>
          <a:xfrm>
            <a:off x="5311402" y="1354796"/>
            <a:ext cx="6929737" cy="5503194"/>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Content Placeholder 4">
            <a:extLst>
              <a:ext uri="{FF2B5EF4-FFF2-40B4-BE49-F238E27FC236}">
                <a16:creationId xmlns:a16="http://schemas.microsoft.com/office/drawing/2014/main" id="{3782A89E-6597-FE93-9E02-95F3A4B48FE3}"/>
              </a:ext>
            </a:extLst>
          </p:cNvPr>
          <p:cNvSpPr txBox="1">
            <a:spLocks/>
          </p:cNvSpPr>
          <p:nvPr/>
        </p:nvSpPr>
        <p:spPr>
          <a:xfrm>
            <a:off x="6193660" y="2157916"/>
            <a:ext cx="5398120" cy="1126390"/>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altLang="en-US" sz="16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mn-cs"/>
              </a:rPr>
              <a:t>Publicly available ISSF Status of the Stocks reports, vessel-level transparency through </a:t>
            </a:r>
            <a:r>
              <a:rPr kumimoji="0" lang="en-US" altLang="en-US" sz="1600" b="0" i="0" u="none" strike="noStrike" kern="1200" cap="none" spc="0" normalizeH="0" baseline="0" noProof="0" err="1">
                <a:ln>
                  <a:noFill/>
                </a:ln>
                <a:solidFill>
                  <a:srgbClr val="85A4B8">
                    <a:lumMod val="10000"/>
                  </a:srgbClr>
                </a:solidFill>
                <a:effectLst/>
                <a:uLnTx/>
                <a:uFillTx/>
                <a:latin typeface="Arial" panose="020B0604020202020204" pitchFamily="34" charset="0"/>
                <a:ea typeface="+mn-ea"/>
                <a:cs typeface="+mn-cs"/>
              </a:rPr>
              <a:t>ProActive</a:t>
            </a:r>
            <a:r>
              <a:rPr kumimoji="0" lang="en-US" altLang="en-US" sz="16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mn-cs"/>
              </a:rPr>
              <a:t> Vessel Register (PVR) and Vessels in Other Sustainability Initiatives (VOSI) platform</a:t>
            </a:r>
            <a:endPar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pic>
        <p:nvPicPr>
          <p:cNvPr id="18" name="Picture 17">
            <a:extLst>
              <a:ext uri="{FF2B5EF4-FFF2-40B4-BE49-F238E27FC236}">
                <a16:creationId xmlns:a16="http://schemas.microsoft.com/office/drawing/2014/main" id="{93EB0C7B-7CF5-CE9C-A670-C4DDEDE5585F}"/>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5632880" y="3312041"/>
            <a:ext cx="3723496" cy="2327185"/>
          </a:xfrm>
          <a:prstGeom prst="rect">
            <a:avLst/>
          </a:prstGeom>
        </p:spPr>
      </p:pic>
      <p:pic>
        <p:nvPicPr>
          <p:cNvPr id="19" name="Picture 18">
            <a:extLst>
              <a:ext uri="{FF2B5EF4-FFF2-40B4-BE49-F238E27FC236}">
                <a16:creationId xmlns:a16="http://schemas.microsoft.com/office/drawing/2014/main" id="{78D91BD6-03BD-3789-2A20-14D0A016D9CB}"/>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017630" y="4400236"/>
            <a:ext cx="3752849" cy="2345529"/>
          </a:xfrm>
          <a:prstGeom prst="rect">
            <a:avLst/>
          </a:prstGeom>
        </p:spPr>
      </p:pic>
      <p:grpSp>
        <p:nvGrpSpPr>
          <p:cNvPr id="26" name="Group 25">
            <a:extLst>
              <a:ext uri="{FF2B5EF4-FFF2-40B4-BE49-F238E27FC236}">
                <a16:creationId xmlns:a16="http://schemas.microsoft.com/office/drawing/2014/main" id="{2BE663BE-1BCE-4A5B-E64C-6BFE3B5ABAF4}"/>
              </a:ext>
            </a:extLst>
          </p:cNvPr>
          <p:cNvGrpSpPr/>
          <p:nvPr/>
        </p:nvGrpSpPr>
        <p:grpSpPr>
          <a:xfrm>
            <a:off x="9758384" y="3355491"/>
            <a:ext cx="1865039" cy="1865039"/>
            <a:chOff x="2958083" y="2593973"/>
            <a:chExt cx="2286000" cy="2286000"/>
          </a:xfrm>
        </p:grpSpPr>
        <p:pic>
          <p:nvPicPr>
            <p:cNvPr id="24" name="Picture 23" descr="A blue starburst with black background&#10;&#10;AI-generated content may be incorrect.">
              <a:extLst>
                <a:ext uri="{FF2B5EF4-FFF2-40B4-BE49-F238E27FC236}">
                  <a16:creationId xmlns:a16="http://schemas.microsoft.com/office/drawing/2014/main" id="{4C0BF063-E3C6-2313-241A-AC81807F958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958083" y="2593973"/>
              <a:ext cx="2286000" cy="2286000"/>
            </a:xfrm>
            <a:prstGeom prst="rect">
              <a:avLst/>
            </a:prstGeom>
          </p:spPr>
        </p:pic>
        <p:sp>
          <p:nvSpPr>
            <p:cNvPr id="25" name="Rectangle 24">
              <a:extLst>
                <a:ext uri="{FF2B5EF4-FFF2-40B4-BE49-F238E27FC236}">
                  <a16:creationId xmlns:a16="http://schemas.microsoft.com/office/drawing/2014/main" id="{B1CEE771-7D88-3993-E52B-A1850EE3DCE7}"/>
                </a:ext>
              </a:extLst>
            </p:cNvPr>
            <p:cNvSpPr>
              <a:spLocks noChangeAspect="1"/>
            </p:cNvSpPr>
            <p:nvPr/>
          </p:nvSpPr>
          <p:spPr>
            <a:xfrm>
              <a:off x="3132396" y="2958660"/>
              <a:ext cx="1959246" cy="1518285"/>
            </a:xfrm>
            <a:prstGeom prst="rect">
              <a:avLst/>
            </a:prstGeom>
          </p:spPr>
          <p:txBody>
            <a:bodyPr wrap="square" lIns="0" tIns="0" rIns="91440" bIns="0" numCol="1" spcCol="365760">
              <a:noAutofit/>
            </a:bodyPr>
            <a:lstStyle/>
            <a:p>
              <a:pPr marL="91440" marR="0" lvl="0" indent="0" algn="ctr" defTabSz="914400" rtl="0" eaLnBrk="1" fontAlgn="auto" latinLnBrk="0" hangingPunct="1">
                <a:lnSpc>
                  <a:spcPct val="110000"/>
                </a:lnSpc>
                <a:spcBef>
                  <a:spcPts val="0"/>
                </a:spcBef>
                <a:spcAft>
                  <a:spcPts val="0"/>
                </a:spcAft>
                <a:buClrTx/>
                <a:buSzTx/>
                <a:buFontTx/>
                <a:buNone/>
                <a:tabLst/>
                <a:defRPr/>
              </a:pPr>
              <a:r>
                <a:rPr kumimoji="0" lang="en-US" sz="18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1,800+</a:t>
              </a:r>
            </a:p>
            <a:p>
              <a:pPr marL="91440" marR="0" lvl="0" indent="0" algn="ctr"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vessels</a:t>
              </a:r>
            </a:p>
            <a:p>
              <a:pPr marL="91440" marR="0" lvl="0" indent="0" algn="ctr"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voluntarily</a:t>
              </a:r>
            </a:p>
            <a:p>
              <a:pPr marL="91440" marR="0" lvl="0" indent="0" algn="ctr"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Registered on the PVR</a:t>
              </a:r>
              <a:endParaRPr kumimoji="0" lang="en-US" sz="1200" b="0"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endParaRPr>
            </a:p>
          </p:txBody>
        </p:sp>
      </p:grpSp>
      <p:sp>
        <p:nvSpPr>
          <p:cNvPr id="36" name="Rectangle 35">
            <a:extLst>
              <a:ext uri="{FF2B5EF4-FFF2-40B4-BE49-F238E27FC236}">
                <a16:creationId xmlns:a16="http://schemas.microsoft.com/office/drawing/2014/main" id="{CFDB4DF4-AC6E-4AE9-FAFD-01FC02BBA4F1}"/>
              </a:ext>
            </a:extLst>
          </p:cNvPr>
          <p:cNvSpPr/>
          <p:nvPr/>
        </p:nvSpPr>
        <p:spPr>
          <a:xfrm>
            <a:off x="5311600" y="2169205"/>
            <a:ext cx="882060" cy="31562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NOW:</a:t>
            </a: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37" name="Group 36">
            <a:extLst>
              <a:ext uri="{FF2B5EF4-FFF2-40B4-BE49-F238E27FC236}">
                <a16:creationId xmlns:a16="http://schemas.microsoft.com/office/drawing/2014/main" id="{DC87C5CD-E103-CEDB-D672-D812E794C4EB}"/>
              </a:ext>
            </a:extLst>
          </p:cNvPr>
          <p:cNvGrpSpPr/>
          <p:nvPr/>
        </p:nvGrpSpPr>
        <p:grpSpPr>
          <a:xfrm>
            <a:off x="5262256" y="1345846"/>
            <a:ext cx="156932" cy="5843230"/>
            <a:chOff x="5672012" y="1345846"/>
            <a:chExt cx="156932" cy="5843230"/>
          </a:xfrm>
        </p:grpSpPr>
        <p:cxnSp>
          <p:nvCxnSpPr>
            <p:cNvPr id="38" name="Straight Connector 37">
              <a:extLst>
                <a:ext uri="{FF2B5EF4-FFF2-40B4-BE49-F238E27FC236}">
                  <a16:creationId xmlns:a16="http://schemas.microsoft.com/office/drawing/2014/main" id="{413779F7-9020-AC86-61E5-5C70F65D4BD7}"/>
                </a:ext>
              </a:extLst>
            </p:cNvPr>
            <p:cNvCxnSpPr>
              <a:cxnSpLocks/>
            </p:cNvCxnSpPr>
            <p:nvPr/>
          </p:nvCxnSpPr>
          <p:spPr>
            <a:xfrm>
              <a:off x="5721158" y="1345846"/>
              <a:ext cx="0" cy="584323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39" name="Triangle 38">
              <a:extLst>
                <a:ext uri="{FF2B5EF4-FFF2-40B4-BE49-F238E27FC236}">
                  <a16:creationId xmlns:a16="http://schemas.microsoft.com/office/drawing/2014/main" id="{6821BD1D-A14C-E6AD-B9AC-BDE993FC386A}"/>
                </a:ext>
              </a:extLst>
            </p:cNvPr>
            <p:cNvSpPr/>
            <p:nvPr/>
          </p:nvSpPr>
          <p:spPr>
            <a:xfrm rot="5400000" flipH="1">
              <a:off x="5592664" y="2248551"/>
              <a:ext cx="315628" cy="156932"/>
            </a:xfrm>
            <a:prstGeom prst="triangl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40" name="Rectangle 39">
            <a:extLst>
              <a:ext uri="{FF2B5EF4-FFF2-40B4-BE49-F238E27FC236}">
                <a16:creationId xmlns:a16="http://schemas.microsoft.com/office/drawing/2014/main" id="{37D422C0-1C45-F050-AE54-58571F786730}"/>
              </a:ext>
            </a:extLst>
          </p:cNvPr>
          <p:cNvSpPr/>
          <p:nvPr/>
        </p:nvSpPr>
        <p:spPr>
          <a:xfrm>
            <a:off x="-535288" y="2169206"/>
            <a:ext cx="1624640" cy="315626"/>
          </a:xfrm>
          <a:prstGeom prst="rect">
            <a:avLst/>
          </a:prstGeom>
          <a:solidFill>
            <a:srgbClr val="B9CFD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THEN:</a:t>
            </a:r>
            <a:endParaRPr kumimoji="0" lang="en-US" sz="1600" b="1" i="0" u="none" strike="noStrike" kern="1200" cap="none" spc="0" normalizeH="0" baseline="0" noProof="0">
              <a:ln>
                <a:noFill/>
              </a:ln>
              <a:solidFill>
                <a:srgbClr val="E7E8E6">
                  <a:lumMod val="25000"/>
                </a:srgbClr>
              </a:solidFill>
              <a:effectLst/>
              <a:uLnTx/>
              <a:uFillTx/>
              <a:latin typeface="Arial" panose="020B0604020202020204"/>
              <a:ea typeface="+mn-ea"/>
              <a:cs typeface="+mn-cs"/>
            </a:endParaRPr>
          </a:p>
        </p:txBody>
      </p:sp>
      <p:cxnSp>
        <p:nvCxnSpPr>
          <p:cNvPr id="45" name="Straight Connector 44">
            <a:extLst>
              <a:ext uri="{FF2B5EF4-FFF2-40B4-BE49-F238E27FC236}">
                <a16:creationId xmlns:a16="http://schemas.microsoft.com/office/drawing/2014/main" id="{475FB135-407E-EF81-DE77-6AEA56F47755}"/>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AE3021D4-F29E-FD09-DBE4-47465C34D837}"/>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598128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58BF5-B3D7-96DF-0278-5A7433B3BA8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4601F4BB-3993-6F6A-62B5-8F40829BF4D9}"/>
              </a:ext>
            </a:extLst>
          </p:cNvPr>
          <p:cNvSpPr/>
          <p:nvPr/>
        </p:nvSpPr>
        <p:spPr>
          <a:xfrm>
            <a:off x="-235526" y="1354797"/>
            <a:ext cx="12427526"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30682C31-3F85-9EE9-2438-151E39324A6E}"/>
              </a:ext>
            </a:extLst>
          </p:cNvPr>
          <p:cNvSpPr/>
          <p:nvPr/>
        </p:nvSpPr>
        <p:spPr>
          <a:xfrm>
            <a:off x="322650" y="1354796"/>
            <a:ext cx="11536243"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56D736DF-9319-B76E-7115-379026029817}"/>
              </a:ext>
            </a:extLst>
          </p:cNvPr>
          <p:cNvSpPr>
            <a:spLocks noGrp="1"/>
          </p:cNvSpPr>
          <p:nvPr>
            <p:ph type="title"/>
          </p:nvPr>
        </p:nvSpPr>
        <p:spPr>
          <a:xfrm>
            <a:off x="322650" y="575054"/>
            <a:ext cx="8899498" cy="615015"/>
          </a:xfrm>
        </p:spPr>
        <p:txBody>
          <a:bodyPr>
            <a:normAutofit fontScale="90000"/>
          </a:bodyPr>
          <a:lstStyle/>
          <a:p>
            <a:pPr>
              <a:lnSpc>
                <a:spcPct val="100000"/>
              </a:lnSpc>
              <a:spcAft>
                <a:spcPts val="600"/>
              </a:spcAft>
            </a:pPr>
            <a:r>
              <a:rPr lang="en-US" sz="2000" b="0"/>
              <a:t>From Challenge to Change </a:t>
            </a:r>
            <a:br>
              <a:rPr lang="en-US"/>
            </a:br>
            <a:r>
              <a:rPr lang="en-US" sz="2800"/>
              <a:t>More than a Decade </a:t>
            </a:r>
            <a:r>
              <a:rPr lang="en-US" sz="2700"/>
              <a:t>of Sustainable Tuna Progress</a:t>
            </a:r>
            <a:endParaRPr lang="en-US"/>
          </a:p>
        </p:txBody>
      </p:sp>
      <p:sp>
        <p:nvSpPr>
          <p:cNvPr id="5" name="Content Placeholder 4">
            <a:extLst>
              <a:ext uri="{FF2B5EF4-FFF2-40B4-BE49-F238E27FC236}">
                <a16:creationId xmlns:a16="http://schemas.microsoft.com/office/drawing/2014/main" id="{98D7E5F1-7EEB-19E5-4245-37600E979218}"/>
              </a:ext>
            </a:extLst>
          </p:cNvPr>
          <p:cNvSpPr>
            <a:spLocks noGrp="1"/>
          </p:cNvSpPr>
          <p:nvPr>
            <p:ph idx="4294967295"/>
          </p:nvPr>
        </p:nvSpPr>
        <p:spPr>
          <a:xfrm>
            <a:off x="1089352" y="2161354"/>
            <a:ext cx="3866704" cy="4016802"/>
          </a:xfrm>
        </p:spPr>
        <p:txBody>
          <a:bodyPr>
            <a:noAutofit/>
          </a:bodyPr>
          <a:lstStyle/>
          <a:p>
            <a:r>
              <a:rPr lang="en-US" altLang="en-US" sz="1600">
                <a:latin typeface="Arial" panose="020B0604020202020204" pitchFamily="34" charset="0"/>
              </a:rPr>
              <a:t>Sparse data on non-target species in tuna fisheries and few safeguards for sharks, sea turtles, and seabirds</a:t>
            </a:r>
            <a:endParaRPr lang="en-US" sz="1600"/>
          </a:p>
        </p:txBody>
      </p:sp>
      <p:sp>
        <p:nvSpPr>
          <p:cNvPr id="13" name="TextBox 12">
            <a:extLst>
              <a:ext uri="{FF2B5EF4-FFF2-40B4-BE49-F238E27FC236}">
                <a16:creationId xmlns:a16="http://schemas.microsoft.com/office/drawing/2014/main" id="{3BFAC787-58B3-CFF2-F170-906EEF83B3CE}"/>
              </a:ext>
            </a:extLst>
          </p:cNvPr>
          <p:cNvSpPr txBox="1"/>
          <p:nvPr/>
        </p:nvSpPr>
        <p:spPr>
          <a:xfrm>
            <a:off x="8090942" y="3312178"/>
            <a:ext cx="350084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Our journey shows that long-term collaboration can deliver improved sustainability.</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Snip Single Corner Rectangle 1">
            <a:extLst>
              <a:ext uri="{FF2B5EF4-FFF2-40B4-BE49-F238E27FC236}">
                <a16:creationId xmlns:a16="http://schemas.microsoft.com/office/drawing/2014/main" id="{A4A30B0A-0F66-8D73-380A-77D15D9F387F}"/>
              </a:ext>
            </a:extLst>
          </p:cNvPr>
          <p:cNvSpPr/>
          <p:nvPr/>
        </p:nvSpPr>
        <p:spPr>
          <a:xfrm flipV="1">
            <a:off x="-96980" y="1351324"/>
            <a:ext cx="4027182"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 Placeholder 4">
            <a:extLst>
              <a:ext uri="{FF2B5EF4-FFF2-40B4-BE49-F238E27FC236}">
                <a16:creationId xmlns:a16="http://schemas.microsoft.com/office/drawing/2014/main" id="{876B969C-D2B3-B9B1-80D6-D66488106956}"/>
              </a:ext>
            </a:extLst>
          </p:cNvPr>
          <p:cNvSpPr txBox="1">
            <a:spLocks/>
          </p:cNvSpPr>
          <p:nvPr/>
        </p:nvSpPr>
        <p:spPr>
          <a:xfrm>
            <a:off x="354491" y="1429296"/>
            <a:ext cx="3717779"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10000"/>
              </a:lnSpc>
              <a:spcBef>
                <a:spcPct val="0"/>
              </a:spcBef>
              <a:spcAft>
                <a:spcPct val="0"/>
              </a:spcAft>
              <a:buClrTx/>
              <a:buSzTx/>
              <a:buFont typeface="Arial" panose="020B0604020202020204" pitchFamily="34" charset="0"/>
              <a:buNone/>
              <a:tabLst/>
              <a:defRPr/>
            </a:pPr>
            <a:r>
              <a:rPr kumimoji="0" lang="en-US"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BYCATCH &amp; ECOSYSTEM IMPACTS </a:t>
            </a:r>
          </a:p>
        </p:txBody>
      </p:sp>
      <p:sp>
        <p:nvSpPr>
          <p:cNvPr id="7" name="Rectangle 6">
            <a:extLst>
              <a:ext uri="{FF2B5EF4-FFF2-40B4-BE49-F238E27FC236}">
                <a16:creationId xmlns:a16="http://schemas.microsoft.com/office/drawing/2014/main" id="{35225100-2A85-5DD6-F1B0-0A7175E4F977}"/>
              </a:ext>
            </a:extLst>
          </p:cNvPr>
          <p:cNvSpPr/>
          <p:nvPr/>
        </p:nvSpPr>
        <p:spPr>
          <a:xfrm>
            <a:off x="4894644" y="1354796"/>
            <a:ext cx="7571496" cy="5740265"/>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Content Placeholder 4">
            <a:extLst>
              <a:ext uri="{FF2B5EF4-FFF2-40B4-BE49-F238E27FC236}">
                <a16:creationId xmlns:a16="http://schemas.microsoft.com/office/drawing/2014/main" id="{D45045F8-9FB8-F5EC-6001-202C4F0D9F7B}"/>
              </a:ext>
            </a:extLst>
          </p:cNvPr>
          <p:cNvSpPr txBox="1">
            <a:spLocks/>
          </p:cNvSpPr>
          <p:nvPr/>
        </p:nvSpPr>
        <p:spPr>
          <a:xfrm>
            <a:off x="5778430" y="2157916"/>
            <a:ext cx="5702991" cy="1126390"/>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altLang="en-US" sz="16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mn-cs"/>
              </a:rPr>
              <a:t>Widespread adoption of ISSF bycatch mitigation best practices and fishing gear designs that reduce animal entanglement; RFMO-adopted shark-finning bans and seabird mitigation measures</a:t>
            </a:r>
            <a:endPar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9431B7C2-012A-FE43-B6D2-3CAD602ABD49}"/>
              </a:ext>
            </a:extLst>
          </p:cNvPr>
          <p:cNvSpPr/>
          <p:nvPr/>
        </p:nvSpPr>
        <p:spPr>
          <a:xfrm>
            <a:off x="4896370" y="2169205"/>
            <a:ext cx="882060" cy="31562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NOW:</a:t>
            </a: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2" name="Picture 11" descr="Sharks in a fishing net&#10;&#10;AI-generated content may be incorrect.">
            <a:extLst>
              <a:ext uri="{FF2B5EF4-FFF2-40B4-BE49-F238E27FC236}">
                <a16:creationId xmlns:a16="http://schemas.microsoft.com/office/drawing/2014/main" id="{486C5A62-7D23-BE64-64B4-5B9001E5A59F}"/>
              </a:ext>
            </a:extLst>
          </p:cNvPr>
          <p:cNvPicPr>
            <a:picLocks noChangeAspect="1"/>
          </p:cNvPicPr>
          <p:nvPr/>
        </p:nvPicPr>
        <p:blipFill>
          <a:blip r:embed="rId3" cstate="email">
            <a:extLst>
              <a:ext uri="{28A0092B-C50C-407E-A947-70E740481C1C}">
                <a14:useLocalDpi xmlns:a14="http://schemas.microsoft.com/office/drawing/2010/main"/>
              </a:ext>
            </a:extLst>
          </a:blip>
          <a:srcRect l="-47"/>
          <a:stretch>
            <a:fillRect/>
          </a:stretch>
        </p:blipFill>
        <p:spPr>
          <a:xfrm>
            <a:off x="1202712" y="3135930"/>
            <a:ext cx="3349899" cy="3425500"/>
          </a:xfrm>
          <a:prstGeom prst="rect">
            <a:avLst/>
          </a:prstGeom>
        </p:spPr>
      </p:pic>
      <p:pic>
        <p:nvPicPr>
          <p:cNvPr id="17" name="Picture 4">
            <a:extLst>
              <a:ext uri="{FF2B5EF4-FFF2-40B4-BE49-F238E27FC236}">
                <a16:creationId xmlns:a16="http://schemas.microsoft.com/office/drawing/2014/main" id="{163AD906-EA58-55FB-A0B4-2DDCD2687B36}"/>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a:fillRect/>
          </a:stretch>
        </p:blipFill>
        <p:spPr bwMode="auto">
          <a:xfrm>
            <a:off x="5857466" y="3425868"/>
            <a:ext cx="4856105" cy="3135562"/>
          </a:xfrm>
          <a:prstGeom prst="rect">
            <a:avLst/>
          </a:prstGeom>
          <a:noFill/>
          <a:extLst>
            <a:ext uri="{909E8E84-426E-40DD-AFC4-6F175D3DCCD1}">
              <a14:hiddenFill xmlns:a14="http://schemas.microsoft.com/office/drawing/2010/main">
                <a:solidFill>
                  <a:srgbClr val="FFFFFF"/>
                </a:solidFill>
              </a14:hiddenFill>
            </a:ext>
          </a:extLst>
        </p:spPr>
      </p:pic>
      <p:grpSp>
        <p:nvGrpSpPr>
          <p:cNvPr id="23" name="Group 22">
            <a:extLst>
              <a:ext uri="{FF2B5EF4-FFF2-40B4-BE49-F238E27FC236}">
                <a16:creationId xmlns:a16="http://schemas.microsoft.com/office/drawing/2014/main" id="{D03CABF2-A549-7625-C322-14F414A4B950}"/>
              </a:ext>
            </a:extLst>
          </p:cNvPr>
          <p:cNvGrpSpPr/>
          <p:nvPr/>
        </p:nvGrpSpPr>
        <p:grpSpPr>
          <a:xfrm>
            <a:off x="4845694" y="1345846"/>
            <a:ext cx="156932" cy="5749215"/>
            <a:chOff x="5672012" y="1345846"/>
            <a:chExt cx="156932" cy="5749215"/>
          </a:xfrm>
        </p:grpSpPr>
        <p:cxnSp>
          <p:nvCxnSpPr>
            <p:cNvPr id="27" name="Straight Connector 26">
              <a:extLst>
                <a:ext uri="{FF2B5EF4-FFF2-40B4-BE49-F238E27FC236}">
                  <a16:creationId xmlns:a16="http://schemas.microsoft.com/office/drawing/2014/main" id="{34F68378-0717-C7D6-16C6-FFB03AC74107}"/>
                </a:ext>
              </a:extLst>
            </p:cNvPr>
            <p:cNvCxnSpPr>
              <a:cxnSpLocks/>
            </p:cNvCxnSpPr>
            <p:nvPr/>
          </p:nvCxnSpPr>
          <p:spPr>
            <a:xfrm>
              <a:off x="5721158" y="1345846"/>
              <a:ext cx="0" cy="5749215"/>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Triangle 27">
              <a:extLst>
                <a:ext uri="{FF2B5EF4-FFF2-40B4-BE49-F238E27FC236}">
                  <a16:creationId xmlns:a16="http://schemas.microsoft.com/office/drawing/2014/main" id="{08184052-A551-E4CB-DD30-0C8E48A991F8}"/>
                </a:ext>
              </a:extLst>
            </p:cNvPr>
            <p:cNvSpPr/>
            <p:nvPr/>
          </p:nvSpPr>
          <p:spPr>
            <a:xfrm rot="5400000" flipH="1">
              <a:off x="5592664" y="2248551"/>
              <a:ext cx="315628" cy="156932"/>
            </a:xfrm>
            <a:prstGeom prst="triangl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cxnSp>
        <p:nvCxnSpPr>
          <p:cNvPr id="33" name="Straight Connector 32">
            <a:extLst>
              <a:ext uri="{FF2B5EF4-FFF2-40B4-BE49-F238E27FC236}">
                <a16:creationId xmlns:a16="http://schemas.microsoft.com/office/drawing/2014/main" id="{52FD3034-9CCE-67B0-509C-BE466A29E53E}"/>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E122D7B-48C0-EFDA-0B65-811ED8FB3CA2}"/>
              </a:ext>
            </a:extLst>
          </p:cNvPr>
          <p:cNvSpPr/>
          <p:nvPr/>
        </p:nvSpPr>
        <p:spPr>
          <a:xfrm>
            <a:off x="-535288" y="2169206"/>
            <a:ext cx="1624640" cy="315626"/>
          </a:xfrm>
          <a:prstGeom prst="rect">
            <a:avLst/>
          </a:prstGeom>
          <a:solidFill>
            <a:srgbClr val="9ED1C8">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THEN:</a:t>
            </a:r>
            <a:endParaRPr kumimoji="0" lang="en-US" sz="1600" b="1" i="0" u="none" strike="noStrike" kern="1200" cap="none" spc="0" normalizeH="0" baseline="0" noProof="0">
              <a:ln>
                <a:noFill/>
              </a:ln>
              <a:solidFill>
                <a:srgbClr val="E7E8E6">
                  <a:lumMod val="25000"/>
                </a:srgbClr>
              </a:solidFill>
              <a:effectLst/>
              <a:uLnTx/>
              <a:uFillTx/>
              <a:latin typeface="Arial" panose="020B0604020202020204"/>
              <a:ea typeface="+mn-ea"/>
              <a:cs typeface="+mn-cs"/>
            </a:endParaRPr>
          </a:p>
        </p:txBody>
      </p:sp>
      <p:sp>
        <p:nvSpPr>
          <p:cNvPr id="6" name="Rectangle 5">
            <a:extLst>
              <a:ext uri="{FF2B5EF4-FFF2-40B4-BE49-F238E27FC236}">
                <a16:creationId xmlns:a16="http://schemas.microsoft.com/office/drawing/2014/main" id="{6D23D74D-0B46-A82B-754A-9E4006480F3A}"/>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89287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B4CA0-BF60-00B3-71B5-32567986487D}"/>
            </a:ext>
          </a:extLst>
        </p:cNvPr>
        <p:cNvGrpSpPr/>
        <p:nvPr/>
      </p:nvGrpSpPr>
      <p:grpSpPr>
        <a:xfrm>
          <a:off x="0" y="0"/>
          <a:ext cx="0" cy="0"/>
          <a:chOff x="0" y="0"/>
          <a:chExt cx="0" cy="0"/>
        </a:xfrm>
      </p:grpSpPr>
      <p:sp>
        <p:nvSpPr>
          <p:cNvPr id="20" name="Rectangle 19">
            <a:extLst>
              <a:ext uri="{FF2B5EF4-FFF2-40B4-BE49-F238E27FC236}">
                <a16:creationId xmlns:a16="http://schemas.microsoft.com/office/drawing/2014/main" id="{BC019A2C-3399-09BD-F4BF-52930D00A486}"/>
              </a:ext>
            </a:extLst>
          </p:cNvPr>
          <p:cNvSpPr/>
          <p:nvPr/>
        </p:nvSpPr>
        <p:spPr>
          <a:xfrm>
            <a:off x="0" y="1354798"/>
            <a:ext cx="12192000" cy="550320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B697DFAB-010B-5382-22AD-8F9829135C6D}"/>
              </a:ext>
            </a:extLst>
          </p:cNvPr>
          <p:cNvSpPr/>
          <p:nvPr/>
        </p:nvSpPr>
        <p:spPr>
          <a:xfrm>
            <a:off x="322650" y="1354796"/>
            <a:ext cx="11536243"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424CE149-9B1C-8BED-C72D-4A819E54882C}"/>
              </a:ext>
            </a:extLst>
          </p:cNvPr>
          <p:cNvSpPr>
            <a:spLocks noGrp="1"/>
          </p:cNvSpPr>
          <p:nvPr>
            <p:ph type="title"/>
          </p:nvPr>
        </p:nvSpPr>
        <p:spPr>
          <a:xfrm>
            <a:off x="322650" y="575054"/>
            <a:ext cx="8899498" cy="615015"/>
          </a:xfrm>
        </p:spPr>
        <p:txBody>
          <a:bodyPr>
            <a:normAutofit fontScale="90000"/>
          </a:bodyPr>
          <a:lstStyle/>
          <a:p>
            <a:pPr>
              <a:lnSpc>
                <a:spcPct val="100000"/>
              </a:lnSpc>
              <a:spcAft>
                <a:spcPts val="600"/>
              </a:spcAft>
            </a:pPr>
            <a:r>
              <a:rPr lang="en-US" sz="2000" b="0"/>
              <a:t>From Challenge to Change </a:t>
            </a:r>
            <a:br>
              <a:rPr lang="en-US"/>
            </a:br>
            <a:r>
              <a:rPr lang="en-US" sz="2800"/>
              <a:t>More than a Decade </a:t>
            </a:r>
            <a:r>
              <a:rPr lang="en-US" sz="2700"/>
              <a:t>of Sustainable Tuna Progress</a:t>
            </a:r>
            <a:endParaRPr lang="en-US"/>
          </a:p>
        </p:txBody>
      </p:sp>
      <p:sp>
        <p:nvSpPr>
          <p:cNvPr id="5" name="Content Placeholder 4">
            <a:extLst>
              <a:ext uri="{FF2B5EF4-FFF2-40B4-BE49-F238E27FC236}">
                <a16:creationId xmlns:a16="http://schemas.microsoft.com/office/drawing/2014/main" id="{40289A79-ECBD-5A54-3164-7554F8C84D6D}"/>
              </a:ext>
            </a:extLst>
          </p:cNvPr>
          <p:cNvSpPr>
            <a:spLocks noGrp="1"/>
          </p:cNvSpPr>
          <p:nvPr>
            <p:ph idx="4294967295"/>
          </p:nvPr>
        </p:nvSpPr>
        <p:spPr>
          <a:xfrm>
            <a:off x="1089352" y="2161354"/>
            <a:ext cx="2982913" cy="604411"/>
          </a:xfrm>
        </p:spPr>
        <p:txBody>
          <a:bodyPr>
            <a:noAutofit/>
          </a:bodyPr>
          <a:lstStyle/>
          <a:p>
            <a:r>
              <a:rPr lang="en-US" altLang="en-US" sz="1600">
                <a:solidFill>
                  <a:schemeClr val="tx1"/>
                </a:solidFill>
                <a:latin typeface="Arial" panose="020B0604020202020204" pitchFamily="34" charset="0"/>
              </a:rPr>
              <a:t>Only a handful of tuna stocks had harvest control rules</a:t>
            </a:r>
            <a:endParaRPr lang="en-US" sz="1600"/>
          </a:p>
        </p:txBody>
      </p:sp>
      <p:sp>
        <p:nvSpPr>
          <p:cNvPr id="13" name="TextBox 12">
            <a:extLst>
              <a:ext uri="{FF2B5EF4-FFF2-40B4-BE49-F238E27FC236}">
                <a16:creationId xmlns:a16="http://schemas.microsoft.com/office/drawing/2014/main" id="{24BB2EEF-4316-B097-F710-80DB87227746}"/>
              </a:ext>
            </a:extLst>
          </p:cNvPr>
          <p:cNvSpPr txBox="1"/>
          <p:nvPr/>
        </p:nvSpPr>
        <p:spPr>
          <a:xfrm>
            <a:off x="8090942" y="3312178"/>
            <a:ext cx="350084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Our journey shows that long-term collaboration can deliver improved sustainability.</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3844E43A-4D8B-E17F-9AE9-4D1CBA093968}"/>
              </a:ext>
            </a:extLst>
          </p:cNvPr>
          <p:cNvSpPr/>
          <p:nvPr/>
        </p:nvSpPr>
        <p:spPr>
          <a:xfrm>
            <a:off x="4068763" y="1354797"/>
            <a:ext cx="8454840" cy="5621736"/>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513B8E29-725F-5397-FB5B-9FE9B8E93C69}"/>
              </a:ext>
            </a:extLst>
          </p:cNvPr>
          <p:cNvSpPr/>
          <p:nvPr/>
        </p:nvSpPr>
        <p:spPr>
          <a:xfrm>
            <a:off x="4069159" y="2169205"/>
            <a:ext cx="882060" cy="31562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NOW:</a:t>
            </a: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6" name="Group 5">
            <a:extLst>
              <a:ext uri="{FF2B5EF4-FFF2-40B4-BE49-F238E27FC236}">
                <a16:creationId xmlns:a16="http://schemas.microsoft.com/office/drawing/2014/main" id="{97A2A592-67CA-FD27-3FEF-1692CAB3DE40}"/>
              </a:ext>
            </a:extLst>
          </p:cNvPr>
          <p:cNvGrpSpPr/>
          <p:nvPr/>
        </p:nvGrpSpPr>
        <p:grpSpPr>
          <a:xfrm>
            <a:off x="4019815" y="1345846"/>
            <a:ext cx="156932" cy="6003221"/>
            <a:chOff x="5672012" y="1345846"/>
            <a:chExt cx="156932" cy="6003221"/>
          </a:xfrm>
        </p:grpSpPr>
        <p:cxnSp>
          <p:nvCxnSpPr>
            <p:cNvPr id="7" name="Straight Connector 6">
              <a:extLst>
                <a:ext uri="{FF2B5EF4-FFF2-40B4-BE49-F238E27FC236}">
                  <a16:creationId xmlns:a16="http://schemas.microsoft.com/office/drawing/2014/main" id="{0CEF7273-AEDE-F770-57E7-4518F3985562}"/>
                </a:ext>
              </a:extLst>
            </p:cNvPr>
            <p:cNvCxnSpPr>
              <a:cxnSpLocks/>
            </p:cNvCxnSpPr>
            <p:nvPr/>
          </p:nvCxnSpPr>
          <p:spPr>
            <a:xfrm>
              <a:off x="5721158" y="1345846"/>
              <a:ext cx="0" cy="600322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8" name="Triangle 7">
              <a:extLst>
                <a:ext uri="{FF2B5EF4-FFF2-40B4-BE49-F238E27FC236}">
                  <a16:creationId xmlns:a16="http://schemas.microsoft.com/office/drawing/2014/main" id="{BCC0506E-D609-B145-30A3-C7CB7FE1B72F}"/>
                </a:ext>
              </a:extLst>
            </p:cNvPr>
            <p:cNvSpPr/>
            <p:nvPr/>
          </p:nvSpPr>
          <p:spPr>
            <a:xfrm rot="5400000" flipH="1">
              <a:off x="5592664" y="2248551"/>
              <a:ext cx="315628" cy="156932"/>
            </a:xfrm>
            <a:prstGeom prst="triangl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0" name="Content Placeholder 4">
            <a:extLst>
              <a:ext uri="{FF2B5EF4-FFF2-40B4-BE49-F238E27FC236}">
                <a16:creationId xmlns:a16="http://schemas.microsoft.com/office/drawing/2014/main" id="{866B052E-DCB3-A22D-A1F4-0E8F3690EF3E}"/>
              </a:ext>
            </a:extLst>
          </p:cNvPr>
          <p:cNvSpPr txBox="1">
            <a:spLocks/>
          </p:cNvSpPr>
          <p:nvPr/>
        </p:nvSpPr>
        <p:spPr>
          <a:xfrm>
            <a:off x="4946025" y="2157916"/>
            <a:ext cx="5512424" cy="1126390"/>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altLang="en-U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All 4 </a:t>
            </a:r>
            <a:r>
              <a:rPr kumimoji="0" lang="en-US" altLang="en-US" sz="16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mn-cs"/>
              </a:rPr>
              <a:t>tropical </a:t>
            </a:r>
            <a:r>
              <a:rPr kumimoji="0" lang="en-US" altLang="en-U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tuna management organizations have adopted harvest strategies or interim harvest control rules for key species like skipjack and yellowfin, with implementation timelines for others</a:t>
            </a:r>
            <a:endPar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sp>
        <p:nvSpPr>
          <p:cNvPr id="2" name="Snip Single Corner Rectangle 1">
            <a:extLst>
              <a:ext uri="{FF2B5EF4-FFF2-40B4-BE49-F238E27FC236}">
                <a16:creationId xmlns:a16="http://schemas.microsoft.com/office/drawing/2014/main" id="{2408704C-7E1F-9E6A-0117-30885B7CC81C}"/>
              </a:ext>
            </a:extLst>
          </p:cNvPr>
          <p:cNvSpPr/>
          <p:nvPr/>
        </p:nvSpPr>
        <p:spPr>
          <a:xfrm flipV="1">
            <a:off x="-1267896" y="1351325"/>
            <a:ext cx="4201384"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 Placeholder 4">
            <a:extLst>
              <a:ext uri="{FF2B5EF4-FFF2-40B4-BE49-F238E27FC236}">
                <a16:creationId xmlns:a16="http://schemas.microsoft.com/office/drawing/2014/main" id="{7A57759E-A753-C123-4B00-255772222DDF}"/>
              </a:ext>
            </a:extLst>
          </p:cNvPr>
          <p:cNvSpPr txBox="1">
            <a:spLocks/>
          </p:cNvSpPr>
          <p:nvPr/>
        </p:nvSpPr>
        <p:spPr>
          <a:xfrm>
            <a:off x="354491" y="1429296"/>
            <a:ext cx="3717779"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HARVEST STRATEGIES</a:t>
            </a:r>
            <a:endParaRPr kumimoji="0" lang="en-US" altLang="en-US" sz="1400" b="0" i="0" u="none" strike="noStrike" kern="1200" cap="none" spc="0" normalizeH="0" baseline="0" noProof="0">
              <a:ln>
                <a:noFill/>
              </a:ln>
              <a:solidFill>
                <a:srgbClr val="FFFFFF"/>
              </a:solidFill>
              <a:effectLst/>
              <a:uLnTx/>
              <a:uFillTx/>
              <a:latin typeface="Arial" panose="020B0604020202020204" pitchFamily="34" charset="0"/>
              <a:ea typeface="+mn-ea"/>
              <a:cs typeface="+mn-cs"/>
            </a:endParaRPr>
          </a:p>
        </p:txBody>
      </p:sp>
      <p:pic>
        <p:nvPicPr>
          <p:cNvPr id="18" name="Picture 2">
            <a:extLst>
              <a:ext uri="{FF2B5EF4-FFF2-40B4-BE49-F238E27FC236}">
                <a16:creationId xmlns:a16="http://schemas.microsoft.com/office/drawing/2014/main" id="{6A778AFE-2B82-F5E5-460A-B01EFEEDF086}"/>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
          <a:stretch>
            <a:fillRect/>
          </a:stretch>
        </p:blipFill>
        <p:spPr bwMode="auto">
          <a:xfrm>
            <a:off x="405289" y="3489924"/>
            <a:ext cx="11292935" cy="3077755"/>
          </a:xfrm>
          <a:prstGeom prst="rect">
            <a:avLst/>
          </a:prstGeom>
          <a:noFill/>
          <a:extLst>
            <a:ext uri="{909E8E84-426E-40DD-AFC4-6F175D3DCCD1}">
              <a14:hiddenFill xmlns:a14="http://schemas.microsoft.com/office/drawing/2010/main">
                <a:solidFill>
                  <a:srgbClr val="FFFFFF"/>
                </a:solidFill>
              </a14:hiddenFill>
            </a:ext>
          </a:extLst>
        </p:spPr>
      </p:pic>
      <p:cxnSp>
        <p:nvCxnSpPr>
          <p:cNvPr id="24" name="Straight Connector 23">
            <a:extLst>
              <a:ext uri="{FF2B5EF4-FFF2-40B4-BE49-F238E27FC236}">
                <a16:creationId xmlns:a16="http://schemas.microsoft.com/office/drawing/2014/main" id="{33E20AF0-FD22-BB32-94A2-5A41C433D601}"/>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A9F19A4A-FBE3-213A-5BD2-9B99366E9AE6}"/>
              </a:ext>
            </a:extLst>
          </p:cNvPr>
          <p:cNvSpPr/>
          <p:nvPr/>
        </p:nvSpPr>
        <p:spPr>
          <a:xfrm>
            <a:off x="-535288" y="2169206"/>
            <a:ext cx="1624640" cy="315626"/>
          </a:xfrm>
          <a:prstGeom prst="rect">
            <a:avLst/>
          </a:prstGeom>
          <a:solidFill>
            <a:srgbClr val="9ED1C8">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THEN:</a:t>
            </a:r>
            <a:endParaRPr kumimoji="0" lang="en-US" sz="1600" b="1" i="0" u="none" strike="noStrike" kern="1200" cap="none" spc="0" normalizeH="0" baseline="0" noProof="0">
              <a:ln>
                <a:noFill/>
              </a:ln>
              <a:solidFill>
                <a:srgbClr val="E7E8E6">
                  <a:lumMod val="25000"/>
                </a:srgbClr>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F4826597-4D83-5A13-F71B-27590C03FF85}"/>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5611066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8C2A0-8E2D-C958-D0F4-673F6EB4432C}"/>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E40EC2E0-E3A0-FCDF-7D36-FF7D30364FDA}"/>
              </a:ext>
            </a:extLst>
          </p:cNvPr>
          <p:cNvSpPr/>
          <p:nvPr/>
        </p:nvSpPr>
        <p:spPr>
          <a:xfrm>
            <a:off x="0" y="1354798"/>
            <a:ext cx="12192000" cy="550320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DBD8216D-7639-826C-6402-907ED2AEF41C}"/>
              </a:ext>
            </a:extLst>
          </p:cNvPr>
          <p:cNvSpPr>
            <a:spLocks noGrp="1"/>
          </p:cNvSpPr>
          <p:nvPr>
            <p:ph type="title"/>
          </p:nvPr>
        </p:nvSpPr>
        <p:spPr>
          <a:xfrm>
            <a:off x="322650" y="575054"/>
            <a:ext cx="8899498" cy="615015"/>
          </a:xfrm>
        </p:spPr>
        <p:txBody>
          <a:bodyPr>
            <a:normAutofit fontScale="90000"/>
          </a:bodyPr>
          <a:lstStyle/>
          <a:p>
            <a:pPr>
              <a:lnSpc>
                <a:spcPct val="100000"/>
              </a:lnSpc>
              <a:spcAft>
                <a:spcPts val="600"/>
              </a:spcAft>
            </a:pPr>
            <a:r>
              <a:rPr lang="en-US" sz="2000" b="0"/>
              <a:t>From Challenge to Change </a:t>
            </a:r>
            <a:br>
              <a:rPr lang="en-US"/>
            </a:br>
            <a:r>
              <a:rPr lang="en-US" sz="2800"/>
              <a:t>More than a Decade </a:t>
            </a:r>
            <a:r>
              <a:rPr lang="en-US" sz="2700"/>
              <a:t>of Sustainable Tuna Progress</a:t>
            </a:r>
            <a:endParaRPr lang="en-US"/>
          </a:p>
        </p:txBody>
      </p:sp>
      <p:sp>
        <p:nvSpPr>
          <p:cNvPr id="5" name="Content Placeholder 4">
            <a:extLst>
              <a:ext uri="{FF2B5EF4-FFF2-40B4-BE49-F238E27FC236}">
                <a16:creationId xmlns:a16="http://schemas.microsoft.com/office/drawing/2014/main" id="{9A8DD4AB-7DCB-054D-D6CE-DE789C6BACB4}"/>
              </a:ext>
            </a:extLst>
          </p:cNvPr>
          <p:cNvSpPr>
            <a:spLocks noGrp="1"/>
          </p:cNvSpPr>
          <p:nvPr>
            <p:ph idx="4294967295"/>
          </p:nvPr>
        </p:nvSpPr>
        <p:spPr>
          <a:xfrm>
            <a:off x="1096374" y="2161354"/>
            <a:ext cx="3859682" cy="589441"/>
          </a:xfrm>
        </p:spPr>
        <p:txBody>
          <a:bodyPr>
            <a:noAutofit/>
          </a:bodyPr>
          <a:lstStyle/>
          <a:p>
            <a:pPr eaLnBrk="0" fontAlgn="base" hangingPunct="0">
              <a:lnSpc>
                <a:spcPct val="100000"/>
              </a:lnSpc>
              <a:spcBef>
                <a:spcPct val="0"/>
              </a:spcBef>
            </a:pPr>
            <a:r>
              <a:rPr lang="en-US" sz="1600"/>
              <a:t>Inconsistent industry engagement and transparency</a:t>
            </a:r>
          </a:p>
        </p:txBody>
      </p:sp>
      <p:sp>
        <p:nvSpPr>
          <p:cNvPr id="13" name="TextBox 12">
            <a:extLst>
              <a:ext uri="{FF2B5EF4-FFF2-40B4-BE49-F238E27FC236}">
                <a16:creationId xmlns:a16="http://schemas.microsoft.com/office/drawing/2014/main" id="{FDFDA429-78F1-E187-9E6C-62AF2ED15C7A}"/>
              </a:ext>
            </a:extLst>
          </p:cNvPr>
          <p:cNvSpPr txBox="1"/>
          <p:nvPr/>
        </p:nvSpPr>
        <p:spPr>
          <a:xfrm>
            <a:off x="8090942" y="3312178"/>
            <a:ext cx="350084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Our journey shows that long-term collaboration can deliver improved sustainability.</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Snip Single Corner Rectangle 1">
            <a:extLst>
              <a:ext uri="{FF2B5EF4-FFF2-40B4-BE49-F238E27FC236}">
                <a16:creationId xmlns:a16="http://schemas.microsoft.com/office/drawing/2014/main" id="{0A02FCCE-5DA0-7F53-E429-E8EB0E8F07B0}"/>
              </a:ext>
            </a:extLst>
          </p:cNvPr>
          <p:cNvSpPr/>
          <p:nvPr/>
        </p:nvSpPr>
        <p:spPr>
          <a:xfrm flipV="1">
            <a:off x="-1267896" y="1351325"/>
            <a:ext cx="5394060"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 Placeholder 4">
            <a:extLst>
              <a:ext uri="{FF2B5EF4-FFF2-40B4-BE49-F238E27FC236}">
                <a16:creationId xmlns:a16="http://schemas.microsoft.com/office/drawing/2014/main" id="{DB1492ED-20F9-203A-F0C9-23CFE97DCE52}"/>
              </a:ext>
            </a:extLst>
          </p:cNvPr>
          <p:cNvSpPr txBox="1">
            <a:spLocks/>
          </p:cNvSpPr>
          <p:nvPr/>
        </p:nvSpPr>
        <p:spPr>
          <a:xfrm>
            <a:off x="354491" y="1429296"/>
            <a:ext cx="3717779"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INDUSTRY &amp; MARKET ENGAGEMENT </a:t>
            </a:r>
          </a:p>
        </p:txBody>
      </p:sp>
      <p:sp>
        <p:nvSpPr>
          <p:cNvPr id="6" name="Rectangle 5">
            <a:extLst>
              <a:ext uri="{FF2B5EF4-FFF2-40B4-BE49-F238E27FC236}">
                <a16:creationId xmlns:a16="http://schemas.microsoft.com/office/drawing/2014/main" id="{C41B97C4-8C78-6EF2-F35A-30FCB55AC424}"/>
              </a:ext>
            </a:extLst>
          </p:cNvPr>
          <p:cNvSpPr/>
          <p:nvPr/>
        </p:nvSpPr>
        <p:spPr>
          <a:xfrm>
            <a:off x="5303103" y="1354796"/>
            <a:ext cx="6888889" cy="5512151"/>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Content Placeholder 4">
            <a:extLst>
              <a:ext uri="{FF2B5EF4-FFF2-40B4-BE49-F238E27FC236}">
                <a16:creationId xmlns:a16="http://schemas.microsoft.com/office/drawing/2014/main" id="{6C2FA2CD-4F7D-17F3-8006-83EB1F3D3624}"/>
              </a:ext>
            </a:extLst>
          </p:cNvPr>
          <p:cNvSpPr txBox="1">
            <a:spLocks/>
          </p:cNvSpPr>
          <p:nvPr/>
        </p:nvSpPr>
        <p:spPr>
          <a:xfrm>
            <a:off x="6180366" y="2157916"/>
            <a:ext cx="5395656" cy="1126390"/>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12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ISSF participating companies undergo independent, publicly reported audits and use PVR and VOSI to demonstrate best practice commitments</a:t>
            </a:r>
          </a:p>
        </p:txBody>
      </p:sp>
      <p:sp>
        <p:nvSpPr>
          <p:cNvPr id="16" name="Rectangle 15">
            <a:extLst>
              <a:ext uri="{FF2B5EF4-FFF2-40B4-BE49-F238E27FC236}">
                <a16:creationId xmlns:a16="http://schemas.microsoft.com/office/drawing/2014/main" id="{22049DD4-766B-AD11-27A3-B8161C922E23}"/>
              </a:ext>
            </a:extLst>
          </p:cNvPr>
          <p:cNvSpPr/>
          <p:nvPr/>
        </p:nvSpPr>
        <p:spPr>
          <a:xfrm>
            <a:off x="5303499" y="3204985"/>
            <a:ext cx="882060" cy="31562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NOW:</a:t>
            </a: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Rectangle 19">
            <a:extLst>
              <a:ext uri="{FF2B5EF4-FFF2-40B4-BE49-F238E27FC236}">
                <a16:creationId xmlns:a16="http://schemas.microsoft.com/office/drawing/2014/main" id="{7BDF5B84-CADE-5BF5-E505-731FFFF280AC}"/>
              </a:ext>
            </a:extLst>
          </p:cNvPr>
          <p:cNvSpPr/>
          <p:nvPr/>
        </p:nvSpPr>
        <p:spPr>
          <a:xfrm>
            <a:off x="5303499" y="2169205"/>
            <a:ext cx="882060" cy="31562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NOW:</a:t>
            </a: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23" name="Group 22">
            <a:extLst>
              <a:ext uri="{FF2B5EF4-FFF2-40B4-BE49-F238E27FC236}">
                <a16:creationId xmlns:a16="http://schemas.microsoft.com/office/drawing/2014/main" id="{50010F84-5A3D-5A35-7529-52FC92105D79}"/>
              </a:ext>
            </a:extLst>
          </p:cNvPr>
          <p:cNvGrpSpPr/>
          <p:nvPr/>
        </p:nvGrpSpPr>
        <p:grpSpPr>
          <a:xfrm>
            <a:off x="5254155" y="1345846"/>
            <a:ext cx="156932" cy="5701340"/>
            <a:chOff x="5672012" y="1345846"/>
            <a:chExt cx="156932" cy="5701340"/>
          </a:xfrm>
        </p:grpSpPr>
        <p:cxnSp>
          <p:nvCxnSpPr>
            <p:cNvPr id="27" name="Straight Connector 26">
              <a:extLst>
                <a:ext uri="{FF2B5EF4-FFF2-40B4-BE49-F238E27FC236}">
                  <a16:creationId xmlns:a16="http://schemas.microsoft.com/office/drawing/2014/main" id="{7EABB819-44DD-0D44-D8BF-5A77CD04C831}"/>
                </a:ext>
              </a:extLst>
            </p:cNvPr>
            <p:cNvCxnSpPr>
              <a:cxnSpLocks/>
            </p:cNvCxnSpPr>
            <p:nvPr/>
          </p:nvCxnSpPr>
          <p:spPr>
            <a:xfrm>
              <a:off x="5721158" y="1345846"/>
              <a:ext cx="0" cy="570134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Triangle 27">
              <a:extLst>
                <a:ext uri="{FF2B5EF4-FFF2-40B4-BE49-F238E27FC236}">
                  <a16:creationId xmlns:a16="http://schemas.microsoft.com/office/drawing/2014/main" id="{F82983F0-F818-981E-096B-E0FEB12A1FF3}"/>
                </a:ext>
              </a:extLst>
            </p:cNvPr>
            <p:cNvSpPr/>
            <p:nvPr/>
          </p:nvSpPr>
          <p:spPr>
            <a:xfrm rot="5400000" flipH="1">
              <a:off x="5592664" y="2248551"/>
              <a:ext cx="315628" cy="156932"/>
            </a:xfrm>
            <a:prstGeom prst="triangl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Triangle 21">
              <a:extLst>
                <a:ext uri="{FF2B5EF4-FFF2-40B4-BE49-F238E27FC236}">
                  <a16:creationId xmlns:a16="http://schemas.microsoft.com/office/drawing/2014/main" id="{AE55CBC6-A160-887C-9F76-DDA02FAB8DFB}"/>
                </a:ext>
              </a:extLst>
            </p:cNvPr>
            <p:cNvSpPr/>
            <p:nvPr/>
          </p:nvSpPr>
          <p:spPr>
            <a:xfrm rot="5400000" flipH="1">
              <a:off x="5592664" y="3278367"/>
              <a:ext cx="315628" cy="156932"/>
            </a:xfrm>
            <a:prstGeom prst="triangl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15" name="Content Placeholder 4">
            <a:extLst>
              <a:ext uri="{FF2B5EF4-FFF2-40B4-BE49-F238E27FC236}">
                <a16:creationId xmlns:a16="http://schemas.microsoft.com/office/drawing/2014/main" id="{2893C040-C8F5-283B-5FC5-107209117F11}"/>
              </a:ext>
            </a:extLst>
          </p:cNvPr>
          <p:cNvSpPr txBox="1">
            <a:spLocks/>
          </p:cNvSpPr>
          <p:nvPr/>
        </p:nvSpPr>
        <p:spPr>
          <a:xfrm>
            <a:off x="6180366" y="3193696"/>
            <a:ext cx="4796145" cy="1126390"/>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1200"/>
              </a:spcAft>
              <a:buClrTx/>
              <a:buSzTx/>
              <a:buFont typeface="Arial" panose="020B0604020202020204" pitchFamily="34" charset="0"/>
              <a:buNone/>
              <a:tabLst/>
              <a:defRPr/>
            </a:pPr>
            <a:r>
              <a:rPr kumimoji="0" lang="en-US" altLang="en-U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Globally, 73 major retailers reference ISSF participation and PVR/VOSI listings in sourcing policies, helping companies de-risk investments</a:t>
            </a:r>
            <a:endPar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sp>
        <p:nvSpPr>
          <p:cNvPr id="18" name="Content Placeholder 4">
            <a:extLst>
              <a:ext uri="{FF2B5EF4-FFF2-40B4-BE49-F238E27FC236}">
                <a16:creationId xmlns:a16="http://schemas.microsoft.com/office/drawing/2014/main" id="{F2C057FD-D465-5144-0430-FE854836D0EA}"/>
              </a:ext>
            </a:extLst>
          </p:cNvPr>
          <p:cNvSpPr txBox="1">
            <a:spLocks/>
          </p:cNvSpPr>
          <p:nvPr/>
        </p:nvSpPr>
        <p:spPr>
          <a:xfrm>
            <a:off x="1089353" y="3208730"/>
            <a:ext cx="4121918" cy="58944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1200"/>
              </a:spcAft>
              <a:buClrTx/>
              <a:buSzTx/>
              <a:buFont typeface="Arial" panose="020B0604020202020204" pitchFamily="34" charset="0"/>
              <a:buNone/>
              <a:tabLst/>
              <a:defRPr/>
            </a:pPr>
            <a:r>
              <a:rPr kumimoji="0" lang="en-US" altLang="en-U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Retail expectations for demonstrable sustainability just beginning to take shape</a:t>
            </a:r>
            <a:endParaRPr kumimoji="0" lang="en-US" altLang="en-US" sz="1600" b="1" i="0" u="none" strike="noStrike" kern="1200" cap="none" spc="0" normalizeH="0" baseline="0" noProof="0">
              <a:ln>
                <a:noFill/>
              </a:ln>
              <a:solidFill>
                <a:srgbClr val="0C1114"/>
              </a:solidFill>
              <a:effectLst/>
              <a:uLnTx/>
              <a:uFillTx/>
              <a:latin typeface="Arial" panose="020B0604020202020204" pitchFamily="34" charset="0"/>
              <a:ea typeface="+mn-ea"/>
              <a:cs typeface="+mn-cs"/>
            </a:endParaRPr>
          </a:p>
        </p:txBody>
      </p:sp>
      <p:sp>
        <p:nvSpPr>
          <p:cNvPr id="24" name="TextBox 23">
            <a:extLst>
              <a:ext uri="{FF2B5EF4-FFF2-40B4-BE49-F238E27FC236}">
                <a16:creationId xmlns:a16="http://schemas.microsoft.com/office/drawing/2014/main" id="{24F8C567-7386-80A4-8DD1-2614164BEC40}"/>
              </a:ext>
            </a:extLst>
          </p:cNvPr>
          <p:cNvSpPr txBox="1"/>
          <p:nvPr/>
        </p:nvSpPr>
        <p:spPr>
          <a:xfrm>
            <a:off x="1228734" y="4793879"/>
            <a:ext cx="2351933" cy="400110"/>
          </a:xfrm>
          <a:prstGeom prst="rect">
            <a:avLst/>
          </a:prstGeom>
          <a:noFill/>
          <a:ln>
            <a:solidFill>
              <a:srgbClr val="AF009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AF0090"/>
                </a:solidFill>
                <a:effectLst/>
                <a:uLnTx/>
                <a:uFillTx/>
                <a:latin typeface="Arial" panose="020B0604020202020204"/>
                <a:ea typeface="+mn-ea"/>
                <a:cs typeface="+mn-cs"/>
              </a:rPr>
              <a:t>Image to come </a:t>
            </a:r>
          </a:p>
        </p:txBody>
      </p:sp>
      <p:pic>
        <p:nvPicPr>
          <p:cNvPr id="29" name="Picture 2" descr="Cans of tuna fish are displayed in a grocery store January 27, 2006... News  Photo - Getty Images">
            <a:extLst>
              <a:ext uri="{FF2B5EF4-FFF2-40B4-BE49-F238E27FC236}">
                <a16:creationId xmlns:a16="http://schemas.microsoft.com/office/drawing/2014/main" id="{2460B5F3-836B-9358-2416-D25B06C4D9FF}"/>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1191474" y="3962900"/>
            <a:ext cx="3764582" cy="2226546"/>
          </a:xfrm>
          <a:prstGeom prst="rect">
            <a:avLst/>
          </a:prstGeom>
          <a:noFill/>
          <a:extLst>
            <a:ext uri="{909E8E84-426E-40DD-AFC4-6F175D3DCCD1}">
              <a14:hiddenFill xmlns:a14="http://schemas.microsoft.com/office/drawing/2010/main">
                <a:solidFill>
                  <a:srgbClr val="FFFFFF"/>
                </a:solidFill>
              </a14:hiddenFill>
            </a:ext>
          </a:extLst>
        </p:spPr>
      </p:pic>
      <p:cxnSp>
        <p:nvCxnSpPr>
          <p:cNvPr id="26" name="Straight Connector 25">
            <a:extLst>
              <a:ext uri="{FF2B5EF4-FFF2-40B4-BE49-F238E27FC236}">
                <a16:creationId xmlns:a16="http://schemas.microsoft.com/office/drawing/2014/main" id="{D51D2E9E-EE0A-4570-CB64-C6517C0377A6}"/>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BF6C0F49-AA67-0DDA-9BA8-91B602D9ADC0}"/>
              </a:ext>
            </a:extLst>
          </p:cNvPr>
          <p:cNvSpPr/>
          <p:nvPr/>
        </p:nvSpPr>
        <p:spPr>
          <a:xfrm>
            <a:off x="-535288" y="2169206"/>
            <a:ext cx="1624640" cy="315626"/>
          </a:xfrm>
          <a:prstGeom prst="rect">
            <a:avLst/>
          </a:prstGeom>
          <a:solidFill>
            <a:srgbClr val="9ED1C8">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THEN:</a:t>
            </a:r>
            <a:endParaRPr kumimoji="0" lang="en-US" sz="1600" b="1" i="0" u="none" strike="noStrike" kern="1200" cap="none" spc="0" normalizeH="0" baseline="0" noProof="0">
              <a:ln>
                <a:noFill/>
              </a:ln>
              <a:solidFill>
                <a:srgbClr val="E7E8E6">
                  <a:lumMod val="25000"/>
                </a:srgbClr>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C29DF91A-3042-F539-4FF3-B30AD013A27D}"/>
              </a:ext>
            </a:extLst>
          </p:cNvPr>
          <p:cNvSpPr/>
          <p:nvPr/>
        </p:nvSpPr>
        <p:spPr>
          <a:xfrm>
            <a:off x="-535288" y="3215953"/>
            <a:ext cx="1624640" cy="315626"/>
          </a:xfrm>
          <a:prstGeom prst="rect">
            <a:avLst/>
          </a:prstGeom>
          <a:solidFill>
            <a:srgbClr val="9ED1C8">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THEN:</a:t>
            </a:r>
            <a:endParaRPr kumimoji="0" lang="en-US" sz="1600" b="1" i="0" u="none" strike="noStrike" kern="1200" cap="none" spc="0" normalizeH="0" baseline="0" noProof="0">
              <a:ln>
                <a:noFill/>
              </a:ln>
              <a:solidFill>
                <a:srgbClr val="E7E8E6">
                  <a:lumMod val="25000"/>
                </a:srgbClr>
              </a:solidFill>
              <a:effectLst/>
              <a:uLnTx/>
              <a:uFillTx/>
              <a:latin typeface="Arial" panose="020B0604020202020204"/>
              <a:ea typeface="+mn-ea"/>
              <a:cs typeface="+mn-cs"/>
            </a:endParaRPr>
          </a:p>
        </p:txBody>
      </p:sp>
      <p:sp>
        <p:nvSpPr>
          <p:cNvPr id="9" name="Rectangle 8">
            <a:extLst>
              <a:ext uri="{FF2B5EF4-FFF2-40B4-BE49-F238E27FC236}">
                <a16:creationId xmlns:a16="http://schemas.microsoft.com/office/drawing/2014/main" id="{6280FB67-45F3-CF6D-84EB-FDA0CA0AEBA5}"/>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31" name="Picture 30">
            <a:extLst>
              <a:ext uri="{FF2B5EF4-FFF2-40B4-BE49-F238E27FC236}">
                <a16:creationId xmlns:a16="http://schemas.microsoft.com/office/drawing/2014/main" id="{4689E7C1-C80D-9F3E-3758-AF7895EF0B57}"/>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6177541" y="4122907"/>
            <a:ext cx="3752849" cy="2345529"/>
          </a:xfrm>
          <a:prstGeom prst="rect">
            <a:avLst/>
          </a:prstGeom>
        </p:spPr>
      </p:pic>
      <p:pic>
        <p:nvPicPr>
          <p:cNvPr id="21" name="Picture 20">
            <a:extLst>
              <a:ext uri="{FF2B5EF4-FFF2-40B4-BE49-F238E27FC236}">
                <a16:creationId xmlns:a16="http://schemas.microsoft.com/office/drawing/2014/main" id="{40B308CE-D85B-230A-D1C9-F6B861DB1CF8}"/>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8017630" y="4400236"/>
            <a:ext cx="3752849" cy="2345529"/>
          </a:xfrm>
          <a:prstGeom prst="rect">
            <a:avLst/>
          </a:prstGeom>
        </p:spPr>
      </p:pic>
      <p:sp>
        <p:nvSpPr>
          <p:cNvPr id="32" name="Rounded Rectangle 31">
            <a:extLst>
              <a:ext uri="{FF2B5EF4-FFF2-40B4-BE49-F238E27FC236}">
                <a16:creationId xmlns:a16="http://schemas.microsoft.com/office/drawing/2014/main" id="{185DECA2-59D6-7479-9D91-D4200F4B3E5A}"/>
              </a:ext>
            </a:extLst>
          </p:cNvPr>
          <p:cNvSpPr/>
          <p:nvPr/>
        </p:nvSpPr>
        <p:spPr>
          <a:xfrm>
            <a:off x="8135189" y="4718506"/>
            <a:ext cx="3511296" cy="1830365"/>
          </a:xfrm>
          <a:prstGeom prst="roundRect">
            <a:avLst>
              <a:gd name="adj" fmla="val 1402"/>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34" name="Picture 33" descr="A screenshot of a web page&#10;&#10;AI-generated content may be incorrect.">
            <a:extLst>
              <a:ext uri="{FF2B5EF4-FFF2-40B4-BE49-F238E27FC236}">
                <a16:creationId xmlns:a16="http://schemas.microsoft.com/office/drawing/2014/main" id="{12F54836-F469-051C-5405-FAE6AA2EF7D0}"/>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8135181" y="4718506"/>
            <a:ext cx="3511296" cy="1830365"/>
          </a:xfrm>
          <a:prstGeom prst="rect">
            <a:avLst/>
          </a:prstGeom>
        </p:spPr>
      </p:pic>
      <p:pic>
        <p:nvPicPr>
          <p:cNvPr id="36" name="Picture 35" descr="A shopping cart in a grocery store&#10;&#10;AI-generated content may be incorrect.">
            <a:extLst>
              <a:ext uri="{FF2B5EF4-FFF2-40B4-BE49-F238E27FC236}">
                <a16:creationId xmlns:a16="http://schemas.microsoft.com/office/drawing/2014/main" id="{2F85453C-B4FF-2827-CCCC-B36A3B962EA8}"/>
              </a:ext>
            </a:extLst>
          </p:cNvPr>
          <p:cNvPicPr>
            <a:picLocks noChangeAspect="1"/>
          </p:cNvPicPr>
          <p:nvPr/>
        </p:nvPicPr>
        <p:blipFill>
          <a:blip r:embed="rId6" cstate="email">
            <a:extLst>
              <a:ext uri="{28A0092B-C50C-407E-A947-70E740481C1C}">
                <a14:useLocalDpi xmlns:a14="http://schemas.microsoft.com/office/drawing/2010/main"/>
              </a:ext>
            </a:extLst>
          </a:blip>
          <a:srcRect t="-48"/>
          <a:stretch>
            <a:fillRect/>
          </a:stretch>
        </p:blipFill>
        <p:spPr>
          <a:xfrm flipH="1">
            <a:off x="1191474" y="3947481"/>
            <a:ext cx="3764582" cy="2620198"/>
          </a:xfrm>
          <a:prstGeom prst="rect">
            <a:avLst/>
          </a:prstGeom>
        </p:spPr>
      </p:pic>
    </p:spTree>
    <p:extLst>
      <p:ext uri="{BB962C8B-B14F-4D97-AF65-F5344CB8AC3E}">
        <p14:creationId xmlns:p14="http://schemas.microsoft.com/office/powerpoint/2010/main" val="808577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3BA35-B4E8-5F28-0700-0F633C329F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C12A24C-136A-A2D2-B60A-D8D2FCC7D806}"/>
              </a:ext>
            </a:extLst>
          </p:cNvPr>
          <p:cNvSpPr/>
          <p:nvPr/>
        </p:nvSpPr>
        <p:spPr>
          <a:xfrm>
            <a:off x="0" y="1354798"/>
            <a:ext cx="12192000" cy="5503202"/>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Title 3">
            <a:extLst>
              <a:ext uri="{FF2B5EF4-FFF2-40B4-BE49-F238E27FC236}">
                <a16:creationId xmlns:a16="http://schemas.microsoft.com/office/drawing/2014/main" id="{1B281EEA-5E10-A630-62E6-A8968649642F}"/>
              </a:ext>
            </a:extLst>
          </p:cNvPr>
          <p:cNvSpPr>
            <a:spLocks noGrp="1"/>
          </p:cNvSpPr>
          <p:nvPr>
            <p:ph type="title"/>
          </p:nvPr>
        </p:nvSpPr>
        <p:spPr>
          <a:xfrm>
            <a:off x="322650" y="575054"/>
            <a:ext cx="8899498" cy="615015"/>
          </a:xfrm>
        </p:spPr>
        <p:txBody>
          <a:bodyPr>
            <a:normAutofit fontScale="90000"/>
          </a:bodyPr>
          <a:lstStyle/>
          <a:p>
            <a:pPr>
              <a:lnSpc>
                <a:spcPct val="100000"/>
              </a:lnSpc>
              <a:spcAft>
                <a:spcPts val="600"/>
              </a:spcAft>
            </a:pPr>
            <a:r>
              <a:rPr lang="en-US" sz="2000" b="0"/>
              <a:t>From Challenge to Change </a:t>
            </a:r>
            <a:br>
              <a:rPr lang="en-US"/>
            </a:br>
            <a:r>
              <a:rPr lang="en-US" sz="2800"/>
              <a:t>More than a Decade </a:t>
            </a:r>
            <a:r>
              <a:rPr lang="en-US" sz="2700"/>
              <a:t>of Sustainable Tuna Progress</a:t>
            </a:r>
            <a:endParaRPr lang="en-US"/>
          </a:p>
        </p:txBody>
      </p:sp>
      <p:sp>
        <p:nvSpPr>
          <p:cNvPr id="5" name="Content Placeholder 4">
            <a:extLst>
              <a:ext uri="{FF2B5EF4-FFF2-40B4-BE49-F238E27FC236}">
                <a16:creationId xmlns:a16="http://schemas.microsoft.com/office/drawing/2014/main" id="{4D944A7D-5FA5-9065-27E1-98486DEDDDDF}"/>
              </a:ext>
            </a:extLst>
          </p:cNvPr>
          <p:cNvSpPr>
            <a:spLocks noGrp="1"/>
          </p:cNvSpPr>
          <p:nvPr>
            <p:ph idx="4294967295"/>
          </p:nvPr>
        </p:nvSpPr>
        <p:spPr>
          <a:xfrm>
            <a:off x="1089352" y="2161354"/>
            <a:ext cx="3711248" cy="604411"/>
          </a:xfrm>
        </p:spPr>
        <p:txBody>
          <a:bodyPr>
            <a:noAutofit/>
          </a:bodyPr>
          <a:lstStyle/>
          <a:p>
            <a:pPr eaLnBrk="0" fontAlgn="base" hangingPunct="0">
              <a:lnSpc>
                <a:spcPct val="100000"/>
              </a:lnSpc>
              <a:spcBef>
                <a:spcPct val="0"/>
              </a:spcBef>
            </a:pPr>
            <a:r>
              <a:rPr lang="en-US" sz="1600"/>
              <a:t>14% of the world’s annual tuna catch came from Marine Stewardship Council (MSC)-certified catch</a:t>
            </a:r>
          </a:p>
        </p:txBody>
      </p:sp>
      <p:sp>
        <p:nvSpPr>
          <p:cNvPr id="13" name="TextBox 12">
            <a:extLst>
              <a:ext uri="{FF2B5EF4-FFF2-40B4-BE49-F238E27FC236}">
                <a16:creationId xmlns:a16="http://schemas.microsoft.com/office/drawing/2014/main" id="{33758B4B-DF8F-E3C5-54BA-F9D215563042}"/>
              </a:ext>
            </a:extLst>
          </p:cNvPr>
          <p:cNvSpPr txBox="1"/>
          <p:nvPr/>
        </p:nvSpPr>
        <p:spPr>
          <a:xfrm>
            <a:off x="8090942" y="3312178"/>
            <a:ext cx="3500846"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mn-cs"/>
              </a:rPr>
              <a:t>Our journey shows that long-term collaboration can deliver improved sustainability.</a:t>
            </a: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Snip Single Corner Rectangle 1">
            <a:extLst>
              <a:ext uri="{FF2B5EF4-FFF2-40B4-BE49-F238E27FC236}">
                <a16:creationId xmlns:a16="http://schemas.microsoft.com/office/drawing/2014/main" id="{46DA495C-FBD7-FFE6-1D22-AF9F2B1F82FA}"/>
              </a:ext>
            </a:extLst>
          </p:cNvPr>
          <p:cNvSpPr/>
          <p:nvPr/>
        </p:nvSpPr>
        <p:spPr>
          <a:xfrm flipV="1">
            <a:off x="-1201129" y="1366292"/>
            <a:ext cx="7213309"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 Placeholder 4">
            <a:extLst>
              <a:ext uri="{FF2B5EF4-FFF2-40B4-BE49-F238E27FC236}">
                <a16:creationId xmlns:a16="http://schemas.microsoft.com/office/drawing/2014/main" id="{32DC6D15-6948-D164-4B37-9FB1CA2DC2BC}"/>
              </a:ext>
            </a:extLst>
          </p:cNvPr>
          <p:cNvSpPr txBox="1">
            <a:spLocks/>
          </p:cNvSpPr>
          <p:nvPr/>
        </p:nvSpPr>
        <p:spPr>
          <a:xfrm>
            <a:off x="354491" y="1429296"/>
            <a:ext cx="6068194"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MARINE STEWARDSHIP COUNCIL-CERTIFIED TUNA CATCH</a:t>
            </a:r>
          </a:p>
        </p:txBody>
      </p:sp>
      <p:sp>
        <p:nvSpPr>
          <p:cNvPr id="6" name="Rectangle 5">
            <a:extLst>
              <a:ext uri="{FF2B5EF4-FFF2-40B4-BE49-F238E27FC236}">
                <a16:creationId xmlns:a16="http://schemas.microsoft.com/office/drawing/2014/main" id="{C9406D61-6954-2400-34ED-35624ED2AF32}"/>
              </a:ext>
            </a:extLst>
          </p:cNvPr>
          <p:cNvSpPr/>
          <p:nvPr/>
        </p:nvSpPr>
        <p:spPr>
          <a:xfrm>
            <a:off x="6143297" y="1354796"/>
            <a:ext cx="6216861" cy="5512133"/>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Content Placeholder 4">
            <a:extLst>
              <a:ext uri="{FF2B5EF4-FFF2-40B4-BE49-F238E27FC236}">
                <a16:creationId xmlns:a16="http://schemas.microsoft.com/office/drawing/2014/main" id="{A4D81118-31A4-3CDF-942B-3371B91B166E}"/>
              </a:ext>
            </a:extLst>
          </p:cNvPr>
          <p:cNvSpPr txBox="1">
            <a:spLocks/>
          </p:cNvSpPr>
          <p:nvPr/>
        </p:nvSpPr>
        <p:spPr>
          <a:xfrm>
            <a:off x="7028030" y="2157916"/>
            <a:ext cx="4688193" cy="1126390"/>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00000"/>
              </a:lnSpc>
              <a:spcBef>
                <a:spcPct val="0"/>
              </a:spcBef>
              <a:spcAft>
                <a:spcPts val="12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58% of the world’s annual tuna catch comes from MSC-certified fisheries</a:t>
            </a:r>
          </a:p>
        </p:txBody>
      </p:sp>
      <p:sp>
        <p:nvSpPr>
          <p:cNvPr id="8" name="Rectangle 7">
            <a:extLst>
              <a:ext uri="{FF2B5EF4-FFF2-40B4-BE49-F238E27FC236}">
                <a16:creationId xmlns:a16="http://schemas.microsoft.com/office/drawing/2014/main" id="{A3153444-8B09-BF42-0402-048552CC575B}"/>
              </a:ext>
            </a:extLst>
          </p:cNvPr>
          <p:cNvSpPr/>
          <p:nvPr/>
        </p:nvSpPr>
        <p:spPr>
          <a:xfrm>
            <a:off x="6151163" y="2169205"/>
            <a:ext cx="882060" cy="315629"/>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NOW:</a:t>
            </a: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9" name="Group 8">
            <a:extLst>
              <a:ext uri="{FF2B5EF4-FFF2-40B4-BE49-F238E27FC236}">
                <a16:creationId xmlns:a16="http://schemas.microsoft.com/office/drawing/2014/main" id="{B3827C64-60C5-4F4B-86F9-5E1964FE6717}"/>
              </a:ext>
            </a:extLst>
          </p:cNvPr>
          <p:cNvGrpSpPr/>
          <p:nvPr/>
        </p:nvGrpSpPr>
        <p:grpSpPr>
          <a:xfrm>
            <a:off x="6101819" y="1345846"/>
            <a:ext cx="156932" cy="5827464"/>
            <a:chOff x="5672012" y="1345846"/>
            <a:chExt cx="156932" cy="5827464"/>
          </a:xfrm>
        </p:grpSpPr>
        <p:cxnSp>
          <p:nvCxnSpPr>
            <p:cNvPr id="11" name="Straight Connector 10">
              <a:extLst>
                <a:ext uri="{FF2B5EF4-FFF2-40B4-BE49-F238E27FC236}">
                  <a16:creationId xmlns:a16="http://schemas.microsoft.com/office/drawing/2014/main" id="{2DE1B092-3811-0B08-5B78-7AF51609D5A0}"/>
                </a:ext>
              </a:extLst>
            </p:cNvPr>
            <p:cNvCxnSpPr>
              <a:cxnSpLocks/>
            </p:cNvCxnSpPr>
            <p:nvPr/>
          </p:nvCxnSpPr>
          <p:spPr>
            <a:xfrm>
              <a:off x="5721158" y="1345846"/>
              <a:ext cx="0" cy="582746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12" name="Triangle 11">
              <a:extLst>
                <a:ext uri="{FF2B5EF4-FFF2-40B4-BE49-F238E27FC236}">
                  <a16:creationId xmlns:a16="http://schemas.microsoft.com/office/drawing/2014/main" id="{5DCC7AA4-743E-09B9-38D7-0AB9497265F6}"/>
                </a:ext>
              </a:extLst>
            </p:cNvPr>
            <p:cNvSpPr/>
            <p:nvPr/>
          </p:nvSpPr>
          <p:spPr>
            <a:xfrm rot="5400000" flipH="1">
              <a:off x="5592664" y="2248551"/>
              <a:ext cx="315628" cy="156932"/>
            </a:xfrm>
            <a:prstGeom prst="triangl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33" name="TextBox 32">
            <a:extLst>
              <a:ext uri="{FF2B5EF4-FFF2-40B4-BE49-F238E27FC236}">
                <a16:creationId xmlns:a16="http://schemas.microsoft.com/office/drawing/2014/main" id="{C3264467-D9FE-95A6-DC63-D58757AEC7A3}"/>
              </a:ext>
            </a:extLst>
          </p:cNvPr>
          <p:cNvSpPr txBox="1"/>
          <p:nvPr/>
        </p:nvSpPr>
        <p:spPr>
          <a:xfrm>
            <a:off x="6258751" y="6090827"/>
            <a:ext cx="5342197" cy="230832"/>
          </a:xfrm>
          <a:prstGeom prst="rect">
            <a:avLst/>
          </a:prstGeom>
          <a:noFill/>
        </p:spPr>
        <p:txBody>
          <a:bodyPr wrap="square" rIns="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srgbClr val="E7E8E7">
                    <a:lumMod val="50000"/>
                  </a:srgbClr>
                </a:solidFill>
                <a:effectLst/>
                <a:uLnTx/>
                <a:uFillTx/>
                <a:latin typeface="Arial"/>
                <a:ea typeface="ＭＳ Ｐゴシック" charset="0"/>
                <a:cs typeface="+mn-cs"/>
              </a:rPr>
              <a:t>Source: </a:t>
            </a:r>
            <a:r>
              <a:rPr kumimoji="0" lang="en-US" sz="900" b="0" i="0" u="none" strike="noStrike" kern="1200" cap="none" spc="0" normalizeH="0" baseline="0" noProof="0">
                <a:ln>
                  <a:noFill/>
                </a:ln>
                <a:solidFill>
                  <a:srgbClr val="E7E8E7">
                    <a:lumMod val="50000"/>
                  </a:srgbClr>
                </a:solidFill>
                <a:effectLst/>
                <a:uLnTx/>
                <a:uFillTx/>
                <a:latin typeface="Arial"/>
                <a:ea typeface="ＭＳ Ｐゴシック" charset="0"/>
                <a:cs typeface="+mn-cs"/>
              </a:rPr>
              <a:t>Marine Stewardship Council, June 2026</a:t>
            </a:r>
            <a:endParaRPr kumimoji="0" lang="en-US" sz="900" b="0" i="0" u="none" strike="noStrike" kern="1200" cap="none" spc="0" normalizeH="0" baseline="0" noProof="0">
              <a:ln>
                <a:noFill/>
              </a:ln>
              <a:solidFill>
                <a:srgbClr val="0C1114"/>
              </a:solidFill>
              <a:effectLst/>
              <a:uLnTx/>
              <a:uFillTx/>
              <a:latin typeface="Arial" panose="020B0604020202020204"/>
              <a:ea typeface="+mn-ea"/>
              <a:cs typeface="+mn-cs"/>
            </a:endParaRPr>
          </a:p>
        </p:txBody>
      </p:sp>
      <p:cxnSp>
        <p:nvCxnSpPr>
          <p:cNvPr id="14" name="Straight Connector 13">
            <a:extLst>
              <a:ext uri="{FF2B5EF4-FFF2-40B4-BE49-F238E27FC236}">
                <a16:creationId xmlns:a16="http://schemas.microsoft.com/office/drawing/2014/main" id="{D3E88B20-B86C-53DB-74A2-AC7C65950BC5}"/>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FD81B221-4807-4663-C7E4-429475A2E1FB}"/>
              </a:ext>
            </a:extLst>
          </p:cNvPr>
          <p:cNvSpPr/>
          <p:nvPr/>
        </p:nvSpPr>
        <p:spPr>
          <a:xfrm>
            <a:off x="-535288" y="2169206"/>
            <a:ext cx="1624640" cy="315626"/>
          </a:xfrm>
          <a:prstGeom prst="rect">
            <a:avLst/>
          </a:prstGeom>
          <a:solidFill>
            <a:srgbClr val="9ED1C8">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0" rIns="91440" rtlCol="0" anchor="ct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THEN:</a:t>
            </a:r>
            <a:endParaRPr kumimoji="0" lang="en-US" sz="1600" b="1" i="0" u="none" strike="noStrike" kern="1200" cap="none" spc="0" normalizeH="0" baseline="0" noProof="0">
              <a:ln>
                <a:noFill/>
              </a:ln>
              <a:solidFill>
                <a:srgbClr val="E7E8E6">
                  <a:lumMod val="25000"/>
                </a:srgbClr>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A3F8F2C3-417B-8AF9-AE03-8432F7D415BF}"/>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6E57C22D-8547-7CD8-8AAB-1B9FD3A8A39B}"/>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12</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16" name="Picture 15">
            <a:extLst>
              <a:ext uri="{FF2B5EF4-FFF2-40B4-BE49-F238E27FC236}">
                <a16:creationId xmlns:a16="http://schemas.microsoft.com/office/drawing/2014/main" id="{D59A8DD8-6B37-04B9-C9C6-1EF28FE36E2F}"/>
              </a:ext>
            </a:extLst>
          </p:cNvPr>
          <p:cNvPicPr>
            <a:picLocks noChangeAspect="1"/>
          </p:cNvPicPr>
          <p:nvPr/>
        </p:nvPicPr>
        <p:blipFill>
          <a:blip r:embed="rId3"/>
          <a:stretch>
            <a:fillRect/>
          </a:stretch>
        </p:blipFill>
        <p:spPr>
          <a:xfrm>
            <a:off x="2603382" y="3120205"/>
            <a:ext cx="6433675" cy="3331724"/>
          </a:xfrm>
          <a:prstGeom prst="rect">
            <a:avLst/>
          </a:prstGeom>
        </p:spPr>
      </p:pic>
    </p:spTree>
    <p:extLst>
      <p:ext uri="{BB962C8B-B14F-4D97-AF65-F5344CB8AC3E}">
        <p14:creationId xmlns:p14="http://schemas.microsoft.com/office/powerpoint/2010/main" val="37121101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1D794931-431D-EE31-6B1B-06D3758FB5CF}"/>
              </a:ext>
            </a:extLst>
          </p:cNvPr>
          <p:cNvSpPr/>
          <p:nvPr/>
        </p:nvSpPr>
        <p:spPr>
          <a:xfrm rot="10800000" flipH="1">
            <a:off x="-271749" y="3904126"/>
            <a:ext cx="6547858"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7C91726C-2114-7938-B436-D1F49B14D63F}"/>
              </a:ext>
            </a:extLst>
          </p:cNvPr>
          <p:cNvSpPr txBox="1">
            <a:spLocks/>
          </p:cNvSpPr>
          <p:nvPr/>
        </p:nvSpPr>
        <p:spPr>
          <a:xfrm>
            <a:off x="831850" y="4049745"/>
            <a:ext cx="8523165" cy="538847"/>
          </a:xfrm>
          <a:prstGeom prst="rect">
            <a:avLst/>
          </a:prstGeom>
        </p:spPr>
        <p:txBody>
          <a:bodyPr anchor="b">
            <a:norm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How Did We Get Here?</a:t>
            </a:r>
          </a:p>
        </p:txBody>
      </p:sp>
      <p:sp>
        <p:nvSpPr>
          <p:cNvPr id="6" name="Text Placeholder 2">
            <a:extLst>
              <a:ext uri="{FF2B5EF4-FFF2-40B4-BE49-F238E27FC236}">
                <a16:creationId xmlns:a16="http://schemas.microsoft.com/office/drawing/2014/main" id="{925D6A48-C63F-B12A-3885-3CDB2B1A7A8C}"/>
              </a:ext>
            </a:extLst>
          </p:cNvPr>
          <p:cNvSpPr txBox="1">
            <a:spLocks/>
          </p:cNvSpPr>
          <p:nvPr/>
        </p:nvSpPr>
        <p:spPr>
          <a:xfrm>
            <a:off x="831850" y="4607197"/>
            <a:ext cx="8523165" cy="423271"/>
          </a:xfrm>
          <a:prstGeom prst="rect">
            <a:avLst/>
          </a:prstGeom>
        </p:spPr>
        <p:txBody>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2400" b="0"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2400" b="0" i="1" u="none" strike="noStrike" kern="1200" cap="none" spc="0" normalizeH="0" baseline="0" noProof="0">
                <a:ln>
                  <a:noFill/>
                </a:ln>
                <a:solidFill>
                  <a:srgbClr val="E7E8E6">
                    <a:lumMod val="25000"/>
                  </a:srgbClr>
                </a:solidFill>
                <a:effectLst/>
                <a:uLnTx/>
                <a:uFillTx/>
                <a:latin typeface="Arial" panose="020B0604020202020204"/>
                <a:ea typeface="+mn-ea"/>
                <a:cs typeface="+mn-cs"/>
              </a:rPr>
              <a:t>The ISSF Approach</a:t>
            </a:r>
          </a:p>
        </p:txBody>
      </p:sp>
      <p:cxnSp>
        <p:nvCxnSpPr>
          <p:cNvPr id="2" name="Straight Connector 1">
            <a:extLst>
              <a:ext uri="{FF2B5EF4-FFF2-40B4-BE49-F238E27FC236}">
                <a16:creationId xmlns:a16="http://schemas.microsoft.com/office/drawing/2014/main" id="{08A91152-5694-7A94-C716-E19A7620540F}"/>
              </a:ext>
            </a:extLst>
          </p:cNvPr>
          <p:cNvCxnSpPr>
            <a:cxnSpLocks/>
          </p:cNvCxnSpPr>
          <p:nvPr/>
        </p:nvCxnSpPr>
        <p:spPr>
          <a:xfrm>
            <a:off x="-708252" y="3897429"/>
            <a:ext cx="69843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4807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B993A55-041B-F8CC-1BF2-B41345357048}"/>
              </a:ext>
            </a:extLst>
          </p:cNvPr>
          <p:cNvSpPr/>
          <p:nvPr/>
        </p:nvSpPr>
        <p:spPr>
          <a:xfrm>
            <a:off x="-235526" y="1354796"/>
            <a:ext cx="12727288" cy="560018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B5CFC99D-7F75-175D-2D8A-FE486BFC836D}"/>
              </a:ext>
            </a:extLst>
          </p:cNvPr>
          <p:cNvSpPr>
            <a:spLocks noGrp="1"/>
          </p:cNvSpPr>
          <p:nvPr>
            <p:ph type="body" sz="quarter" idx="4294967295"/>
          </p:nvPr>
        </p:nvSpPr>
        <p:spPr>
          <a:xfrm>
            <a:off x="0" y="1428750"/>
            <a:ext cx="3717925" cy="439738"/>
          </a:xfrm>
        </p:spPr>
        <p:txBody>
          <a:bodyPr/>
          <a:lstStyle/>
          <a:p>
            <a:r>
              <a:rPr lang="en-US"/>
              <a:t>ABOUT ISSF</a:t>
            </a:r>
          </a:p>
        </p:txBody>
      </p:sp>
      <p:sp>
        <p:nvSpPr>
          <p:cNvPr id="8" name="Snip Single Corner Rectangle 7">
            <a:extLst>
              <a:ext uri="{FF2B5EF4-FFF2-40B4-BE49-F238E27FC236}">
                <a16:creationId xmlns:a16="http://schemas.microsoft.com/office/drawing/2014/main" id="{5FD75E5D-7AAE-B0B0-2DE2-FDA4C5373C86}"/>
              </a:ext>
            </a:extLst>
          </p:cNvPr>
          <p:cNvSpPr/>
          <p:nvPr/>
        </p:nvSpPr>
        <p:spPr>
          <a:xfrm flipV="1">
            <a:off x="-1201129" y="1366291"/>
            <a:ext cx="3195491"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ext Placeholder 4">
            <a:extLst>
              <a:ext uri="{FF2B5EF4-FFF2-40B4-BE49-F238E27FC236}">
                <a16:creationId xmlns:a16="http://schemas.microsoft.com/office/drawing/2014/main" id="{93EA8601-FBD1-79CE-0187-F98A6F0B5418}"/>
              </a:ext>
            </a:extLst>
          </p:cNvPr>
          <p:cNvSpPr txBox="1">
            <a:spLocks/>
          </p:cNvSpPr>
          <p:nvPr/>
        </p:nvSpPr>
        <p:spPr>
          <a:xfrm>
            <a:off x="354491" y="1429296"/>
            <a:ext cx="1529727"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ABOUT ISSF</a:t>
            </a:r>
          </a:p>
        </p:txBody>
      </p:sp>
      <p:sp>
        <p:nvSpPr>
          <p:cNvPr id="11" name="Title 3">
            <a:extLst>
              <a:ext uri="{FF2B5EF4-FFF2-40B4-BE49-F238E27FC236}">
                <a16:creationId xmlns:a16="http://schemas.microsoft.com/office/drawing/2014/main" id="{F23E2140-7BD9-ADBE-7FA4-05DC5D7DEF14}"/>
              </a:ext>
            </a:extLst>
          </p:cNvPr>
          <p:cNvSpPr txBox="1">
            <a:spLocks/>
          </p:cNvSpPr>
          <p:nvPr/>
        </p:nvSpPr>
        <p:spPr>
          <a:xfrm>
            <a:off x="322650" y="560064"/>
            <a:ext cx="9360996" cy="61501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60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j-ea"/>
                <a:cs typeface="+mj-cs"/>
              </a:rPr>
              <a:t>The ISSF Approach</a:t>
            </a:r>
            <a:br>
              <a:rPr kumimoji="0" lang="en-US" sz="2400" b="1" i="0" u="none" strike="noStrike" kern="1200" cap="none" spc="0" normalizeH="0" baseline="0" noProof="0">
                <a:ln>
                  <a:noFill/>
                </a:ln>
                <a:solidFill>
                  <a:srgbClr val="FFFFFF"/>
                </a:solidFill>
                <a:effectLst/>
                <a:uLnTx/>
                <a:uFillTx/>
                <a:latin typeface="Arial" panose="020B0604020202020204"/>
                <a:ea typeface="+mj-ea"/>
                <a:cs typeface="+mj-cs"/>
              </a:rPr>
            </a:br>
            <a:r>
              <a:rPr kumimoji="0" lang="en-US" sz="2100" b="1" i="0" u="none" strike="noStrike" kern="1200" cap="none" spc="0" normalizeH="0" baseline="0" noProof="0">
                <a:ln>
                  <a:noFill/>
                </a:ln>
                <a:solidFill>
                  <a:srgbClr val="FFFFFF"/>
                </a:solidFill>
                <a:effectLst/>
                <a:uLnTx/>
                <a:uFillTx/>
                <a:latin typeface="Arial" panose="020B0604020202020204"/>
                <a:ea typeface="+mj-ea"/>
                <a:cs typeface="+mj-cs"/>
              </a:rPr>
              <a:t>Science-Led Innovation • Global Influence • Implementation Integrity</a:t>
            </a:r>
          </a:p>
        </p:txBody>
      </p:sp>
      <p:cxnSp>
        <p:nvCxnSpPr>
          <p:cNvPr id="13" name="Straight Connector 12">
            <a:extLst>
              <a:ext uri="{FF2B5EF4-FFF2-40B4-BE49-F238E27FC236}">
                <a16:creationId xmlns:a16="http://schemas.microsoft.com/office/drawing/2014/main" id="{02CD4C2C-86AE-A6EF-F99F-A64F396BC082}"/>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Content Placeholder 1">
            <a:extLst>
              <a:ext uri="{FF2B5EF4-FFF2-40B4-BE49-F238E27FC236}">
                <a16:creationId xmlns:a16="http://schemas.microsoft.com/office/drawing/2014/main" id="{F8B09721-6ABA-0B91-D290-9951054F2C75}"/>
              </a:ext>
            </a:extLst>
          </p:cNvPr>
          <p:cNvSpPr txBox="1">
            <a:spLocks/>
          </p:cNvSpPr>
          <p:nvPr/>
        </p:nvSpPr>
        <p:spPr>
          <a:xfrm>
            <a:off x="354488" y="2046693"/>
            <a:ext cx="5585565" cy="1029020"/>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42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383B40"/>
                </a:solidFill>
                <a:effectLst/>
                <a:uLnTx/>
                <a:uFillTx/>
                <a:latin typeface="Arial" panose="020B0604020202020204"/>
                <a:ea typeface="+mn-ea"/>
                <a:cs typeface="+mn-cs"/>
              </a:rPr>
              <a:t>In 2009, acclaimed scientists, leaders in industry, and environmental champions launched the International Seafood Sustainability Foundation (ISSF) based on shared concerns about the future of tuna fisheries and a desire to do something about it — together.</a:t>
            </a:r>
          </a:p>
        </p:txBody>
      </p:sp>
      <p:sp>
        <p:nvSpPr>
          <p:cNvPr id="15" name="Content Placeholder 1">
            <a:extLst>
              <a:ext uri="{FF2B5EF4-FFF2-40B4-BE49-F238E27FC236}">
                <a16:creationId xmlns:a16="http://schemas.microsoft.com/office/drawing/2014/main" id="{1C2AE06B-BF00-7224-C461-4CC60F62F1ED}"/>
              </a:ext>
            </a:extLst>
          </p:cNvPr>
          <p:cNvSpPr txBox="1">
            <a:spLocks/>
          </p:cNvSpPr>
          <p:nvPr/>
        </p:nvSpPr>
        <p:spPr>
          <a:xfrm>
            <a:off x="6580009" y="2037434"/>
            <a:ext cx="5162084" cy="1127954"/>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ISSF MISSION</a:t>
            </a:r>
          </a:p>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383B40"/>
                </a:solidFill>
                <a:effectLst/>
                <a:uLnTx/>
                <a:uFillTx/>
                <a:latin typeface="Arial" panose="020B0604020202020204"/>
                <a:ea typeface="+mn-ea"/>
                <a:cs typeface="+mn-cs"/>
              </a:rPr>
              <a:t>To undertake and facilitate science-based initiatives to continuously improve the sustainability of global tuna fisheries and the health of the ecosystems that support them. </a:t>
            </a:r>
          </a:p>
        </p:txBody>
      </p:sp>
      <p:cxnSp>
        <p:nvCxnSpPr>
          <p:cNvPr id="16" name="Straight Connector 15">
            <a:extLst>
              <a:ext uri="{FF2B5EF4-FFF2-40B4-BE49-F238E27FC236}">
                <a16:creationId xmlns:a16="http://schemas.microsoft.com/office/drawing/2014/main" id="{E3F25E82-3DB1-A87B-3B13-2FAE1B525647}"/>
              </a:ext>
            </a:extLst>
          </p:cNvPr>
          <p:cNvCxnSpPr>
            <a:cxnSpLocks/>
          </p:cNvCxnSpPr>
          <p:nvPr/>
        </p:nvCxnSpPr>
        <p:spPr>
          <a:xfrm>
            <a:off x="6233160" y="2046693"/>
            <a:ext cx="0" cy="1118695"/>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18" name="Text Placeholder 4">
            <a:extLst>
              <a:ext uri="{FF2B5EF4-FFF2-40B4-BE49-F238E27FC236}">
                <a16:creationId xmlns:a16="http://schemas.microsoft.com/office/drawing/2014/main" id="{7C8A924D-3D94-6BF4-4BB1-DB7514805DE8}"/>
              </a:ext>
            </a:extLst>
          </p:cNvPr>
          <p:cNvSpPr txBox="1">
            <a:spLocks/>
          </p:cNvSpPr>
          <p:nvPr/>
        </p:nvSpPr>
        <p:spPr>
          <a:xfrm>
            <a:off x="354489" y="3362804"/>
            <a:ext cx="1672431"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ISSF OBJECTIVE</a:t>
            </a:r>
            <a:endParaRPr kumimoji="0" lang="en-US" sz="14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Content Placeholder 1">
            <a:extLst>
              <a:ext uri="{FF2B5EF4-FFF2-40B4-BE49-F238E27FC236}">
                <a16:creationId xmlns:a16="http://schemas.microsoft.com/office/drawing/2014/main" id="{D603D5F0-C58C-4F76-E32F-F87256D11D91}"/>
              </a:ext>
            </a:extLst>
          </p:cNvPr>
          <p:cNvSpPr txBox="1">
            <a:spLocks/>
          </p:cNvSpPr>
          <p:nvPr/>
        </p:nvSpPr>
        <p:spPr>
          <a:xfrm>
            <a:off x="354490" y="4040463"/>
            <a:ext cx="5900006" cy="784895"/>
          </a:xfrm>
          <a:prstGeom prst="rect">
            <a:avLst/>
          </a:prstGeom>
        </p:spPr>
        <p:txBody>
          <a:bodyPr vert="horz" lIns="91440" tIns="45720" rIns="91440" bIns="45720" rtlCol="0">
            <a:sp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0" i="0" u="none" strike="noStrike" kern="1200" cap="none" spc="0" normalizeH="0" baseline="0" noProof="0">
                <a:ln>
                  <a:noFill/>
                </a:ln>
                <a:solidFill>
                  <a:srgbClr val="383B40"/>
                </a:solidFill>
                <a:effectLst/>
                <a:uLnTx/>
                <a:uFillTx/>
                <a:latin typeface="Arial" panose="020B0604020202020204"/>
                <a:ea typeface="+mn-ea"/>
                <a:cs typeface="+mn-cs"/>
              </a:rPr>
              <a:t>To continuously improve the sustainability of global tuna fisheries and the ecosystems that support them to result in those fisheries meeting and maintaining the MSC certification standard.</a:t>
            </a:r>
            <a:endParaRPr kumimoji="0" lang="en-US" sz="1400" b="0" i="0" u="none" strike="noStrike" kern="1200" cap="none" spc="0" normalizeH="0" baseline="0" noProof="0">
              <a:ln>
                <a:noFill/>
              </a:ln>
              <a:solidFill>
                <a:srgbClr val="31408F"/>
              </a:solidFill>
              <a:effectLst/>
              <a:uLnTx/>
              <a:uFillTx/>
              <a:latin typeface="Arial" panose="020B0604020202020204"/>
              <a:ea typeface="+mn-ea"/>
              <a:cs typeface="+mn-cs"/>
            </a:endParaRPr>
          </a:p>
        </p:txBody>
      </p:sp>
      <p:sp>
        <p:nvSpPr>
          <p:cNvPr id="20" name="TextBox 19">
            <a:extLst>
              <a:ext uri="{FF2B5EF4-FFF2-40B4-BE49-F238E27FC236}">
                <a16:creationId xmlns:a16="http://schemas.microsoft.com/office/drawing/2014/main" id="{63CA795F-22D6-96C0-BAC2-F0399A7F4898}"/>
              </a:ext>
            </a:extLst>
          </p:cNvPr>
          <p:cNvSpPr txBox="1"/>
          <p:nvPr/>
        </p:nvSpPr>
        <p:spPr>
          <a:xfrm>
            <a:off x="354489" y="4913532"/>
            <a:ext cx="2458405"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383B40"/>
                </a:solidFill>
                <a:effectLst/>
                <a:uLnTx/>
                <a:uFillTx/>
                <a:latin typeface="Arial" panose="020B0604020202020204"/>
                <a:ea typeface="+mn-ea"/>
                <a:cs typeface="+mn-cs"/>
              </a:rPr>
              <a:t>We achieve this through:</a:t>
            </a:r>
          </a:p>
        </p:txBody>
      </p:sp>
      <p:grpSp>
        <p:nvGrpSpPr>
          <p:cNvPr id="21" name="Group 20">
            <a:extLst>
              <a:ext uri="{FF2B5EF4-FFF2-40B4-BE49-F238E27FC236}">
                <a16:creationId xmlns:a16="http://schemas.microsoft.com/office/drawing/2014/main" id="{872F5D5A-84FC-FE2A-C78F-E3826A2727CF}"/>
              </a:ext>
            </a:extLst>
          </p:cNvPr>
          <p:cNvGrpSpPr/>
          <p:nvPr/>
        </p:nvGrpSpPr>
        <p:grpSpPr>
          <a:xfrm>
            <a:off x="354489" y="5289385"/>
            <a:ext cx="5900005" cy="784895"/>
            <a:chOff x="354489" y="3879066"/>
            <a:chExt cx="5900005" cy="784895"/>
          </a:xfrm>
        </p:grpSpPr>
        <p:sp>
          <p:nvSpPr>
            <p:cNvPr id="22" name="Content Placeholder 1">
              <a:extLst>
                <a:ext uri="{FF2B5EF4-FFF2-40B4-BE49-F238E27FC236}">
                  <a16:creationId xmlns:a16="http://schemas.microsoft.com/office/drawing/2014/main" id="{B1DDECC9-0353-91A4-B33E-F76F49D82894}"/>
                </a:ext>
              </a:extLst>
            </p:cNvPr>
            <p:cNvSpPr txBox="1">
              <a:spLocks/>
            </p:cNvSpPr>
            <p:nvPr/>
          </p:nvSpPr>
          <p:spPr>
            <a:xfrm>
              <a:off x="354489" y="3879066"/>
              <a:ext cx="5900005" cy="784895"/>
            </a:xfrm>
            <a:prstGeom prst="rect">
              <a:avLst/>
            </a:prstGeom>
          </p:spPr>
          <p:txBody>
            <a:bodyPr vert="horz" wrap="square" lIns="91440" tIns="45720" rIns="91440" bIns="45720" rtlCol="0">
              <a:sp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457200" marR="0" lvl="1"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31408F"/>
                  </a:solidFill>
                  <a:effectLst/>
                  <a:uLnTx/>
                  <a:uFillTx/>
                  <a:latin typeface="Arial" panose="020B0604020202020204"/>
                  <a:ea typeface="+mn-ea"/>
                  <a:cs typeface="+mn-cs"/>
                </a:rPr>
                <a:t>The development and implementation of verifiable, science-based practices, measurable commitments, and conservation management measures by participating companies</a:t>
              </a:r>
              <a:endParaRPr kumimoji="0" lang="en-US" sz="1400" b="0" i="0" u="none" strike="noStrike" kern="1200" cap="none" spc="0" normalizeH="0" baseline="0" noProof="0">
                <a:ln>
                  <a:noFill/>
                </a:ln>
                <a:solidFill>
                  <a:srgbClr val="31408F"/>
                </a:solidFill>
                <a:effectLst/>
                <a:uLnTx/>
                <a:uFillTx/>
                <a:latin typeface="Arial" panose="020B0604020202020204"/>
                <a:ea typeface="+mn-ea"/>
                <a:cs typeface="+mn-cs"/>
              </a:endParaRPr>
            </a:p>
          </p:txBody>
        </p:sp>
        <p:pic>
          <p:nvPicPr>
            <p:cNvPr id="23" name="Picture 22" descr="A picture containing icon&#10;&#10;Description automatically generated">
              <a:extLst>
                <a:ext uri="{FF2B5EF4-FFF2-40B4-BE49-F238E27FC236}">
                  <a16:creationId xmlns:a16="http://schemas.microsoft.com/office/drawing/2014/main" id="{EB082636-8ECC-B7BD-B5FA-2BE5322C7C6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6453" y="3901760"/>
              <a:ext cx="239970" cy="239970"/>
            </a:xfrm>
            <a:prstGeom prst="rect">
              <a:avLst/>
            </a:prstGeom>
          </p:spPr>
        </p:pic>
      </p:grpSp>
      <p:grpSp>
        <p:nvGrpSpPr>
          <p:cNvPr id="24" name="Group 23">
            <a:extLst>
              <a:ext uri="{FF2B5EF4-FFF2-40B4-BE49-F238E27FC236}">
                <a16:creationId xmlns:a16="http://schemas.microsoft.com/office/drawing/2014/main" id="{1FC1FC15-979A-1057-6331-5F18F6F1A69D}"/>
              </a:ext>
            </a:extLst>
          </p:cNvPr>
          <p:cNvGrpSpPr/>
          <p:nvPr/>
        </p:nvGrpSpPr>
        <p:grpSpPr>
          <a:xfrm>
            <a:off x="354489" y="6140349"/>
            <a:ext cx="5900005" cy="310919"/>
            <a:chOff x="354489" y="4730030"/>
            <a:chExt cx="5900005" cy="310919"/>
          </a:xfrm>
        </p:grpSpPr>
        <p:sp>
          <p:nvSpPr>
            <p:cNvPr id="25" name="Content Placeholder 1">
              <a:extLst>
                <a:ext uri="{FF2B5EF4-FFF2-40B4-BE49-F238E27FC236}">
                  <a16:creationId xmlns:a16="http://schemas.microsoft.com/office/drawing/2014/main" id="{DA7A4FDB-68DE-3711-BF52-FBC2F763F631}"/>
                </a:ext>
              </a:extLst>
            </p:cNvPr>
            <p:cNvSpPr txBox="1">
              <a:spLocks/>
            </p:cNvSpPr>
            <p:nvPr/>
          </p:nvSpPr>
          <p:spPr>
            <a:xfrm>
              <a:off x="354489" y="4730030"/>
              <a:ext cx="5900005" cy="310919"/>
            </a:xfrm>
            <a:prstGeom prst="rect">
              <a:avLst/>
            </a:prstGeom>
          </p:spPr>
          <p:txBody>
            <a:bodyPr vert="horz" wrap="square" lIns="91440" tIns="45720" rIns="91440" bIns="45720" rtlCol="0">
              <a:sp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457200" marR="0" lvl="1"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31408F"/>
                  </a:solidFill>
                  <a:effectLst/>
                  <a:uLnTx/>
                  <a:uFillTx/>
                  <a:latin typeface="Arial" panose="020B0604020202020204"/>
                  <a:ea typeface="+mn-ea"/>
                  <a:cs typeface="+mn-cs"/>
                </a:rPr>
                <a:t>Advocacy to tuna RFMOs</a:t>
              </a:r>
              <a:endParaRPr kumimoji="0" lang="en-US" sz="1400" b="0" i="0" u="none" strike="noStrike" kern="1200" cap="none" spc="0" normalizeH="0" baseline="0" noProof="0">
                <a:ln>
                  <a:noFill/>
                </a:ln>
                <a:solidFill>
                  <a:srgbClr val="31408F"/>
                </a:solidFill>
                <a:effectLst/>
                <a:uLnTx/>
                <a:uFillTx/>
                <a:latin typeface="Arial" panose="020B0604020202020204"/>
                <a:ea typeface="+mn-ea"/>
                <a:cs typeface="+mn-cs"/>
              </a:endParaRPr>
            </a:p>
          </p:txBody>
        </p:sp>
        <p:pic>
          <p:nvPicPr>
            <p:cNvPr id="26" name="Picture 25" descr="A picture containing icon&#10;&#10;Description automatically generated">
              <a:extLst>
                <a:ext uri="{FF2B5EF4-FFF2-40B4-BE49-F238E27FC236}">
                  <a16:creationId xmlns:a16="http://schemas.microsoft.com/office/drawing/2014/main" id="{A2D021CB-F9D7-2AE3-11F2-72FCBDDC6E6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6453" y="4763909"/>
              <a:ext cx="239970" cy="239970"/>
            </a:xfrm>
            <a:prstGeom prst="rect">
              <a:avLst/>
            </a:prstGeom>
          </p:spPr>
        </p:pic>
      </p:grpSp>
      <p:grpSp>
        <p:nvGrpSpPr>
          <p:cNvPr id="27" name="Group 26">
            <a:extLst>
              <a:ext uri="{FF2B5EF4-FFF2-40B4-BE49-F238E27FC236}">
                <a16:creationId xmlns:a16="http://schemas.microsoft.com/office/drawing/2014/main" id="{5D38382C-B533-D2DF-1719-7FEBF105F705}"/>
              </a:ext>
            </a:extLst>
          </p:cNvPr>
          <p:cNvGrpSpPr/>
          <p:nvPr/>
        </p:nvGrpSpPr>
        <p:grpSpPr>
          <a:xfrm>
            <a:off x="3108960" y="3498120"/>
            <a:ext cx="8193293" cy="3226124"/>
            <a:chOff x="3642360" y="2038815"/>
            <a:chExt cx="8193293" cy="3226124"/>
          </a:xfrm>
        </p:grpSpPr>
        <p:grpSp>
          <p:nvGrpSpPr>
            <p:cNvPr id="28" name="Group 27">
              <a:extLst>
                <a:ext uri="{FF2B5EF4-FFF2-40B4-BE49-F238E27FC236}">
                  <a16:creationId xmlns:a16="http://schemas.microsoft.com/office/drawing/2014/main" id="{7ABB4B5F-9952-BC85-0CB3-7B26260E3D6A}"/>
                </a:ext>
              </a:extLst>
            </p:cNvPr>
            <p:cNvGrpSpPr/>
            <p:nvPr/>
          </p:nvGrpSpPr>
          <p:grpSpPr>
            <a:xfrm>
              <a:off x="7114095" y="2038815"/>
              <a:ext cx="4721558" cy="3226124"/>
              <a:chOff x="7114095" y="2038815"/>
              <a:chExt cx="4721558" cy="3226124"/>
            </a:xfrm>
          </p:grpSpPr>
          <p:pic>
            <p:nvPicPr>
              <p:cNvPr id="32" name="Picture 31" descr="Map&#10;&#10;Description automatically generated">
                <a:extLst>
                  <a:ext uri="{FF2B5EF4-FFF2-40B4-BE49-F238E27FC236}">
                    <a16:creationId xmlns:a16="http://schemas.microsoft.com/office/drawing/2014/main" id="{336EBD2D-8513-B80B-4188-4D67566AEB5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227393" y="2038815"/>
                <a:ext cx="4010583" cy="2049777"/>
              </a:xfrm>
              <a:prstGeom prst="rect">
                <a:avLst/>
              </a:prstGeom>
            </p:spPr>
          </p:pic>
          <p:sp>
            <p:nvSpPr>
              <p:cNvPr id="33" name="TextBox 32">
                <a:extLst>
                  <a:ext uri="{FF2B5EF4-FFF2-40B4-BE49-F238E27FC236}">
                    <a16:creationId xmlns:a16="http://schemas.microsoft.com/office/drawing/2014/main" id="{EC8F7E72-91D8-D4D6-E178-4544A5F9ADAE}"/>
                  </a:ext>
                </a:extLst>
              </p:cNvPr>
              <p:cNvSpPr txBox="1"/>
              <p:nvPr/>
            </p:nvSpPr>
            <p:spPr>
              <a:xfrm>
                <a:off x="7114095" y="4136232"/>
                <a:ext cx="4721558" cy="1128707"/>
              </a:xfrm>
              <a:prstGeom prst="rect">
                <a:avLst/>
              </a:prstGeom>
              <a:noFill/>
            </p:spPr>
            <p:txBody>
              <a:bodyPr wrap="square"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00" b="1" i="0" u="none" strike="noStrike" kern="1200" cap="none" spc="0" normalizeH="0" baseline="0" noProof="0">
                    <a:ln>
                      <a:noFill/>
                    </a:ln>
                    <a:solidFill>
                      <a:srgbClr val="31408F"/>
                    </a:solidFill>
                    <a:effectLst/>
                    <a:uLnTx/>
                    <a:uFillTx/>
                    <a:latin typeface="Arial" panose="020B0604020202020204"/>
                    <a:ea typeface="+mn-ea"/>
                    <a:cs typeface="+mn-cs"/>
                  </a:rPr>
                  <a:t>RFMOs: </a:t>
                </a:r>
                <a:r>
                  <a:rPr kumimoji="0" lang="en-US" sz="1200" b="0" i="0" u="none" strike="noStrike" kern="1200" cap="none" spc="0" normalizeH="0" baseline="0" noProof="0">
                    <a:ln>
                      <a:noFill/>
                    </a:ln>
                    <a:solidFill>
                      <a:srgbClr val="31408F"/>
                    </a:solidFill>
                    <a:effectLst/>
                    <a:uLnTx/>
                    <a:uFillTx/>
                    <a:latin typeface="Arial" panose="020B0604020202020204"/>
                    <a:ea typeface="+mn-ea"/>
                    <a:cs typeface="+mn-cs"/>
                  </a:rPr>
                  <a:t>Regional Fisheries Management Organizations</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C1114"/>
                    </a:solidFill>
                    <a:effectLst/>
                    <a:uLnTx/>
                    <a:uFillTx/>
                    <a:latin typeface="Arial" panose="020B0604020202020204"/>
                    <a:ea typeface="+mn-ea"/>
                    <a:cs typeface="+mn-cs"/>
                  </a:rPr>
                  <a:t>IATTC</a:t>
                </a:r>
                <a:r>
                  <a:rPr kumimoji="0" lang="en-US" sz="1000" b="0" i="0" u="none" strike="noStrike" kern="1200" cap="none" spc="0" normalizeH="0" baseline="0" noProof="0">
                    <a:ln>
                      <a:noFill/>
                    </a:ln>
                    <a:solidFill>
                      <a:srgbClr val="0C1114"/>
                    </a:solidFill>
                    <a:effectLst/>
                    <a:uLnTx/>
                    <a:uFillTx/>
                    <a:latin typeface="Arial" panose="020B0604020202020204"/>
                    <a:ea typeface="+mn-ea"/>
                    <a:cs typeface="+mn-cs"/>
                  </a:rPr>
                  <a:t>: Inter-American Tropical Tuna Commission</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C1114"/>
                    </a:solidFill>
                    <a:effectLst/>
                    <a:uLnTx/>
                    <a:uFillTx/>
                    <a:latin typeface="Arial" panose="020B0604020202020204"/>
                    <a:ea typeface="+mn-ea"/>
                    <a:cs typeface="+mn-cs"/>
                  </a:rPr>
                  <a:t>ICCAT: </a:t>
                </a:r>
                <a:r>
                  <a:rPr kumimoji="0" lang="en-US" sz="1000" b="0" i="0" u="none" strike="noStrike" kern="1200" cap="none" spc="0" normalizeH="0" baseline="0" noProof="0">
                    <a:ln>
                      <a:noFill/>
                    </a:ln>
                    <a:solidFill>
                      <a:srgbClr val="0C1114"/>
                    </a:solidFill>
                    <a:effectLst/>
                    <a:uLnTx/>
                    <a:uFillTx/>
                    <a:latin typeface="Arial" panose="020B0604020202020204"/>
                    <a:ea typeface="+mn-ea"/>
                    <a:cs typeface="+mn-cs"/>
                  </a:rPr>
                  <a:t>International Commission for the Conservation of Atlantic Tunas</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C1114"/>
                    </a:solidFill>
                    <a:effectLst/>
                    <a:uLnTx/>
                    <a:uFillTx/>
                    <a:latin typeface="Arial" panose="020B0604020202020204"/>
                    <a:ea typeface="+mn-ea"/>
                    <a:cs typeface="+mn-cs"/>
                  </a:rPr>
                  <a:t>IOTC: </a:t>
                </a:r>
                <a:r>
                  <a:rPr kumimoji="0" lang="en-US" sz="1000" b="0" i="0" u="none" strike="noStrike" kern="1200" cap="none" spc="0" normalizeH="0" baseline="0" noProof="0">
                    <a:ln>
                      <a:noFill/>
                    </a:ln>
                    <a:solidFill>
                      <a:srgbClr val="0C1114"/>
                    </a:solidFill>
                    <a:effectLst/>
                    <a:uLnTx/>
                    <a:uFillTx/>
                    <a:latin typeface="Arial" panose="020B0604020202020204"/>
                    <a:ea typeface="+mn-ea"/>
                    <a:cs typeface="+mn-cs"/>
                  </a:rPr>
                  <a:t>Indian Ocean Tuna Commission</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C1114"/>
                    </a:solidFill>
                    <a:effectLst/>
                    <a:uLnTx/>
                    <a:uFillTx/>
                    <a:latin typeface="Arial" panose="020B0604020202020204"/>
                    <a:ea typeface="+mn-ea"/>
                    <a:cs typeface="+mn-cs"/>
                  </a:rPr>
                  <a:t>WCPFC: </a:t>
                </a:r>
                <a:r>
                  <a:rPr kumimoji="0" lang="en-US" sz="1000" b="0" i="0" u="none" strike="noStrike" kern="1200" cap="none" spc="0" normalizeH="0" baseline="0" noProof="0">
                    <a:ln>
                      <a:noFill/>
                    </a:ln>
                    <a:solidFill>
                      <a:srgbClr val="0C1114"/>
                    </a:solidFill>
                    <a:effectLst/>
                    <a:uLnTx/>
                    <a:uFillTx/>
                    <a:latin typeface="Arial" panose="020B0604020202020204"/>
                    <a:ea typeface="+mn-ea"/>
                    <a:cs typeface="+mn-cs"/>
                  </a:rPr>
                  <a:t>Western and Central Pacific Fisheries Commission</a:t>
                </a: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000" b="1" i="0" u="none" strike="noStrike" kern="1200" cap="none" spc="0" normalizeH="0" baseline="0" noProof="0">
                    <a:ln>
                      <a:noFill/>
                    </a:ln>
                    <a:solidFill>
                      <a:srgbClr val="0C1114"/>
                    </a:solidFill>
                    <a:effectLst/>
                    <a:uLnTx/>
                    <a:uFillTx/>
                    <a:latin typeface="Arial" panose="020B0604020202020204"/>
                    <a:ea typeface="+mn-ea"/>
                    <a:cs typeface="+mn-cs"/>
                  </a:rPr>
                  <a:t>CCSBT: </a:t>
                </a:r>
                <a:r>
                  <a:rPr kumimoji="0" lang="en-US" sz="1000" b="0" i="0" u="none" strike="noStrike" kern="1200" cap="none" spc="0" normalizeH="0" baseline="0" noProof="0">
                    <a:ln>
                      <a:noFill/>
                    </a:ln>
                    <a:solidFill>
                      <a:srgbClr val="0C1114"/>
                    </a:solidFill>
                    <a:effectLst/>
                    <a:uLnTx/>
                    <a:uFillTx/>
                    <a:latin typeface="Arial" panose="020B0604020202020204"/>
                    <a:ea typeface="+mn-ea"/>
                    <a:cs typeface="+mn-cs"/>
                  </a:rPr>
                  <a:t>Commission for the Conservation of Southern Bluefin Tuna</a:t>
                </a:r>
              </a:p>
            </p:txBody>
          </p:sp>
        </p:grpSp>
        <p:grpSp>
          <p:nvGrpSpPr>
            <p:cNvPr id="29" name="Group 28">
              <a:extLst>
                <a:ext uri="{FF2B5EF4-FFF2-40B4-BE49-F238E27FC236}">
                  <a16:creationId xmlns:a16="http://schemas.microsoft.com/office/drawing/2014/main" id="{3E1A483C-09C0-59F8-9A1A-1B8D46221004}"/>
                </a:ext>
              </a:extLst>
            </p:cNvPr>
            <p:cNvGrpSpPr/>
            <p:nvPr/>
          </p:nvGrpSpPr>
          <p:grpSpPr>
            <a:xfrm>
              <a:off x="3642360" y="4275377"/>
              <a:ext cx="3471051" cy="564074"/>
              <a:chOff x="5578800" y="1399710"/>
              <a:chExt cx="2319698" cy="564074"/>
            </a:xfrm>
          </p:grpSpPr>
          <p:cxnSp>
            <p:nvCxnSpPr>
              <p:cNvPr id="30" name="Straight Connector 29">
                <a:extLst>
                  <a:ext uri="{FF2B5EF4-FFF2-40B4-BE49-F238E27FC236}">
                    <a16:creationId xmlns:a16="http://schemas.microsoft.com/office/drawing/2014/main" id="{9130ECD4-D0A0-B41A-CF5A-B6C7D9405885}"/>
                  </a:ext>
                </a:extLst>
              </p:cNvPr>
              <p:cNvCxnSpPr>
                <a:cxnSpLocks/>
              </p:cNvCxnSpPr>
              <p:nvPr/>
            </p:nvCxnSpPr>
            <p:spPr>
              <a:xfrm flipV="1">
                <a:off x="7535675" y="1399710"/>
                <a:ext cx="362823" cy="564074"/>
              </a:xfrm>
              <a:prstGeom prst="line">
                <a:avLst/>
              </a:prstGeom>
              <a:ln w="19050">
                <a:bevel/>
                <a:tailEnd type="ova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A3EB1700-C7D8-EDFC-3949-520489C8D40D}"/>
                  </a:ext>
                </a:extLst>
              </p:cNvPr>
              <p:cNvCxnSpPr>
                <a:cxnSpLocks/>
              </p:cNvCxnSpPr>
              <p:nvPr/>
            </p:nvCxnSpPr>
            <p:spPr>
              <a:xfrm>
                <a:off x="5578800" y="1963784"/>
                <a:ext cx="1963225" cy="0"/>
              </a:xfrm>
              <a:prstGeom prst="line">
                <a:avLst/>
              </a:prstGeom>
              <a:ln w="19050">
                <a:bevel/>
              </a:ln>
            </p:spPr>
            <p:style>
              <a:lnRef idx="1">
                <a:schemeClr val="accent1"/>
              </a:lnRef>
              <a:fillRef idx="0">
                <a:schemeClr val="accent1"/>
              </a:fillRef>
              <a:effectRef idx="0">
                <a:schemeClr val="accent1"/>
              </a:effectRef>
              <a:fontRef idx="minor">
                <a:schemeClr val="tx1"/>
              </a:fontRef>
            </p:style>
          </p:cxnSp>
        </p:grpSp>
      </p:grpSp>
      <p:cxnSp>
        <p:nvCxnSpPr>
          <p:cNvPr id="34" name="Straight Connector 33">
            <a:extLst>
              <a:ext uri="{FF2B5EF4-FFF2-40B4-BE49-F238E27FC236}">
                <a16:creationId xmlns:a16="http://schemas.microsoft.com/office/drawing/2014/main" id="{14B8883C-2DCB-5DAB-3984-477A89624C32}"/>
              </a:ext>
            </a:extLst>
          </p:cNvPr>
          <p:cNvCxnSpPr>
            <a:cxnSpLocks/>
          </p:cNvCxnSpPr>
          <p:nvPr/>
        </p:nvCxnSpPr>
        <p:spPr>
          <a:xfrm>
            <a:off x="-858982" y="3336414"/>
            <a:ext cx="13785273" cy="0"/>
          </a:xfrm>
          <a:prstGeom prst="line">
            <a:avLst/>
          </a:prstGeom>
          <a:ln w="12700" cmpd="sng">
            <a:solidFill>
              <a:schemeClr val="bg2">
                <a:lumMod val="25000"/>
              </a:schemeClr>
            </a:solidFill>
          </a:ln>
          <a:effectLst/>
        </p:spPr>
        <p:style>
          <a:lnRef idx="2">
            <a:schemeClr val="accent1"/>
          </a:lnRef>
          <a:fillRef idx="0">
            <a:schemeClr val="accent1"/>
          </a:fillRef>
          <a:effectRef idx="1">
            <a:schemeClr val="accent1"/>
          </a:effectRef>
          <a:fontRef idx="minor">
            <a:schemeClr val="tx1"/>
          </a:fontRef>
        </p:style>
      </p:cxnSp>
      <p:sp>
        <p:nvSpPr>
          <p:cNvPr id="40" name="Snip Single Corner Rectangle 39">
            <a:extLst>
              <a:ext uri="{FF2B5EF4-FFF2-40B4-BE49-F238E27FC236}">
                <a16:creationId xmlns:a16="http://schemas.microsoft.com/office/drawing/2014/main" id="{99C49C99-38AC-DED3-FF99-8B280F9449CE}"/>
              </a:ext>
            </a:extLst>
          </p:cNvPr>
          <p:cNvSpPr/>
          <p:nvPr/>
        </p:nvSpPr>
        <p:spPr>
          <a:xfrm flipV="1">
            <a:off x="-858982" y="3339972"/>
            <a:ext cx="3195491"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1" name="Text Placeholder 4">
            <a:extLst>
              <a:ext uri="{FF2B5EF4-FFF2-40B4-BE49-F238E27FC236}">
                <a16:creationId xmlns:a16="http://schemas.microsoft.com/office/drawing/2014/main" id="{314A6BB5-EFD9-8087-8006-C62655DE2497}"/>
              </a:ext>
            </a:extLst>
          </p:cNvPr>
          <p:cNvSpPr txBox="1">
            <a:spLocks/>
          </p:cNvSpPr>
          <p:nvPr/>
        </p:nvSpPr>
        <p:spPr>
          <a:xfrm>
            <a:off x="354491" y="3402977"/>
            <a:ext cx="2079367"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ISSF OBJECTIVE</a:t>
            </a:r>
          </a:p>
        </p:txBody>
      </p:sp>
      <p:sp>
        <p:nvSpPr>
          <p:cNvPr id="2" name="Rectangle 1">
            <a:extLst>
              <a:ext uri="{FF2B5EF4-FFF2-40B4-BE49-F238E27FC236}">
                <a16:creationId xmlns:a16="http://schemas.microsoft.com/office/drawing/2014/main" id="{665B69B3-A5C9-E3EF-22AA-244B709B7C8D}"/>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43961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DA9EEE-3E46-5334-14B0-39CCD6B4789A}"/>
              </a:ext>
            </a:extLst>
          </p:cNvPr>
          <p:cNvSpPr/>
          <p:nvPr/>
        </p:nvSpPr>
        <p:spPr>
          <a:xfrm>
            <a:off x="-235526" y="1354796"/>
            <a:ext cx="12727288" cy="560018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B0812D2E-917F-0CF2-604C-6C9007C0EB6A}"/>
              </a:ext>
            </a:extLst>
          </p:cNvPr>
          <p:cNvSpPr/>
          <p:nvPr/>
        </p:nvSpPr>
        <p:spPr>
          <a:xfrm>
            <a:off x="-1042737" y="1354796"/>
            <a:ext cx="14020800" cy="3264501"/>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CA9E0795-3773-884F-AA15-3B8E0BBCE5BA}"/>
              </a:ext>
            </a:extLst>
          </p:cNvPr>
          <p:cNvSpPr>
            <a:spLocks noGrp="1"/>
          </p:cNvSpPr>
          <p:nvPr>
            <p:ph type="title"/>
          </p:nvPr>
        </p:nvSpPr>
        <p:spPr>
          <a:xfrm>
            <a:off x="322650" y="590179"/>
            <a:ext cx="8899498" cy="615015"/>
          </a:xfrm>
        </p:spPr>
        <p:txBody>
          <a:bodyPr/>
          <a:lstStyle/>
          <a:p>
            <a:r>
              <a:rPr lang="en-US"/>
              <a:t>ISSF Theory of Change</a:t>
            </a:r>
          </a:p>
        </p:txBody>
      </p:sp>
      <p:pic>
        <p:nvPicPr>
          <p:cNvPr id="22" name="Picture 21" descr="A picture containing graphical user interface&#10;&#10;Description automatically generated">
            <a:extLst>
              <a:ext uri="{FF2B5EF4-FFF2-40B4-BE49-F238E27FC236}">
                <a16:creationId xmlns:a16="http://schemas.microsoft.com/office/drawing/2014/main" id="{FCE72AA7-94C9-B549-B34C-F2FE5D3161E6}"/>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10890" y="1919116"/>
            <a:ext cx="9757329" cy="2578608"/>
          </a:xfrm>
          <a:prstGeom prst="rect">
            <a:avLst/>
          </a:prstGeom>
        </p:spPr>
      </p:pic>
      <p:sp>
        <p:nvSpPr>
          <p:cNvPr id="27" name="Content Placeholder 1">
            <a:extLst>
              <a:ext uri="{FF2B5EF4-FFF2-40B4-BE49-F238E27FC236}">
                <a16:creationId xmlns:a16="http://schemas.microsoft.com/office/drawing/2014/main" id="{531FBAE3-20AC-A841-88B2-37884F563B10}"/>
              </a:ext>
            </a:extLst>
          </p:cNvPr>
          <p:cNvSpPr txBox="1">
            <a:spLocks/>
          </p:cNvSpPr>
          <p:nvPr/>
        </p:nvSpPr>
        <p:spPr>
          <a:xfrm>
            <a:off x="354488" y="4726193"/>
            <a:ext cx="7008838" cy="2005957"/>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374904" marR="0" lvl="0" indent="-192024" algn="l" defTabSz="914400" rtl="0" eaLnBrk="1" fontAlgn="auto" latinLnBrk="0" hangingPunct="1">
              <a:lnSpc>
                <a:spcPct val="110000"/>
              </a:lnSpc>
              <a:spcBef>
                <a:spcPts val="0"/>
              </a:spcBef>
              <a:spcAft>
                <a:spcPts val="9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383B40"/>
                </a:solidFill>
                <a:effectLst/>
                <a:uLnTx/>
                <a:uFillTx/>
                <a:latin typeface="Arial" panose="020B0604020202020204"/>
                <a:ea typeface="+mn-ea"/>
                <a:cs typeface="+mn-cs"/>
              </a:rPr>
              <a:t>ISSF advocacy to RFMOs is grounded in what the best current science requires. </a:t>
            </a:r>
          </a:p>
          <a:p>
            <a:pPr marL="374904" marR="0" lvl="0" indent="-192024" algn="l" defTabSz="914400" rtl="0" eaLnBrk="1" fontAlgn="auto" latinLnBrk="0" hangingPunct="1">
              <a:lnSpc>
                <a:spcPct val="110000"/>
              </a:lnSpc>
              <a:spcBef>
                <a:spcPts val="0"/>
              </a:spcBef>
              <a:spcAft>
                <a:spcPts val="9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383B40"/>
                </a:solidFill>
                <a:effectLst/>
                <a:uLnTx/>
                <a:uFillTx/>
                <a:latin typeface="Arial" panose="020B0604020202020204"/>
                <a:ea typeface="+mn-ea"/>
                <a:cs typeface="+mn-cs"/>
              </a:rPr>
              <a:t>Simultaneously, ISSF continuously works to improve the science. </a:t>
            </a:r>
          </a:p>
          <a:p>
            <a:pPr marL="374904" marR="0" lvl="0" indent="-192024" algn="l" defTabSz="914400" rtl="0" eaLnBrk="1" fontAlgn="auto" latinLnBrk="0" hangingPunct="1">
              <a:lnSpc>
                <a:spcPct val="110000"/>
              </a:lnSpc>
              <a:spcBef>
                <a:spcPts val="0"/>
              </a:spcBef>
              <a:spcAft>
                <a:spcPts val="900"/>
              </a:spcAft>
              <a:buClrTx/>
              <a:buSzTx/>
              <a:buFont typeface="Arial" panose="020B0604020202020204" pitchFamily="34" charset="0"/>
              <a:buChar char="•"/>
              <a:tabLst/>
              <a:defRPr/>
            </a:pPr>
            <a:r>
              <a:rPr kumimoji="0" lang="en-US" sz="1400" b="1" i="0" u="none" strike="noStrike" kern="1200" cap="none" spc="0" normalizeH="0" baseline="0" noProof="0">
                <a:ln>
                  <a:noFill/>
                </a:ln>
                <a:solidFill>
                  <a:srgbClr val="383B40"/>
                </a:solidFill>
                <a:effectLst/>
                <a:uLnTx/>
                <a:uFillTx/>
                <a:latin typeface="Arial" panose="020B0604020202020204"/>
                <a:ea typeface="+mn-ea"/>
                <a:cs typeface="+mn-cs"/>
              </a:rPr>
              <a:t>The intended result of our efforts is the adoption &amp; implementation of science-based management measures by industry and RFMOs. </a:t>
            </a:r>
          </a:p>
          <a:p>
            <a:pPr marL="374904" marR="0" lvl="0" indent="-192024" algn="l" defTabSz="914400" rtl="0" eaLnBrk="1" fontAlgn="auto" latinLnBrk="0" hangingPunct="1">
              <a:lnSpc>
                <a:spcPct val="110000"/>
              </a:lnSpc>
              <a:spcBef>
                <a:spcPts val="0"/>
              </a:spcBef>
              <a:spcAft>
                <a:spcPts val="90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383B40"/>
                </a:solidFill>
                <a:effectLst/>
                <a:uLnTx/>
                <a:uFillTx/>
                <a:latin typeface="Arial" panose="020B0604020202020204"/>
                <a:ea typeface="+mn-ea"/>
                <a:cs typeface="+mn-cs"/>
              </a:rPr>
              <a:t>We recognize that comprehensive and sustainable management requires continuous improvement.</a:t>
            </a:r>
            <a:endParaRPr kumimoji="0" lang="en-US" sz="1400" b="0" i="0" u="none" strike="noStrike" kern="1200" cap="none" spc="0" normalizeH="0" baseline="0" noProof="0">
              <a:ln>
                <a:noFill/>
              </a:ln>
              <a:solidFill>
                <a:srgbClr val="31408F"/>
              </a:solidFill>
              <a:effectLst/>
              <a:uLnTx/>
              <a:uFillTx/>
              <a:latin typeface="Arial" panose="020B0604020202020204"/>
              <a:ea typeface="+mn-ea"/>
              <a:cs typeface="+mn-cs"/>
            </a:endParaRPr>
          </a:p>
        </p:txBody>
      </p:sp>
      <p:sp>
        <p:nvSpPr>
          <p:cNvPr id="28" name="Text Placeholder 4">
            <a:extLst>
              <a:ext uri="{FF2B5EF4-FFF2-40B4-BE49-F238E27FC236}">
                <a16:creationId xmlns:a16="http://schemas.microsoft.com/office/drawing/2014/main" id="{7D32CE15-1099-8B49-ADE1-096F7D3BDB90}"/>
              </a:ext>
            </a:extLst>
          </p:cNvPr>
          <p:cNvSpPr txBox="1">
            <a:spLocks/>
          </p:cNvSpPr>
          <p:nvPr/>
        </p:nvSpPr>
        <p:spPr>
          <a:xfrm>
            <a:off x="354489" y="1454712"/>
            <a:ext cx="6398004" cy="607572"/>
          </a:xfrm>
          <a:prstGeom prst="rect">
            <a:avLst/>
          </a:prstGeom>
        </p:spPr>
        <p:txBody>
          <a:bodyPr anchor="ctr">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31408F"/>
                </a:solidFill>
                <a:effectLst/>
                <a:uLnTx/>
                <a:uFillTx/>
                <a:latin typeface="Arial" panose="020B0604020202020204"/>
                <a:ea typeface="+mn-ea"/>
                <a:cs typeface="+mn-cs"/>
              </a:rPr>
              <a:t>Sustainable Management Requires Continuous Improvement</a:t>
            </a:r>
          </a:p>
        </p:txBody>
      </p:sp>
      <p:cxnSp>
        <p:nvCxnSpPr>
          <p:cNvPr id="6" name="Straight Connector 5">
            <a:extLst>
              <a:ext uri="{FF2B5EF4-FFF2-40B4-BE49-F238E27FC236}">
                <a16:creationId xmlns:a16="http://schemas.microsoft.com/office/drawing/2014/main" id="{005C7050-E69F-6482-02F3-CD96265D567D}"/>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0B9FF1F7-04FC-2748-E9E1-9DD1315FC141}"/>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120038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6B678-2A26-A594-9A3D-0B374B39453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6725C9A-9054-5639-0B5C-8C4E80C6F5B3}"/>
              </a:ext>
            </a:extLst>
          </p:cNvPr>
          <p:cNvSpPr/>
          <p:nvPr/>
        </p:nvSpPr>
        <p:spPr>
          <a:xfrm>
            <a:off x="-235526" y="1354796"/>
            <a:ext cx="12727288" cy="5600185"/>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7" name="Rectangle 26">
            <a:extLst>
              <a:ext uri="{FF2B5EF4-FFF2-40B4-BE49-F238E27FC236}">
                <a16:creationId xmlns:a16="http://schemas.microsoft.com/office/drawing/2014/main" id="{30F7A3E3-A692-00F4-BD47-45DFA27676EA}"/>
              </a:ext>
            </a:extLst>
          </p:cNvPr>
          <p:cNvSpPr/>
          <p:nvPr/>
        </p:nvSpPr>
        <p:spPr>
          <a:xfrm>
            <a:off x="5694713" y="1354796"/>
            <a:ext cx="7103044" cy="5743234"/>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9860CDF4-8928-00C0-8AAA-C7FBB748A6A3}"/>
              </a:ext>
            </a:extLst>
          </p:cNvPr>
          <p:cNvSpPr>
            <a:spLocks noGrp="1"/>
          </p:cNvSpPr>
          <p:nvPr>
            <p:ph type="title"/>
          </p:nvPr>
        </p:nvSpPr>
        <p:spPr>
          <a:xfrm>
            <a:off x="322650" y="594360"/>
            <a:ext cx="8899498" cy="615015"/>
          </a:xfrm>
        </p:spPr>
        <p:txBody>
          <a:bodyPr/>
          <a:lstStyle/>
          <a:p>
            <a:r>
              <a:rPr lang="en-US"/>
              <a:t>ISSF Theory of Change</a:t>
            </a:r>
          </a:p>
        </p:txBody>
      </p:sp>
      <p:sp>
        <p:nvSpPr>
          <p:cNvPr id="5" name="Snip Single Corner Rectangle 4">
            <a:extLst>
              <a:ext uri="{FF2B5EF4-FFF2-40B4-BE49-F238E27FC236}">
                <a16:creationId xmlns:a16="http://schemas.microsoft.com/office/drawing/2014/main" id="{60CD4B06-A71B-2314-2341-2FF24225F7D1}"/>
              </a:ext>
            </a:extLst>
          </p:cNvPr>
          <p:cNvSpPr/>
          <p:nvPr/>
        </p:nvSpPr>
        <p:spPr>
          <a:xfrm flipV="1">
            <a:off x="-96980" y="1351323"/>
            <a:ext cx="5326706"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4">
            <a:extLst>
              <a:ext uri="{FF2B5EF4-FFF2-40B4-BE49-F238E27FC236}">
                <a16:creationId xmlns:a16="http://schemas.microsoft.com/office/drawing/2014/main" id="{EE6307B7-5888-0119-8D74-2D2E992DC753}"/>
              </a:ext>
            </a:extLst>
          </p:cNvPr>
          <p:cNvSpPr txBox="1">
            <a:spLocks/>
          </p:cNvSpPr>
          <p:nvPr/>
        </p:nvSpPr>
        <p:spPr>
          <a:xfrm>
            <a:off x="354492" y="1429296"/>
            <a:ext cx="4746898"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ISSF BOARD OF DIRECTORS </a:t>
            </a:r>
          </a:p>
        </p:txBody>
      </p:sp>
      <p:cxnSp>
        <p:nvCxnSpPr>
          <p:cNvPr id="36" name="Straight Connector 35">
            <a:extLst>
              <a:ext uri="{FF2B5EF4-FFF2-40B4-BE49-F238E27FC236}">
                <a16:creationId xmlns:a16="http://schemas.microsoft.com/office/drawing/2014/main" id="{230588F5-824C-2F2B-47E6-3B4A7882CA3A}"/>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7C221231-27C8-775A-B21E-72F64BEC67B0}"/>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22" name="Rectangle 21">
            <a:extLst>
              <a:ext uri="{FF2B5EF4-FFF2-40B4-BE49-F238E27FC236}">
                <a16:creationId xmlns:a16="http://schemas.microsoft.com/office/drawing/2014/main" id="{E78F3DE5-A15E-62A8-BBF1-27D4FAE39449}"/>
              </a:ext>
            </a:extLst>
          </p:cNvPr>
          <p:cNvSpPr/>
          <p:nvPr/>
        </p:nvSpPr>
        <p:spPr>
          <a:xfrm>
            <a:off x="-235526" y="1410841"/>
            <a:ext cx="7103044" cy="5743234"/>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Snip Single Corner Rectangle 27">
            <a:extLst>
              <a:ext uri="{FF2B5EF4-FFF2-40B4-BE49-F238E27FC236}">
                <a16:creationId xmlns:a16="http://schemas.microsoft.com/office/drawing/2014/main" id="{F8A07677-FFB6-9560-9DD4-24D9D82AB219}"/>
              </a:ext>
            </a:extLst>
          </p:cNvPr>
          <p:cNvSpPr/>
          <p:nvPr/>
        </p:nvSpPr>
        <p:spPr>
          <a:xfrm flipV="1">
            <a:off x="-96980" y="1351323"/>
            <a:ext cx="5326706"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Text Placeholder 4">
            <a:extLst>
              <a:ext uri="{FF2B5EF4-FFF2-40B4-BE49-F238E27FC236}">
                <a16:creationId xmlns:a16="http://schemas.microsoft.com/office/drawing/2014/main" id="{98CE59AC-9413-0514-A9E8-A2439A1DF58D}"/>
              </a:ext>
            </a:extLst>
          </p:cNvPr>
          <p:cNvSpPr txBox="1">
            <a:spLocks/>
          </p:cNvSpPr>
          <p:nvPr/>
        </p:nvSpPr>
        <p:spPr>
          <a:xfrm>
            <a:off x="354492" y="1429296"/>
            <a:ext cx="4746898"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lvl="0">
              <a:defRPr/>
            </a:pPr>
            <a:r>
              <a:rPr lang="en-US">
                <a:solidFill>
                  <a:srgbClr val="FFFFFF"/>
                </a:solidFill>
                <a:latin typeface="Arial" panose="020B0604020202020204"/>
              </a:rPr>
              <a:t>I</a:t>
            </a: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SSF BOARD OF </a:t>
            </a:r>
            <a:r>
              <a:rPr lang="en-US">
                <a:solidFill>
                  <a:srgbClr val="FFFFFF"/>
                </a:solidFill>
              </a:rPr>
              <a:t>DIRECTORS</a:t>
            </a:r>
            <a:endParaRPr kumimoji="0" lang="en-US" sz="1400" b="1"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Rectangle 36">
            <a:extLst>
              <a:ext uri="{FF2B5EF4-FFF2-40B4-BE49-F238E27FC236}">
                <a16:creationId xmlns:a16="http://schemas.microsoft.com/office/drawing/2014/main" id="{6C486879-D01C-4D7B-1308-AA2D65BA383C}"/>
              </a:ext>
            </a:extLst>
          </p:cNvPr>
          <p:cNvSpPr/>
          <p:nvPr/>
        </p:nvSpPr>
        <p:spPr>
          <a:xfrm>
            <a:off x="7294019" y="1535401"/>
            <a:ext cx="1532792" cy="261610"/>
          </a:xfrm>
          <a:prstGeom prst="rect">
            <a:avLst/>
          </a:prstGeom>
        </p:spPr>
        <p:txBody>
          <a:bodyPr wrap="none">
            <a:spAutoFit/>
          </a:bodyPr>
          <a:lstStyle/>
          <a:p>
            <a:r>
              <a:rPr lang="en-US" sz="1100" i="1">
                <a:solidFill>
                  <a:srgbClr val="717671"/>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Click here for full bios</a:t>
            </a:r>
            <a:endParaRPr lang="en-US" sz="1100" i="1">
              <a:solidFill>
                <a:srgbClr val="717671"/>
              </a:solidFill>
              <a:latin typeface="Arial" panose="020B0604020202020204" pitchFamily="34" charset="0"/>
              <a:cs typeface="Arial" panose="020B0604020202020204" pitchFamily="34" charset="0"/>
            </a:endParaRPr>
          </a:p>
        </p:txBody>
      </p:sp>
      <p:grpSp>
        <p:nvGrpSpPr>
          <p:cNvPr id="38" name="Group 37">
            <a:extLst>
              <a:ext uri="{FF2B5EF4-FFF2-40B4-BE49-F238E27FC236}">
                <a16:creationId xmlns:a16="http://schemas.microsoft.com/office/drawing/2014/main" id="{91A98FCD-5781-A35D-3F0A-A710535C9E89}"/>
              </a:ext>
            </a:extLst>
          </p:cNvPr>
          <p:cNvGrpSpPr/>
          <p:nvPr/>
        </p:nvGrpSpPr>
        <p:grpSpPr>
          <a:xfrm>
            <a:off x="1600218" y="4536823"/>
            <a:ext cx="1371600" cy="2368068"/>
            <a:chOff x="3180823" y="4197122"/>
            <a:chExt cx="1371600" cy="2368068"/>
          </a:xfrm>
        </p:grpSpPr>
        <p:pic>
          <p:nvPicPr>
            <p:cNvPr id="39" name="Picture 38">
              <a:extLst>
                <a:ext uri="{FF2B5EF4-FFF2-40B4-BE49-F238E27FC236}">
                  <a16:creationId xmlns:a16="http://schemas.microsoft.com/office/drawing/2014/main" id="{174B8445-97E2-762E-3140-7933E265C7A6}"/>
                </a:ext>
              </a:extLst>
            </p:cNvPr>
            <p:cNvPicPr>
              <a:picLocks noChangeAspect="1"/>
            </p:cNvPicPr>
            <p:nvPr/>
          </p:nvPicPr>
          <p:blipFill rotWithShape="1">
            <a:blip r:embed="rId3"/>
            <a:srcRect l="22857" t="3197" r="11925" b="38186"/>
            <a:stretch/>
          </p:blipFill>
          <p:spPr>
            <a:xfrm>
              <a:off x="3180823" y="4197122"/>
              <a:ext cx="1371600" cy="1535374"/>
            </a:xfrm>
            <a:prstGeom prst="rect">
              <a:avLst/>
            </a:prstGeom>
          </p:spPr>
        </p:pic>
        <p:sp>
          <p:nvSpPr>
            <p:cNvPr id="40" name="Rectangle 39">
              <a:extLst>
                <a:ext uri="{FF2B5EF4-FFF2-40B4-BE49-F238E27FC236}">
                  <a16:creationId xmlns:a16="http://schemas.microsoft.com/office/drawing/2014/main" id="{6CA8B42E-724D-E403-0A44-975A226925F6}"/>
                </a:ext>
              </a:extLst>
            </p:cNvPr>
            <p:cNvSpPr/>
            <p:nvPr/>
          </p:nvSpPr>
          <p:spPr>
            <a:xfrm>
              <a:off x="3180823" y="5519715"/>
              <a:ext cx="1371600" cy="1045475"/>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tIns="91440" rtlCol="0" anchor="t" anchorCtr="0"/>
            <a:lstStyle/>
            <a:p>
              <a:pPr algn="ctr">
                <a:spcAft>
                  <a:spcPts val="300"/>
                </a:spcAft>
              </a:pPr>
              <a:r>
                <a:rPr lang="en-US" sz="1000" b="1">
                  <a:solidFill>
                    <a:schemeClr val="bg1"/>
                  </a:solidFill>
                  <a:latin typeface="Arial"/>
                  <a:cs typeface="Arial"/>
                </a:rPr>
                <a:t>Ichiro Nomura</a:t>
              </a:r>
              <a:endParaRPr lang="en-US" sz="1000">
                <a:latin typeface="Arial"/>
                <a:cs typeface="Arial"/>
              </a:endParaRPr>
            </a:p>
            <a:p>
              <a:pPr algn="ctr"/>
              <a:r>
                <a:rPr lang="en-US" sz="700">
                  <a:solidFill>
                    <a:schemeClr val="bg1"/>
                  </a:solidFill>
                  <a:latin typeface="Arial"/>
                  <a:cs typeface="Arial"/>
                </a:rPr>
                <a:t>Fisheries Policy Advisor, Ministry of Marine Affairs</a:t>
              </a:r>
              <a:br>
                <a:rPr lang="en-US" sz="700">
                  <a:solidFill>
                    <a:schemeClr val="bg1"/>
                  </a:solidFill>
                  <a:latin typeface="Arial"/>
                  <a:cs typeface="Arial"/>
                </a:rPr>
              </a:br>
              <a:r>
                <a:rPr lang="en-US" sz="700">
                  <a:solidFill>
                    <a:schemeClr val="bg1"/>
                  </a:solidFill>
                  <a:latin typeface="Arial"/>
                  <a:cs typeface="Arial"/>
                </a:rPr>
                <a:t>and Fisheries,</a:t>
              </a:r>
              <a:br>
                <a:rPr lang="en-US" sz="700">
                  <a:solidFill>
                    <a:schemeClr val="bg1"/>
                  </a:solidFill>
                  <a:latin typeface="Arial"/>
                  <a:cs typeface="Arial"/>
                </a:rPr>
              </a:br>
              <a:r>
                <a:rPr lang="en-US" sz="700">
                  <a:solidFill>
                    <a:schemeClr val="bg1"/>
                  </a:solidFill>
                  <a:latin typeface="Arial"/>
                  <a:cs typeface="Arial"/>
                </a:rPr>
                <a:t>Republic of Indonesia</a:t>
              </a:r>
              <a:endParaRPr lang="en-US" sz="700">
                <a:latin typeface="Arial"/>
                <a:cs typeface="Arial"/>
              </a:endParaRPr>
            </a:p>
          </p:txBody>
        </p:sp>
      </p:grpSp>
      <p:grpSp>
        <p:nvGrpSpPr>
          <p:cNvPr id="41" name="Group 40">
            <a:extLst>
              <a:ext uri="{FF2B5EF4-FFF2-40B4-BE49-F238E27FC236}">
                <a16:creationId xmlns:a16="http://schemas.microsoft.com/office/drawing/2014/main" id="{1A02ED08-92D5-5C8A-526B-FFD7724DBD9A}"/>
              </a:ext>
            </a:extLst>
          </p:cNvPr>
          <p:cNvGrpSpPr/>
          <p:nvPr/>
        </p:nvGrpSpPr>
        <p:grpSpPr>
          <a:xfrm>
            <a:off x="3056874" y="4536823"/>
            <a:ext cx="1371600" cy="2368068"/>
            <a:chOff x="1695711" y="1683433"/>
            <a:chExt cx="1371600" cy="2368068"/>
          </a:xfrm>
        </p:grpSpPr>
        <p:pic>
          <p:nvPicPr>
            <p:cNvPr id="42" name="Picture 41" descr="Restrepo.jpg">
              <a:extLst>
                <a:ext uri="{FF2B5EF4-FFF2-40B4-BE49-F238E27FC236}">
                  <a16:creationId xmlns:a16="http://schemas.microsoft.com/office/drawing/2014/main" id="{66851059-E918-C270-5C1A-A9533FD7DB03}"/>
                </a:ext>
              </a:extLst>
            </p:cNvPr>
            <p:cNvPicPr>
              <a:picLocks noChangeAspect="1"/>
            </p:cNvPicPr>
            <p:nvPr/>
          </p:nvPicPr>
          <p:blipFill rotWithShape="1">
            <a:blip r:embed="rId4">
              <a:extLst>
                <a:ext uri="{28A0092B-C50C-407E-A947-70E740481C1C}">
                  <a14:useLocalDpi xmlns:a14="http://schemas.microsoft.com/office/drawing/2010/main" val="0"/>
                </a:ext>
              </a:extLst>
            </a:blip>
            <a:srcRect l="223" t="5757" r="-223" b="3637"/>
            <a:stretch/>
          </p:blipFill>
          <p:spPr>
            <a:xfrm>
              <a:off x="1695711" y="1683433"/>
              <a:ext cx="1371600" cy="1559914"/>
            </a:xfrm>
            <a:prstGeom prst="rect">
              <a:avLst/>
            </a:prstGeom>
          </p:spPr>
        </p:pic>
        <p:sp>
          <p:nvSpPr>
            <p:cNvPr id="43" name="Rectangle 42">
              <a:extLst>
                <a:ext uri="{FF2B5EF4-FFF2-40B4-BE49-F238E27FC236}">
                  <a16:creationId xmlns:a16="http://schemas.microsoft.com/office/drawing/2014/main" id="{722BCDBD-246A-35E3-B13C-5C6888A9FEA6}"/>
                </a:ext>
              </a:extLst>
            </p:cNvPr>
            <p:cNvSpPr/>
            <p:nvPr/>
          </p:nvSpPr>
          <p:spPr>
            <a:xfrm>
              <a:off x="1695711" y="3006026"/>
              <a:ext cx="1371600" cy="1045475"/>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lIns="91440" tIns="91440" rIns="91440" bIns="45720" rtlCol="0" anchor="t" anchorCtr="0"/>
            <a:lstStyle/>
            <a:p>
              <a:pPr algn="ctr">
                <a:spcAft>
                  <a:spcPts val="300"/>
                </a:spcAft>
              </a:pPr>
              <a:r>
                <a:rPr lang="en-US" sz="1000" b="1">
                  <a:latin typeface="Arial"/>
                  <a:cs typeface="Arial"/>
                </a:rPr>
                <a:t>Dr. Victor Restrepo</a:t>
              </a:r>
              <a:endParaRPr lang="en-US" sz="1000">
                <a:latin typeface="Arial"/>
                <a:cs typeface="Arial"/>
              </a:endParaRPr>
            </a:p>
            <a:p>
              <a:pPr algn="ctr"/>
              <a:r>
                <a:rPr lang="en-US" sz="700">
                  <a:latin typeface="Arial"/>
                  <a:cs typeface="Arial"/>
                </a:rPr>
                <a:t>Vice President – Science, ISSF / Chair, Scientific Advisory Committee</a:t>
              </a:r>
            </a:p>
          </p:txBody>
        </p:sp>
      </p:grpSp>
      <p:grpSp>
        <p:nvGrpSpPr>
          <p:cNvPr id="44" name="Group 43">
            <a:extLst>
              <a:ext uri="{FF2B5EF4-FFF2-40B4-BE49-F238E27FC236}">
                <a16:creationId xmlns:a16="http://schemas.microsoft.com/office/drawing/2014/main" id="{4A5AEA24-74B9-903B-0CD7-4114CA8F4AFD}"/>
              </a:ext>
            </a:extLst>
          </p:cNvPr>
          <p:cNvGrpSpPr/>
          <p:nvPr/>
        </p:nvGrpSpPr>
        <p:grpSpPr>
          <a:xfrm>
            <a:off x="143562" y="4536823"/>
            <a:ext cx="1371600" cy="2371518"/>
            <a:chOff x="1928063" y="4216069"/>
            <a:chExt cx="1371600" cy="2371518"/>
          </a:xfrm>
        </p:grpSpPr>
        <p:pic>
          <p:nvPicPr>
            <p:cNvPr id="45" name="Picture 44" descr="A person with long gray hair&#10;&#10;AI-generated content may be incorrect.">
              <a:extLst>
                <a:ext uri="{FF2B5EF4-FFF2-40B4-BE49-F238E27FC236}">
                  <a16:creationId xmlns:a16="http://schemas.microsoft.com/office/drawing/2014/main" id="{CC3A4B65-F191-1F6C-4583-F19A8B1C0446}"/>
                </a:ext>
              </a:extLst>
            </p:cNvPr>
            <p:cNvPicPr>
              <a:picLocks noChangeAspect="1"/>
            </p:cNvPicPr>
            <p:nvPr/>
          </p:nvPicPr>
          <p:blipFill>
            <a:blip r:embed="rId5"/>
            <a:srcRect l="15389" t="15253" r="15701" b="344"/>
            <a:stretch>
              <a:fillRect/>
            </a:stretch>
          </p:blipFill>
          <p:spPr>
            <a:xfrm>
              <a:off x="1928063" y="4216069"/>
              <a:ext cx="1369532" cy="1677427"/>
            </a:xfrm>
            <a:prstGeom prst="rect">
              <a:avLst/>
            </a:prstGeom>
          </p:spPr>
        </p:pic>
        <p:sp>
          <p:nvSpPr>
            <p:cNvPr id="46" name="Rectangle 45">
              <a:extLst>
                <a:ext uri="{FF2B5EF4-FFF2-40B4-BE49-F238E27FC236}">
                  <a16:creationId xmlns:a16="http://schemas.microsoft.com/office/drawing/2014/main" id="{288A2E23-5D67-3744-FDC6-3E224FA5D21F}"/>
                </a:ext>
              </a:extLst>
            </p:cNvPr>
            <p:cNvSpPr/>
            <p:nvPr/>
          </p:nvSpPr>
          <p:spPr>
            <a:xfrm>
              <a:off x="1928063" y="5538663"/>
              <a:ext cx="1371600" cy="1048924"/>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lIns="91440" tIns="91440" rIns="91440" bIns="45720" rtlCol="0" anchor="t" anchorCtr="0"/>
            <a:lstStyle/>
            <a:p>
              <a:pPr algn="ctr">
                <a:spcAft>
                  <a:spcPts val="300"/>
                </a:spcAft>
              </a:pPr>
              <a:r>
                <a:rPr lang="en-US" sz="1000" b="1">
                  <a:solidFill>
                    <a:prstClr val="white"/>
                  </a:solidFill>
                  <a:cs typeface="Arial"/>
                </a:rPr>
                <a:t>Melissa Murphy</a:t>
              </a:r>
              <a:endParaRPr lang="en-US" sz="1000">
                <a:solidFill>
                  <a:prstClr val="white"/>
                </a:solidFill>
                <a:cs typeface="Arial"/>
              </a:endParaRPr>
            </a:p>
            <a:p>
              <a:pPr algn="ctr" defTabSz="457200">
                <a:defRPr/>
              </a:pPr>
              <a:r>
                <a:rPr lang="en-US" sz="700">
                  <a:solidFill>
                    <a:prstClr val="white"/>
                  </a:solidFill>
                  <a:cs typeface="Arial"/>
                </a:rPr>
                <a:t>Distinguished Service Professor of Marketing and Corporate Entrepreneurship, Tepper School of Business, Carnegie Mellon University / President, Melissa Murphy Marketing</a:t>
              </a:r>
              <a:endParaRPr lang="en-US">
                <a:solidFill>
                  <a:prstClr val="white"/>
                </a:solidFill>
              </a:endParaRPr>
            </a:p>
          </p:txBody>
        </p:sp>
      </p:grpSp>
      <p:grpSp>
        <p:nvGrpSpPr>
          <p:cNvPr id="47" name="Group 46">
            <a:extLst>
              <a:ext uri="{FF2B5EF4-FFF2-40B4-BE49-F238E27FC236}">
                <a16:creationId xmlns:a16="http://schemas.microsoft.com/office/drawing/2014/main" id="{012917E0-D3C6-EA26-296E-AB7D23814428}"/>
              </a:ext>
            </a:extLst>
          </p:cNvPr>
          <p:cNvGrpSpPr/>
          <p:nvPr/>
        </p:nvGrpSpPr>
        <p:grpSpPr>
          <a:xfrm>
            <a:off x="3054795" y="2077665"/>
            <a:ext cx="1371600" cy="2372798"/>
            <a:chOff x="3180822" y="1680437"/>
            <a:chExt cx="1371600" cy="2372798"/>
          </a:xfrm>
        </p:grpSpPr>
        <p:pic>
          <p:nvPicPr>
            <p:cNvPr id="48" name="Picture 47">
              <a:extLst>
                <a:ext uri="{FF2B5EF4-FFF2-40B4-BE49-F238E27FC236}">
                  <a16:creationId xmlns:a16="http://schemas.microsoft.com/office/drawing/2014/main" id="{A06662B1-F4F8-E0C1-3B2A-B63711D4EF63}"/>
                </a:ext>
              </a:extLst>
            </p:cNvPr>
            <p:cNvPicPr>
              <a:picLocks noChangeAspect="1"/>
            </p:cNvPicPr>
            <p:nvPr/>
          </p:nvPicPr>
          <p:blipFill rotWithShape="1">
            <a:blip r:embed="rId6">
              <a:extLst>
                <a:ext uri="{28A0092B-C50C-407E-A947-70E740481C1C}">
                  <a14:useLocalDpi xmlns:a14="http://schemas.microsoft.com/office/drawing/2010/main" val="0"/>
                </a:ext>
              </a:extLst>
            </a:blip>
            <a:srcRect l="30244" t="5452" r="30135" b="21492"/>
            <a:stretch/>
          </p:blipFill>
          <p:spPr>
            <a:xfrm>
              <a:off x="3184600" y="1680437"/>
              <a:ext cx="1367822" cy="1676402"/>
            </a:xfrm>
            <a:prstGeom prst="rect">
              <a:avLst/>
            </a:prstGeom>
          </p:spPr>
        </p:pic>
        <p:sp>
          <p:nvSpPr>
            <p:cNvPr id="49" name="Rectangle 48">
              <a:extLst>
                <a:ext uri="{FF2B5EF4-FFF2-40B4-BE49-F238E27FC236}">
                  <a16:creationId xmlns:a16="http://schemas.microsoft.com/office/drawing/2014/main" id="{9CA555DC-CB3A-8443-25F3-D60BF5EF70D6}"/>
                </a:ext>
              </a:extLst>
            </p:cNvPr>
            <p:cNvSpPr/>
            <p:nvPr/>
          </p:nvSpPr>
          <p:spPr>
            <a:xfrm>
              <a:off x="3180822" y="3001326"/>
              <a:ext cx="1371600" cy="1051909"/>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tIns="91440" rtlCol="0" anchor="t" anchorCtr="0"/>
            <a:lstStyle/>
            <a:p>
              <a:pPr marL="0" marR="0" lvl="0" indent="0" algn="ctr" defTabSz="4572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prstClr val="white"/>
                  </a:solidFill>
                  <a:effectLst/>
                  <a:uLnTx/>
                  <a:uFillTx/>
                  <a:latin typeface="Arial"/>
                  <a:ea typeface="+mn-ea"/>
                  <a:cs typeface="Arial"/>
                </a:rPr>
                <a:t>Susan Jackson</a:t>
              </a:r>
              <a:endParaRPr kumimoji="0" lang="en-US" sz="1000" b="0" i="0" u="none" strike="noStrike" kern="1200" cap="none" spc="0" normalizeH="0" baseline="0" noProof="0">
                <a:ln>
                  <a:noFill/>
                </a:ln>
                <a:solidFill>
                  <a:prstClr val="white"/>
                </a:solidFill>
                <a:effectLst/>
                <a:uLnTx/>
                <a:uFillTx/>
                <a:latin typeface="Arial"/>
                <a:ea typeface="+mn-ea"/>
                <a:cs typeface="Arial"/>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0" i="0" u="none" strike="noStrike" kern="1200" cap="none" spc="0" normalizeH="0" baseline="0" noProof="0">
                  <a:ln>
                    <a:noFill/>
                  </a:ln>
                  <a:solidFill>
                    <a:prstClr val="white"/>
                  </a:solidFill>
                  <a:effectLst/>
                  <a:uLnTx/>
                  <a:uFillTx/>
                  <a:latin typeface="Arial"/>
                  <a:ea typeface="+mn-ea"/>
                  <a:cs typeface="Arial"/>
                </a:rPr>
                <a:t>President, ISSF</a:t>
              </a:r>
            </a:p>
          </p:txBody>
        </p:sp>
      </p:grpSp>
      <p:grpSp>
        <p:nvGrpSpPr>
          <p:cNvPr id="50" name="Group 49">
            <a:extLst>
              <a:ext uri="{FF2B5EF4-FFF2-40B4-BE49-F238E27FC236}">
                <a16:creationId xmlns:a16="http://schemas.microsoft.com/office/drawing/2014/main" id="{53C5911D-D792-98F7-AB1E-6423BD15EFCE}"/>
              </a:ext>
            </a:extLst>
          </p:cNvPr>
          <p:cNvGrpSpPr/>
          <p:nvPr/>
        </p:nvGrpSpPr>
        <p:grpSpPr>
          <a:xfrm>
            <a:off x="139894" y="2085702"/>
            <a:ext cx="1377347" cy="2366336"/>
            <a:chOff x="248386" y="1685166"/>
            <a:chExt cx="1377347" cy="2366336"/>
          </a:xfrm>
        </p:grpSpPr>
        <p:pic>
          <p:nvPicPr>
            <p:cNvPr id="51" name="Picture 50">
              <a:extLst>
                <a:ext uri="{FF2B5EF4-FFF2-40B4-BE49-F238E27FC236}">
                  <a16:creationId xmlns:a16="http://schemas.microsoft.com/office/drawing/2014/main" id="{54263EA0-DEDD-EEFF-9216-C147AFEDFF2F}"/>
                </a:ext>
              </a:extLst>
            </p:cNvPr>
            <p:cNvPicPr>
              <a:picLocks noChangeAspect="1"/>
            </p:cNvPicPr>
            <p:nvPr/>
          </p:nvPicPr>
          <p:blipFill rotWithShape="1">
            <a:blip r:embed="rId7">
              <a:extLst>
                <a:ext uri="{28A0092B-C50C-407E-A947-70E740481C1C}">
                  <a14:useLocalDpi xmlns:a14="http://schemas.microsoft.com/office/drawing/2010/main" val="0"/>
                </a:ext>
              </a:extLst>
            </a:blip>
            <a:srcRect l="3583" t="5167" r="21753"/>
            <a:stretch/>
          </p:blipFill>
          <p:spPr>
            <a:xfrm>
              <a:off x="248387" y="1685166"/>
              <a:ext cx="1365427" cy="1734301"/>
            </a:xfrm>
            <a:prstGeom prst="rect">
              <a:avLst/>
            </a:prstGeom>
          </p:spPr>
        </p:pic>
        <p:sp>
          <p:nvSpPr>
            <p:cNvPr id="52" name="Rectangle 51">
              <a:extLst>
                <a:ext uri="{FF2B5EF4-FFF2-40B4-BE49-F238E27FC236}">
                  <a16:creationId xmlns:a16="http://schemas.microsoft.com/office/drawing/2014/main" id="{B4A2AEC9-AA09-AE0A-85F2-7376C3DB2FB9}"/>
                </a:ext>
              </a:extLst>
            </p:cNvPr>
            <p:cNvSpPr/>
            <p:nvPr/>
          </p:nvSpPr>
          <p:spPr>
            <a:xfrm>
              <a:off x="248386" y="2990067"/>
              <a:ext cx="1377347" cy="1061435"/>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lIns="91440" tIns="91440" rIns="91440" bIns="45720" rtlCol="0" anchor="t" anchorCtr="0"/>
            <a:lstStyle/>
            <a:p>
              <a:pPr lvl="0" algn="ctr" defTabSz="457200">
                <a:defRPr/>
              </a:pPr>
              <a:r>
                <a:rPr lang="en-US" sz="1000" b="1">
                  <a:solidFill>
                    <a:prstClr val="white"/>
                  </a:solidFill>
                  <a:latin typeface="+mj-lt"/>
                  <a:cs typeface="Arial"/>
                </a:rPr>
                <a:t>Tony Lazazzara</a:t>
              </a:r>
              <a:endParaRPr kumimoji="0" lang="en-US" sz="1000" b="0" i="0" u="none" strike="noStrike" kern="1200" cap="none" spc="0" normalizeH="0" baseline="0" noProof="0">
                <a:ln>
                  <a:noFill/>
                </a:ln>
                <a:solidFill>
                  <a:prstClr val="white"/>
                </a:solidFill>
                <a:effectLst/>
                <a:uLnTx/>
                <a:uFillTx/>
                <a:latin typeface="+mj-lt"/>
                <a:ea typeface="+mn-ea"/>
                <a:cs typeface="Arial"/>
              </a:endParaRPr>
            </a:p>
            <a:p>
              <a:pPr algn="ctr"/>
              <a:r>
                <a:rPr lang="en-US" sz="800">
                  <a:cs typeface="Arial"/>
                </a:rPr>
                <a:t>ISSF Board Chair</a:t>
              </a:r>
            </a:p>
            <a:p>
              <a:pPr algn="ctr"/>
              <a:r>
                <a:rPr lang="en-US" sz="600">
                  <a:solidFill>
                    <a:schemeClr val="bg1">
                      <a:lumMod val="85000"/>
                    </a:schemeClr>
                  </a:solidFill>
                  <a:cs typeface="Arial"/>
                </a:rPr>
                <a:t>--------------------------------------</a:t>
              </a:r>
              <a:endParaRPr lang="en-US" sz="600">
                <a:solidFill>
                  <a:srgbClr val="000000"/>
                </a:solidFill>
                <a:cs typeface="Arial"/>
              </a:endParaRPr>
            </a:p>
            <a:p>
              <a:pPr lvl="0" algn="ctr" defTabSz="457200">
                <a:defRPr/>
              </a:pPr>
              <a:r>
                <a:rPr lang="en-US" sz="700"/>
                <a:t>Group Director of Global Fish Procurement, Thai Union Group</a:t>
              </a:r>
              <a:endParaRPr kumimoji="0" lang="en-US" sz="700" b="0" i="0" u="none" strike="noStrike" kern="1200" cap="none" spc="0" normalizeH="0" baseline="0" noProof="0">
                <a:ln>
                  <a:noFill/>
                </a:ln>
                <a:solidFill>
                  <a:prstClr val="white"/>
                </a:solidFill>
                <a:effectLst/>
                <a:uLnTx/>
                <a:uFillTx/>
                <a:ea typeface="+mn-ea"/>
                <a:cs typeface="Arial"/>
              </a:endParaRPr>
            </a:p>
          </p:txBody>
        </p:sp>
      </p:grpSp>
      <p:grpSp>
        <p:nvGrpSpPr>
          <p:cNvPr id="53" name="Group 52">
            <a:extLst>
              <a:ext uri="{FF2B5EF4-FFF2-40B4-BE49-F238E27FC236}">
                <a16:creationId xmlns:a16="http://schemas.microsoft.com/office/drawing/2014/main" id="{0094E871-40D6-4E34-BDB6-D3E9AA38D915}"/>
              </a:ext>
            </a:extLst>
          </p:cNvPr>
          <p:cNvGrpSpPr/>
          <p:nvPr/>
        </p:nvGrpSpPr>
        <p:grpSpPr>
          <a:xfrm>
            <a:off x="5963949" y="2082395"/>
            <a:ext cx="1371600" cy="2368069"/>
            <a:chOff x="248386" y="4199171"/>
            <a:chExt cx="1371600" cy="2368069"/>
          </a:xfrm>
        </p:grpSpPr>
        <p:pic>
          <p:nvPicPr>
            <p:cNvPr id="54" name="Picture 53">
              <a:extLst>
                <a:ext uri="{FF2B5EF4-FFF2-40B4-BE49-F238E27FC236}">
                  <a16:creationId xmlns:a16="http://schemas.microsoft.com/office/drawing/2014/main" id="{D10AB8DF-8575-D352-0964-DE1D1B67D7AE}"/>
                </a:ext>
              </a:extLst>
            </p:cNvPr>
            <p:cNvPicPr>
              <a:picLocks noChangeAspect="1"/>
            </p:cNvPicPr>
            <p:nvPr/>
          </p:nvPicPr>
          <p:blipFill rotWithShape="1">
            <a:blip r:embed="rId8">
              <a:extLst>
                <a:ext uri="{28A0092B-C50C-407E-A947-70E740481C1C}">
                  <a14:useLocalDpi xmlns:a14="http://schemas.microsoft.com/office/drawing/2010/main" val="0"/>
                </a:ext>
              </a:extLst>
            </a:blip>
            <a:srcRect l="14679" t="7921" r="14874"/>
            <a:stretch/>
          </p:blipFill>
          <p:spPr>
            <a:xfrm>
              <a:off x="248386" y="4199171"/>
              <a:ext cx="1367822" cy="1496478"/>
            </a:xfrm>
            <a:prstGeom prst="rect">
              <a:avLst/>
            </a:prstGeom>
          </p:spPr>
        </p:pic>
        <p:sp>
          <p:nvSpPr>
            <p:cNvPr id="55" name="Rectangle 54">
              <a:extLst>
                <a:ext uri="{FF2B5EF4-FFF2-40B4-BE49-F238E27FC236}">
                  <a16:creationId xmlns:a16="http://schemas.microsoft.com/office/drawing/2014/main" id="{9B1EC621-B87F-B7F6-E7F0-1187F417E1BD}"/>
                </a:ext>
              </a:extLst>
            </p:cNvPr>
            <p:cNvSpPr/>
            <p:nvPr/>
          </p:nvSpPr>
          <p:spPr>
            <a:xfrm>
              <a:off x="248386" y="5521764"/>
              <a:ext cx="1371600" cy="1045476"/>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tIns="91440" rtlCol="0" anchor="t" anchorCtr="0"/>
            <a:lstStyle/>
            <a:p>
              <a:pPr marL="0" marR="0" lvl="0" indent="0" algn="ctr" defTabSz="4572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William</a:t>
              </a:r>
              <a:br>
                <a:rPr kumimoji="0" lang="en-US" sz="10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br>
              <a:r>
                <a:rPr kumimoji="0" lang="en-US" sz="1000" b="1"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rPr>
                <a:t>Gibbons-Fly</a:t>
              </a:r>
              <a:endParaRPr kumimoji="0" lang="en-US" sz="10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a:p>
              <a:pPr lvl="0" algn="ctr" defTabSz="457200">
                <a:defRPr/>
              </a:pPr>
              <a:r>
                <a:rPr lang="en-US" sz="700"/>
                <a:t>Executive Director, American Tunaboat Association (ATA)</a:t>
              </a:r>
              <a:endParaRPr kumimoji="0" lang="en-US" sz="700" b="0" i="0" u="none" strike="noStrike" kern="1200" cap="none" spc="0" normalizeH="0" baseline="0" noProof="0">
                <a:ln>
                  <a:noFill/>
                </a:ln>
                <a:solidFill>
                  <a:prstClr val="white"/>
                </a:solidFill>
                <a:effectLst/>
                <a:uLnTx/>
                <a:uFillTx/>
                <a:ea typeface="+mn-ea"/>
                <a:cs typeface="Arial"/>
              </a:endParaRPr>
            </a:p>
          </p:txBody>
        </p:sp>
      </p:grpSp>
      <p:grpSp>
        <p:nvGrpSpPr>
          <p:cNvPr id="56" name="Group 55">
            <a:extLst>
              <a:ext uri="{FF2B5EF4-FFF2-40B4-BE49-F238E27FC236}">
                <a16:creationId xmlns:a16="http://schemas.microsoft.com/office/drawing/2014/main" id="{C2E32E76-1809-900A-EDBC-A65EDCA9247E}"/>
              </a:ext>
            </a:extLst>
          </p:cNvPr>
          <p:cNvGrpSpPr/>
          <p:nvPr/>
        </p:nvGrpSpPr>
        <p:grpSpPr>
          <a:xfrm>
            <a:off x="7418525" y="2082394"/>
            <a:ext cx="1371600" cy="2371517"/>
            <a:chOff x="3516406" y="1683434"/>
            <a:chExt cx="1371600" cy="2371517"/>
          </a:xfrm>
        </p:grpSpPr>
        <p:pic>
          <p:nvPicPr>
            <p:cNvPr id="57" name="Picture 56">
              <a:extLst>
                <a:ext uri="{FF2B5EF4-FFF2-40B4-BE49-F238E27FC236}">
                  <a16:creationId xmlns:a16="http://schemas.microsoft.com/office/drawing/2014/main" id="{6F23557C-E239-8A92-A9EF-19DE95C98886}"/>
                </a:ext>
              </a:extLst>
            </p:cNvPr>
            <p:cNvPicPr>
              <a:picLocks noChangeAspect="1"/>
            </p:cNvPicPr>
            <p:nvPr/>
          </p:nvPicPr>
          <p:blipFill rotWithShape="1">
            <a:blip r:embed="rId9">
              <a:extLst>
                <a:ext uri="{28A0092B-C50C-407E-A947-70E740481C1C}">
                  <a14:useLocalDpi xmlns:a14="http://schemas.microsoft.com/office/drawing/2010/main" val="0"/>
                </a:ext>
              </a:extLst>
            </a:blip>
            <a:srcRect l="16841" t="10463" r="16490" b="-3902"/>
            <a:stretch>
              <a:fillRect/>
            </a:stretch>
          </p:blipFill>
          <p:spPr>
            <a:xfrm>
              <a:off x="3516406" y="1683434"/>
              <a:ext cx="1371600" cy="1922402"/>
            </a:xfrm>
            <a:prstGeom prst="rect">
              <a:avLst/>
            </a:prstGeom>
          </p:spPr>
        </p:pic>
        <p:sp>
          <p:nvSpPr>
            <p:cNvPr id="58" name="Rectangle 57">
              <a:extLst>
                <a:ext uri="{FF2B5EF4-FFF2-40B4-BE49-F238E27FC236}">
                  <a16:creationId xmlns:a16="http://schemas.microsoft.com/office/drawing/2014/main" id="{59AA9A03-7201-D70D-7786-0D2399ACD8F3}"/>
                </a:ext>
              </a:extLst>
            </p:cNvPr>
            <p:cNvSpPr/>
            <p:nvPr/>
          </p:nvSpPr>
          <p:spPr>
            <a:xfrm>
              <a:off x="3516406" y="3006028"/>
              <a:ext cx="1371600" cy="1048923"/>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lIns="91440" tIns="91440" rIns="91440" bIns="45720" rtlCol="0" anchor="t" anchorCtr="0"/>
            <a:lstStyle/>
            <a:p>
              <a:pPr algn="ctr">
                <a:spcAft>
                  <a:spcPts val="300"/>
                </a:spcAft>
              </a:pPr>
              <a:r>
                <a:rPr lang="en-US" sz="1000" b="1">
                  <a:solidFill>
                    <a:prstClr val="white"/>
                  </a:solidFill>
                  <a:cs typeface="Arial"/>
                </a:rPr>
                <a:t>Ben Gilmer</a:t>
              </a:r>
              <a:endParaRPr lang="en-US" sz="1000">
                <a:solidFill>
                  <a:prstClr val="white"/>
                </a:solidFill>
                <a:cs typeface="Arial"/>
              </a:endParaRPr>
            </a:p>
            <a:p>
              <a:pPr algn="ctr" defTabSz="457200">
                <a:defRPr/>
              </a:pPr>
              <a:r>
                <a:rPr lang="en-US" sz="700">
                  <a:solidFill>
                    <a:prstClr val="white"/>
                  </a:solidFill>
                  <a:cs typeface="Arial"/>
                </a:rPr>
                <a:t>Chair, ISSF Environmental Stakeholder Committee / </a:t>
              </a:r>
            </a:p>
            <a:p>
              <a:pPr lvl="0" algn="ctr" defTabSz="457200">
                <a:defRPr/>
              </a:pPr>
              <a:r>
                <a:rPr lang="en-US" sz="700">
                  <a:solidFill>
                    <a:prstClr val="white"/>
                  </a:solidFill>
                  <a:cs typeface="Arial"/>
                </a:rPr>
                <a:t>Director, Large-Scale Fisheries, The Nature Conservancy (TNC)</a:t>
              </a:r>
              <a:endParaRPr lang="en-US">
                <a:solidFill>
                  <a:prstClr val="white"/>
                </a:solidFill>
              </a:endParaRPr>
            </a:p>
          </p:txBody>
        </p:sp>
      </p:grpSp>
      <p:grpSp>
        <p:nvGrpSpPr>
          <p:cNvPr id="59" name="Group 58">
            <a:extLst>
              <a:ext uri="{FF2B5EF4-FFF2-40B4-BE49-F238E27FC236}">
                <a16:creationId xmlns:a16="http://schemas.microsoft.com/office/drawing/2014/main" id="{91C5A732-8C77-4BC6-76C7-567B08C0E864}"/>
              </a:ext>
            </a:extLst>
          </p:cNvPr>
          <p:cNvGrpSpPr/>
          <p:nvPr/>
        </p:nvGrpSpPr>
        <p:grpSpPr>
          <a:xfrm>
            <a:off x="4508280" y="4536823"/>
            <a:ext cx="1371600" cy="2368069"/>
            <a:chOff x="1695711" y="1683433"/>
            <a:chExt cx="1371600" cy="2368069"/>
          </a:xfrm>
        </p:grpSpPr>
        <p:pic>
          <p:nvPicPr>
            <p:cNvPr id="60" name="Picture 59">
              <a:extLst>
                <a:ext uri="{FF2B5EF4-FFF2-40B4-BE49-F238E27FC236}">
                  <a16:creationId xmlns:a16="http://schemas.microsoft.com/office/drawing/2014/main" id="{0323F498-6725-C130-D19D-FFAB3DE6BD60}"/>
                </a:ext>
              </a:extLst>
            </p:cNvPr>
            <p:cNvPicPr>
              <a:picLocks noChangeAspect="1"/>
            </p:cNvPicPr>
            <p:nvPr/>
          </p:nvPicPr>
          <p:blipFill>
            <a:blip r:embed="rId10"/>
            <a:srcRect l="14311" t="19640" r="13827" b="-13866"/>
            <a:stretch>
              <a:fillRect/>
            </a:stretch>
          </p:blipFill>
          <p:spPr>
            <a:xfrm>
              <a:off x="1702282" y="1683433"/>
              <a:ext cx="1358662" cy="2052442"/>
            </a:xfrm>
            <a:prstGeom prst="rect">
              <a:avLst/>
            </a:prstGeom>
          </p:spPr>
        </p:pic>
        <p:sp>
          <p:nvSpPr>
            <p:cNvPr id="61" name="Rectangle 60">
              <a:extLst>
                <a:ext uri="{FF2B5EF4-FFF2-40B4-BE49-F238E27FC236}">
                  <a16:creationId xmlns:a16="http://schemas.microsoft.com/office/drawing/2014/main" id="{E7690901-3139-F7CB-E056-0FCDB112368C}"/>
                </a:ext>
              </a:extLst>
            </p:cNvPr>
            <p:cNvSpPr/>
            <p:nvPr/>
          </p:nvSpPr>
          <p:spPr>
            <a:xfrm>
              <a:off x="1695711" y="3006026"/>
              <a:ext cx="1371600" cy="1045476"/>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lIns="91440" tIns="91440" rIns="91440" bIns="45720" rtlCol="0" anchor="t" anchorCtr="0"/>
            <a:lstStyle/>
            <a:p>
              <a:pPr algn="ctr">
                <a:spcAft>
                  <a:spcPts val="300"/>
                </a:spcAft>
              </a:pPr>
              <a:r>
                <a:rPr lang="en-US" sz="1000" b="1">
                  <a:latin typeface="Arial"/>
                  <a:cs typeface="Arial"/>
                </a:rPr>
                <a:t>Dr. Josu Santiago</a:t>
              </a:r>
              <a:endParaRPr lang="en-US" sz="1000">
                <a:latin typeface="Arial"/>
                <a:cs typeface="Arial"/>
              </a:endParaRPr>
            </a:p>
            <a:p>
              <a:pPr algn="ctr"/>
              <a:r>
                <a:rPr lang="en-US" sz="700">
                  <a:latin typeface="Arial"/>
                  <a:cs typeface="Arial"/>
                </a:rPr>
                <a:t>Head of the Tuna Research Area, AZTI </a:t>
              </a:r>
            </a:p>
          </p:txBody>
        </p:sp>
      </p:grpSp>
      <p:grpSp>
        <p:nvGrpSpPr>
          <p:cNvPr id="62" name="Group 61">
            <a:extLst>
              <a:ext uri="{FF2B5EF4-FFF2-40B4-BE49-F238E27FC236}">
                <a16:creationId xmlns:a16="http://schemas.microsoft.com/office/drawing/2014/main" id="{249BA749-E7B3-EC87-C65F-8007162BE5DD}"/>
              </a:ext>
            </a:extLst>
          </p:cNvPr>
          <p:cNvGrpSpPr/>
          <p:nvPr/>
        </p:nvGrpSpPr>
        <p:grpSpPr>
          <a:xfrm>
            <a:off x="1600218" y="2082394"/>
            <a:ext cx="1371600" cy="2373585"/>
            <a:chOff x="210600" y="4198383"/>
            <a:chExt cx="1371600" cy="2373585"/>
          </a:xfrm>
        </p:grpSpPr>
        <p:pic>
          <p:nvPicPr>
            <p:cNvPr id="63" name="Picture 62">
              <a:extLst>
                <a:ext uri="{FF2B5EF4-FFF2-40B4-BE49-F238E27FC236}">
                  <a16:creationId xmlns:a16="http://schemas.microsoft.com/office/drawing/2014/main" id="{2A51F174-A9BC-2FFB-5801-8502083ABAD7}"/>
                </a:ext>
              </a:extLst>
            </p:cNvPr>
            <p:cNvPicPr>
              <a:picLocks noChangeAspect="1"/>
            </p:cNvPicPr>
            <p:nvPr/>
          </p:nvPicPr>
          <p:blipFill>
            <a:blip r:embed="rId11"/>
            <a:srcRect l="16285" t="8750" r="22028" b="-4511"/>
            <a:stretch>
              <a:fillRect/>
            </a:stretch>
          </p:blipFill>
          <p:spPr>
            <a:xfrm>
              <a:off x="220773" y="4198383"/>
              <a:ext cx="1361427" cy="2113478"/>
            </a:xfrm>
            <a:prstGeom prst="rect">
              <a:avLst/>
            </a:prstGeom>
          </p:spPr>
        </p:pic>
        <p:sp>
          <p:nvSpPr>
            <p:cNvPr id="64" name="Rectangle 63">
              <a:extLst>
                <a:ext uri="{FF2B5EF4-FFF2-40B4-BE49-F238E27FC236}">
                  <a16:creationId xmlns:a16="http://schemas.microsoft.com/office/drawing/2014/main" id="{EDD4CDF3-1696-3377-DF6C-F5B7038A06E5}"/>
                </a:ext>
              </a:extLst>
            </p:cNvPr>
            <p:cNvSpPr/>
            <p:nvPr/>
          </p:nvSpPr>
          <p:spPr>
            <a:xfrm>
              <a:off x="210600" y="5520059"/>
              <a:ext cx="1371600" cy="1051909"/>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lIns="91440" tIns="91440" rIns="91440" bIns="45720" rtlCol="0" anchor="t" anchorCtr="0"/>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en-US" sz="1000" b="1" i="0" u="none" strike="noStrike" kern="1200" cap="none" spc="0" normalizeH="0" baseline="0" noProof="0">
                  <a:ln>
                    <a:noFill/>
                  </a:ln>
                  <a:solidFill>
                    <a:srgbClr val="FFFFFF"/>
                  </a:solidFill>
                  <a:effectLst/>
                  <a:uLnTx/>
                  <a:uFillTx/>
                  <a:latin typeface="Arial"/>
                  <a:ea typeface="+mn-ea"/>
                  <a:cs typeface="Arial"/>
                </a:rPr>
                <a:t>Dr. Andrew Rosenberg</a:t>
              </a:r>
              <a:endParaRPr lang="en-US" sz="800" b="0" i="0" u="none" strike="noStrike" kern="1200" cap="none" spc="0" normalizeH="0" baseline="0" noProof="0">
                <a:ln>
                  <a:noFill/>
                </a:ln>
                <a:solidFill>
                  <a:srgbClr val="FFFFFF"/>
                </a:solidFill>
                <a:effectLst/>
                <a:uLnTx/>
                <a:uFillTx/>
                <a:latin typeface="Arial"/>
                <a:cs typeface="Arial"/>
              </a:endParaRPr>
            </a:p>
            <a:p>
              <a:pPr algn="ctr">
                <a:defRPr/>
              </a:pPr>
              <a:r>
                <a:rPr lang="en-US" sz="800">
                  <a:solidFill>
                    <a:srgbClr val="FFFFFF"/>
                  </a:solidFill>
                  <a:cs typeface="Arial"/>
                </a:rPr>
                <a:t>ISSF Board Vice Chair</a:t>
              </a:r>
              <a:endParaRPr lang="en-US" sz="800">
                <a:cs typeface="Arial" panose="020B0604020202020204"/>
              </a:endParaRPr>
            </a:p>
            <a:p>
              <a:pPr algn="ctr">
                <a:defRPr/>
              </a:pPr>
              <a:r>
                <a:rPr lang="en-US" sz="600">
                  <a:solidFill>
                    <a:schemeClr val="bg1">
                      <a:lumMod val="85000"/>
                    </a:schemeClr>
                  </a:solidFill>
                  <a:cs typeface="Arial"/>
                </a:rPr>
                <a:t>--------------------------------------</a:t>
              </a:r>
            </a:p>
            <a:p>
              <a:pPr algn="ctr">
                <a:defRPr/>
              </a:pPr>
              <a:r>
                <a:rPr lang="en-US" sz="700">
                  <a:solidFill>
                    <a:srgbClr val="FFFFFF"/>
                  </a:solidFill>
                  <a:cs typeface="Arial"/>
                </a:rPr>
                <a:t>Marine Scientist &amp; Environmental and Science Policy Expert</a:t>
              </a:r>
              <a:endParaRPr lang="en-US" sz="700" b="0" i="0" u="none" strike="noStrike" kern="1200" cap="none" spc="0" normalizeH="0" baseline="0" noProof="0">
                <a:ln>
                  <a:noFill/>
                </a:ln>
                <a:solidFill>
                  <a:srgbClr val="FFFFFF"/>
                </a:solidFill>
                <a:effectLst/>
                <a:uLnTx/>
                <a:uFillTx/>
                <a:latin typeface="Arial"/>
                <a:cs typeface="Arial"/>
              </a:endParaRPr>
            </a:p>
          </p:txBody>
        </p:sp>
      </p:grpSp>
      <p:grpSp>
        <p:nvGrpSpPr>
          <p:cNvPr id="65" name="Group 64">
            <a:extLst>
              <a:ext uri="{FF2B5EF4-FFF2-40B4-BE49-F238E27FC236}">
                <a16:creationId xmlns:a16="http://schemas.microsoft.com/office/drawing/2014/main" id="{10DCD111-F06B-F2D3-2858-F193E5E5CEFC}"/>
              </a:ext>
            </a:extLst>
          </p:cNvPr>
          <p:cNvGrpSpPr/>
          <p:nvPr/>
        </p:nvGrpSpPr>
        <p:grpSpPr>
          <a:xfrm>
            <a:off x="5966257" y="4536824"/>
            <a:ext cx="1371600" cy="2368067"/>
            <a:chOff x="3385291" y="4216070"/>
            <a:chExt cx="1371600" cy="2368067"/>
          </a:xfrm>
        </p:grpSpPr>
        <p:pic>
          <p:nvPicPr>
            <p:cNvPr id="66" name="Picture 65" descr="A person in a red and white striped shirt&#10;&#10;AI-generated content may be incorrect.">
              <a:extLst>
                <a:ext uri="{FF2B5EF4-FFF2-40B4-BE49-F238E27FC236}">
                  <a16:creationId xmlns:a16="http://schemas.microsoft.com/office/drawing/2014/main" id="{380485B3-F368-9564-6682-950471826B0B}"/>
                </a:ext>
              </a:extLst>
            </p:cNvPr>
            <p:cNvPicPr>
              <a:picLocks noChangeAspect="1"/>
            </p:cNvPicPr>
            <p:nvPr/>
          </p:nvPicPr>
          <p:blipFill>
            <a:blip r:embed="rId12"/>
            <a:srcRect l="20221" t="8583" r="18220" b="41727"/>
            <a:stretch>
              <a:fillRect/>
            </a:stretch>
          </p:blipFill>
          <p:spPr>
            <a:xfrm>
              <a:off x="3385291" y="4216070"/>
              <a:ext cx="1365028" cy="1529060"/>
            </a:xfrm>
            <a:prstGeom prst="rect">
              <a:avLst/>
            </a:prstGeom>
          </p:spPr>
        </p:pic>
        <p:sp>
          <p:nvSpPr>
            <p:cNvPr id="67" name="Rectangle 66">
              <a:extLst>
                <a:ext uri="{FF2B5EF4-FFF2-40B4-BE49-F238E27FC236}">
                  <a16:creationId xmlns:a16="http://schemas.microsoft.com/office/drawing/2014/main" id="{8151E3D2-1273-B319-217C-F4C8354060CA}"/>
                </a:ext>
              </a:extLst>
            </p:cNvPr>
            <p:cNvSpPr/>
            <p:nvPr/>
          </p:nvSpPr>
          <p:spPr>
            <a:xfrm>
              <a:off x="3385291" y="5538662"/>
              <a:ext cx="1371600" cy="1045475"/>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lIns="91440" tIns="91440" rIns="91440" bIns="45720" rtlCol="0" anchor="t" anchorCtr="0"/>
            <a:lstStyle/>
            <a:p>
              <a:pPr algn="ctr">
                <a:spcAft>
                  <a:spcPts val="300"/>
                </a:spcAft>
              </a:pPr>
              <a:r>
                <a:rPr lang="en-US" sz="1000" b="1">
                  <a:latin typeface="Arial"/>
                  <a:cs typeface="Arial"/>
                </a:rPr>
                <a:t>Amanda</a:t>
              </a:r>
              <a:br>
                <a:rPr lang="en-US" sz="1000" b="1">
                  <a:latin typeface="Arial"/>
                  <a:cs typeface="Arial"/>
                </a:rPr>
              </a:br>
              <a:r>
                <a:rPr lang="en-US" sz="1000" b="1">
                  <a:cs typeface="Arial"/>
                </a:rPr>
                <a:t>Stern-Pirlot</a:t>
              </a:r>
              <a:endParaRPr lang="en-US" sz="1000">
                <a:latin typeface="Arial"/>
                <a:cs typeface="Arial"/>
              </a:endParaRPr>
            </a:p>
            <a:p>
              <a:pPr algn="ctr"/>
              <a:r>
                <a:rPr lang="en-US" sz="700">
                  <a:latin typeface="Arial"/>
                  <a:cs typeface="Arial"/>
                </a:rPr>
                <a:t>Chief Standards Officer, Marine Stewardship Council</a:t>
              </a:r>
            </a:p>
          </p:txBody>
        </p:sp>
      </p:grpSp>
      <p:grpSp>
        <p:nvGrpSpPr>
          <p:cNvPr id="68" name="Group 67">
            <a:extLst>
              <a:ext uri="{FF2B5EF4-FFF2-40B4-BE49-F238E27FC236}">
                <a16:creationId xmlns:a16="http://schemas.microsoft.com/office/drawing/2014/main" id="{DBD451D3-8E78-F812-BCCF-FB8041D7B9F6}"/>
              </a:ext>
            </a:extLst>
          </p:cNvPr>
          <p:cNvGrpSpPr/>
          <p:nvPr/>
        </p:nvGrpSpPr>
        <p:grpSpPr>
          <a:xfrm>
            <a:off x="4505594" y="2075962"/>
            <a:ext cx="1371600" cy="2368069"/>
            <a:chOff x="7636155" y="1683436"/>
            <a:chExt cx="1371600" cy="2368069"/>
          </a:xfrm>
        </p:grpSpPr>
        <p:pic>
          <p:nvPicPr>
            <p:cNvPr id="69" name="Picture 68">
              <a:extLst>
                <a:ext uri="{FF2B5EF4-FFF2-40B4-BE49-F238E27FC236}">
                  <a16:creationId xmlns:a16="http://schemas.microsoft.com/office/drawing/2014/main" id="{3EDCD5ED-2A5F-78A5-97E8-3E0582D97C38}"/>
                </a:ext>
              </a:extLst>
            </p:cNvPr>
            <p:cNvPicPr>
              <a:picLocks noChangeAspect="1"/>
            </p:cNvPicPr>
            <p:nvPr/>
          </p:nvPicPr>
          <p:blipFill>
            <a:blip r:embed="rId13">
              <a:extLst>
                <a:ext uri="{28A0092B-C50C-407E-A947-70E740481C1C}">
                  <a14:useLocalDpi xmlns:a14="http://schemas.microsoft.com/office/drawing/2010/main" val="0"/>
                </a:ext>
              </a:extLst>
            </a:blip>
            <a:srcRect l="22926" r="25325"/>
            <a:stretch>
              <a:fillRect/>
            </a:stretch>
          </p:blipFill>
          <p:spPr>
            <a:xfrm>
              <a:off x="7639129" y="1683436"/>
              <a:ext cx="1361427" cy="2119910"/>
            </a:xfrm>
            <a:prstGeom prst="rect">
              <a:avLst/>
            </a:prstGeom>
          </p:spPr>
        </p:pic>
        <p:sp>
          <p:nvSpPr>
            <p:cNvPr id="70" name="Rectangle 69">
              <a:extLst>
                <a:ext uri="{FF2B5EF4-FFF2-40B4-BE49-F238E27FC236}">
                  <a16:creationId xmlns:a16="http://schemas.microsoft.com/office/drawing/2014/main" id="{99B81CF2-B800-A6EA-F162-33E253D7BAE2}"/>
                </a:ext>
              </a:extLst>
            </p:cNvPr>
            <p:cNvSpPr/>
            <p:nvPr/>
          </p:nvSpPr>
          <p:spPr>
            <a:xfrm>
              <a:off x="7636155" y="3006029"/>
              <a:ext cx="1371600" cy="1045476"/>
            </a:xfrm>
            <a:prstGeom prst="rect">
              <a:avLst/>
            </a:prstGeom>
            <a:solidFill>
              <a:srgbClr val="879199"/>
            </a:solidFill>
            <a:ln>
              <a:noFill/>
            </a:ln>
          </p:spPr>
          <p:style>
            <a:lnRef idx="2">
              <a:schemeClr val="dk1">
                <a:shade val="50000"/>
              </a:schemeClr>
            </a:lnRef>
            <a:fillRef idx="1">
              <a:schemeClr val="dk1"/>
            </a:fillRef>
            <a:effectRef idx="0">
              <a:schemeClr val="dk1"/>
            </a:effectRef>
            <a:fontRef idx="minor">
              <a:schemeClr val="lt1"/>
            </a:fontRef>
          </p:style>
          <p:txBody>
            <a:bodyPr tIns="91440" rtlCol="0" anchor="t" anchorCtr="0"/>
            <a:lstStyle/>
            <a:p>
              <a:pPr algn="ctr">
                <a:spcAft>
                  <a:spcPts val="300"/>
                </a:spcAft>
              </a:pPr>
              <a:r>
                <a:rPr lang="en-US" sz="1000" b="1">
                  <a:solidFill>
                    <a:schemeClr val="bg1"/>
                  </a:solidFill>
                  <a:latin typeface="Arial"/>
                  <a:cs typeface="Arial"/>
                </a:rPr>
                <a:t>Javier Garat</a:t>
              </a:r>
              <a:endParaRPr lang="en-US" sz="1000">
                <a:latin typeface="Arial"/>
                <a:cs typeface="Arial"/>
              </a:endParaRPr>
            </a:p>
            <a:p>
              <a:pPr algn="ctr"/>
              <a:r>
                <a:rPr lang="en-US" sz="700">
                  <a:solidFill>
                    <a:schemeClr val="bg1"/>
                  </a:solidFill>
                  <a:cs typeface="Arial"/>
                </a:rPr>
                <a:t>Secretary General, Spanish Fishing Confederation, Cepesca / President, Association of National Organizations of Fishery Enterprises in the European Union (Europêche)</a:t>
              </a:r>
              <a:endParaRPr lang="en-US" sz="700">
                <a:latin typeface="Arial"/>
                <a:cs typeface="Arial"/>
              </a:endParaRPr>
            </a:p>
          </p:txBody>
        </p:sp>
      </p:grpSp>
      <p:sp>
        <p:nvSpPr>
          <p:cNvPr id="71" name="TextBox 70">
            <a:extLst>
              <a:ext uri="{FF2B5EF4-FFF2-40B4-BE49-F238E27FC236}">
                <a16:creationId xmlns:a16="http://schemas.microsoft.com/office/drawing/2014/main" id="{0F0DF78F-A1F3-58C4-58A7-B0C10239083B}"/>
              </a:ext>
            </a:extLst>
          </p:cNvPr>
          <p:cNvSpPr txBox="1"/>
          <p:nvPr/>
        </p:nvSpPr>
        <p:spPr>
          <a:xfrm>
            <a:off x="7537570" y="4697603"/>
            <a:ext cx="4755701" cy="1754326"/>
          </a:xfrm>
          <a:prstGeom prst="rect">
            <a:avLst/>
          </a:prstGeom>
          <a:noFill/>
        </p:spPr>
        <p:txBody>
          <a:bodyPr wrap="square" rtlCol="0">
            <a:spAutoFit/>
          </a:bodyPr>
          <a:lstStyle/>
          <a:p>
            <a:r>
              <a:rPr lang="en-US" b="1">
                <a:solidFill>
                  <a:schemeClr val="tx2"/>
                </a:solidFill>
              </a:rPr>
              <a:t>ISSF's governance intentionally brings together leaders from science, the seafood industry, environmental NGOs, and independent experts to help ensure solutions are scientifically credible, practical, and broadly supported.</a:t>
            </a:r>
          </a:p>
        </p:txBody>
      </p:sp>
    </p:spTree>
    <p:extLst>
      <p:ext uri="{BB962C8B-B14F-4D97-AF65-F5344CB8AC3E}">
        <p14:creationId xmlns:p14="http://schemas.microsoft.com/office/powerpoint/2010/main" val="3642567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2088B7F4-AA12-204F-4D6E-AAE93D38C3AD}"/>
              </a:ext>
            </a:extLst>
          </p:cNvPr>
          <p:cNvSpPr/>
          <p:nvPr/>
        </p:nvSpPr>
        <p:spPr>
          <a:xfrm>
            <a:off x="0" y="1354796"/>
            <a:ext cx="12192000" cy="5503193"/>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480825D0-E8CF-0518-95E4-C203DC2AAA52}"/>
              </a:ext>
            </a:extLst>
          </p:cNvPr>
          <p:cNvSpPr/>
          <p:nvPr/>
        </p:nvSpPr>
        <p:spPr>
          <a:xfrm>
            <a:off x="-15767" y="1351310"/>
            <a:ext cx="6096002" cy="5503204"/>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D40682CA-0281-74FB-17D1-87AE3E87430F}"/>
              </a:ext>
            </a:extLst>
          </p:cNvPr>
          <p:cNvSpPr>
            <a:spLocks noGrp="1"/>
          </p:cNvSpPr>
          <p:nvPr>
            <p:ph type="title"/>
          </p:nvPr>
        </p:nvSpPr>
        <p:spPr>
          <a:xfrm>
            <a:off x="322650" y="594360"/>
            <a:ext cx="8899498" cy="615015"/>
          </a:xfrm>
        </p:spPr>
        <p:txBody>
          <a:bodyPr>
            <a:normAutofit/>
          </a:bodyPr>
          <a:lstStyle/>
          <a:p>
            <a:r>
              <a:rPr lang="en-US"/>
              <a:t>Mobilizing FUNDS Toward Sustainable Fisheries </a:t>
            </a:r>
          </a:p>
        </p:txBody>
      </p:sp>
      <p:sp>
        <p:nvSpPr>
          <p:cNvPr id="7" name="Snip Single Corner Rectangle 6">
            <a:extLst>
              <a:ext uri="{FF2B5EF4-FFF2-40B4-BE49-F238E27FC236}">
                <a16:creationId xmlns:a16="http://schemas.microsoft.com/office/drawing/2014/main" id="{3798C717-504B-106F-F990-74F6BB713E15}"/>
              </a:ext>
            </a:extLst>
          </p:cNvPr>
          <p:cNvSpPr/>
          <p:nvPr/>
        </p:nvSpPr>
        <p:spPr>
          <a:xfrm flipV="1">
            <a:off x="-96980" y="1351321"/>
            <a:ext cx="332144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9506D07A-4D6F-E53B-1067-44B46DC852F0}"/>
              </a:ext>
            </a:extLst>
          </p:cNvPr>
          <p:cNvSpPr>
            <a:spLocks noGrp="1"/>
          </p:cNvSpPr>
          <p:nvPr>
            <p:ph type="body" sz="quarter" idx="12"/>
          </p:nvPr>
        </p:nvSpPr>
        <p:spPr>
          <a:xfrm>
            <a:off x="354491" y="1429296"/>
            <a:ext cx="2661425" cy="438987"/>
          </a:xfrm>
        </p:spPr>
        <p:txBody>
          <a:bodyPr/>
          <a:lstStyle/>
          <a:p>
            <a:r>
              <a:rPr lang="en-US"/>
              <a:t>OUR IMPACT IN NUMBERS</a:t>
            </a:r>
          </a:p>
        </p:txBody>
      </p:sp>
      <p:cxnSp>
        <p:nvCxnSpPr>
          <p:cNvPr id="8" name="Straight Connector 7">
            <a:extLst>
              <a:ext uri="{FF2B5EF4-FFF2-40B4-BE49-F238E27FC236}">
                <a16:creationId xmlns:a16="http://schemas.microsoft.com/office/drawing/2014/main" id="{D0355588-C435-6796-1ED4-B11CEA12C35F}"/>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E3466965-5BFA-ACC6-3FBD-61DACB027940}"/>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AC40DB0D-E104-F1D2-9BE1-B2E7C9A356CF}"/>
              </a:ext>
            </a:extLst>
          </p:cNvPr>
          <p:cNvPicPr>
            <a:picLocks noChangeAspect="1"/>
          </p:cNvPicPr>
          <p:nvPr/>
        </p:nvPicPr>
        <p:blipFill>
          <a:blip r:embed="rId3"/>
          <a:stretch>
            <a:fillRect/>
          </a:stretch>
        </p:blipFill>
        <p:spPr>
          <a:xfrm>
            <a:off x="6111767" y="1644437"/>
            <a:ext cx="5997146" cy="4805749"/>
          </a:xfrm>
          <a:prstGeom prst="rect">
            <a:avLst/>
          </a:prstGeom>
        </p:spPr>
      </p:pic>
      <p:pic>
        <p:nvPicPr>
          <p:cNvPr id="15" name="Picture 14">
            <a:extLst>
              <a:ext uri="{FF2B5EF4-FFF2-40B4-BE49-F238E27FC236}">
                <a16:creationId xmlns:a16="http://schemas.microsoft.com/office/drawing/2014/main" id="{65604012-42FE-A3BA-25E1-2F01DBD359B3}"/>
              </a:ext>
            </a:extLst>
          </p:cNvPr>
          <p:cNvPicPr>
            <a:picLocks noChangeAspect="1"/>
          </p:cNvPicPr>
          <p:nvPr/>
        </p:nvPicPr>
        <p:blipFill>
          <a:blip r:embed="rId4"/>
          <a:stretch>
            <a:fillRect/>
          </a:stretch>
        </p:blipFill>
        <p:spPr>
          <a:xfrm>
            <a:off x="218489" y="2310348"/>
            <a:ext cx="5772559" cy="1797317"/>
          </a:xfrm>
          <a:prstGeom prst="rect">
            <a:avLst/>
          </a:prstGeom>
        </p:spPr>
      </p:pic>
    </p:spTree>
    <p:extLst>
      <p:ext uri="{BB962C8B-B14F-4D97-AF65-F5344CB8AC3E}">
        <p14:creationId xmlns:p14="http://schemas.microsoft.com/office/powerpoint/2010/main" val="3179710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DCD6B-4911-298C-1778-7D56EE640340}"/>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CE302823-B97D-D633-9CDC-DD783687240D}"/>
              </a:ext>
            </a:extLst>
          </p:cNvPr>
          <p:cNvSpPr/>
          <p:nvPr/>
        </p:nvSpPr>
        <p:spPr>
          <a:xfrm>
            <a:off x="-315310" y="1354795"/>
            <a:ext cx="12807072" cy="5613547"/>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637B5428-9E0D-4997-E72B-5F8DCFCB45D3}"/>
              </a:ext>
            </a:extLst>
          </p:cNvPr>
          <p:cNvSpPr>
            <a:spLocks noGrp="1"/>
          </p:cNvSpPr>
          <p:nvPr>
            <p:ph type="title"/>
          </p:nvPr>
        </p:nvSpPr>
        <p:spPr>
          <a:xfrm>
            <a:off x="322650" y="594360"/>
            <a:ext cx="8899498" cy="615015"/>
          </a:xfrm>
        </p:spPr>
        <p:txBody>
          <a:bodyPr>
            <a:normAutofit/>
          </a:bodyPr>
          <a:lstStyle/>
          <a:p>
            <a:r>
              <a:rPr lang="en-US"/>
              <a:t>Mobilizing FISHERS Toward Sustainable Fisheries </a:t>
            </a:r>
          </a:p>
        </p:txBody>
      </p:sp>
      <p:sp>
        <p:nvSpPr>
          <p:cNvPr id="7" name="Snip Single Corner Rectangle 6">
            <a:extLst>
              <a:ext uri="{FF2B5EF4-FFF2-40B4-BE49-F238E27FC236}">
                <a16:creationId xmlns:a16="http://schemas.microsoft.com/office/drawing/2014/main" id="{677F47A3-5816-A41E-BDA7-B650B4532ABC}"/>
              </a:ext>
            </a:extLst>
          </p:cNvPr>
          <p:cNvSpPr/>
          <p:nvPr/>
        </p:nvSpPr>
        <p:spPr>
          <a:xfrm flipV="1">
            <a:off x="-96980" y="1351321"/>
            <a:ext cx="332144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993BC4FE-993E-E423-AD08-1C03394FF5B0}"/>
              </a:ext>
            </a:extLst>
          </p:cNvPr>
          <p:cNvSpPr>
            <a:spLocks noGrp="1"/>
          </p:cNvSpPr>
          <p:nvPr>
            <p:ph type="body" sz="quarter" idx="12"/>
          </p:nvPr>
        </p:nvSpPr>
        <p:spPr>
          <a:xfrm>
            <a:off x="354491" y="1429296"/>
            <a:ext cx="2661425" cy="438987"/>
          </a:xfrm>
        </p:spPr>
        <p:txBody>
          <a:bodyPr/>
          <a:lstStyle/>
          <a:p>
            <a:r>
              <a:rPr lang="en-US"/>
              <a:t>OUR IMPACT IN NUMBERS</a:t>
            </a:r>
          </a:p>
        </p:txBody>
      </p:sp>
      <p:cxnSp>
        <p:nvCxnSpPr>
          <p:cNvPr id="8" name="Straight Connector 7">
            <a:extLst>
              <a:ext uri="{FF2B5EF4-FFF2-40B4-BE49-F238E27FC236}">
                <a16:creationId xmlns:a16="http://schemas.microsoft.com/office/drawing/2014/main" id="{F7ED6C9F-DC77-A5A7-3AA4-91DEA87A9008}"/>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Content Placeholder 1">
            <a:extLst>
              <a:ext uri="{FF2B5EF4-FFF2-40B4-BE49-F238E27FC236}">
                <a16:creationId xmlns:a16="http://schemas.microsoft.com/office/drawing/2014/main" id="{B7FEBCDC-15D6-78A1-4A9B-ACB8409D7AE4}"/>
              </a:ext>
            </a:extLst>
          </p:cNvPr>
          <p:cNvSpPr txBox="1">
            <a:spLocks/>
          </p:cNvSpPr>
          <p:nvPr/>
        </p:nvSpPr>
        <p:spPr>
          <a:xfrm>
            <a:off x="356186" y="2126761"/>
            <a:ext cx="4577315" cy="1127954"/>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ISSF SKIPPERS WORKSHOP PARTICIPANTS</a:t>
            </a:r>
          </a:p>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03D94"/>
                </a:solidFill>
                <a:effectLst/>
                <a:uLnTx/>
                <a:uFillTx/>
                <a:latin typeface="Arial" panose="020B0604020202020204"/>
                <a:ea typeface="+mn-ea"/>
                <a:cs typeface="+mn-cs"/>
              </a:rPr>
              <a:t>By Profession (2010–June 2025)</a:t>
            </a:r>
          </a:p>
        </p:txBody>
      </p:sp>
      <p:sp>
        <p:nvSpPr>
          <p:cNvPr id="10" name="Content Placeholder 1">
            <a:extLst>
              <a:ext uri="{FF2B5EF4-FFF2-40B4-BE49-F238E27FC236}">
                <a16:creationId xmlns:a16="http://schemas.microsoft.com/office/drawing/2014/main" id="{B3FC019D-2345-1538-4532-1B1AFC84AE24}"/>
              </a:ext>
            </a:extLst>
          </p:cNvPr>
          <p:cNvSpPr txBox="1">
            <a:spLocks/>
          </p:cNvSpPr>
          <p:nvPr/>
        </p:nvSpPr>
        <p:spPr>
          <a:xfrm>
            <a:off x="5266167" y="2121395"/>
            <a:ext cx="6177773" cy="73381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ISSF SKIPPERS WORKSHOP ATTENDANCE</a:t>
            </a:r>
          </a:p>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203D94"/>
                </a:solidFill>
                <a:effectLst/>
                <a:uLnTx/>
                <a:uFillTx/>
                <a:latin typeface="Arial" panose="020B0604020202020204"/>
                <a:ea typeface="+mn-ea"/>
                <a:cs typeface="+mn-cs"/>
              </a:rPr>
              <a:t>2009–June 2025</a:t>
            </a:r>
          </a:p>
        </p:txBody>
      </p:sp>
      <p:cxnSp>
        <p:nvCxnSpPr>
          <p:cNvPr id="5" name="Straight Connector 4">
            <a:extLst>
              <a:ext uri="{FF2B5EF4-FFF2-40B4-BE49-F238E27FC236}">
                <a16:creationId xmlns:a16="http://schemas.microsoft.com/office/drawing/2014/main" id="{3CF53249-242C-735D-758F-EED7946D0FC9}"/>
              </a:ext>
            </a:extLst>
          </p:cNvPr>
          <p:cNvCxnSpPr>
            <a:cxnSpLocks/>
          </p:cNvCxnSpPr>
          <p:nvPr/>
        </p:nvCxnSpPr>
        <p:spPr>
          <a:xfrm>
            <a:off x="5101314" y="1955732"/>
            <a:ext cx="0" cy="4791909"/>
          </a:xfrm>
          <a:prstGeom prst="line">
            <a:avLst/>
          </a:prstGeom>
          <a:ln w="19050" cmpd="sng">
            <a:solidFill>
              <a:schemeClr val="tx2"/>
            </a:solidFill>
          </a:ln>
          <a:effectLst/>
        </p:spPr>
        <p:style>
          <a:lnRef idx="2">
            <a:schemeClr val="accent1"/>
          </a:lnRef>
          <a:fillRef idx="0">
            <a:schemeClr val="accent1"/>
          </a:fillRef>
          <a:effectRef idx="1">
            <a:schemeClr val="accent1"/>
          </a:effectRef>
          <a:fontRef idx="minor">
            <a:schemeClr val="tx1"/>
          </a:fontRef>
        </p:style>
      </p:cxnSp>
      <p:pic>
        <p:nvPicPr>
          <p:cNvPr id="17" name="Picture 16" descr="A close-up of a graph&#10;&#10;AI-generated content may be incorrect.">
            <a:extLst>
              <a:ext uri="{FF2B5EF4-FFF2-40B4-BE49-F238E27FC236}">
                <a16:creationId xmlns:a16="http://schemas.microsoft.com/office/drawing/2014/main" id="{A5324DC9-5715-CFAD-DF35-26F8D41930E1}"/>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447728" y="2921192"/>
            <a:ext cx="4389120" cy="1997290"/>
          </a:xfrm>
          <a:prstGeom prst="rect">
            <a:avLst/>
          </a:prstGeom>
        </p:spPr>
      </p:pic>
      <p:pic>
        <p:nvPicPr>
          <p:cNvPr id="20" name="Picture 19" descr="A map of the world showing the different types of numbers&#10;&#10;AI-generated content may be incorrect.">
            <a:extLst>
              <a:ext uri="{FF2B5EF4-FFF2-40B4-BE49-F238E27FC236}">
                <a16:creationId xmlns:a16="http://schemas.microsoft.com/office/drawing/2014/main" id="{FF8D6D20-E971-DC66-E5BE-BE1EEA5DC97E}"/>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266167" y="2669134"/>
            <a:ext cx="6925824" cy="3906844"/>
          </a:xfrm>
          <a:prstGeom prst="rect">
            <a:avLst/>
          </a:prstGeom>
        </p:spPr>
      </p:pic>
      <p:sp>
        <p:nvSpPr>
          <p:cNvPr id="3" name="Rectangle 2">
            <a:extLst>
              <a:ext uri="{FF2B5EF4-FFF2-40B4-BE49-F238E27FC236}">
                <a16:creationId xmlns:a16="http://schemas.microsoft.com/office/drawing/2014/main" id="{BE274B54-CF56-37EB-44BD-A17F46C6F0E3}"/>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571353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739CB-70A0-FD00-E0EC-CB73C34767AC}"/>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91E8C1BA-BEE3-6827-1300-8F6CEF0C2B6F}"/>
              </a:ext>
            </a:extLst>
          </p:cNvPr>
          <p:cNvSpPr/>
          <p:nvPr/>
        </p:nvSpPr>
        <p:spPr>
          <a:xfrm>
            <a:off x="0" y="1354796"/>
            <a:ext cx="12192000"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91E4F612-E7FF-B9F3-4057-05EEF38F4B69}"/>
              </a:ext>
            </a:extLst>
          </p:cNvPr>
          <p:cNvSpPr>
            <a:spLocks noGrp="1"/>
          </p:cNvSpPr>
          <p:nvPr>
            <p:ph type="title"/>
          </p:nvPr>
        </p:nvSpPr>
        <p:spPr>
          <a:xfrm>
            <a:off x="322650" y="594360"/>
            <a:ext cx="8899498" cy="615015"/>
          </a:xfrm>
        </p:spPr>
        <p:txBody>
          <a:bodyPr>
            <a:normAutofit/>
          </a:bodyPr>
          <a:lstStyle/>
          <a:p>
            <a:r>
              <a:rPr lang="en-US"/>
              <a:t>Verified Transparency in Vessel Practices</a:t>
            </a:r>
          </a:p>
        </p:txBody>
      </p:sp>
      <p:sp>
        <p:nvSpPr>
          <p:cNvPr id="7" name="Snip Single Corner Rectangle 6">
            <a:extLst>
              <a:ext uri="{FF2B5EF4-FFF2-40B4-BE49-F238E27FC236}">
                <a16:creationId xmlns:a16="http://schemas.microsoft.com/office/drawing/2014/main" id="{F18EE70C-9FE4-9BCF-709A-6EF92F7D6D54}"/>
              </a:ext>
            </a:extLst>
          </p:cNvPr>
          <p:cNvSpPr/>
          <p:nvPr/>
        </p:nvSpPr>
        <p:spPr>
          <a:xfrm flipV="1">
            <a:off x="-96980" y="1351321"/>
            <a:ext cx="332144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9BB0F400-E815-BB94-DFCA-63F5D201ECA8}"/>
              </a:ext>
            </a:extLst>
          </p:cNvPr>
          <p:cNvSpPr>
            <a:spLocks noGrp="1"/>
          </p:cNvSpPr>
          <p:nvPr>
            <p:ph type="body" sz="quarter" idx="12"/>
          </p:nvPr>
        </p:nvSpPr>
        <p:spPr>
          <a:xfrm>
            <a:off x="354491" y="1429296"/>
            <a:ext cx="2661425" cy="438987"/>
          </a:xfrm>
        </p:spPr>
        <p:txBody>
          <a:bodyPr/>
          <a:lstStyle/>
          <a:p>
            <a:r>
              <a:rPr lang="en-US"/>
              <a:t>OUR IMPACT IN NUMBERS</a:t>
            </a:r>
          </a:p>
        </p:txBody>
      </p:sp>
      <p:cxnSp>
        <p:nvCxnSpPr>
          <p:cNvPr id="8" name="Straight Connector 7">
            <a:extLst>
              <a:ext uri="{FF2B5EF4-FFF2-40B4-BE49-F238E27FC236}">
                <a16:creationId xmlns:a16="http://schemas.microsoft.com/office/drawing/2014/main" id="{F825D906-6C14-4CAF-5951-412B649FB0A0}"/>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Rectangle 2">
            <a:extLst>
              <a:ext uri="{FF2B5EF4-FFF2-40B4-BE49-F238E27FC236}">
                <a16:creationId xmlns:a16="http://schemas.microsoft.com/office/drawing/2014/main" id="{C8D5EBDC-0454-823E-001F-77199ACB39CB}"/>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19</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77F0C5E2-1403-274F-46F7-92C7EB372971}"/>
              </a:ext>
            </a:extLst>
          </p:cNvPr>
          <p:cNvPicPr>
            <a:picLocks noChangeAspect="1"/>
          </p:cNvPicPr>
          <p:nvPr/>
        </p:nvPicPr>
        <p:blipFill>
          <a:blip r:embed="rId3"/>
          <a:srcRect l="3497" t="5936" r="3620" b="15824"/>
          <a:stretch>
            <a:fillRect/>
          </a:stretch>
        </p:blipFill>
        <p:spPr>
          <a:xfrm>
            <a:off x="6738574" y="1370312"/>
            <a:ext cx="4457930" cy="2754070"/>
          </a:xfrm>
          <a:prstGeom prst="rect">
            <a:avLst/>
          </a:prstGeom>
        </p:spPr>
      </p:pic>
      <p:pic>
        <p:nvPicPr>
          <p:cNvPr id="9" name="Picture 8">
            <a:extLst>
              <a:ext uri="{FF2B5EF4-FFF2-40B4-BE49-F238E27FC236}">
                <a16:creationId xmlns:a16="http://schemas.microsoft.com/office/drawing/2014/main" id="{D1AD2F03-4CF0-2FF9-8C57-32B8A7478366}"/>
              </a:ext>
            </a:extLst>
          </p:cNvPr>
          <p:cNvPicPr>
            <a:picLocks noChangeAspect="1"/>
          </p:cNvPicPr>
          <p:nvPr/>
        </p:nvPicPr>
        <p:blipFill>
          <a:blip r:embed="rId4"/>
          <a:srcRect l="3146" t="6479" r="3867" b="16737"/>
          <a:stretch>
            <a:fillRect/>
          </a:stretch>
        </p:blipFill>
        <p:spPr>
          <a:xfrm>
            <a:off x="6800530" y="4164264"/>
            <a:ext cx="4455895" cy="2698484"/>
          </a:xfrm>
          <a:prstGeom prst="rect">
            <a:avLst/>
          </a:prstGeom>
        </p:spPr>
      </p:pic>
      <p:pic>
        <p:nvPicPr>
          <p:cNvPr id="11" name="Picture 10">
            <a:extLst>
              <a:ext uri="{FF2B5EF4-FFF2-40B4-BE49-F238E27FC236}">
                <a16:creationId xmlns:a16="http://schemas.microsoft.com/office/drawing/2014/main" id="{55303FAB-DA5E-0EEF-CC4F-2D2645940765}"/>
              </a:ext>
            </a:extLst>
          </p:cNvPr>
          <p:cNvPicPr>
            <a:picLocks noChangeAspect="1"/>
          </p:cNvPicPr>
          <p:nvPr/>
        </p:nvPicPr>
        <p:blipFill>
          <a:blip r:embed="rId5"/>
          <a:srcRect l="1408" t="2045" r="2648" b="2642"/>
          <a:stretch>
            <a:fillRect/>
          </a:stretch>
        </p:blipFill>
        <p:spPr>
          <a:xfrm>
            <a:off x="597799" y="2379137"/>
            <a:ext cx="5902969" cy="3276598"/>
          </a:xfrm>
          <a:prstGeom prst="rect">
            <a:avLst/>
          </a:prstGeom>
        </p:spPr>
      </p:pic>
    </p:spTree>
    <p:extLst>
      <p:ext uri="{BB962C8B-B14F-4D97-AF65-F5344CB8AC3E}">
        <p14:creationId xmlns:p14="http://schemas.microsoft.com/office/powerpoint/2010/main" val="3734856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0D0029-0676-9F69-ADD1-00BD7247C7A3}"/>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D420782D-DA0D-89DF-D037-4B6B3373EAF2}"/>
              </a:ext>
            </a:extLst>
          </p:cNvPr>
          <p:cNvSpPr/>
          <p:nvPr/>
        </p:nvSpPr>
        <p:spPr>
          <a:xfrm>
            <a:off x="0" y="1354796"/>
            <a:ext cx="12192000"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Snip Single Corner Rectangle 2">
            <a:extLst>
              <a:ext uri="{FF2B5EF4-FFF2-40B4-BE49-F238E27FC236}">
                <a16:creationId xmlns:a16="http://schemas.microsoft.com/office/drawing/2014/main" id="{DB77D6C5-4EA8-CB63-4D1E-2DC45346E430}"/>
              </a:ext>
            </a:extLst>
          </p:cNvPr>
          <p:cNvSpPr/>
          <p:nvPr/>
        </p:nvSpPr>
        <p:spPr>
          <a:xfrm flipV="1">
            <a:off x="-191589" y="1353311"/>
            <a:ext cx="368677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C7D9101C-0F1A-E7CA-9551-CD1E37105286}"/>
              </a:ext>
            </a:extLst>
          </p:cNvPr>
          <p:cNvSpPr>
            <a:spLocks noGrp="1"/>
          </p:cNvSpPr>
          <p:nvPr>
            <p:ph type="title"/>
          </p:nvPr>
        </p:nvSpPr>
        <p:spPr>
          <a:xfrm>
            <a:off x="322650" y="594360"/>
            <a:ext cx="8899498" cy="615015"/>
          </a:xfrm>
        </p:spPr>
        <p:txBody>
          <a:bodyPr>
            <a:normAutofit/>
          </a:bodyPr>
          <a:lstStyle/>
          <a:p>
            <a:r>
              <a:rPr lang="en-US"/>
              <a:t>ISSF Participating Companies</a:t>
            </a:r>
          </a:p>
        </p:txBody>
      </p:sp>
      <p:sp>
        <p:nvSpPr>
          <p:cNvPr id="7" name="Snip Single Corner Rectangle 6">
            <a:extLst>
              <a:ext uri="{FF2B5EF4-FFF2-40B4-BE49-F238E27FC236}">
                <a16:creationId xmlns:a16="http://schemas.microsoft.com/office/drawing/2014/main" id="{4874FC97-B3C9-9C23-210B-972E6A62E328}"/>
              </a:ext>
            </a:extLst>
          </p:cNvPr>
          <p:cNvSpPr/>
          <p:nvPr/>
        </p:nvSpPr>
        <p:spPr>
          <a:xfrm flipV="1">
            <a:off x="-96980" y="1351321"/>
            <a:ext cx="332144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1163FB68-F6E8-5297-B99E-CAD3E4F96C32}"/>
              </a:ext>
            </a:extLst>
          </p:cNvPr>
          <p:cNvSpPr>
            <a:spLocks noGrp="1"/>
          </p:cNvSpPr>
          <p:nvPr>
            <p:ph type="body" sz="quarter" idx="12"/>
          </p:nvPr>
        </p:nvSpPr>
        <p:spPr>
          <a:xfrm>
            <a:off x="354491" y="1429296"/>
            <a:ext cx="3268352" cy="438987"/>
          </a:xfrm>
        </p:spPr>
        <p:txBody>
          <a:bodyPr>
            <a:normAutofit/>
          </a:bodyPr>
          <a:lstStyle/>
          <a:p>
            <a:r>
              <a:rPr lang="en-US"/>
              <a:t>OUR PARTNERS — INDUSTRY</a:t>
            </a:r>
          </a:p>
        </p:txBody>
      </p:sp>
      <p:cxnSp>
        <p:nvCxnSpPr>
          <p:cNvPr id="8" name="Straight Connector 7">
            <a:extLst>
              <a:ext uri="{FF2B5EF4-FFF2-40B4-BE49-F238E27FC236}">
                <a16:creationId xmlns:a16="http://schemas.microsoft.com/office/drawing/2014/main" id="{3AD8D6DD-4329-3447-0B2B-14F7F3CA0AA6}"/>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8EA11942-8C86-DA88-DE1A-34BE9E1AC403}"/>
              </a:ext>
            </a:extLst>
          </p:cNvPr>
          <p:cNvSpPr>
            <a:spLocks/>
          </p:cNvSpPr>
          <p:nvPr/>
        </p:nvSpPr>
        <p:spPr>
          <a:xfrm>
            <a:off x="343883" y="2074705"/>
            <a:ext cx="5845799" cy="427003"/>
          </a:xfrm>
          <a:prstGeom prst="rect">
            <a:avLst/>
          </a:prstGeom>
        </p:spPr>
        <p:txBody>
          <a:bodyPr wrap="square" numCol="1" spcCol="365760">
            <a:noAutofit/>
          </a:bodyPr>
          <a:lstStyle/>
          <a:p>
            <a:pPr marL="0" marR="0" lvl="0" indent="0" algn="l" defTabSz="914400" rtl="0" eaLnBrk="1" fontAlgn="auto" latinLnBrk="0" hangingPunct="1">
              <a:lnSpc>
                <a:spcPct val="120000"/>
              </a:lnSpc>
              <a:spcBef>
                <a:spcPts val="0"/>
              </a:spcBef>
              <a:spcAft>
                <a:spcPts val="1400"/>
              </a:spcAft>
              <a:buClrTx/>
              <a:buSzTx/>
              <a:buFontTx/>
              <a:buNone/>
              <a:tabLst/>
              <a:defRPr/>
            </a:pPr>
            <a:r>
              <a:rPr kumimoji="0" lang="en-US" sz="1600" b="1" i="0" u="none" strike="noStrike" kern="100" cap="none" spc="0" normalizeH="0" baseline="0" noProof="0">
                <a:ln>
                  <a:noFill/>
                </a:ln>
                <a:solidFill>
                  <a:srgbClr val="203D94"/>
                </a:solidFill>
                <a:effectLst/>
                <a:uLnTx/>
                <a:uFillTx/>
                <a:latin typeface="Arial" panose="020B0604020202020204" pitchFamily="34" charset="0"/>
                <a:ea typeface="Aptos" panose="020B0004020202020204" pitchFamily="34" charset="0"/>
                <a:cs typeface="Arial" panose="020B0604020202020204" pitchFamily="34" charset="0"/>
              </a:rPr>
              <a:t>Founding Companies</a:t>
            </a:r>
          </a:p>
        </p:txBody>
      </p:sp>
      <p:grpSp>
        <p:nvGrpSpPr>
          <p:cNvPr id="52" name="Group 51">
            <a:extLst>
              <a:ext uri="{FF2B5EF4-FFF2-40B4-BE49-F238E27FC236}">
                <a16:creationId xmlns:a16="http://schemas.microsoft.com/office/drawing/2014/main" id="{3BEB9DF8-DAD3-753F-57EA-449E181FFD0E}"/>
              </a:ext>
            </a:extLst>
          </p:cNvPr>
          <p:cNvGrpSpPr/>
          <p:nvPr/>
        </p:nvGrpSpPr>
        <p:grpSpPr>
          <a:xfrm>
            <a:off x="602830" y="2331500"/>
            <a:ext cx="4428652" cy="1532017"/>
            <a:chOff x="788189" y="1952052"/>
            <a:chExt cx="5719034" cy="1978403"/>
          </a:xfrm>
        </p:grpSpPr>
        <p:pic>
          <p:nvPicPr>
            <p:cNvPr id="53" name="Picture 52" descr="A logo of a company&#10;&#10;AI-generated content may be incorrect.">
              <a:extLst>
                <a:ext uri="{FF2B5EF4-FFF2-40B4-BE49-F238E27FC236}">
                  <a16:creationId xmlns:a16="http://schemas.microsoft.com/office/drawing/2014/main" id="{D85116E4-AA79-4EA8-8819-1652504AA34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57815" y="3144337"/>
              <a:ext cx="1349408" cy="324724"/>
            </a:xfrm>
            <a:prstGeom prst="rect">
              <a:avLst/>
            </a:prstGeom>
          </p:spPr>
        </p:pic>
        <p:pic>
          <p:nvPicPr>
            <p:cNvPr id="54" name="Picture 53" descr="A blue text on a white background&#10;&#10;AI-generated content may be incorrect.">
              <a:extLst>
                <a:ext uri="{FF2B5EF4-FFF2-40B4-BE49-F238E27FC236}">
                  <a16:creationId xmlns:a16="http://schemas.microsoft.com/office/drawing/2014/main" id="{318B9CE8-1778-AC3A-79FA-5E6FC68A823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47506" y="3111636"/>
              <a:ext cx="1097280" cy="374853"/>
            </a:xfrm>
            <a:prstGeom prst="rect">
              <a:avLst/>
            </a:prstGeom>
          </p:spPr>
        </p:pic>
        <p:pic>
          <p:nvPicPr>
            <p:cNvPr id="55" name="Picture 54" descr="A blue and green logo&#10;&#10;AI-generated content may be incorrect.">
              <a:extLst>
                <a:ext uri="{FF2B5EF4-FFF2-40B4-BE49-F238E27FC236}">
                  <a16:creationId xmlns:a16="http://schemas.microsoft.com/office/drawing/2014/main" id="{470141AD-B2F7-BDC5-BA36-3D12FBEE6CF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88189" y="3194078"/>
              <a:ext cx="1024128" cy="254933"/>
            </a:xfrm>
            <a:prstGeom prst="rect">
              <a:avLst/>
            </a:prstGeom>
          </p:spPr>
        </p:pic>
        <p:pic>
          <p:nvPicPr>
            <p:cNvPr id="56" name="Picture 55" descr="A logo on a black background&#10;&#10;AI-generated content may be incorrect.">
              <a:extLst>
                <a:ext uri="{FF2B5EF4-FFF2-40B4-BE49-F238E27FC236}">
                  <a16:creationId xmlns:a16="http://schemas.microsoft.com/office/drawing/2014/main" id="{E042326F-B6C3-51E6-84D9-520357EFBC2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238577" y="1952052"/>
              <a:ext cx="1645920" cy="1164087"/>
            </a:xfrm>
            <a:prstGeom prst="rect">
              <a:avLst/>
            </a:prstGeom>
          </p:spPr>
        </p:pic>
        <p:pic>
          <p:nvPicPr>
            <p:cNvPr id="57" name="Picture 56" descr="A black and white sign with a yellow clover and white text&#10;&#10;AI-generated content may be incorrect.">
              <a:extLst>
                <a:ext uri="{FF2B5EF4-FFF2-40B4-BE49-F238E27FC236}">
                  <a16:creationId xmlns:a16="http://schemas.microsoft.com/office/drawing/2014/main" id="{CED15777-38F4-B4EB-4E12-503FA5C789BF}"/>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365665" y="2242037"/>
              <a:ext cx="922209" cy="575607"/>
            </a:xfrm>
            <a:prstGeom prst="rect">
              <a:avLst/>
            </a:prstGeom>
          </p:spPr>
        </p:pic>
        <p:pic>
          <p:nvPicPr>
            <p:cNvPr id="58" name="Picture 57" descr="Several logos of different brands&#10;&#10;AI-generated content may be incorrect.">
              <a:extLst>
                <a:ext uri="{FF2B5EF4-FFF2-40B4-BE49-F238E27FC236}">
                  <a16:creationId xmlns:a16="http://schemas.microsoft.com/office/drawing/2014/main" id="{AA6D6B01-8847-C5E4-665F-DA1C6A65F304}"/>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88189" y="2241080"/>
              <a:ext cx="1044956" cy="539665"/>
            </a:xfrm>
            <a:prstGeom prst="rect">
              <a:avLst/>
            </a:prstGeom>
          </p:spPr>
        </p:pic>
        <p:pic>
          <p:nvPicPr>
            <p:cNvPr id="59" name="Picture 58" descr="A blue and black logo&#10;&#10;AI-generated content may be incorrect.">
              <a:extLst>
                <a:ext uri="{FF2B5EF4-FFF2-40B4-BE49-F238E27FC236}">
                  <a16:creationId xmlns:a16="http://schemas.microsoft.com/office/drawing/2014/main" id="{68FDA74C-D505-56F2-1130-57F2FC9F574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050765" y="2382102"/>
              <a:ext cx="1097280" cy="295478"/>
            </a:xfrm>
            <a:prstGeom prst="rect">
              <a:avLst/>
            </a:prstGeom>
          </p:spPr>
        </p:pic>
        <p:grpSp>
          <p:nvGrpSpPr>
            <p:cNvPr id="60" name="Group 59">
              <a:extLst>
                <a:ext uri="{FF2B5EF4-FFF2-40B4-BE49-F238E27FC236}">
                  <a16:creationId xmlns:a16="http://schemas.microsoft.com/office/drawing/2014/main" id="{173DC644-233E-6E2C-490F-8A86D8C3C3EE}"/>
                </a:ext>
              </a:extLst>
            </p:cNvPr>
            <p:cNvGrpSpPr/>
            <p:nvPr/>
          </p:nvGrpSpPr>
          <p:grpSpPr>
            <a:xfrm>
              <a:off x="3281946" y="3039637"/>
              <a:ext cx="1289356" cy="890817"/>
              <a:chOff x="3281946" y="3039637"/>
              <a:chExt cx="1289356" cy="890817"/>
            </a:xfrm>
          </p:grpSpPr>
          <p:pic>
            <p:nvPicPr>
              <p:cNvPr id="64" name="Picture 63" descr="A logo of a company&#10;&#10;AI-generated content may be incorrect.">
                <a:extLst>
                  <a:ext uri="{FF2B5EF4-FFF2-40B4-BE49-F238E27FC236}">
                    <a16:creationId xmlns:a16="http://schemas.microsoft.com/office/drawing/2014/main" id="{A77A7D2D-3702-C0BF-A5D9-1CBB0165E6F9}"/>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3281946" y="3039637"/>
                <a:ext cx="731520" cy="534125"/>
              </a:xfrm>
              <a:prstGeom prst="rect">
                <a:avLst/>
              </a:prstGeom>
            </p:spPr>
          </p:pic>
          <p:sp>
            <p:nvSpPr>
              <p:cNvPr id="65" name="TextBox 64">
                <a:extLst>
                  <a:ext uri="{FF2B5EF4-FFF2-40B4-BE49-F238E27FC236}">
                    <a16:creationId xmlns:a16="http://schemas.microsoft.com/office/drawing/2014/main" id="{C980C98D-5BD6-2ED6-C5D8-59EC45FCC004}"/>
                  </a:ext>
                </a:extLst>
              </p:cNvPr>
              <p:cNvSpPr txBox="1"/>
              <p:nvPr/>
            </p:nvSpPr>
            <p:spPr>
              <a:xfrm>
                <a:off x="3553293" y="3587026"/>
                <a:ext cx="1018009" cy="3434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(Europe)</a:t>
                </a:r>
              </a:p>
            </p:txBody>
          </p:sp>
        </p:grpSp>
        <p:grpSp>
          <p:nvGrpSpPr>
            <p:cNvPr id="61" name="Group 60">
              <a:extLst>
                <a:ext uri="{FF2B5EF4-FFF2-40B4-BE49-F238E27FC236}">
                  <a16:creationId xmlns:a16="http://schemas.microsoft.com/office/drawing/2014/main" id="{7B6D6B61-D4A6-0EDD-7BCB-AF6009BDC581}"/>
                </a:ext>
              </a:extLst>
            </p:cNvPr>
            <p:cNvGrpSpPr/>
            <p:nvPr/>
          </p:nvGrpSpPr>
          <p:grpSpPr>
            <a:xfrm>
              <a:off x="4258692" y="3039637"/>
              <a:ext cx="1240677" cy="890818"/>
              <a:chOff x="4258692" y="3039637"/>
              <a:chExt cx="1240677" cy="890818"/>
            </a:xfrm>
          </p:grpSpPr>
          <p:pic>
            <p:nvPicPr>
              <p:cNvPr id="62" name="Picture 61" descr="A logo of a company&#10;&#10;AI-generated content may be incorrect.">
                <a:extLst>
                  <a:ext uri="{FF2B5EF4-FFF2-40B4-BE49-F238E27FC236}">
                    <a16:creationId xmlns:a16="http://schemas.microsoft.com/office/drawing/2014/main" id="{C63A7DB9-C0E4-B0C5-92DA-A7E3CCE57A5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258692" y="3039637"/>
                <a:ext cx="731520" cy="534125"/>
              </a:xfrm>
              <a:prstGeom prst="rect">
                <a:avLst/>
              </a:prstGeom>
            </p:spPr>
          </p:pic>
          <p:sp>
            <p:nvSpPr>
              <p:cNvPr id="63" name="TextBox 62">
                <a:extLst>
                  <a:ext uri="{FF2B5EF4-FFF2-40B4-BE49-F238E27FC236}">
                    <a16:creationId xmlns:a16="http://schemas.microsoft.com/office/drawing/2014/main" id="{6AED13DC-CADE-9B73-ACD4-7D7F3486219B}"/>
                  </a:ext>
                </a:extLst>
              </p:cNvPr>
              <p:cNvSpPr txBox="1"/>
              <p:nvPr/>
            </p:nvSpPr>
            <p:spPr>
              <a:xfrm>
                <a:off x="4530037" y="3587026"/>
                <a:ext cx="969332" cy="3434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(COSI)</a:t>
                </a:r>
              </a:p>
            </p:txBody>
          </p:sp>
        </p:grpSp>
      </p:grpSp>
      <p:grpSp>
        <p:nvGrpSpPr>
          <p:cNvPr id="66" name="Group 65">
            <a:extLst>
              <a:ext uri="{FF2B5EF4-FFF2-40B4-BE49-F238E27FC236}">
                <a16:creationId xmlns:a16="http://schemas.microsoft.com/office/drawing/2014/main" id="{CA312D34-DF6D-2036-9497-05B855CAC752}"/>
              </a:ext>
            </a:extLst>
          </p:cNvPr>
          <p:cNvGrpSpPr/>
          <p:nvPr/>
        </p:nvGrpSpPr>
        <p:grpSpPr>
          <a:xfrm>
            <a:off x="602830" y="4576567"/>
            <a:ext cx="5120088" cy="2066043"/>
            <a:chOff x="399717" y="3911637"/>
            <a:chExt cx="5960556" cy="2405186"/>
          </a:xfrm>
        </p:grpSpPr>
        <p:pic>
          <p:nvPicPr>
            <p:cNvPr id="67" name="Picture 66" descr="A logo of a sailor&#10;&#10;AI-generated content may be incorrect.">
              <a:extLst>
                <a:ext uri="{FF2B5EF4-FFF2-40B4-BE49-F238E27FC236}">
                  <a16:creationId xmlns:a16="http://schemas.microsoft.com/office/drawing/2014/main" id="{F1C5B621-461B-EBE8-46B2-C85328D1F3DE}"/>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056058" y="5572608"/>
              <a:ext cx="906749" cy="744215"/>
            </a:xfrm>
            <a:prstGeom prst="rect">
              <a:avLst/>
            </a:prstGeom>
          </p:spPr>
        </p:pic>
        <p:grpSp>
          <p:nvGrpSpPr>
            <p:cNvPr id="68" name="Group 67">
              <a:extLst>
                <a:ext uri="{FF2B5EF4-FFF2-40B4-BE49-F238E27FC236}">
                  <a16:creationId xmlns:a16="http://schemas.microsoft.com/office/drawing/2014/main" id="{F7239850-33AC-0082-9E8D-448039436B83}"/>
                </a:ext>
              </a:extLst>
            </p:cNvPr>
            <p:cNvGrpSpPr/>
            <p:nvPr/>
          </p:nvGrpSpPr>
          <p:grpSpPr>
            <a:xfrm>
              <a:off x="399717" y="3911637"/>
              <a:ext cx="5960556" cy="2244833"/>
              <a:chOff x="399717" y="3911637"/>
              <a:chExt cx="5960556" cy="2244833"/>
            </a:xfrm>
          </p:grpSpPr>
          <p:grpSp>
            <p:nvGrpSpPr>
              <p:cNvPr id="69" name="Group 68">
                <a:extLst>
                  <a:ext uri="{FF2B5EF4-FFF2-40B4-BE49-F238E27FC236}">
                    <a16:creationId xmlns:a16="http://schemas.microsoft.com/office/drawing/2014/main" id="{933E4A5E-ACA0-BB74-8468-DA55B94979E6}"/>
                  </a:ext>
                </a:extLst>
              </p:cNvPr>
              <p:cNvGrpSpPr/>
              <p:nvPr/>
            </p:nvGrpSpPr>
            <p:grpSpPr>
              <a:xfrm>
                <a:off x="405992" y="3911637"/>
                <a:ext cx="5233974" cy="596077"/>
                <a:chOff x="405992" y="3911637"/>
                <a:chExt cx="5233974" cy="596077"/>
              </a:xfrm>
            </p:grpSpPr>
            <p:pic>
              <p:nvPicPr>
                <p:cNvPr id="82" name="Picture 81" descr="A blue and white logo&#10;&#10;AI-generated content may be incorrect.">
                  <a:extLst>
                    <a:ext uri="{FF2B5EF4-FFF2-40B4-BE49-F238E27FC236}">
                      <a16:creationId xmlns:a16="http://schemas.microsoft.com/office/drawing/2014/main" id="{3F57B789-0BB2-F180-2B7B-CF00AB219D3C}"/>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4815649" y="4014600"/>
                  <a:ext cx="824317" cy="423607"/>
                </a:xfrm>
                <a:prstGeom prst="rect">
                  <a:avLst/>
                </a:prstGeom>
              </p:spPr>
            </p:pic>
            <p:pic>
              <p:nvPicPr>
                <p:cNvPr id="83" name="Picture 82" descr="A blue flag with a black background&#10;&#10;AI-generated content may be incorrect.">
                  <a:extLst>
                    <a:ext uri="{FF2B5EF4-FFF2-40B4-BE49-F238E27FC236}">
                      <a16:creationId xmlns:a16="http://schemas.microsoft.com/office/drawing/2014/main" id="{4EE494D5-5D3F-AB38-05A1-A07519B69FFE}"/>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776696" y="4036343"/>
                  <a:ext cx="906749" cy="297525"/>
                </a:xfrm>
                <a:prstGeom prst="rect">
                  <a:avLst/>
                </a:prstGeom>
              </p:spPr>
            </p:pic>
            <p:pic>
              <p:nvPicPr>
                <p:cNvPr id="84" name="Picture 83" descr="A blue letter m on a black background&#10;&#10;AI-generated content may be incorrect.">
                  <a:extLst>
                    <a:ext uri="{FF2B5EF4-FFF2-40B4-BE49-F238E27FC236}">
                      <a16:creationId xmlns:a16="http://schemas.microsoft.com/office/drawing/2014/main" id="{F7E0F2C8-097C-8BCE-F9A7-B083DBF8449E}"/>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405992" y="4028137"/>
                  <a:ext cx="989180" cy="348784"/>
                </a:xfrm>
                <a:prstGeom prst="rect">
                  <a:avLst/>
                </a:prstGeom>
              </p:spPr>
            </p:pic>
            <p:pic>
              <p:nvPicPr>
                <p:cNvPr id="85" name="Picture 84" descr="A logo with a fish and crown&#10;&#10;AI-generated content may be incorrect.">
                  <a:extLst>
                    <a:ext uri="{FF2B5EF4-FFF2-40B4-BE49-F238E27FC236}">
                      <a16:creationId xmlns:a16="http://schemas.microsoft.com/office/drawing/2014/main" id="{F825FA40-EF34-AE59-660A-12603F45FAC9}"/>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598407" y="3963868"/>
                  <a:ext cx="863234" cy="380727"/>
                </a:xfrm>
                <a:prstGeom prst="rect">
                  <a:avLst/>
                </a:prstGeom>
              </p:spPr>
            </p:pic>
            <p:pic>
              <p:nvPicPr>
                <p:cNvPr id="86" name="Picture 85" descr="A logo with a red and blue design&#10;&#10;AI-generated content may be incorrect.">
                  <a:extLst>
                    <a:ext uri="{FF2B5EF4-FFF2-40B4-BE49-F238E27FC236}">
                      <a16:creationId xmlns:a16="http://schemas.microsoft.com/office/drawing/2014/main" id="{E86C534A-EEBE-647F-DCA3-D17AD30FA157}"/>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2664555" y="3911637"/>
                  <a:ext cx="989180" cy="596077"/>
                </a:xfrm>
                <a:prstGeom prst="rect">
                  <a:avLst/>
                </a:prstGeom>
              </p:spPr>
            </p:pic>
          </p:grpSp>
          <p:grpSp>
            <p:nvGrpSpPr>
              <p:cNvPr id="70" name="Group 69">
                <a:extLst>
                  <a:ext uri="{FF2B5EF4-FFF2-40B4-BE49-F238E27FC236}">
                    <a16:creationId xmlns:a16="http://schemas.microsoft.com/office/drawing/2014/main" id="{581DE241-A06C-0364-D4FE-9ACC7BDB4488}"/>
                  </a:ext>
                </a:extLst>
              </p:cNvPr>
              <p:cNvGrpSpPr/>
              <p:nvPr/>
            </p:nvGrpSpPr>
            <p:grpSpPr>
              <a:xfrm>
                <a:off x="399717" y="5686609"/>
                <a:ext cx="5960556" cy="469861"/>
                <a:chOff x="399717" y="5686609"/>
                <a:chExt cx="5960556" cy="469861"/>
              </a:xfrm>
            </p:grpSpPr>
            <p:pic>
              <p:nvPicPr>
                <p:cNvPr id="78" name="Picture 77">
                  <a:extLst>
                    <a:ext uri="{FF2B5EF4-FFF2-40B4-BE49-F238E27FC236}">
                      <a16:creationId xmlns:a16="http://schemas.microsoft.com/office/drawing/2014/main" id="{35F2DB9E-7DE8-1860-C3B8-5B429A29CB8F}"/>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5215388" y="5818500"/>
                  <a:ext cx="1144885" cy="206079"/>
                </a:xfrm>
                <a:prstGeom prst="rect">
                  <a:avLst/>
                </a:prstGeom>
              </p:spPr>
            </p:pic>
            <p:pic>
              <p:nvPicPr>
                <p:cNvPr id="79" name="Picture 78" descr="A blue and green logo&#10;&#10;AI-generated content may be incorrect.">
                  <a:extLst>
                    <a:ext uri="{FF2B5EF4-FFF2-40B4-BE49-F238E27FC236}">
                      <a16:creationId xmlns:a16="http://schemas.microsoft.com/office/drawing/2014/main" id="{D69FA152-481A-96BA-903A-FB0A5BABA361}"/>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2903386" y="5746768"/>
                  <a:ext cx="906749" cy="392761"/>
                </a:xfrm>
                <a:prstGeom prst="rect">
                  <a:avLst/>
                </a:prstGeom>
              </p:spPr>
            </p:pic>
            <p:pic>
              <p:nvPicPr>
                <p:cNvPr id="80" name="Picture 79" descr="A blue background with white text&#10;&#10;AI-generated content may be incorrect.">
                  <a:extLst>
                    <a:ext uri="{FF2B5EF4-FFF2-40B4-BE49-F238E27FC236}">
                      <a16:creationId xmlns:a16="http://schemas.microsoft.com/office/drawing/2014/main" id="{C65B3856-8B18-E656-AAEF-F29A778D07BC}"/>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2129410" y="5686609"/>
                  <a:ext cx="469861" cy="469861"/>
                </a:xfrm>
                <a:prstGeom prst="rect">
                  <a:avLst/>
                </a:prstGeom>
              </p:spPr>
            </p:pic>
            <p:pic>
              <p:nvPicPr>
                <p:cNvPr id="81" name="Picture 80">
                  <a:extLst>
                    <a:ext uri="{FF2B5EF4-FFF2-40B4-BE49-F238E27FC236}">
                      <a16:creationId xmlns:a16="http://schemas.microsoft.com/office/drawing/2014/main" id="{89E6B446-5E13-0357-97F3-D3DFFC32B222}"/>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399717" y="5804044"/>
                  <a:ext cx="1483770" cy="278207"/>
                </a:xfrm>
                <a:prstGeom prst="rect">
                  <a:avLst/>
                </a:prstGeom>
              </p:spPr>
            </p:pic>
          </p:grpSp>
          <p:grpSp>
            <p:nvGrpSpPr>
              <p:cNvPr id="71" name="Group 70">
                <a:extLst>
                  <a:ext uri="{FF2B5EF4-FFF2-40B4-BE49-F238E27FC236}">
                    <a16:creationId xmlns:a16="http://schemas.microsoft.com/office/drawing/2014/main" id="{021E2B1E-FA99-C78B-A0FB-F496DD3030A6}"/>
                  </a:ext>
                </a:extLst>
              </p:cNvPr>
              <p:cNvGrpSpPr/>
              <p:nvPr/>
            </p:nvGrpSpPr>
            <p:grpSpPr>
              <a:xfrm>
                <a:off x="400413" y="4690710"/>
                <a:ext cx="5424648" cy="737252"/>
                <a:chOff x="400413" y="4690710"/>
                <a:chExt cx="5424648" cy="737252"/>
              </a:xfrm>
            </p:grpSpPr>
            <p:pic>
              <p:nvPicPr>
                <p:cNvPr id="72" name="Picture 71" descr="A close-up of a logo&#10;&#10;AI-generated content may be incorrect.">
                  <a:extLst>
                    <a:ext uri="{FF2B5EF4-FFF2-40B4-BE49-F238E27FC236}">
                      <a16:creationId xmlns:a16="http://schemas.microsoft.com/office/drawing/2014/main" id="{677F6054-15C6-3872-460C-ED760A5405B8}"/>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400413" y="4877472"/>
                  <a:ext cx="906749" cy="423363"/>
                </a:xfrm>
                <a:prstGeom prst="rect">
                  <a:avLst/>
                </a:prstGeom>
              </p:spPr>
            </p:pic>
            <p:pic>
              <p:nvPicPr>
                <p:cNvPr id="74" name="Picture 73" descr="A blue and white logo&#10;&#10;AI-generated content may be incorrect.">
                  <a:extLst>
                    <a:ext uri="{FF2B5EF4-FFF2-40B4-BE49-F238E27FC236}">
                      <a16:creationId xmlns:a16="http://schemas.microsoft.com/office/drawing/2014/main" id="{79BB3D70-1DD5-BF3D-8AA9-B38234CD0755}"/>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4835881" y="4690710"/>
                  <a:ext cx="989180" cy="737252"/>
                </a:xfrm>
                <a:prstGeom prst="rect">
                  <a:avLst/>
                </a:prstGeom>
              </p:spPr>
            </p:pic>
            <p:pic>
              <p:nvPicPr>
                <p:cNvPr id="75" name="Picture 74" descr="A black background with a red and blue logo&#10;&#10;AI-generated content may be incorrect.">
                  <a:extLst>
                    <a:ext uri="{FF2B5EF4-FFF2-40B4-BE49-F238E27FC236}">
                      <a16:creationId xmlns:a16="http://schemas.microsoft.com/office/drawing/2014/main" id="{1C6252BD-3FCC-E8CC-87E3-8706CD7E528C}"/>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1530039" y="4846043"/>
                  <a:ext cx="989180" cy="426586"/>
                </a:xfrm>
                <a:prstGeom prst="rect">
                  <a:avLst/>
                </a:prstGeom>
              </p:spPr>
            </p:pic>
            <p:pic>
              <p:nvPicPr>
                <p:cNvPr id="76" name="Picture 75" descr="A blue and white logo&#10;&#10;AI-generated content may be incorrect.">
                  <a:extLst>
                    <a:ext uri="{FF2B5EF4-FFF2-40B4-BE49-F238E27FC236}">
                      <a16:creationId xmlns:a16="http://schemas.microsoft.com/office/drawing/2014/main" id="{94819778-3C92-D3DE-28C7-770A5CB7288F}"/>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2639232" y="4817837"/>
                  <a:ext cx="1144885" cy="482998"/>
                </a:xfrm>
                <a:prstGeom prst="rect">
                  <a:avLst/>
                </a:prstGeom>
              </p:spPr>
            </p:pic>
            <p:pic>
              <p:nvPicPr>
                <p:cNvPr id="77" name="Picture 76" descr="A blue circle with a fish and text&#10;&#10;AI-generated content may be incorrect.">
                  <a:extLst>
                    <a:ext uri="{FF2B5EF4-FFF2-40B4-BE49-F238E27FC236}">
                      <a16:creationId xmlns:a16="http://schemas.microsoft.com/office/drawing/2014/main" id="{2CBA4E13-B95F-6283-6F4B-49CC7DD5881D}"/>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3915468" y="4698343"/>
                  <a:ext cx="731307" cy="721986"/>
                </a:xfrm>
                <a:prstGeom prst="rect">
                  <a:avLst/>
                </a:prstGeom>
              </p:spPr>
            </p:pic>
          </p:grpSp>
        </p:grpSp>
      </p:grpSp>
      <p:sp>
        <p:nvSpPr>
          <p:cNvPr id="87" name="Rectangle 86">
            <a:extLst>
              <a:ext uri="{FF2B5EF4-FFF2-40B4-BE49-F238E27FC236}">
                <a16:creationId xmlns:a16="http://schemas.microsoft.com/office/drawing/2014/main" id="{2D797F70-7F06-D2F8-06D1-6EB1F06095E5}"/>
              </a:ext>
            </a:extLst>
          </p:cNvPr>
          <p:cNvSpPr>
            <a:spLocks/>
          </p:cNvSpPr>
          <p:nvPr/>
        </p:nvSpPr>
        <p:spPr>
          <a:xfrm>
            <a:off x="350471" y="4182738"/>
            <a:ext cx="5845799" cy="427003"/>
          </a:xfrm>
          <a:prstGeom prst="rect">
            <a:avLst/>
          </a:prstGeom>
        </p:spPr>
        <p:txBody>
          <a:bodyPr wrap="square" numCol="1" spcCol="365760">
            <a:noAutofit/>
          </a:bodyPr>
          <a:lstStyle/>
          <a:p>
            <a:pPr marL="0" marR="0" lvl="0" indent="0" algn="l" defTabSz="914400" rtl="0" eaLnBrk="1" fontAlgn="auto" latinLnBrk="0" hangingPunct="1">
              <a:lnSpc>
                <a:spcPct val="120000"/>
              </a:lnSpc>
              <a:spcBef>
                <a:spcPts val="0"/>
              </a:spcBef>
              <a:spcAft>
                <a:spcPts val="1400"/>
              </a:spcAft>
              <a:buClrTx/>
              <a:buSzTx/>
              <a:buFontTx/>
              <a:buNone/>
              <a:tabLst/>
              <a:defRPr/>
            </a:pPr>
            <a:r>
              <a:rPr kumimoji="0" lang="en-US" sz="1600" b="1" i="0" u="none" strike="noStrike" kern="100" cap="none" spc="0" normalizeH="0" baseline="0" noProof="0">
                <a:ln>
                  <a:noFill/>
                </a:ln>
                <a:solidFill>
                  <a:srgbClr val="203D94"/>
                </a:solidFill>
                <a:effectLst/>
                <a:uLnTx/>
                <a:uFillTx/>
                <a:latin typeface="Arial" panose="020B0604020202020204" pitchFamily="34" charset="0"/>
                <a:ea typeface="Aptos" panose="020B0004020202020204" pitchFamily="34" charset="0"/>
                <a:cs typeface="Arial" panose="020B0604020202020204" pitchFamily="34" charset="0"/>
              </a:rPr>
              <a:t>Full Companies</a:t>
            </a:r>
          </a:p>
        </p:txBody>
      </p:sp>
      <p:cxnSp>
        <p:nvCxnSpPr>
          <p:cNvPr id="91" name="Straight Connector 90">
            <a:extLst>
              <a:ext uri="{FF2B5EF4-FFF2-40B4-BE49-F238E27FC236}">
                <a16:creationId xmlns:a16="http://schemas.microsoft.com/office/drawing/2014/main" id="{4A7B97D4-1AAF-3C9D-D3E7-88D5BA0834FA}"/>
              </a:ext>
            </a:extLst>
          </p:cNvPr>
          <p:cNvCxnSpPr>
            <a:cxnSpLocks/>
          </p:cNvCxnSpPr>
          <p:nvPr/>
        </p:nvCxnSpPr>
        <p:spPr>
          <a:xfrm>
            <a:off x="417174" y="4046917"/>
            <a:ext cx="5772508"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95" name="Group 94">
            <a:extLst>
              <a:ext uri="{FF2B5EF4-FFF2-40B4-BE49-F238E27FC236}">
                <a16:creationId xmlns:a16="http://schemas.microsoft.com/office/drawing/2014/main" id="{4FA2C5D6-92B6-E675-39E9-A73A3D557D99}"/>
              </a:ext>
            </a:extLst>
          </p:cNvPr>
          <p:cNvGrpSpPr/>
          <p:nvPr/>
        </p:nvGrpSpPr>
        <p:grpSpPr>
          <a:xfrm>
            <a:off x="8931525" y="4266108"/>
            <a:ext cx="1801505" cy="1809884"/>
            <a:chOff x="3799203" y="2698166"/>
            <a:chExt cx="2114305" cy="2124138"/>
          </a:xfrm>
        </p:grpSpPr>
        <p:pic>
          <p:nvPicPr>
            <p:cNvPr id="96" name="Picture 95">
              <a:extLst>
                <a:ext uri="{FF2B5EF4-FFF2-40B4-BE49-F238E27FC236}">
                  <a16:creationId xmlns:a16="http://schemas.microsoft.com/office/drawing/2014/main" id="{30444F60-A3D0-7310-5014-1144B1E85507}"/>
                </a:ext>
              </a:extLst>
            </p:cNvPr>
            <p:cNvPicPr>
              <a:picLocks noChangeAspect="1"/>
            </p:cNvPicPr>
            <p:nvPr/>
          </p:nvPicPr>
          <p:blipFill>
            <a:blip r:embed="rId26" cstate="email">
              <a:extLst>
                <a:ext uri="{28A0092B-C50C-407E-A947-70E740481C1C}">
                  <a14:useLocalDpi xmlns:a14="http://schemas.microsoft.com/office/drawing/2010/main"/>
                </a:ext>
              </a:extLst>
            </a:blip>
            <a:srcRect/>
            <a:stretch/>
          </p:blipFill>
          <p:spPr>
            <a:xfrm>
              <a:off x="3799203" y="2698166"/>
              <a:ext cx="2114305" cy="2124138"/>
            </a:xfrm>
            <a:prstGeom prst="rect">
              <a:avLst/>
            </a:prstGeom>
          </p:spPr>
        </p:pic>
        <p:sp>
          <p:nvSpPr>
            <p:cNvPr id="97" name="Google Shape;1765;p32">
              <a:extLst>
                <a:ext uri="{FF2B5EF4-FFF2-40B4-BE49-F238E27FC236}">
                  <a16:creationId xmlns:a16="http://schemas.microsoft.com/office/drawing/2014/main" id="{88190F44-F5D6-50FA-DA9F-C3EE081F0799}"/>
                </a:ext>
              </a:extLst>
            </p:cNvPr>
            <p:cNvSpPr txBox="1"/>
            <p:nvPr/>
          </p:nvSpPr>
          <p:spPr>
            <a:xfrm>
              <a:off x="3969322" y="3040136"/>
              <a:ext cx="1774063" cy="1452043"/>
            </a:xfrm>
            <a:prstGeom prst="rect">
              <a:avLst/>
            </a:prstGeom>
            <a:noFill/>
            <a:ln>
              <a:noFill/>
            </a:ln>
          </p:spPr>
          <p:txBody>
            <a:bodyPr spcFirstLastPara="1" wrap="square" lIns="91425" tIns="45700" rIns="91425" bIns="45700" anchor="t" anchorCtr="0">
              <a:spAutoFit/>
            </a:bodyPr>
            <a:lstStyle/>
            <a:p>
              <a:pPr marL="0" marR="0" lvl="0" indent="0" algn="ctr" defTabSz="862686" rtl="0" eaLnBrk="1" fontAlgn="auto" latinLnBrk="0" hangingPunct="1">
                <a:lnSpc>
                  <a:spcPct val="100000"/>
                </a:lnSpc>
                <a:spcBef>
                  <a:spcPct val="2000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Arial" panose="020B0604020202020204"/>
                  <a:ea typeface="+mn-ea"/>
                  <a:cs typeface="Arial"/>
                </a:rPr>
                <a:t>Global Engagement by</a:t>
              </a:r>
              <a:br>
                <a:rPr kumimoji="0" lang="en-US" sz="1200" b="1" i="0" u="none" strike="noStrike" kern="1200" cap="none" spc="0" normalizeH="0" baseline="0" noProof="0">
                  <a:ln>
                    <a:noFill/>
                  </a:ln>
                  <a:solidFill>
                    <a:srgbClr val="FFFFFF"/>
                  </a:solidFill>
                  <a:effectLst/>
                  <a:uLnTx/>
                  <a:uFillTx/>
                  <a:latin typeface="Arial" panose="020B0604020202020204"/>
                  <a:ea typeface="+mn-ea"/>
                  <a:cs typeface="Arial"/>
                </a:rPr>
              </a:br>
              <a:r>
                <a:rPr kumimoji="0" lang="en-US" sz="2400" b="1" i="0" u="none" strike="noStrike" kern="1200" cap="none" spc="0" normalizeH="0" baseline="0" noProof="0">
                  <a:ln>
                    <a:noFill/>
                  </a:ln>
                  <a:solidFill>
                    <a:srgbClr val="FFFFFF"/>
                  </a:solidFill>
                  <a:effectLst/>
                  <a:uLnTx/>
                  <a:uFillTx/>
                  <a:latin typeface="Arial" panose="020B0604020202020204"/>
                  <a:ea typeface="+mn-ea"/>
                  <a:cs typeface="Arial"/>
                </a:rPr>
                <a:t>23</a:t>
              </a:r>
              <a:br>
                <a:rPr kumimoji="0" lang="en-US" sz="1600" b="1" i="0" u="none" strike="noStrike" kern="1200" cap="none" spc="0" normalizeH="0" baseline="0" noProof="0">
                  <a:ln>
                    <a:noFill/>
                  </a:ln>
                  <a:solidFill>
                    <a:srgbClr val="FFFFFF"/>
                  </a:solidFill>
                  <a:effectLst/>
                  <a:uLnTx/>
                  <a:uFillTx/>
                  <a:latin typeface="Arial" panose="020B0604020202020204"/>
                  <a:ea typeface="+mn-ea"/>
                  <a:cs typeface="Arial"/>
                </a:rPr>
              </a:br>
              <a:r>
                <a:rPr kumimoji="0" lang="en-US" sz="1200" b="1" i="0" u="none" strike="noStrike" kern="1200" cap="none" spc="0" normalizeH="0" baseline="0" noProof="0">
                  <a:ln>
                    <a:noFill/>
                  </a:ln>
                  <a:solidFill>
                    <a:srgbClr val="FFFFFF"/>
                  </a:solidFill>
                  <a:effectLst/>
                  <a:uLnTx/>
                  <a:uFillTx/>
                  <a:latin typeface="Arial" panose="020B0604020202020204"/>
                  <a:ea typeface="+mn-ea"/>
                  <a:cs typeface="Arial"/>
                </a:rPr>
                <a:t>Participating Companies</a:t>
              </a:r>
            </a:p>
          </p:txBody>
        </p:sp>
      </p:grpSp>
      <p:sp>
        <p:nvSpPr>
          <p:cNvPr id="4" name="Rectangle 3">
            <a:extLst>
              <a:ext uri="{FF2B5EF4-FFF2-40B4-BE49-F238E27FC236}">
                <a16:creationId xmlns:a16="http://schemas.microsoft.com/office/drawing/2014/main" id="{535F8C86-DF9E-88F2-E0A7-B796EB429A8D}"/>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20</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11" name="Picture 10" descr="26_Sep_ISSFCompanies_map.png">
            <a:extLst>
              <a:ext uri="{FF2B5EF4-FFF2-40B4-BE49-F238E27FC236}">
                <a16:creationId xmlns:a16="http://schemas.microsoft.com/office/drawing/2014/main" id="{2E2F723B-1157-AC42-F4CD-7C140D7959FF}"/>
              </a:ext>
            </a:extLst>
          </p:cNvPr>
          <p:cNvPicPr>
            <a:picLocks noChangeAspect="1"/>
          </p:cNvPicPr>
          <p:nvPr/>
        </p:nvPicPr>
        <p:blipFill>
          <a:blip r:embed="rId27"/>
          <a:stretch>
            <a:fillRect/>
          </a:stretch>
        </p:blipFill>
        <p:spPr>
          <a:xfrm>
            <a:off x="5007393" y="1438929"/>
            <a:ext cx="7115975" cy="3868415"/>
          </a:xfrm>
          <a:prstGeom prst="rect">
            <a:avLst/>
          </a:prstGeom>
        </p:spPr>
      </p:pic>
    </p:spTree>
    <p:extLst>
      <p:ext uri="{BB962C8B-B14F-4D97-AF65-F5344CB8AC3E}">
        <p14:creationId xmlns:p14="http://schemas.microsoft.com/office/powerpoint/2010/main" val="16736519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0FD3E-F0AB-FBAE-77F0-927E505D053E}"/>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2927EDC8-DD03-D39D-5B17-4885861E702D}"/>
              </a:ext>
            </a:extLst>
          </p:cNvPr>
          <p:cNvSpPr/>
          <p:nvPr/>
        </p:nvSpPr>
        <p:spPr>
          <a:xfrm>
            <a:off x="0" y="1354796"/>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Snip Single Corner Rectangle 13">
            <a:extLst>
              <a:ext uri="{FF2B5EF4-FFF2-40B4-BE49-F238E27FC236}">
                <a16:creationId xmlns:a16="http://schemas.microsoft.com/office/drawing/2014/main" id="{825E2517-6E9B-36F4-C8FA-3D782EDFA2FD}"/>
              </a:ext>
            </a:extLst>
          </p:cNvPr>
          <p:cNvSpPr/>
          <p:nvPr/>
        </p:nvSpPr>
        <p:spPr>
          <a:xfrm flipV="1">
            <a:off x="-96908" y="1354795"/>
            <a:ext cx="3616017"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8EE72BD8-4741-8703-FF72-4DAF80A01E31}"/>
              </a:ext>
            </a:extLst>
          </p:cNvPr>
          <p:cNvSpPr>
            <a:spLocks noGrp="1"/>
          </p:cNvSpPr>
          <p:nvPr>
            <p:ph type="title"/>
          </p:nvPr>
        </p:nvSpPr>
        <p:spPr>
          <a:xfrm>
            <a:off x="322650" y="594360"/>
            <a:ext cx="8899498" cy="615015"/>
          </a:xfrm>
        </p:spPr>
        <p:txBody>
          <a:bodyPr>
            <a:normAutofit/>
          </a:bodyPr>
          <a:lstStyle/>
          <a:p>
            <a:r>
              <a:rPr lang="en-US"/>
              <a:t>Charitable Foundations &amp; Other Partners Supporting ISSF </a:t>
            </a:r>
          </a:p>
        </p:txBody>
      </p:sp>
      <p:sp>
        <p:nvSpPr>
          <p:cNvPr id="7" name="Snip Single Corner Rectangle 6">
            <a:extLst>
              <a:ext uri="{FF2B5EF4-FFF2-40B4-BE49-F238E27FC236}">
                <a16:creationId xmlns:a16="http://schemas.microsoft.com/office/drawing/2014/main" id="{2C5BFAB0-F31A-6899-F27C-1BC3A02664DC}"/>
              </a:ext>
            </a:extLst>
          </p:cNvPr>
          <p:cNvSpPr/>
          <p:nvPr/>
        </p:nvSpPr>
        <p:spPr>
          <a:xfrm flipV="1">
            <a:off x="41243" y="1351321"/>
            <a:ext cx="332144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D3339CEB-9DC0-A249-31FE-F776E198BC38}"/>
              </a:ext>
            </a:extLst>
          </p:cNvPr>
          <p:cNvSpPr>
            <a:spLocks noGrp="1"/>
          </p:cNvSpPr>
          <p:nvPr>
            <p:ph type="body" sz="quarter" idx="12"/>
          </p:nvPr>
        </p:nvSpPr>
        <p:spPr>
          <a:xfrm>
            <a:off x="492714" y="1429296"/>
            <a:ext cx="3127849" cy="438987"/>
          </a:xfrm>
        </p:spPr>
        <p:txBody>
          <a:bodyPr>
            <a:normAutofit/>
          </a:bodyPr>
          <a:lstStyle/>
          <a:p>
            <a:r>
              <a:rPr lang="en-US"/>
              <a:t>OUR PARTNERS — FUNDING</a:t>
            </a:r>
          </a:p>
        </p:txBody>
      </p:sp>
      <p:cxnSp>
        <p:nvCxnSpPr>
          <p:cNvPr id="8" name="Straight Connector 7">
            <a:extLst>
              <a:ext uri="{FF2B5EF4-FFF2-40B4-BE49-F238E27FC236}">
                <a16:creationId xmlns:a16="http://schemas.microsoft.com/office/drawing/2014/main" id="{080881DB-6E3A-942F-FC77-9A5EDB6001BB}"/>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12">
            <a:extLst>
              <a:ext uri="{FF2B5EF4-FFF2-40B4-BE49-F238E27FC236}">
                <a16:creationId xmlns:a16="http://schemas.microsoft.com/office/drawing/2014/main" id="{879DC4A9-9B5D-1FF6-8AE4-78B9F09076B3}"/>
              </a:ext>
            </a:extLst>
          </p:cNvPr>
          <p:cNvGrpSpPr/>
          <p:nvPr/>
        </p:nvGrpSpPr>
        <p:grpSpPr>
          <a:xfrm>
            <a:off x="2693101" y="2052822"/>
            <a:ext cx="7201027" cy="3819889"/>
            <a:chOff x="873771" y="1615398"/>
            <a:chExt cx="7201027" cy="3819889"/>
          </a:xfrm>
        </p:grpSpPr>
        <p:pic>
          <p:nvPicPr>
            <p:cNvPr id="3" name="Picture 2" descr="Gordon and Betty Moore Foundation Logo ...">
              <a:extLst>
                <a:ext uri="{FF2B5EF4-FFF2-40B4-BE49-F238E27FC236}">
                  <a16:creationId xmlns:a16="http://schemas.microsoft.com/office/drawing/2014/main" id="{136513DC-9085-1791-0604-2885BDC30868}"/>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7433" t="31447" r="6163" b="26607"/>
            <a:stretch/>
          </p:blipFill>
          <p:spPr bwMode="auto">
            <a:xfrm>
              <a:off x="873771" y="1804734"/>
              <a:ext cx="1832947" cy="79261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A black bird with blue text&#10;&#10;Description automatically generated">
              <a:extLst>
                <a:ext uri="{FF2B5EF4-FFF2-40B4-BE49-F238E27FC236}">
                  <a16:creationId xmlns:a16="http://schemas.microsoft.com/office/drawing/2014/main" id="{19EA994C-72E9-BFA9-FCC0-ADC8542A8D5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24131" y="1615398"/>
              <a:ext cx="1850667" cy="1266719"/>
            </a:xfrm>
            <a:prstGeom prst="rect">
              <a:avLst/>
            </a:prstGeom>
          </p:spPr>
        </p:pic>
        <p:pic>
          <p:nvPicPr>
            <p:cNvPr id="5" name="Picture 4" descr="A logo with blue fish and text&#10;&#10;Description automatically generated with medium confidence">
              <a:extLst>
                <a:ext uri="{FF2B5EF4-FFF2-40B4-BE49-F238E27FC236}">
                  <a16:creationId xmlns:a16="http://schemas.microsoft.com/office/drawing/2014/main" id="{F3429B29-8E39-D30B-284F-9E4A4A3B4ED6}"/>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05834" y="3197735"/>
              <a:ext cx="1626628" cy="982755"/>
            </a:xfrm>
            <a:prstGeom prst="rect">
              <a:avLst/>
            </a:prstGeom>
          </p:spPr>
        </p:pic>
        <p:pic>
          <p:nvPicPr>
            <p:cNvPr id="9" name="Picture 8" descr="A close-up of a logo&#10;&#10;Description automatically generated">
              <a:extLst>
                <a:ext uri="{FF2B5EF4-FFF2-40B4-BE49-F238E27FC236}">
                  <a16:creationId xmlns:a16="http://schemas.microsoft.com/office/drawing/2014/main" id="{B7E43DD0-EE28-CFC4-5A07-4D178413CBF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73771" y="3257998"/>
              <a:ext cx="2320724" cy="877839"/>
            </a:xfrm>
            <a:prstGeom prst="rect">
              <a:avLst/>
            </a:prstGeom>
          </p:spPr>
        </p:pic>
        <p:pic>
          <p:nvPicPr>
            <p:cNvPr id="10" name="Picture 6" descr="Food and Agriculture Organization of the United Nations (FAO) - AMEC |  International Association for the Measurement and Evaluation of  Communication">
              <a:extLst>
                <a:ext uri="{FF2B5EF4-FFF2-40B4-BE49-F238E27FC236}">
                  <a16:creationId xmlns:a16="http://schemas.microsoft.com/office/drawing/2014/main" id="{CCE8AFA6-FFE3-38E9-2DF0-76E73FAD9E64}"/>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062002" y="4706620"/>
              <a:ext cx="2671779" cy="72866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National Oceanic and Atmospheric Administration Logo&quot; Mounted Print for  Sale by Nikki SpaceStuffPlus | Redbubble">
              <a:extLst>
                <a:ext uri="{FF2B5EF4-FFF2-40B4-BE49-F238E27FC236}">
                  <a16:creationId xmlns:a16="http://schemas.microsoft.com/office/drawing/2014/main" id="{F844D7DF-895F-DD19-F3D5-4D614EE3B1A5}"/>
                </a:ext>
              </a:extLst>
            </p:cNvPr>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3842851" y="1621564"/>
              <a:ext cx="1110083" cy="114428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logo for a company&#10;&#10;AI-generated content may be incorrect.">
              <a:extLst>
                <a:ext uri="{FF2B5EF4-FFF2-40B4-BE49-F238E27FC236}">
                  <a16:creationId xmlns:a16="http://schemas.microsoft.com/office/drawing/2014/main" id="{0032C327-60D5-7374-BAFA-2ED13B39B91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811067" y="3195721"/>
              <a:ext cx="1587592" cy="1081025"/>
            </a:xfrm>
            <a:prstGeom prst="rect">
              <a:avLst/>
            </a:prstGeom>
          </p:spPr>
        </p:pic>
      </p:grpSp>
      <p:sp>
        <p:nvSpPr>
          <p:cNvPr id="15" name="Rectangle 14">
            <a:extLst>
              <a:ext uri="{FF2B5EF4-FFF2-40B4-BE49-F238E27FC236}">
                <a16:creationId xmlns:a16="http://schemas.microsoft.com/office/drawing/2014/main" id="{B31D8848-CD71-2DBB-3FCA-AE3539294606}"/>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21</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2050" name="Picture 2" descr="MSC logo">
            <a:extLst>
              <a:ext uri="{FF2B5EF4-FFF2-40B4-BE49-F238E27FC236}">
                <a16:creationId xmlns:a16="http://schemas.microsoft.com/office/drawing/2014/main" id="{E16B116B-8E9E-154F-1B81-5626567C855B}"/>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7553111" y="5749531"/>
            <a:ext cx="1976282" cy="73677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Oceankind.org">
            <a:extLst>
              <a:ext uri="{FF2B5EF4-FFF2-40B4-BE49-F238E27FC236}">
                <a16:creationId xmlns:a16="http://schemas.microsoft.com/office/drawing/2014/main" id="{6F03A2A8-12EC-725C-3899-CCBBAC8EB0AD}"/>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245392" y="5464622"/>
            <a:ext cx="1216142" cy="81617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4058A43E-40DD-63FD-B12E-7CD51F20B6BF}"/>
              </a:ext>
            </a:extLst>
          </p:cNvPr>
          <p:cNvSpPr txBox="1"/>
          <p:nvPr/>
        </p:nvSpPr>
        <p:spPr>
          <a:xfrm>
            <a:off x="8131140" y="4962359"/>
            <a:ext cx="2286000" cy="584775"/>
          </a:xfrm>
          <a:prstGeom prst="rect">
            <a:avLst/>
          </a:prstGeom>
          <a:noFill/>
        </p:spPr>
        <p:txBody>
          <a:bodyPr wrap="square" rtlCol="0">
            <a:spAutoFit/>
          </a:bodyPr>
          <a:lstStyle/>
          <a:p>
            <a:pPr algn="ctr"/>
            <a:r>
              <a:rPr lang="en-US" sz="1600" b="1">
                <a:solidFill>
                  <a:srgbClr val="0070C0"/>
                </a:solidFill>
                <a:latin typeface="Farah" pitchFamily="2" charset="-78"/>
                <a:ea typeface="Roboto" panose="02000000000000000000" pitchFamily="2" charset="0"/>
                <a:cs typeface="Farah" pitchFamily="2" charset="-78"/>
              </a:rPr>
              <a:t>Fisheries Improvement Fund</a:t>
            </a:r>
          </a:p>
        </p:txBody>
      </p:sp>
      <p:pic>
        <p:nvPicPr>
          <p:cNvPr id="17" name="Picture 2" descr="About Us - Sustainable Fisheries Partnership">
            <a:extLst>
              <a:ext uri="{FF2B5EF4-FFF2-40B4-BE49-F238E27FC236}">
                <a16:creationId xmlns:a16="http://schemas.microsoft.com/office/drawing/2014/main" id="{9445208C-A7C4-39A9-63E8-D6FE24C283FB}"/>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1774860" y="4735954"/>
            <a:ext cx="1591564" cy="7286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9926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039F4-DCC2-F509-0234-A8B1F1504FC5}"/>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DABAFF1E-3512-F713-9796-3CB1C17CC7A3}"/>
              </a:ext>
            </a:extLst>
          </p:cNvPr>
          <p:cNvSpPr/>
          <p:nvPr/>
        </p:nvSpPr>
        <p:spPr>
          <a:xfrm>
            <a:off x="0" y="1354796"/>
            <a:ext cx="12192000"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Snip Single Corner Rectangle 2">
            <a:extLst>
              <a:ext uri="{FF2B5EF4-FFF2-40B4-BE49-F238E27FC236}">
                <a16:creationId xmlns:a16="http://schemas.microsoft.com/office/drawing/2014/main" id="{8DF2DB8C-7036-774C-9C7B-F778E55789A9}"/>
              </a:ext>
            </a:extLst>
          </p:cNvPr>
          <p:cNvSpPr/>
          <p:nvPr/>
        </p:nvSpPr>
        <p:spPr>
          <a:xfrm flipV="1">
            <a:off x="-238709" y="1354795"/>
            <a:ext cx="377199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5EF63C54-59B1-4FFB-E357-695A224F39F6}"/>
              </a:ext>
            </a:extLst>
          </p:cNvPr>
          <p:cNvSpPr>
            <a:spLocks noGrp="1"/>
          </p:cNvSpPr>
          <p:nvPr>
            <p:ph type="title"/>
          </p:nvPr>
        </p:nvSpPr>
        <p:spPr>
          <a:xfrm>
            <a:off x="322650" y="594360"/>
            <a:ext cx="8899498" cy="615015"/>
          </a:xfrm>
        </p:spPr>
        <p:txBody>
          <a:bodyPr>
            <a:normAutofit/>
          </a:bodyPr>
          <a:lstStyle/>
          <a:p>
            <a:r>
              <a:rPr lang="en-US"/>
              <a:t>Charitable Foundations &amp; Other Partners Supporting ISSF </a:t>
            </a:r>
          </a:p>
        </p:txBody>
      </p:sp>
      <p:sp>
        <p:nvSpPr>
          <p:cNvPr id="7" name="Snip Single Corner Rectangle 6">
            <a:extLst>
              <a:ext uri="{FF2B5EF4-FFF2-40B4-BE49-F238E27FC236}">
                <a16:creationId xmlns:a16="http://schemas.microsoft.com/office/drawing/2014/main" id="{9CE8F8E0-24F3-D0C4-0424-E3151B603E21}"/>
              </a:ext>
            </a:extLst>
          </p:cNvPr>
          <p:cNvSpPr/>
          <p:nvPr/>
        </p:nvSpPr>
        <p:spPr>
          <a:xfrm flipV="1">
            <a:off x="-400050" y="1351320"/>
            <a:ext cx="377199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675CC2E6-4E26-DAC7-3319-FB084BCDAB40}"/>
              </a:ext>
            </a:extLst>
          </p:cNvPr>
          <p:cNvSpPr>
            <a:spLocks noGrp="1"/>
          </p:cNvSpPr>
          <p:nvPr>
            <p:ph type="body" sz="quarter" idx="12"/>
          </p:nvPr>
        </p:nvSpPr>
        <p:spPr>
          <a:xfrm>
            <a:off x="354491" y="1429296"/>
            <a:ext cx="3017454" cy="438987"/>
          </a:xfrm>
        </p:spPr>
        <p:txBody>
          <a:bodyPr>
            <a:normAutofit/>
          </a:bodyPr>
          <a:lstStyle/>
          <a:p>
            <a:r>
              <a:rPr lang="en-US"/>
              <a:t>OUR PARTNERS — RESEARCH</a:t>
            </a:r>
          </a:p>
        </p:txBody>
      </p:sp>
      <p:cxnSp>
        <p:nvCxnSpPr>
          <p:cNvPr id="8" name="Straight Connector 7">
            <a:extLst>
              <a:ext uri="{FF2B5EF4-FFF2-40B4-BE49-F238E27FC236}">
                <a16:creationId xmlns:a16="http://schemas.microsoft.com/office/drawing/2014/main" id="{F38AA3B5-1301-10B5-268D-82861D5C6B3F}"/>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8C22D183-6CBF-94F6-82E6-82C183CEE386}"/>
              </a:ext>
            </a:extLst>
          </p:cNvPr>
          <p:cNvGrpSpPr/>
          <p:nvPr/>
        </p:nvGrpSpPr>
        <p:grpSpPr>
          <a:xfrm>
            <a:off x="1863218" y="1978422"/>
            <a:ext cx="9655965" cy="3939546"/>
            <a:chOff x="263580" y="1576912"/>
            <a:chExt cx="11318620" cy="4617895"/>
          </a:xfrm>
        </p:grpSpPr>
        <p:grpSp>
          <p:nvGrpSpPr>
            <p:cNvPr id="17" name="Group 16">
              <a:extLst>
                <a:ext uri="{FF2B5EF4-FFF2-40B4-BE49-F238E27FC236}">
                  <a16:creationId xmlns:a16="http://schemas.microsoft.com/office/drawing/2014/main" id="{E41EC0A1-70CE-B5D1-B42B-FA03C6A5F4DA}"/>
                </a:ext>
              </a:extLst>
            </p:cNvPr>
            <p:cNvGrpSpPr/>
            <p:nvPr/>
          </p:nvGrpSpPr>
          <p:grpSpPr>
            <a:xfrm>
              <a:off x="496251" y="4066323"/>
              <a:ext cx="11085949" cy="2128484"/>
              <a:chOff x="496251" y="4066323"/>
              <a:chExt cx="11085949" cy="2128484"/>
            </a:xfrm>
          </p:grpSpPr>
          <p:grpSp>
            <p:nvGrpSpPr>
              <p:cNvPr id="36" name="Group 35">
                <a:extLst>
                  <a:ext uri="{FF2B5EF4-FFF2-40B4-BE49-F238E27FC236}">
                    <a16:creationId xmlns:a16="http://schemas.microsoft.com/office/drawing/2014/main" id="{CAA0293E-E60E-7D3A-BCD5-0F22DECAA5D1}"/>
                  </a:ext>
                </a:extLst>
              </p:cNvPr>
              <p:cNvGrpSpPr/>
              <p:nvPr/>
            </p:nvGrpSpPr>
            <p:grpSpPr>
              <a:xfrm>
                <a:off x="496251" y="4788079"/>
                <a:ext cx="8819581" cy="1371600"/>
                <a:chOff x="496251" y="4788079"/>
                <a:chExt cx="8819581" cy="1371600"/>
              </a:xfrm>
            </p:grpSpPr>
            <p:pic>
              <p:nvPicPr>
                <p:cNvPr id="40" name="Picture 10">
                  <a:extLst>
                    <a:ext uri="{FF2B5EF4-FFF2-40B4-BE49-F238E27FC236}">
                      <a16:creationId xmlns:a16="http://schemas.microsoft.com/office/drawing/2014/main" id="{8D5288E5-32D4-1AD6-4B9B-15D91F9CFAE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6251" y="4956210"/>
                  <a:ext cx="1332379" cy="1104900"/>
                </a:xfrm>
                <a:prstGeom prst="rect">
                  <a:avLst/>
                </a:prstGeom>
              </p:spPr>
            </p:pic>
            <p:pic>
              <p:nvPicPr>
                <p:cNvPr id="41" name="Picture 11">
                  <a:extLst>
                    <a:ext uri="{FF2B5EF4-FFF2-40B4-BE49-F238E27FC236}">
                      <a16:creationId xmlns:a16="http://schemas.microsoft.com/office/drawing/2014/main" id="{8BF66717-7022-A05C-1150-3D5545CC71A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09346" y="5080562"/>
                  <a:ext cx="2081032" cy="856196"/>
                </a:xfrm>
                <a:prstGeom prst="rect">
                  <a:avLst/>
                </a:prstGeom>
              </p:spPr>
            </p:pic>
            <p:pic>
              <p:nvPicPr>
                <p:cNvPr id="42" name="Picture 2">
                  <a:extLst>
                    <a:ext uri="{FF2B5EF4-FFF2-40B4-BE49-F238E27FC236}">
                      <a16:creationId xmlns:a16="http://schemas.microsoft.com/office/drawing/2014/main" id="{7BEF480F-D6D8-395B-566F-78F27FF5597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875209" y="4788079"/>
                  <a:ext cx="927847" cy="1371600"/>
                </a:xfrm>
                <a:prstGeom prst="rect">
                  <a:avLst/>
                </a:prstGeom>
              </p:spPr>
            </p:pic>
            <p:pic>
              <p:nvPicPr>
                <p:cNvPr id="43" name="Imagen 17" descr="Imagen que contiene exterior, firmar, botella, plato&#10;&#10;El contenido generado por IA puede ser incorrecto.">
                  <a:extLst>
                    <a:ext uri="{FF2B5EF4-FFF2-40B4-BE49-F238E27FC236}">
                      <a16:creationId xmlns:a16="http://schemas.microsoft.com/office/drawing/2014/main" id="{0FF801D4-D843-8E7F-111B-0AE4D147AE3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86199" y="5092878"/>
                  <a:ext cx="2929633" cy="762001"/>
                </a:xfrm>
                <a:prstGeom prst="rect">
                  <a:avLst/>
                </a:prstGeom>
              </p:spPr>
            </p:pic>
          </p:grpSp>
          <p:grpSp>
            <p:nvGrpSpPr>
              <p:cNvPr id="37" name="Group 36">
                <a:extLst>
                  <a:ext uri="{FF2B5EF4-FFF2-40B4-BE49-F238E27FC236}">
                    <a16:creationId xmlns:a16="http://schemas.microsoft.com/office/drawing/2014/main" id="{57A4C729-64EC-2E00-2520-2B855CB145D5}"/>
                  </a:ext>
                </a:extLst>
              </p:cNvPr>
              <p:cNvGrpSpPr/>
              <p:nvPr/>
            </p:nvGrpSpPr>
            <p:grpSpPr>
              <a:xfrm>
                <a:off x="9180436" y="4066323"/>
                <a:ext cx="2401764" cy="2128484"/>
                <a:chOff x="9180436" y="4066323"/>
                <a:chExt cx="2401764" cy="2128484"/>
              </a:xfrm>
            </p:grpSpPr>
            <p:pic>
              <p:nvPicPr>
                <p:cNvPr id="38" name="Imagen 30" descr="Logotipo, nombre de la empresa&#10;&#10;El contenido generado por IA puede ser incorrecto.">
                  <a:extLst>
                    <a:ext uri="{FF2B5EF4-FFF2-40B4-BE49-F238E27FC236}">
                      <a16:creationId xmlns:a16="http://schemas.microsoft.com/office/drawing/2014/main" id="{54E8875F-9028-39AE-7B84-C57F3E85F3C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545747" y="4066323"/>
                  <a:ext cx="2036453" cy="1305984"/>
                </a:xfrm>
                <a:prstGeom prst="rect">
                  <a:avLst/>
                </a:prstGeom>
              </p:spPr>
            </p:pic>
            <p:pic>
              <p:nvPicPr>
                <p:cNvPr id="39" name="Gráfico 40">
                  <a:extLst>
                    <a:ext uri="{FF2B5EF4-FFF2-40B4-BE49-F238E27FC236}">
                      <a16:creationId xmlns:a16="http://schemas.microsoft.com/office/drawing/2014/main" id="{0432562D-0631-4988-3729-828C88A2F02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180436" y="5518678"/>
                  <a:ext cx="2341958" cy="676129"/>
                </a:xfrm>
                <a:prstGeom prst="rect">
                  <a:avLst/>
                </a:prstGeom>
              </p:spPr>
            </p:pic>
          </p:grpSp>
        </p:grpSp>
        <p:grpSp>
          <p:nvGrpSpPr>
            <p:cNvPr id="18" name="Group 17">
              <a:extLst>
                <a:ext uri="{FF2B5EF4-FFF2-40B4-BE49-F238E27FC236}">
                  <a16:creationId xmlns:a16="http://schemas.microsoft.com/office/drawing/2014/main" id="{F578107C-2647-F4CA-7F7E-CA8E2C5D7194}"/>
                </a:ext>
              </a:extLst>
            </p:cNvPr>
            <p:cNvGrpSpPr/>
            <p:nvPr/>
          </p:nvGrpSpPr>
          <p:grpSpPr>
            <a:xfrm>
              <a:off x="263580" y="1576912"/>
              <a:ext cx="11255640" cy="1422400"/>
              <a:chOff x="263580" y="1348312"/>
              <a:chExt cx="11255640" cy="1422400"/>
            </a:xfrm>
          </p:grpSpPr>
          <p:pic>
            <p:nvPicPr>
              <p:cNvPr id="29" name="Picture 5">
                <a:extLst>
                  <a:ext uri="{FF2B5EF4-FFF2-40B4-BE49-F238E27FC236}">
                    <a16:creationId xmlns:a16="http://schemas.microsoft.com/office/drawing/2014/main" id="{AEBC4260-D23E-485D-639E-E6214F75E753}"/>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286660" y="1348312"/>
                <a:ext cx="1422400" cy="1422400"/>
              </a:xfrm>
              <a:prstGeom prst="rect">
                <a:avLst/>
              </a:prstGeom>
            </p:spPr>
          </p:pic>
          <p:pic>
            <p:nvPicPr>
              <p:cNvPr id="30" name="Picture 6">
                <a:extLst>
                  <a:ext uri="{FF2B5EF4-FFF2-40B4-BE49-F238E27FC236}">
                    <a16:creationId xmlns:a16="http://schemas.microsoft.com/office/drawing/2014/main" id="{021E9B75-EED8-10FC-ABBD-50BDD9B322AF}"/>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4131309" y="1551470"/>
                <a:ext cx="2171700" cy="927100"/>
              </a:xfrm>
              <a:prstGeom prst="rect">
                <a:avLst/>
              </a:prstGeom>
            </p:spPr>
          </p:pic>
          <p:pic>
            <p:nvPicPr>
              <p:cNvPr id="31" name="Imagen 20" descr="Imagen que contiene Texto&#10;&#10;Descripción generada automáticamente">
                <a:extLst>
                  <a:ext uri="{FF2B5EF4-FFF2-40B4-BE49-F238E27FC236}">
                    <a16:creationId xmlns:a16="http://schemas.microsoft.com/office/drawing/2014/main" id="{56A74403-F0B0-7269-6937-3E5FAF42574C}"/>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263580" y="1459774"/>
                <a:ext cx="1808686" cy="1174340"/>
              </a:xfrm>
              <a:prstGeom prst="rect">
                <a:avLst/>
              </a:prstGeom>
            </p:spPr>
          </p:pic>
          <p:pic>
            <p:nvPicPr>
              <p:cNvPr id="32" name="Imagen 24" descr="Imagen que contiene foto, avión, agua, vuelo&#10;&#10;El contenido generado por IA puede ser incorrecto.">
                <a:extLst>
                  <a:ext uri="{FF2B5EF4-FFF2-40B4-BE49-F238E27FC236}">
                    <a16:creationId xmlns:a16="http://schemas.microsoft.com/office/drawing/2014/main" id="{69E045B6-0D0E-EF97-7E8E-AE9883B85C07}"/>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602380" y="1639288"/>
                <a:ext cx="1916840" cy="673889"/>
              </a:xfrm>
              <a:prstGeom prst="rect">
                <a:avLst/>
              </a:prstGeom>
            </p:spPr>
          </p:pic>
          <p:grpSp>
            <p:nvGrpSpPr>
              <p:cNvPr id="33" name="Group 32">
                <a:extLst>
                  <a:ext uri="{FF2B5EF4-FFF2-40B4-BE49-F238E27FC236}">
                    <a16:creationId xmlns:a16="http://schemas.microsoft.com/office/drawing/2014/main" id="{3F559AE6-C72E-4073-B65F-86AE0B90FF2D}"/>
                  </a:ext>
                </a:extLst>
              </p:cNvPr>
              <p:cNvGrpSpPr/>
              <p:nvPr/>
            </p:nvGrpSpPr>
            <p:grpSpPr>
              <a:xfrm>
                <a:off x="6676271" y="1352913"/>
                <a:ext cx="2375414" cy="1267649"/>
                <a:chOff x="6572588" y="1441820"/>
                <a:chExt cx="2641600" cy="1409700"/>
              </a:xfrm>
            </p:grpSpPr>
            <p:pic>
              <p:nvPicPr>
                <p:cNvPr id="34" name="Imagen 28" descr="Logotipo, nombre de la empresa&#10;&#10;El contenido generado por IA puede ser incorrecto.">
                  <a:extLst>
                    <a:ext uri="{FF2B5EF4-FFF2-40B4-BE49-F238E27FC236}">
                      <a16:creationId xmlns:a16="http://schemas.microsoft.com/office/drawing/2014/main" id="{07D9D81D-CEF7-5763-B217-3B0DB9B22299}"/>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6572588" y="1441820"/>
                  <a:ext cx="2641600" cy="1409700"/>
                </a:xfrm>
                <a:prstGeom prst="rect">
                  <a:avLst/>
                </a:prstGeom>
              </p:spPr>
            </p:pic>
            <p:pic>
              <p:nvPicPr>
                <p:cNvPr id="35" name="Picture 6" descr="Food and Agriculture Organization of the United Nations (FAO) - AMEC |  International Association for the Measurement and Evaluation of  Communication">
                  <a:extLst>
                    <a:ext uri="{FF2B5EF4-FFF2-40B4-BE49-F238E27FC236}">
                      <a16:creationId xmlns:a16="http://schemas.microsoft.com/office/drawing/2014/main" id="{916A8816-747D-F23B-4B18-D02FF5B1F3F0}"/>
                    </a:ext>
                  </a:extLst>
                </p:cNvPr>
                <p:cNvPicPr>
                  <a:picLocks noChangeAspect="1" noChangeArrowheads="1"/>
                </p:cNvPicPr>
                <p:nvPr/>
              </p:nvPicPr>
              <p:blipFill rotWithShape="1">
                <a:blip r:embed="rId14" cstate="email">
                  <a:extLst>
                    <a:ext uri="{28A0092B-C50C-407E-A947-70E740481C1C}">
                      <a14:useLocalDpi xmlns:a14="http://schemas.microsoft.com/office/drawing/2010/main"/>
                    </a:ext>
                  </a:extLst>
                </a:blip>
                <a:srcRect r="70792"/>
                <a:stretch/>
              </p:blipFill>
              <p:spPr bwMode="auto">
                <a:xfrm>
                  <a:off x="7892143" y="1557893"/>
                  <a:ext cx="1322044" cy="1234440"/>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19" name="Group 18">
              <a:extLst>
                <a:ext uri="{FF2B5EF4-FFF2-40B4-BE49-F238E27FC236}">
                  <a16:creationId xmlns:a16="http://schemas.microsoft.com/office/drawing/2014/main" id="{11A5A9FA-2361-C679-91BD-7C4F27DD074B}"/>
                </a:ext>
              </a:extLst>
            </p:cNvPr>
            <p:cNvGrpSpPr/>
            <p:nvPr/>
          </p:nvGrpSpPr>
          <p:grpSpPr>
            <a:xfrm>
              <a:off x="432249" y="3235875"/>
              <a:ext cx="11091397" cy="1280160"/>
              <a:chOff x="432249" y="3235875"/>
              <a:chExt cx="11091397" cy="1280160"/>
            </a:xfrm>
          </p:grpSpPr>
          <p:pic>
            <p:nvPicPr>
              <p:cNvPr id="20" name="Imagen 26" descr="Interfaz de usuario gráfica, Texto&#10;&#10;El contenido generado por IA puede ser incorrecto.">
                <a:extLst>
                  <a:ext uri="{FF2B5EF4-FFF2-40B4-BE49-F238E27FC236}">
                    <a16:creationId xmlns:a16="http://schemas.microsoft.com/office/drawing/2014/main" id="{F9394BB6-351D-E69D-18BD-9D31BFAA19E7}"/>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8907446" y="3347354"/>
                <a:ext cx="2616200" cy="584201"/>
              </a:xfrm>
              <a:prstGeom prst="rect">
                <a:avLst/>
              </a:prstGeom>
              <a:solidFill>
                <a:schemeClr val="tx2"/>
              </a:solidFill>
              <a:ln>
                <a:solidFill>
                  <a:schemeClr val="accent1">
                    <a:alpha val="16000"/>
                  </a:schemeClr>
                </a:solidFill>
              </a:ln>
            </p:spPr>
          </p:pic>
          <p:grpSp>
            <p:nvGrpSpPr>
              <p:cNvPr id="21" name="Group 20">
                <a:extLst>
                  <a:ext uri="{FF2B5EF4-FFF2-40B4-BE49-F238E27FC236}">
                    <a16:creationId xmlns:a16="http://schemas.microsoft.com/office/drawing/2014/main" id="{D316FA67-F233-23BB-7B68-148655221556}"/>
                  </a:ext>
                </a:extLst>
              </p:cNvPr>
              <p:cNvGrpSpPr/>
              <p:nvPr/>
            </p:nvGrpSpPr>
            <p:grpSpPr>
              <a:xfrm>
                <a:off x="432249" y="3235875"/>
                <a:ext cx="7934100" cy="1280160"/>
                <a:chOff x="432249" y="3235875"/>
                <a:chExt cx="7934100" cy="1280160"/>
              </a:xfrm>
            </p:grpSpPr>
            <p:pic>
              <p:nvPicPr>
                <p:cNvPr id="22" name="Picture 7">
                  <a:extLst>
                    <a:ext uri="{FF2B5EF4-FFF2-40B4-BE49-F238E27FC236}">
                      <a16:creationId xmlns:a16="http://schemas.microsoft.com/office/drawing/2014/main" id="{D0DB66FF-746D-AD37-BD00-89F39847BCCF}"/>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432249" y="3422847"/>
                  <a:ext cx="1371600" cy="927847"/>
                </a:xfrm>
                <a:prstGeom prst="rect">
                  <a:avLst/>
                </a:prstGeom>
              </p:spPr>
            </p:pic>
            <p:pic>
              <p:nvPicPr>
                <p:cNvPr id="24" name="Picture 9">
                  <a:extLst>
                    <a:ext uri="{FF2B5EF4-FFF2-40B4-BE49-F238E27FC236}">
                      <a16:creationId xmlns:a16="http://schemas.microsoft.com/office/drawing/2014/main" id="{587FFECD-32AE-15DB-A49B-C6D3403BC457}"/>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3939406" y="3235875"/>
                  <a:ext cx="1280160" cy="1280160"/>
                </a:xfrm>
                <a:prstGeom prst="rect">
                  <a:avLst/>
                </a:prstGeom>
              </p:spPr>
            </p:pic>
            <p:pic>
              <p:nvPicPr>
                <p:cNvPr id="25" name="Imagen 19" descr="Un letrero de color blanco&#10;&#10;El contenido generado por IA puede ser incorrecto.">
                  <a:extLst>
                    <a:ext uri="{FF2B5EF4-FFF2-40B4-BE49-F238E27FC236}">
                      <a16:creationId xmlns:a16="http://schemas.microsoft.com/office/drawing/2014/main" id="{F5AF064F-22A3-DE41-8E1B-3ABFF70724B6}"/>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5712894" y="3346694"/>
                  <a:ext cx="2653455" cy="1058521"/>
                </a:xfrm>
                <a:prstGeom prst="rect">
                  <a:avLst/>
                </a:prstGeom>
              </p:spPr>
            </p:pic>
            <p:grpSp>
              <p:nvGrpSpPr>
                <p:cNvPr id="26" name="Group 25">
                  <a:extLst>
                    <a:ext uri="{FF2B5EF4-FFF2-40B4-BE49-F238E27FC236}">
                      <a16:creationId xmlns:a16="http://schemas.microsoft.com/office/drawing/2014/main" id="{80489002-62CF-F67E-F813-8BB98156F311}"/>
                    </a:ext>
                  </a:extLst>
                </p:cNvPr>
                <p:cNvGrpSpPr/>
                <p:nvPr/>
              </p:nvGrpSpPr>
              <p:grpSpPr>
                <a:xfrm>
                  <a:off x="2263338" y="3304454"/>
                  <a:ext cx="1170432" cy="1201854"/>
                  <a:chOff x="2263338" y="3304454"/>
                  <a:chExt cx="1170432" cy="1201854"/>
                </a:xfrm>
              </p:grpSpPr>
              <p:sp>
                <p:nvSpPr>
                  <p:cNvPr id="27" name="Donut 26">
                    <a:extLst>
                      <a:ext uri="{FF2B5EF4-FFF2-40B4-BE49-F238E27FC236}">
                        <a16:creationId xmlns:a16="http://schemas.microsoft.com/office/drawing/2014/main" id="{87CA4436-316C-4FCA-FDA6-9B94EAA51206}"/>
                      </a:ext>
                    </a:extLst>
                  </p:cNvPr>
                  <p:cNvSpPr/>
                  <p:nvPr/>
                </p:nvSpPr>
                <p:spPr>
                  <a:xfrm>
                    <a:off x="2263338" y="3335876"/>
                    <a:ext cx="1170432" cy="1170432"/>
                  </a:xfrm>
                  <a:prstGeom prst="donut">
                    <a:avLst/>
                  </a:prstGeom>
                  <a:solidFill>
                    <a:srgbClr val="04402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C1114"/>
                      </a:solidFill>
                      <a:effectLst/>
                      <a:uLnTx/>
                      <a:uFillTx/>
                      <a:latin typeface="Arial" panose="020B0604020202020204"/>
                      <a:ea typeface="+mn-ea"/>
                      <a:cs typeface="+mn-cs"/>
                    </a:endParaRPr>
                  </a:p>
                </p:txBody>
              </p:sp>
              <p:pic>
                <p:nvPicPr>
                  <p:cNvPr id="28" name="Picture 8">
                    <a:extLst>
                      <a:ext uri="{FF2B5EF4-FFF2-40B4-BE49-F238E27FC236}">
                        <a16:creationId xmlns:a16="http://schemas.microsoft.com/office/drawing/2014/main" id="{97E2BD62-C6AA-7760-2BF9-A056FFA35077}"/>
                      </a:ext>
                    </a:extLst>
                  </p:cNvPr>
                  <p:cNvPicPr>
                    <a:picLocks noChangeAspect="1"/>
                  </p:cNvPicPr>
                  <p:nvPr/>
                </p:nvPicPr>
                <p:blipFill>
                  <a:blip r:embed="rId19" cstate="email">
                    <a:extLst>
                      <a:ext uri="{BEBA8EAE-BF5A-486C-A8C5-ECC9F3942E4B}">
                        <a14:imgProps xmlns:a14="http://schemas.microsoft.com/office/drawing/2010/main">
                          <a14:imgLayer r:embed="rId20">
                            <a14:imgEffect>
                              <a14:backgroundRemoval t="0" b="100000" l="0" r="100000"/>
                            </a14:imgEffect>
                          </a14:imgLayer>
                        </a14:imgProps>
                      </a:ext>
                      <a:ext uri="{28A0092B-C50C-407E-A947-70E740481C1C}">
                        <a14:useLocalDpi xmlns:a14="http://schemas.microsoft.com/office/drawing/2010/main"/>
                      </a:ext>
                    </a:extLst>
                  </a:blip>
                  <a:stretch>
                    <a:fillRect/>
                  </a:stretch>
                </p:blipFill>
                <p:spPr>
                  <a:xfrm>
                    <a:off x="2274260" y="3304454"/>
                    <a:ext cx="1143000" cy="1143000"/>
                  </a:xfrm>
                  <a:prstGeom prst="rect">
                    <a:avLst/>
                  </a:prstGeom>
                </p:spPr>
              </p:pic>
            </p:grpSp>
          </p:grpSp>
        </p:grpSp>
      </p:grpSp>
      <p:sp>
        <p:nvSpPr>
          <p:cNvPr id="4" name="Rectangle 3">
            <a:extLst>
              <a:ext uri="{FF2B5EF4-FFF2-40B4-BE49-F238E27FC236}">
                <a16:creationId xmlns:a16="http://schemas.microsoft.com/office/drawing/2014/main" id="{C9D765B8-21C5-17B9-9968-057105D8D396}"/>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22</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C663CD36-4595-6CB6-7897-93F6CD2D8A26}"/>
              </a:ext>
            </a:extLst>
          </p:cNvPr>
          <p:cNvSpPr/>
          <p:nvPr/>
        </p:nvSpPr>
        <p:spPr>
          <a:xfrm>
            <a:off x="-890337" y="6008891"/>
            <a:ext cx="14020800" cy="1233591"/>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TextBox 8">
            <a:extLst>
              <a:ext uri="{FF2B5EF4-FFF2-40B4-BE49-F238E27FC236}">
                <a16:creationId xmlns:a16="http://schemas.microsoft.com/office/drawing/2014/main" id="{4A8C6F61-19FC-120F-3FE8-482C201FA211}"/>
              </a:ext>
            </a:extLst>
          </p:cNvPr>
          <p:cNvSpPr txBox="1"/>
          <p:nvPr/>
        </p:nvSpPr>
        <p:spPr>
          <a:xfrm>
            <a:off x="2428734" y="6274124"/>
            <a:ext cx="7075683"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7E8E7">
                    <a:lumMod val="25000"/>
                  </a:srgbClr>
                </a:solidFill>
                <a:effectLst/>
                <a:uLnTx/>
                <a:uFillTx/>
                <a:latin typeface="Arial" panose="020B0604020202020204" pitchFamily="34" charset="0"/>
                <a:ea typeface="Roboto Slab" pitchFamily="2" charset="0"/>
                <a:cs typeface="Arial" panose="020B0604020202020204" pitchFamily="34" charset="0"/>
              </a:rPr>
              <a:t>PLUS Fishing Vessel Owners &amp; Crew  </a:t>
            </a:r>
          </a:p>
        </p:txBody>
      </p:sp>
      <p:pic>
        <p:nvPicPr>
          <p:cNvPr id="10" name="Picture 9">
            <a:extLst>
              <a:ext uri="{FF2B5EF4-FFF2-40B4-BE49-F238E27FC236}">
                <a16:creationId xmlns:a16="http://schemas.microsoft.com/office/drawing/2014/main" id="{85DA91F2-0220-095E-B14B-5E414DD24BF7}"/>
              </a:ext>
            </a:extLst>
          </p:cNvPr>
          <p:cNvPicPr>
            <a:picLocks noChangeAspect="1"/>
          </p:cNvPicPr>
          <p:nvPr/>
        </p:nvPicPr>
        <p:blipFill>
          <a:blip r:embed="rId21"/>
          <a:stretch>
            <a:fillRect/>
          </a:stretch>
        </p:blipFill>
        <p:spPr>
          <a:xfrm>
            <a:off x="1645775" y="6291654"/>
            <a:ext cx="641987" cy="365051"/>
          </a:xfrm>
          <a:prstGeom prst="rect">
            <a:avLst/>
          </a:prstGeom>
        </p:spPr>
      </p:pic>
      <p:pic>
        <p:nvPicPr>
          <p:cNvPr id="1026" name="Picture 2" descr="NGO Tuna Forum">
            <a:extLst>
              <a:ext uri="{FF2B5EF4-FFF2-40B4-BE49-F238E27FC236}">
                <a16:creationId xmlns:a16="http://schemas.microsoft.com/office/drawing/2014/main" id="{CBD4F27D-0CCC-B0EF-CC4F-4D1CCA6570B3}"/>
              </a:ext>
            </a:extLst>
          </p:cNvPr>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10153328" y="2949201"/>
            <a:ext cx="1297009" cy="42314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MARELA logo of Marine Elite Analytics">
            <a:extLst>
              <a:ext uri="{FF2B5EF4-FFF2-40B4-BE49-F238E27FC236}">
                <a16:creationId xmlns:a16="http://schemas.microsoft.com/office/drawing/2014/main" id="{2C07882B-98FD-C948-3CA3-98E75039A913}"/>
              </a:ext>
            </a:extLst>
          </p:cNvPr>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9207783" y="1547744"/>
            <a:ext cx="1839814" cy="536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18438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A4ED1-7706-64AB-DAE9-9112E4E3C75D}"/>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7D1C7A6E-DA1A-4266-EE7C-631C7B24C03A}"/>
              </a:ext>
            </a:extLst>
          </p:cNvPr>
          <p:cNvSpPr/>
          <p:nvPr/>
        </p:nvSpPr>
        <p:spPr>
          <a:xfrm>
            <a:off x="0" y="1354796"/>
            <a:ext cx="12192000"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21941341-A7F7-A4BA-93A7-696296A4BB8B}"/>
              </a:ext>
            </a:extLst>
          </p:cNvPr>
          <p:cNvSpPr>
            <a:spLocks noGrp="1"/>
          </p:cNvSpPr>
          <p:nvPr>
            <p:ph type="title"/>
          </p:nvPr>
        </p:nvSpPr>
        <p:spPr>
          <a:xfrm>
            <a:off x="322650" y="594360"/>
            <a:ext cx="8899498" cy="615015"/>
          </a:xfrm>
        </p:spPr>
        <p:txBody>
          <a:bodyPr>
            <a:normAutofit/>
          </a:bodyPr>
          <a:lstStyle/>
          <a:p>
            <a:r>
              <a:rPr lang="en-US"/>
              <a:t>NGO Tuna Forum Participation </a:t>
            </a:r>
          </a:p>
        </p:txBody>
      </p:sp>
      <p:cxnSp>
        <p:nvCxnSpPr>
          <p:cNvPr id="8" name="Straight Connector 7">
            <a:extLst>
              <a:ext uri="{FF2B5EF4-FFF2-40B4-BE49-F238E27FC236}">
                <a16:creationId xmlns:a16="http://schemas.microsoft.com/office/drawing/2014/main" id="{F0E8A284-52C8-64F9-878E-054D4986674E}"/>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BE4A5E1-1D68-B45E-A4E9-B7BB2BE3DB94}"/>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23</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15" name="Picture 14">
            <a:extLst>
              <a:ext uri="{FF2B5EF4-FFF2-40B4-BE49-F238E27FC236}">
                <a16:creationId xmlns:a16="http://schemas.microsoft.com/office/drawing/2014/main" id="{DF8BF2BF-D377-5362-5C00-9C2FA1E63B68}"/>
              </a:ext>
            </a:extLst>
          </p:cNvPr>
          <p:cNvPicPr>
            <a:picLocks noChangeAspect="1"/>
          </p:cNvPicPr>
          <p:nvPr/>
        </p:nvPicPr>
        <p:blipFill>
          <a:blip r:embed="rId3"/>
          <a:srcRect l="5655" t="2701" r="52189" b="27278"/>
          <a:stretch>
            <a:fillRect/>
          </a:stretch>
        </p:blipFill>
        <p:spPr>
          <a:xfrm>
            <a:off x="8076422" y="1464211"/>
            <a:ext cx="3810777" cy="3359849"/>
          </a:xfrm>
          <a:prstGeom prst="rect">
            <a:avLst/>
          </a:prstGeom>
        </p:spPr>
      </p:pic>
      <p:pic>
        <p:nvPicPr>
          <p:cNvPr id="45" name="Picture 44">
            <a:extLst>
              <a:ext uri="{FF2B5EF4-FFF2-40B4-BE49-F238E27FC236}">
                <a16:creationId xmlns:a16="http://schemas.microsoft.com/office/drawing/2014/main" id="{BBDBE925-B19B-088B-AD41-7E41CABA7DCE}"/>
              </a:ext>
            </a:extLst>
          </p:cNvPr>
          <p:cNvPicPr>
            <a:picLocks noChangeAspect="1"/>
          </p:cNvPicPr>
          <p:nvPr/>
        </p:nvPicPr>
        <p:blipFill>
          <a:blip r:embed="rId4"/>
          <a:srcRect l="1461" t="2658" r="53327" b="9424"/>
          <a:stretch>
            <a:fillRect/>
          </a:stretch>
        </p:blipFill>
        <p:spPr>
          <a:xfrm>
            <a:off x="136069" y="1506238"/>
            <a:ext cx="3763064" cy="3246166"/>
          </a:xfrm>
          <a:prstGeom prst="rect">
            <a:avLst/>
          </a:prstGeom>
        </p:spPr>
      </p:pic>
      <p:pic>
        <p:nvPicPr>
          <p:cNvPr id="46" name="Picture 45">
            <a:extLst>
              <a:ext uri="{FF2B5EF4-FFF2-40B4-BE49-F238E27FC236}">
                <a16:creationId xmlns:a16="http://schemas.microsoft.com/office/drawing/2014/main" id="{05A65B6F-8B93-B1EA-65EA-8E1AD889D901}"/>
              </a:ext>
            </a:extLst>
          </p:cNvPr>
          <p:cNvPicPr>
            <a:picLocks noChangeAspect="1"/>
          </p:cNvPicPr>
          <p:nvPr/>
        </p:nvPicPr>
        <p:blipFill>
          <a:blip r:embed="rId3"/>
          <a:srcRect l="3670" t="76284" r="48659"/>
          <a:stretch>
            <a:fillRect/>
          </a:stretch>
        </p:blipFill>
        <p:spPr>
          <a:xfrm>
            <a:off x="6425577" y="5689374"/>
            <a:ext cx="3301689" cy="885252"/>
          </a:xfrm>
          <a:prstGeom prst="rect">
            <a:avLst/>
          </a:prstGeom>
        </p:spPr>
      </p:pic>
      <p:pic>
        <p:nvPicPr>
          <p:cNvPr id="47" name="Picture 46">
            <a:extLst>
              <a:ext uri="{FF2B5EF4-FFF2-40B4-BE49-F238E27FC236}">
                <a16:creationId xmlns:a16="http://schemas.microsoft.com/office/drawing/2014/main" id="{A7856325-B881-D125-D4C6-C4360E57FA38}"/>
              </a:ext>
            </a:extLst>
          </p:cNvPr>
          <p:cNvPicPr>
            <a:picLocks noChangeAspect="1"/>
          </p:cNvPicPr>
          <p:nvPr/>
        </p:nvPicPr>
        <p:blipFill>
          <a:blip r:embed="rId4"/>
          <a:srcRect l="47498" t="2658" r="8226" b="9424"/>
          <a:stretch>
            <a:fillRect/>
          </a:stretch>
        </p:blipFill>
        <p:spPr>
          <a:xfrm>
            <a:off x="3931613" y="1422783"/>
            <a:ext cx="3840008" cy="3359849"/>
          </a:xfrm>
          <a:prstGeom prst="rect">
            <a:avLst/>
          </a:prstGeom>
        </p:spPr>
      </p:pic>
      <p:pic>
        <p:nvPicPr>
          <p:cNvPr id="48" name="Picture 47">
            <a:extLst>
              <a:ext uri="{FF2B5EF4-FFF2-40B4-BE49-F238E27FC236}">
                <a16:creationId xmlns:a16="http://schemas.microsoft.com/office/drawing/2014/main" id="{F825BAB7-B63C-5F07-E679-5E72E2AAC3ED}"/>
              </a:ext>
            </a:extLst>
          </p:cNvPr>
          <p:cNvPicPr>
            <a:picLocks noChangeAspect="1"/>
          </p:cNvPicPr>
          <p:nvPr/>
        </p:nvPicPr>
        <p:blipFill>
          <a:blip r:embed="rId3"/>
          <a:srcRect l="50128" t="7438" r="6037" b="53007"/>
          <a:stretch>
            <a:fillRect/>
          </a:stretch>
        </p:blipFill>
        <p:spPr>
          <a:xfrm>
            <a:off x="2189163" y="4928053"/>
            <a:ext cx="3763064" cy="1853685"/>
          </a:xfrm>
          <a:prstGeom prst="rect">
            <a:avLst/>
          </a:prstGeom>
        </p:spPr>
      </p:pic>
      <p:pic>
        <p:nvPicPr>
          <p:cNvPr id="49" name="Picture 48">
            <a:extLst>
              <a:ext uri="{FF2B5EF4-FFF2-40B4-BE49-F238E27FC236}">
                <a16:creationId xmlns:a16="http://schemas.microsoft.com/office/drawing/2014/main" id="{7604D199-E874-E8DD-A02F-6A76F3275751}"/>
              </a:ext>
            </a:extLst>
          </p:cNvPr>
          <p:cNvPicPr>
            <a:picLocks noChangeAspect="1"/>
          </p:cNvPicPr>
          <p:nvPr/>
        </p:nvPicPr>
        <p:blipFill>
          <a:blip r:embed="rId3"/>
          <a:srcRect l="50128" t="52212" r="6037" b="27278"/>
          <a:stretch>
            <a:fillRect/>
          </a:stretch>
        </p:blipFill>
        <p:spPr>
          <a:xfrm>
            <a:off x="5991048" y="4864642"/>
            <a:ext cx="3461037" cy="884038"/>
          </a:xfrm>
          <a:prstGeom prst="rect">
            <a:avLst/>
          </a:prstGeom>
        </p:spPr>
      </p:pic>
    </p:spTree>
    <p:extLst>
      <p:ext uri="{BB962C8B-B14F-4D97-AF65-F5344CB8AC3E}">
        <p14:creationId xmlns:p14="http://schemas.microsoft.com/office/powerpoint/2010/main" val="3843526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37A414-DCE8-F558-D890-22C1DD2671D0}"/>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13702CF4-CE54-5638-0072-DF9F0105C819}"/>
              </a:ext>
            </a:extLst>
          </p:cNvPr>
          <p:cNvSpPr/>
          <p:nvPr/>
        </p:nvSpPr>
        <p:spPr>
          <a:xfrm>
            <a:off x="-509666" y="1354796"/>
            <a:ext cx="13001428" cy="5753370"/>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D9AAF11-A303-082B-4C84-25576A2362CE}"/>
              </a:ext>
            </a:extLst>
          </p:cNvPr>
          <p:cNvSpPr>
            <a:spLocks noGrp="1"/>
          </p:cNvSpPr>
          <p:nvPr>
            <p:ph type="title"/>
          </p:nvPr>
        </p:nvSpPr>
        <p:spPr>
          <a:xfrm>
            <a:off x="322649" y="594360"/>
            <a:ext cx="9824241" cy="615015"/>
          </a:xfrm>
        </p:spPr>
        <p:txBody>
          <a:bodyPr>
            <a:normAutofit/>
          </a:bodyPr>
          <a:lstStyle/>
          <a:p>
            <a:r>
              <a:rPr lang="en-US" sz="2350"/>
              <a:t>Improved Fishing Gear Design to Minimize Ecosystem Impacts</a:t>
            </a:r>
          </a:p>
        </p:txBody>
      </p:sp>
      <p:sp>
        <p:nvSpPr>
          <p:cNvPr id="7" name="Snip Single Corner Rectangle 6">
            <a:extLst>
              <a:ext uri="{FF2B5EF4-FFF2-40B4-BE49-F238E27FC236}">
                <a16:creationId xmlns:a16="http://schemas.microsoft.com/office/drawing/2014/main" id="{5CA76C92-202C-EF57-9319-C56A19E64CB9}"/>
              </a:ext>
            </a:extLst>
          </p:cNvPr>
          <p:cNvSpPr/>
          <p:nvPr/>
        </p:nvSpPr>
        <p:spPr>
          <a:xfrm flipV="1">
            <a:off x="-300038" y="1351320"/>
            <a:ext cx="367198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23DEEDC7-265D-F327-B246-3C1A108D36EE}"/>
              </a:ext>
            </a:extLst>
          </p:cNvPr>
          <p:cNvSpPr>
            <a:spLocks noGrp="1"/>
          </p:cNvSpPr>
          <p:nvPr>
            <p:ph type="body" sz="quarter" idx="12"/>
          </p:nvPr>
        </p:nvSpPr>
        <p:spPr>
          <a:xfrm>
            <a:off x="354491" y="1429296"/>
            <a:ext cx="2661425" cy="438987"/>
          </a:xfrm>
        </p:spPr>
        <p:txBody>
          <a:bodyPr/>
          <a:lstStyle/>
          <a:p>
            <a:r>
              <a:rPr lang="en-US"/>
              <a:t>SCIENCE-LED INNOVATION</a:t>
            </a:r>
          </a:p>
        </p:txBody>
      </p:sp>
      <p:cxnSp>
        <p:nvCxnSpPr>
          <p:cNvPr id="8" name="Straight Connector 7">
            <a:extLst>
              <a:ext uri="{FF2B5EF4-FFF2-40B4-BE49-F238E27FC236}">
                <a16:creationId xmlns:a16="http://schemas.microsoft.com/office/drawing/2014/main" id="{91F6C368-5D95-E38C-34B8-B47BA61623AB}"/>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6" name="Group 15">
            <a:extLst>
              <a:ext uri="{FF2B5EF4-FFF2-40B4-BE49-F238E27FC236}">
                <a16:creationId xmlns:a16="http://schemas.microsoft.com/office/drawing/2014/main" id="{F6AA5DA7-6A01-C2A6-BA98-85BBC60DD7D5}"/>
              </a:ext>
            </a:extLst>
          </p:cNvPr>
          <p:cNvGrpSpPr/>
          <p:nvPr/>
        </p:nvGrpSpPr>
        <p:grpSpPr>
          <a:xfrm>
            <a:off x="428494" y="2172797"/>
            <a:ext cx="5393730" cy="4070958"/>
            <a:chOff x="577084" y="2172797"/>
            <a:chExt cx="5393730" cy="4070958"/>
          </a:xfrm>
        </p:grpSpPr>
        <p:sp>
          <p:nvSpPr>
            <p:cNvPr id="11" name="Rectangle 10">
              <a:extLst>
                <a:ext uri="{FF2B5EF4-FFF2-40B4-BE49-F238E27FC236}">
                  <a16:creationId xmlns:a16="http://schemas.microsoft.com/office/drawing/2014/main" id="{E330E822-8729-33F1-B0AA-57EF1D27479E}"/>
                </a:ext>
              </a:extLst>
            </p:cNvPr>
            <p:cNvSpPr>
              <a:spLocks/>
            </p:cNvSpPr>
            <p:nvPr/>
          </p:nvSpPr>
          <p:spPr>
            <a:xfrm>
              <a:off x="577084" y="2472966"/>
              <a:ext cx="5390431" cy="3770789"/>
            </a:xfrm>
            <a:prstGeom prst="rect">
              <a:avLst/>
            </a:prstGeom>
            <a:solidFill>
              <a:srgbClr val="589CA1">
                <a:alpha val="0"/>
              </a:srgbClr>
            </a:solidFill>
            <a:ln w="12700">
              <a:solidFill>
                <a:srgbClr val="203D94"/>
              </a:solidFill>
            </a:ln>
          </p:spPr>
          <p:txBody>
            <a:bodyPr wrap="square" lIns="91440" tIns="274320" rIns="274320" bIns="182880" numCol="1" spcCol="365760">
              <a:noAutofit/>
            </a:bodyPr>
            <a:lstStyle/>
            <a:p>
              <a:pPr marL="548640" marR="0" lvl="0" indent="0" algn="l" defTabSz="914400" rtl="0" eaLnBrk="1" fontAlgn="auto" latinLnBrk="0" hangingPunct="1">
                <a:lnSpc>
                  <a:spcPct val="120000"/>
                </a:lnSpc>
                <a:spcBef>
                  <a:spcPts val="0"/>
                </a:spcBef>
                <a:spcAft>
                  <a:spcPts val="16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Bulky and heavy</a:t>
              </a:r>
            </a:p>
            <a:p>
              <a:pPr marL="548640" marR="0" lvl="0" indent="0" algn="l" defTabSz="914400" rtl="0" eaLnBrk="1" fontAlgn="auto" latinLnBrk="0" hangingPunct="1">
                <a:lnSpc>
                  <a:spcPct val="120000"/>
                </a:lnSpc>
                <a:spcBef>
                  <a:spcPts val="0"/>
                </a:spcBef>
                <a:spcAft>
                  <a:spcPts val="16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Hard to build</a:t>
              </a:r>
            </a:p>
            <a:p>
              <a:pPr marL="548640" marR="0" lvl="0" indent="0" algn="l" defTabSz="914400" rtl="0" eaLnBrk="1" fontAlgn="auto" latinLnBrk="0" hangingPunct="1">
                <a:lnSpc>
                  <a:spcPct val="120000"/>
                </a:lnSpc>
                <a:spcBef>
                  <a:spcPts val="0"/>
                </a:spcBef>
                <a:spcAft>
                  <a:spcPts val="16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Results in ghost fishing,</a:t>
              </a:r>
              <a:b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b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marine pollution, and</a:t>
              </a:r>
              <a:b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b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damage to </a:t>
              </a:r>
              <a:r>
                <a:rPr lang="en-US" sz="1600">
                  <a:solidFill>
                    <a:srgbClr val="0C1114"/>
                  </a:solidFill>
                  <a:latin typeface="Arial" panose="020B0604020202020204"/>
                </a:rPr>
                <a:t>habitats</a:t>
              </a: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a:p>
              <a:pPr marL="548640" marR="0" lvl="0" indent="0" algn="l" defTabSz="914400" rtl="0" eaLnBrk="1" fontAlgn="auto" latinLnBrk="0" hangingPunct="1">
                <a:lnSpc>
                  <a:spcPct val="120000"/>
                </a:lnSpc>
                <a:spcBef>
                  <a:spcPts val="0"/>
                </a:spcBef>
                <a:spcAft>
                  <a:spcPts val="1600"/>
                </a:spcAft>
                <a:buClrTx/>
                <a:buSzTx/>
                <a:buFontTx/>
                <a:buNone/>
                <a:tabLst/>
                <a:defRPr/>
              </a:pP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a:p>
              <a:pPr marL="91440" marR="0" lvl="0" indent="0" algn="l" defTabSz="914400" rtl="0" eaLnBrk="1" fontAlgn="auto" latinLnBrk="0" hangingPunct="1">
                <a:lnSpc>
                  <a:spcPct val="120000"/>
                </a:lnSpc>
                <a:spcBef>
                  <a:spcPts val="0"/>
                </a:spcBef>
                <a:spcAft>
                  <a:spcPts val="1200"/>
                </a:spcAft>
                <a:buClrTx/>
                <a:buSzTx/>
                <a:buFontTx/>
                <a:buNone/>
                <a:tabLst/>
                <a:defRPr/>
              </a:pP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12" name="Rectangle 11">
              <a:extLst>
                <a:ext uri="{FF2B5EF4-FFF2-40B4-BE49-F238E27FC236}">
                  <a16:creationId xmlns:a16="http://schemas.microsoft.com/office/drawing/2014/main" id="{D1FCF4F4-7487-7F4B-957C-CA1D21EC6BA9}"/>
                </a:ext>
              </a:extLst>
            </p:cNvPr>
            <p:cNvSpPr>
              <a:spLocks/>
            </p:cNvSpPr>
            <p:nvPr/>
          </p:nvSpPr>
          <p:spPr>
            <a:xfrm>
              <a:off x="577086" y="2172797"/>
              <a:ext cx="5393728" cy="360612"/>
            </a:xfrm>
            <a:prstGeom prst="rect">
              <a:avLst/>
            </a:prstGeom>
            <a:solidFill>
              <a:srgbClr val="203D94"/>
            </a:solidFill>
            <a:ln>
              <a:solidFill>
                <a:srgbClr val="203D94"/>
              </a:solidFill>
            </a:ln>
          </p:spPr>
          <p:txBody>
            <a:bodyPr wrap="square" lIns="91440" numCol="1" spcCol="365760">
              <a:spAutoFit/>
            </a:bodyPr>
            <a:lstStyle/>
            <a:p>
              <a:pPr marL="91440" marR="0" lvl="0" indent="0" algn="l" defTabSz="914400" rtl="0" eaLnBrk="1" fontAlgn="auto" latinLnBrk="0" hangingPunct="1">
                <a:lnSpc>
                  <a:spcPct val="120000"/>
                </a:lnSpc>
                <a:spcBef>
                  <a:spcPts val="0"/>
                </a:spcBef>
                <a:spcAft>
                  <a:spcPts val="1200"/>
                </a:spcAft>
                <a:buClrTx/>
                <a:buSzTx/>
                <a:buFontTx/>
                <a:buNone/>
                <a:tabLst/>
                <a:defRPr/>
              </a:pPr>
              <a:r>
                <a:rPr kumimoji="0" lang="en-US" sz="16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Conventional FAD</a:t>
              </a:r>
            </a:p>
          </p:txBody>
        </p:sp>
        <p:pic>
          <p:nvPicPr>
            <p:cNvPr id="13" name="Picture 12">
              <a:extLst>
                <a:ext uri="{FF2B5EF4-FFF2-40B4-BE49-F238E27FC236}">
                  <a16:creationId xmlns:a16="http://schemas.microsoft.com/office/drawing/2014/main" id="{6723A4F1-EF67-CE42-C8E6-A64672283154}"/>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68928" y="2712669"/>
              <a:ext cx="347472" cy="347472"/>
            </a:xfrm>
            <a:prstGeom prst="rect">
              <a:avLst/>
            </a:prstGeom>
          </p:spPr>
        </p:pic>
        <p:pic>
          <p:nvPicPr>
            <p:cNvPr id="14" name="Picture 13">
              <a:extLst>
                <a:ext uri="{FF2B5EF4-FFF2-40B4-BE49-F238E27FC236}">
                  <a16:creationId xmlns:a16="http://schemas.microsoft.com/office/drawing/2014/main" id="{A5A6B5E4-6B18-F8DA-037C-6CB3828BA42C}"/>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68928" y="3212712"/>
              <a:ext cx="347472" cy="347472"/>
            </a:xfrm>
            <a:prstGeom prst="rect">
              <a:avLst/>
            </a:prstGeom>
          </p:spPr>
        </p:pic>
        <p:pic>
          <p:nvPicPr>
            <p:cNvPr id="15" name="Picture 14">
              <a:extLst>
                <a:ext uri="{FF2B5EF4-FFF2-40B4-BE49-F238E27FC236}">
                  <a16:creationId xmlns:a16="http://schemas.microsoft.com/office/drawing/2014/main" id="{225127E2-CE9F-B041-FD6B-8D3C2D7FDFAE}"/>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768928" y="3698005"/>
              <a:ext cx="347472" cy="347472"/>
            </a:xfrm>
            <a:prstGeom prst="rect">
              <a:avLst/>
            </a:prstGeom>
          </p:spPr>
        </p:pic>
        <p:pic>
          <p:nvPicPr>
            <p:cNvPr id="44" name="Picture 43" descr="A close-up of a net&#10;&#10;AI-generated content may be incorrect.">
              <a:extLst>
                <a:ext uri="{FF2B5EF4-FFF2-40B4-BE49-F238E27FC236}">
                  <a16:creationId xmlns:a16="http://schemas.microsoft.com/office/drawing/2014/main" id="{62B96E83-1B8B-F2EF-DA3B-FEF042443005}"/>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4445510" y="2486237"/>
              <a:ext cx="1176011" cy="2932933"/>
            </a:xfrm>
            <a:prstGeom prst="rect">
              <a:avLst/>
            </a:prstGeom>
          </p:spPr>
        </p:pic>
        <p:pic>
          <p:nvPicPr>
            <p:cNvPr id="45" name="Picture 44" descr="A close-up of a net&#10;&#10;AI-generated content may be incorrect.">
              <a:extLst>
                <a:ext uri="{FF2B5EF4-FFF2-40B4-BE49-F238E27FC236}">
                  <a16:creationId xmlns:a16="http://schemas.microsoft.com/office/drawing/2014/main" id="{4A90D4BB-F7A0-3906-46B8-8FD85F4E5F8E}"/>
                </a:ext>
              </a:extLst>
            </p:cNvPr>
            <p:cNvPicPr>
              <a:picLocks noChangeAspect="1"/>
            </p:cNvPicPr>
            <p:nvPr/>
          </p:nvPicPr>
          <p:blipFill>
            <a:blip r:embed="rId5" cstate="email">
              <a:extLst>
                <a:ext uri="{28A0092B-C50C-407E-A947-70E740481C1C}">
                  <a14:useLocalDpi xmlns:a14="http://schemas.microsoft.com/office/drawing/2010/main"/>
                </a:ext>
              </a:extLst>
            </a:blip>
            <a:srcRect t="-2530" r="-534" b="-3271"/>
            <a:stretch>
              <a:fillRect/>
            </a:stretch>
          </p:blipFill>
          <p:spPr>
            <a:xfrm>
              <a:off x="3329175" y="3044580"/>
              <a:ext cx="1176011" cy="3103077"/>
            </a:xfrm>
            <a:prstGeom prst="rect">
              <a:avLst/>
            </a:prstGeom>
          </p:spPr>
        </p:pic>
      </p:grpSp>
      <p:grpSp>
        <p:nvGrpSpPr>
          <p:cNvPr id="21" name="Group 20">
            <a:extLst>
              <a:ext uri="{FF2B5EF4-FFF2-40B4-BE49-F238E27FC236}">
                <a16:creationId xmlns:a16="http://schemas.microsoft.com/office/drawing/2014/main" id="{ECC845D0-B8E9-E6B4-70EF-23713F7183F8}"/>
              </a:ext>
            </a:extLst>
          </p:cNvPr>
          <p:cNvGrpSpPr/>
          <p:nvPr/>
        </p:nvGrpSpPr>
        <p:grpSpPr>
          <a:xfrm>
            <a:off x="6049722" y="2172797"/>
            <a:ext cx="5390432" cy="4070958"/>
            <a:chOff x="6221178" y="2172797"/>
            <a:chExt cx="5390432" cy="4070958"/>
          </a:xfrm>
        </p:grpSpPr>
        <p:sp>
          <p:nvSpPr>
            <p:cNvPr id="22" name="Rectangle 21">
              <a:extLst>
                <a:ext uri="{FF2B5EF4-FFF2-40B4-BE49-F238E27FC236}">
                  <a16:creationId xmlns:a16="http://schemas.microsoft.com/office/drawing/2014/main" id="{02531E32-C36B-BC4A-96B6-C2F4E8AA8EE2}"/>
                </a:ext>
              </a:extLst>
            </p:cNvPr>
            <p:cNvSpPr>
              <a:spLocks/>
            </p:cNvSpPr>
            <p:nvPr/>
          </p:nvSpPr>
          <p:spPr>
            <a:xfrm>
              <a:off x="6221178" y="2472967"/>
              <a:ext cx="5390431" cy="3770788"/>
            </a:xfrm>
            <a:prstGeom prst="rect">
              <a:avLst/>
            </a:prstGeom>
            <a:solidFill>
              <a:srgbClr val="589CA1">
                <a:alpha val="0"/>
              </a:srgbClr>
            </a:solidFill>
            <a:ln w="12700">
              <a:solidFill>
                <a:srgbClr val="589CA1"/>
              </a:solidFill>
            </a:ln>
          </p:spPr>
          <p:txBody>
            <a:bodyPr wrap="square" lIns="91440" tIns="274320" rIns="274320" bIns="182880" numCol="1" spcCol="365760">
              <a:noAutofit/>
            </a:bodyPr>
            <a:lstStyle/>
            <a:p>
              <a:pPr marL="548640" marR="0" lvl="0" indent="0" algn="l" defTabSz="914400" rtl="0" eaLnBrk="1" fontAlgn="auto" latinLnBrk="0" hangingPunct="1">
                <a:lnSpc>
                  <a:spcPct val="120000"/>
                </a:lnSpc>
                <a:spcBef>
                  <a:spcPts val="0"/>
                </a:spcBef>
                <a:spcAft>
                  <a:spcPts val="16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Light and easy</a:t>
              </a:r>
              <a:b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b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to handle</a:t>
              </a:r>
            </a:p>
            <a:p>
              <a:pPr marL="548640" marR="0" lvl="0" indent="0" algn="l" defTabSz="914400" rtl="0" eaLnBrk="1" fontAlgn="auto" latinLnBrk="0" hangingPunct="1">
                <a:lnSpc>
                  <a:spcPct val="120000"/>
                </a:lnSpc>
                <a:spcBef>
                  <a:spcPts val="0"/>
                </a:spcBef>
                <a:spcAft>
                  <a:spcPts val="16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Materials available worldwide</a:t>
              </a:r>
            </a:p>
            <a:p>
              <a:pPr marL="548640" marR="0" lvl="0" indent="0" algn="l" defTabSz="914400" rtl="0" eaLnBrk="1" fontAlgn="auto" latinLnBrk="0" hangingPunct="1">
                <a:lnSpc>
                  <a:spcPct val="120000"/>
                </a:lnSpc>
                <a:spcBef>
                  <a:spcPts val="0"/>
                </a:spcBef>
                <a:spcAft>
                  <a:spcPts val="16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Easy to build and low cost</a:t>
              </a:r>
            </a:p>
            <a:p>
              <a:pPr marL="91440" marR="0" lvl="0" indent="0" algn="l" defTabSz="914400" rtl="0" eaLnBrk="1" fontAlgn="auto" latinLnBrk="0" hangingPunct="1">
                <a:lnSpc>
                  <a:spcPct val="120000"/>
                </a:lnSpc>
                <a:spcBef>
                  <a:spcPts val="0"/>
                </a:spcBef>
                <a:spcAft>
                  <a:spcPts val="1200"/>
                </a:spcAft>
                <a:buClrTx/>
                <a:buSzTx/>
                <a:buFontTx/>
                <a:buNone/>
                <a:tabLst/>
                <a:defRPr/>
              </a:pP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24" name="Rectangle 23">
              <a:extLst>
                <a:ext uri="{FF2B5EF4-FFF2-40B4-BE49-F238E27FC236}">
                  <a16:creationId xmlns:a16="http://schemas.microsoft.com/office/drawing/2014/main" id="{921E8C4B-69BF-0079-C42F-14972246AEBC}"/>
                </a:ext>
              </a:extLst>
            </p:cNvPr>
            <p:cNvSpPr>
              <a:spLocks/>
            </p:cNvSpPr>
            <p:nvPr/>
          </p:nvSpPr>
          <p:spPr>
            <a:xfrm>
              <a:off x="6221180" y="2172797"/>
              <a:ext cx="5390430" cy="360612"/>
            </a:xfrm>
            <a:prstGeom prst="rect">
              <a:avLst/>
            </a:prstGeom>
            <a:solidFill>
              <a:srgbClr val="589CA1"/>
            </a:solidFill>
            <a:ln>
              <a:solidFill>
                <a:srgbClr val="589CA1"/>
              </a:solidFill>
            </a:ln>
          </p:spPr>
          <p:txBody>
            <a:bodyPr wrap="square" lIns="91440" numCol="1" spcCol="365760">
              <a:spAutoFit/>
            </a:bodyPr>
            <a:lstStyle/>
            <a:p>
              <a:pPr marL="91440" marR="0" lvl="0" indent="0" algn="l" defTabSz="914400" rtl="0" eaLnBrk="1" fontAlgn="auto" latinLnBrk="0" hangingPunct="1">
                <a:lnSpc>
                  <a:spcPct val="120000"/>
                </a:lnSpc>
                <a:spcBef>
                  <a:spcPts val="0"/>
                </a:spcBef>
                <a:spcAft>
                  <a:spcPts val="1200"/>
                </a:spcAft>
                <a:buClrTx/>
                <a:buSzTx/>
                <a:buFontTx/>
                <a:buNone/>
                <a:tabLst/>
                <a:defRPr/>
              </a:pPr>
              <a:r>
                <a:rPr kumimoji="0" lang="en-US" sz="16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Jelly-FAD</a:t>
              </a:r>
            </a:p>
          </p:txBody>
        </p:sp>
        <p:pic>
          <p:nvPicPr>
            <p:cNvPr id="25" name="Picture 24">
              <a:extLst>
                <a:ext uri="{FF2B5EF4-FFF2-40B4-BE49-F238E27FC236}">
                  <a16:creationId xmlns:a16="http://schemas.microsoft.com/office/drawing/2014/main" id="{6052BD5F-9141-E89A-35B2-71E6FF3D67A2}"/>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6413022" y="2712669"/>
              <a:ext cx="347472" cy="347472"/>
            </a:xfrm>
            <a:prstGeom prst="rect">
              <a:avLst/>
            </a:prstGeom>
          </p:spPr>
        </p:pic>
        <p:pic>
          <p:nvPicPr>
            <p:cNvPr id="26" name="Picture 25">
              <a:extLst>
                <a:ext uri="{FF2B5EF4-FFF2-40B4-BE49-F238E27FC236}">
                  <a16:creationId xmlns:a16="http://schemas.microsoft.com/office/drawing/2014/main" id="{824DEB49-955F-7DBF-9AC7-05CE1DF53405}"/>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6413022" y="3509786"/>
              <a:ext cx="347472" cy="347472"/>
            </a:xfrm>
            <a:prstGeom prst="rect">
              <a:avLst/>
            </a:prstGeom>
          </p:spPr>
        </p:pic>
        <p:pic>
          <p:nvPicPr>
            <p:cNvPr id="27" name="Picture 26">
              <a:extLst>
                <a:ext uri="{FF2B5EF4-FFF2-40B4-BE49-F238E27FC236}">
                  <a16:creationId xmlns:a16="http://schemas.microsoft.com/office/drawing/2014/main" id="{4DC093B2-DE60-5A54-DF86-7FDDA7352FC1}"/>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6413022" y="4007343"/>
              <a:ext cx="347472" cy="347472"/>
            </a:xfrm>
            <a:prstGeom prst="rect">
              <a:avLst/>
            </a:prstGeom>
          </p:spPr>
        </p:pic>
        <p:pic>
          <p:nvPicPr>
            <p:cNvPr id="28" name="Picture 27">
              <a:extLst>
                <a:ext uri="{FF2B5EF4-FFF2-40B4-BE49-F238E27FC236}">
                  <a16:creationId xmlns:a16="http://schemas.microsoft.com/office/drawing/2014/main" id="{3FD5972B-19DC-389C-2FBC-DBD08D8738F8}"/>
                </a:ext>
              </a:extLst>
            </p:cNvPr>
            <p:cNvPicPr>
              <a:picLocks noChangeAspect="1"/>
            </p:cNvPicPr>
            <p:nvPr/>
          </p:nvPicPr>
          <p:blipFill>
            <a:blip r:embed="rId7" cstate="email">
              <a:extLst>
                <a:ext uri="{BEBA8EAE-BF5A-486C-A8C5-ECC9F3942E4B}">
                  <a14:imgProps xmlns:a14="http://schemas.microsoft.com/office/drawing/2010/main">
                    <a14:imgLayer r:embed="rId8">
                      <a14:imgEffect>
                        <a14:brightnessContrast contrast="-20000"/>
                      </a14:imgEffect>
                    </a14:imgLayer>
                  </a14:imgProps>
                </a:ext>
                <a:ext uri="{28A0092B-C50C-407E-A947-70E740481C1C}">
                  <a14:useLocalDpi xmlns:a14="http://schemas.microsoft.com/office/drawing/2010/main"/>
                </a:ext>
              </a:extLst>
            </a:blip>
            <a:stretch>
              <a:fillRect/>
            </a:stretch>
          </p:blipFill>
          <p:spPr>
            <a:xfrm>
              <a:off x="8834134" y="2699951"/>
              <a:ext cx="2388618" cy="3377261"/>
            </a:xfrm>
            <a:prstGeom prst="rect">
              <a:avLst/>
            </a:prstGeom>
          </p:spPr>
        </p:pic>
      </p:grpSp>
      <p:sp>
        <p:nvSpPr>
          <p:cNvPr id="3" name="Rectangle 2">
            <a:extLst>
              <a:ext uri="{FF2B5EF4-FFF2-40B4-BE49-F238E27FC236}">
                <a16:creationId xmlns:a16="http://schemas.microsoft.com/office/drawing/2014/main" id="{5799F6DE-99B1-56BF-E122-B84D171A8558}"/>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24</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92252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73A03B-7EC9-DBE2-6C6F-4A065420759A}"/>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BD954E2A-D13D-51A3-B0E5-344C776300A4}"/>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973E93A5-4021-D0CC-DC41-DEB36BF9E04E}"/>
              </a:ext>
            </a:extLst>
          </p:cNvPr>
          <p:cNvSpPr>
            <a:spLocks noGrp="1"/>
          </p:cNvSpPr>
          <p:nvPr>
            <p:ph type="title"/>
          </p:nvPr>
        </p:nvSpPr>
        <p:spPr>
          <a:xfrm>
            <a:off x="322649" y="594360"/>
            <a:ext cx="9824241" cy="615015"/>
          </a:xfrm>
        </p:spPr>
        <p:txBody>
          <a:bodyPr>
            <a:normAutofit/>
          </a:bodyPr>
          <a:lstStyle/>
          <a:p>
            <a:r>
              <a:rPr lang="en-US"/>
              <a:t>Consistent, Coordinated Advocacy to RFMOs</a:t>
            </a:r>
          </a:p>
        </p:txBody>
      </p:sp>
      <p:sp>
        <p:nvSpPr>
          <p:cNvPr id="7" name="Snip Single Corner Rectangle 6">
            <a:extLst>
              <a:ext uri="{FF2B5EF4-FFF2-40B4-BE49-F238E27FC236}">
                <a16:creationId xmlns:a16="http://schemas.microsoft.com/office/drawing/2014/main" id="{1502EA80-4F7D-BF6D-E956-401D473449A7}"/>
              </a:ext>
            </a:extLst>
          </p:cNvPr>
          <p:cNvSpPr/>
          <p:nvPr/>
        </p:nvSpPr>
        <p:spPr>
          <a:xfrm flipV="1">
            <a:off x="-871538" y="1351320"/>
            <a:ext cx="360054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C9DAE03A-5CE7-2625-2228-3CD2AA84056B}"/>
              </a:ext>
            </a:extLst>
          </p:cNvPr>
          <p:cNvSpPr>
            <a:spLocks noGrp="1"/>
          </p:cNvSpPr>
          <p:nvPr>
            <p:ph type="body" sz="quarter" idx="12"/>
          </p:nvPr>
        </p:nvSpPr>
        <p:spPr>
          <a:xfrm>
            <a:off x="354491" y="1429296"/>
            <a:ext cx="2661425" cy="438987"/>
          </a:xfrm>
        </p:spPr>
        <p:txBody>
          <a:bodyPr/>
          <a:lstStyle/>
          <a:p>
            <a:r>
              <a:rPr lang="en-US"/>
              <a:t>GLOBAL INFLUENCE</a:t>
            </a:r>
          </a:p>
        </p:txBody>
      </p:sp>
      <p:cxnSp>
        <p:nvCxnSpPr>
          <p:cNvPr id="8" name="Straight Connector 7">
            <a:extLst>
              <a:ext uri="{FF2B5EF4-FFF2-40B4-BE49-F238E27FC236}">
                <a16:creationId xmlns:a16="http://schemas.microsoft.com/office/drawing/2014/main" id="{8A32ECF5-C701-DCE0-171A-1D61928B447F}"/>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Marcador de contenido 2">
            <a:extLst>
              <a:ext uri="{FF2B5EF4-FFF2-40B4-BE49-F238E27FC236}">
                <a16:creationId xmlns:a16="http://schemas.microsoft.com/office/drawing/2014/main" id="{15DD067B-A965-1D3A-EF77-D1D436A308B7}"/>
              </a:ext>
            </a:extLst>
          </p:cNvPr>
          <p:cNvSpPr txBox="1">
            <a:spLocks/>
          </p:cNvSpPr>
          <p:nvPr/>
        </p:nvSpPr>
        <p:spPr>
          <a:xfrm>
            <a:off x="354492" y="2091797"/>
            <a:ext cx="5382632" cy="3397408"/>
          </a:xfrm>
          <a:prstGeom prst="rect">
            <a:avLst/>
          </a:prstGeom>
        </p:spPr>
        <p:txBody>
          <a:bodyPr>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ISSF and its participating companies have driven policy change through sustained advocacy.</a:t>
            </a:r>
          </a:p>
          <a:p>
            <a:pPr marL="468630" marR="0" lvl="0" indent="-285750" algn="l" defTabSz="914400" rtl="0" eaLnBrk="1" fontAlgn="auto" latinLnBrk="0" hangingPunct="1">
              <a:lnSpc>
                <a:spcPct val="110000"/>
              </a:lnSpc>
              <a:spcBef>
                <a:spcPts val="0"/>
              </a:spcBef>
              <a:spcAft>
                <a:spcPts val="600"/>
              </a:spcAft>
              <a:buClrTx/>
              <a:buSzTx/>
              <a:buFont typeface="Wingdings" pitchFamily="2" charset="2"/>
              <a:buChar char="ü"/>
              <a:tabLst/>
              <a:defRPr/>
            </a:pP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Direct meetings</a:t>
            </a:r>
          </a:p>
          <a:p>
            <a:pPr marL="468630" marR="0" lvl="0" indent="-285750" algn="l" defTabSz="914400" rtl="0" eaLnBrk="1" fontAlgn="auto" latinLnBrk="0" hangingPunct="1">
              <a:lnSpc>
                <a:spcPct val="110000"/>
              </a:lnSpc>
              <a:spcBef>
                <a:spcPts val="0"/>
              </a:spcBef>
              <a:spcAft>
                <a:spcPts val="600"/>
              </a:spcAft>
              <a:buClrTx/>
              <a:buSzTx/>
              <a:buFont typeface="Wingdings" pitchFamily="2" charset="2"/>
              <a:buChar char="ü"/>
              <a:tabLst/>
              <a:defRPr/>
            </a:pP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Input via national advisory committees</a:t>
            </a:r>
          </a:p>
          <a:p>
            <a:pPr marL="468630" marR="0" lvl="0" indent="-285750" algn="l" defTabSz="914400" rtl="0" eaLnBrk="1" fontAlgn="auto" latinLnBrk="0" hangingPunct="1">
              <a:lnSpc>
                <a:spcPct val="110000"/>
              </a:lnSpc>
              <a:spcBef>
                <a:spcPts val="0"/>
              </a:spcBef>
              <a:spcAft>
                <a:spcPts val="600"/>
              </a:spcAft>
              <a:buClrTx/>
              <a:buSzTx/>
              <a:buFont typeface="Wingdings" pitchFamily="2" charset="2"/>
              <a:buChar char="ü"/>
              <a:tabLst/>
              <a:defRPr/>
            </a:pP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Engagement with vessels, MSC clients, FIPs</a:t>
            </a:r>
          </a:p>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D6D8C5F4-512F-35AB-4A91-9F108D0FDEC9}"/>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25</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5B3BFE9D-F30A-AC0D-175E-F613B2B1C917}"/>
              </a:ext>
            </a:extLst>
          </p:cNvPr>
          <p:cNvPicPr>
            <a:picLocks noChangeAspect="1"/>
          </p:cNvPicPr>
          <p:nvPr/>
        </p:nvPicPr>
        <p:blipFill>
          <a:blip r:embed="rId3"/>
          <a:stretch>
            <a:fillRect/>
          </a:stretch>
        </p:blipFill>
        <p:spPr>
          <a:xfrm>
            <a:off x="641974" y="4367982"/>
            <a:ext cx="5002974" cy="1895658"/>
          </a:xfrm>
          <a:prstGeom prst="rect">
            <a:avLst/>
          </a:prstGeom>
        </p:spPr>
      </p:pic>
      <p:pic>
        <p:nvPicPr>
          <p:cNvPr id="15" name="Picture 14">
            <a:extLst>
              <a:ext uri="{FF2B5EF4-FFF2-40B4-BE49-F238E27FC236}">
                <a16:creationId xmlns:a16="http://schemas.microsoft.com/office/drawing/2014/main" id="{A52976B5-41A3-7C74-8293-A24611276A35}"/>
              </a:ext>
            </a:extLst>
          </p:cNvPr>
          <p:cNvPicPr>
            <a:picLocks noChangeAspect="1"/>
          </p:cNvPicPr>
          <p:nvPr/>
        </p:nvPicPr>
        <p:blipFill>
          <a:blip r:embed="rId4"/>
          <a:stretch>
            <a:fillRect/>
          </a:stretch>
        </p:blipFill>
        <p:spPr>
          <a:xfrm>
            <a:off x="6063274" y="3061866"/>
            <a:ext cx="5486752" cy="3865551"/>
          </a:xfrm>
          <a:prstGeom prst="rect">
            <a:avLst/>
          </a:prstGeom>
        </p:spPr>
      </p:pic>
      <p:grpSp>
        <p:nvGrpSpPr>
          <p:cNvPr id="14" name="Group 13">
            <a:extLst>
              <a:ext uri="{FF2B5EF4-FFF2-40B4-BE49-F238E27FC236}">
                <a16:creationId xmlns:a16="http://schemas.microsoft.com/office/drawing/2014/main" id="{69B4C2C3-28EE-A762-BFFB-A39146CC508D}"/>
              </a:ext>
            </a:extLst>
          </p:cNvPr>
          <p:cNvGrpSpPr/>
          <p:nvPr/>
        </p:nvGrpSpPr>
        <p:grpSpPr>
          <a:xfrm>
            <a:off x="9375143" y="1528954"/>
            <a:ext cx="2462365" cy="2473818"/>
            <a:chOff x="8931525" y="3602174"/>
            <a:chExt cx="2462365" cy="2473818"/>
          </a:xfrm>
        </p:grpSpPr>
        <p:pic>
          <p:nvPicPr>
            <p:cNvPr id="12" name="Picture 11">
              <a:extLst>
                <a:ext uri="{FF2B5EF4-FFF2-40B4-BE49-F238E27FC236}">
                  <a16:creationId xmlns:a16="http://schemas.microsoft.com/office/drawing/2014/main" id="{03525D50-CDC0-5623-2127-D7254B1C70C0}"/>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931525" y="3602174"/>
              <a:ext cx="2462365" cy="2473818"/>
            </a:xfrm>
            <a:prstGeom prst="rect">
              <a:avLst/>
            </a:prstGeom>
          </p:spPr>
        </p:pic>
        <p:sp>
          <p:nvSpPr>
            <p:cNvPr id="13" name="Google Shape;1765;p32">
              <a:extLst>
                <a:ext uri="{FF2B5EF4-FFF2-40B4-BE49-F238E27FC236}">
                  <a16:creationId xmlns:a16="http://schemas.microsoft.com/office/drawing/2014/main" id="{C889610A-EF4C-0354-149C-1FC9CF587280}"/>
                </a:ext>
              </a:extLst>
            </p:cNvPr>
            <p:cNvSpPr txBox="1"/>
            <p:nvPr/>
          </p:nvSpPr>
          <p:spPr>
            <a:xfrm>
              <a:off x="9070863" y="3896793"/>
              <a:ext cx="2183688" cy="1766597"/>
            </a:xfrm>
            <a:prstGeom prst="rect">
              <a:avLst/>
            </a:prstGeom>
            <a:noFill/>
            <a:ln>
              <a:noFill/>
            </a:ln>
          </p:spPr>
          <p:txBody>
            <a:bodyPr spcFirstLastPara="1" wrap="square" lIns="91425" tIns="45700" rIns="91425" bIns="45700" anchor="t" anchorCtr="0">
              <a:spAutoFit/>
            </a:bodyPr>
            <a:lstStyle/>
            <a:p>
              <a:pPr marL="0" marR="0" lvl="0" indent="0" algn="ctr" defTabSz="862686" rtl="0" eaLnBrk="1" fontAlgn="auto" latinLnBrk="0" hangingPunct="1">
                <a:lnSpc>
                  <a:spcPct val="100000"/>
                </a:lnSpc>
                <a:spcBef>
                  <a:spcPct val="2000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Arial" panose="020B0604020202020204"/>
                  <a:ea typeface="+mn-ea"/>
                  <a:cs typeface="Arial"/>
                </a:rPr>
                <a:t>450+</a:t>
              </a:r>
              <a:br>
                <a:rPr kumimoji="0" lang="en-US" sz="2400" b="1" i="0" u="none" strike="noStrike" kern="1200" cap="none" spc="0" normalizeH="0" baseline="0" noProof="0">
                  <a:ln>
                    <a:noFill/>
                  </a:ln>
                  <a:solidFill>
                    <a:srgbClr val="FFFFFF"/>
                  </a:solidFill>
                  <a:effectLst/>
                  <a:uLnTx/>
                  <a:uFillTx/>
                  <a:latin typeface="Arial" panose="020B0604020202020204"/>
                  <a:ea typeface="+mn-ea"/>
                  <a:cs typeface="Arial"/>
                </a:rPr>
              </a:br>
              <a:r>
                <a:rPr kumimoji="0" lang="en-US" sz="1600" b="1" i="0" u="none" strike="noStrike" kern="1200" cap="none" spc="0" normalizeH="0" baseline="0" noProof="0">
                  <a:ln>
                    <a:noFill/>
                  </a:ln>
                  <a:solidFill>
                    <a:srgbClr val="FFFFFF"/>
                  </a:solidFill>
                  <a:effectLst/>
                  <a:uLnTx/>
                  <a:uFillTx/>
                  <a:latin typeface="Arial" panose="020B0604020202020204"/>
                  <a:ea typeface="+mn-ea"/>
                  <a:cs typeface="Arial"/>
                </a:rPr>
                <a:t>advocacy letters delivered to RFMO delegates across four tuna regions</a:t>
              </a:r>
              <a:br>
                <a:rPr kumimoji="0" lang="en-US" sz="1600" b="1" i="0" u="none" strike="noStrike" kern="1200" cap="none" spc="0" normalizeH="0" baseline="0" noProof="0">
                  <a:ln>
                    <a:noFill/>
                  </a:ln>
                  <a:solidFill>
                    <a:srgbClr val="FFFFFF"/>
                  </a:solidFill>
                  <a:effectLst/>
                  <a:uLnTx/>
                  <a:uFillTx/>
                  <a:latin typeface="Arial" panose="020B0604020202020204"/>
                  <a:ea typeface="+mn-ea"/>
                  <a:cs typeface="Arial"/>
                </a:rPr>
              </a:br>
              <a:r>
                <a:rPr kumimoji="0" lang="en-US" sz="1600" b="1" i="0" u="none" strike="noStrike" kern="1200" cap="none" spc="0" normalizeH="0" baseline="0" noProof="0">
                  <a:ln>
                    <a:noFill/>
                  </a:ln>
                  <a:solidFill>
                    <a:srgbClr val="FFFFFF"/>
                  </a:solidFill>
                  <a:effectLst/>
                  <a:uLnTx/>
                  <a:uFillTx/>
                  <a:latin typeface="Arial" panose="020B0604020202020204"/>
                  <a:ea typeface="+mn-ea"/>
                  <a:cs typeface="Arial"/>
                </a:rPr>
                <a:t>in 2025</a:t>
              </a:r>
            </a:p>
          </p:txBody>
        </p:sp>
      </p:grpSp>
    </p:spTree>
    <p:extLst>
      <p:ext uri="{BB962C8B-B14F-4D97-AF65-F5344CB8AC3E}">
        <p14:creationId xmlns:p14="http://schemas.microsoft.com/office/powerpoint/2010/main" val="6020584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2CAD9-6BE7-823A-060E-17BD36252530}"/>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FDE35788-C31E-C3D5-C04C-6CEA8CAB624D}"/>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Snip Single Corner Rectangle 8">
            <a:extLst>
              <a:ext uri="{FF2B5EF4-FFF2-40B4-BE49-F238E27FC236}">
                <a16:creationId xmlns:a16="http://schemas.microsoft.com/office/drawing/2014/main" id="{2412303B-EAB1-3594-D787-9E29A29C2ACB}"/>
              </a:ext>
            </a:extLst>
          </p:cNvPr>
          <p:cNvSpPr/>
          <p:nvPr/>
        </p:nvSpPr>
        <p:spPr>
          <a:xfrm flipV="1">
            <a:off x="146471" y="1353312"/>
            <a:ext cx="332144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DFBDA9A6-1258-163D-280E-3A27CACA0BA3}"/>
              </a:ext>
            </a:extLst>
          </p:cNvPr>
          <p:cNvSpPr>
            <a:spLocks noGrp="1"/>
          </p:cNvSpPr>
          <p:nvPr>
            <p:ph type="title"/>
          </p:nvPr>
        </p:nvSpPr>
        <p:spPr>
          <a:xfrm>
            <a:off x="322649" y="594360"/>
            <a:ext cx="9824241" cy="615015"/>
          </a:xfrm>
        </p:spPr>
        <p:txBody>
          <a:bodyPr>
            <a:normAutofit/>
          </a:bodyPr>
          <a:lstStyle/>
          <a:p>
            <a:r>
              <a:rPr lang="en-US"/>
              <a:t>Independent Audits • Transparent Reporting • Verified Action </a:t>
            </a:r>
          </a:p>
        </p:txBody>
      </p:sp>
      <p:grpSp>
        <p:nvGrpSpPr>
          <p:cNvPr id="17" name="Group 16">
            <a:extLst>
              <a:ext uri="{FF2B5EF4-FFF2-40B4-BE49-F238E27FC236}">
                <a16:creationId xmlns:a16="http://schemas.microsoft.com/office/drawing/2014/main" id="{E1C26B45-6DAE-DC13-74A1-43CC7C5A89DD}"/>
              </a:ext>
            </a:extLst>
          </p:cNvPr>
          <p:cNvGrpSpPr/>
          <p:nvPr/>
        </p:nvGrpSpPr>
        <p:grpSpPr>
          <a:xfrm>
            <a:off x="4027563" y="3514155"/>
            <a:ext cx="3484935" cy="1564221"/>
            <a:chOff x="4380462" y="2604368"/>
            <a:chExt cx="3484935" cy="1564221"/>
          </a:xfrm>
        </p:grpSpPr>
        <p:pic>
          <p:nvPicPr>
            <p:cNvPr id="19" name="Picture 18">
              <a:extLst>
                <a:ext uri="{FF2B5EF4-FFF2-40B4-BE49-F238E27FC236}">
                  <a16:creationId xmlns:a16="http://schemas.microsoft.com/office/drawing/2014/main" id="{52F5C211-F237-0CD8-9A96-AFBF9E276925}"/>
                </a:ext>
              </a:extLst>
            </p:cNvPr>
            <p:cNvPicPr>
              <a:picLocks noChangeAspect="1"/>
            </p:cNvPicPr>
            <p:nvPr/>
          </p:nvPicPr>
          <p:blipFill>
            <a:blip r:embed="rId3"/>
            <a:stretch>
              <a:fillRect/>
            </a:stretch>
          </p:blipFill>
          <p:spPr>
            <a:xfrm>
              <a:off x="4380462" y="2663635"/>
              <a:ext cx="274320" cy="274320"/>
            </a:xfrm>
            <a:prstGeom prst="rect">
              <a:avLst/>
            </a:prstGeom>
          </p:spPr>
        </p:pic>
        <p:sp>
          <p:nvSpPr>
            <p:cNvPr id="20" name="Content Placeholder 2">
              <a:extLst>
                <a:ext uri="{FF2B5EF4-FFF2-40B4-BE49-F238E27FC236}">
                  <a16:creationId xmlns:a16="http://schemas.microsoft.com/office/drawing/2014/main" id="{933696A0-AA11-87A1-265E-AF360583DF93}"/>
                </a:ext>
              </a:extLst>
            </p:cNvPr>
            <p:cNvSpPr txBox="1">
              <a:spLocks/>
            </p:cNvSpPr>
            <p:nvPr/>
          </p:nvSpPr>
          <p:spPr>
            <a:xfrm>
              <a:off x="4664355" y="2604368"/>
              <a:ext cx="3201042" cy="156422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203D94"/>
                  </a:solidFill>
                  <a:effectLst/>
                  <a:uLnTx/>
                  <a:uFillTx/>
                  <a:latin typeface="Arial" panose="020B0604020202020204" pitchFamily="34" charset="0"/>
                  <a:ea typeface="+mn-ea"/>
                  <a:cs typeface="+mn-cs"/>
                </a:rPr>
                <a:t>Independent auditing </a:t>
              </a:r>
              <a:r>
                <a:rPr kumimoji="0" lang="en-US" sz="2200" b="0" i="0" u="none" strike="noStrike" kern="1200" cap="none" spc="0" normalizeH="0" baseline="0" noProof="0">
                  <a:ln>
                    <a:noFill/>
                  </a:ln>
                  <a:solidFill>
                    <a:srgbClr val="0C1114"/>
                  </a:solidFill>
                  <a:effectLst/>
                  <a:uLnTx/>
                  <a:uFillTx/>
                  <a:latin typeface="Arial" panose="020B0604020202020204" pitchFamily="34" charset="0"/>
                  <a:ea typeface="+mn-ea"/>
                  <a:cs typeface="+mn-cs"/>
                </a:rPr>
                <a:t>of vessel compliance with best practices</a:t>
              </a:r>
              <a:endParaRPr kumimoji="0" lang="en-US" sz="2200" b="1"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grpSp>
      <p:sp>
        <p:nvSpPr>
          <p:cNvPr id="7" name="Snip Single Corner Rectangle 6">
            <a:extLst>
              <a:ext uri="{FF2B5EF4-FFF2-40B4-BE49-F238E27FC236}">
                <a16:creationId xmlns:a16="http://schemas.microsoft.com/office/drawing/2014/main" id="{81C1C64D-97DF-4373-77DB-6B4F52BB1D64}"/>
              </a:ext>
            </a:extLst>
          </p:cNvPr>
          <p:cNvSpPr/>
          <p:nvPr/>
        </p:nvSpPr>
        <p:spPr>
          <a:xfrm flipV="1">
            <a:off x="-871538" y="1353312"/>
            <a:ext cx="4109008"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907AD33C-DB60-E000-8851-60634D943FB9}"/>
              </a:ext>
            </a:extLst>
          </p:cNvPr>
          <p:cNvSpPr>
            <a:spLocks noGrp="1"/>
          </p:cNvSpPr>
          <p:nvPr>
            <p:ph type="body" sz="quarter" idx="12"/>
          </p:nvPr>
        </p:nvSpPr>
        <p:spPr>
          <a:xfrm>
            <a:off x="354491" y="1429296"/>
            <a:ext cx="2954685" cy="438987"/>
          </a:xfrm>
        </p:spPr>
        <p:txBody>
          <a:bodyPr>
            <a:normAutofit/>
          </a:bodyPr>
          <a:lstStyle/>
          <a:p>
            <a:r>
              <a:rPr lang="en-US"/>
              <a:t>IMPLEMENTATION INTEGRITY</a:t>
            </a:r>
          </a:p>
        </p:txBody>
      </p:sp>
      <p:cxnSp>
        <p:nvCxnSpPr>
          <p:cNvPr id="8" name="Straight Connector 7">
            <a:extLst>
              <a:ext uri="{FF2B5EF4-FFF2-40B4-BE49-F238E27FC236}">
                <a16:creationId xmlns:a16="http://schemas.microsoft.com/office/drawing/2014/main" id="{7BFD9C3D-2F15-F64F-6937-406B3D2C96BC}"/>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Marcador de contenido 2">
            <a:extLst>
              <a:ext uri="{FF2B5EF4-FFF2-40B4-BE49-F238E27FC236}">
                <a16:creationId xmlns:a16="http://schemas.microsoft.com/office/drawing/2014/main" id="{F19D1FB6-45FD-6F1C-A6EF-0E3019363F25}"/>
              </a:ext>
            </a:extLst>
          </p:cNvPr>
          <p:cNvSpPr txBox="1">
            <a:spLocks/>
          </p:cNvSpPr>
          <p:nvPr/>
        </p:nvSpPr>
        <p:spPr>
          <a:xfrm>
            <a:off x="204149" y="2172416"/>
            <a:ext cx="11903018" cy="1289860"/>
          </a:xfrm>
          <a:prstGeom prst="rect">
            <a:avLst/>
          </a:prstGeom>
        </p:spPr>
        <p:txBody>
          <a:bodyPr>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Our approach for tuna fisheries &amp; stakeholders promotes the verifiable implementation of best practices in tuna supply chains</a:t>
            </a:r>
          </a:p>
        </p:txBody>
      </p:sp>
      <p:sp>
        <p:nvSpPr>
          <p:cNvPr id="25" name="Content Placeholder 2">
            <a:extLst>
              <a:ext uri="{FF2B5EF4-FFF2-40B4-BE49-F238E27FC236}">
                <a16:creationId xmlns:a16="http://schemas.microsoft.com/office/drawing/2014/main" id="{6F674A72-968C-4813-28B3-CF3E6122CCEC}"/>
              </a:ext>
            </a:extLst>
          </p:cNvPr>
          <p:cNvSpPr txBox="1">
            <a:spLocks/>
          </p:cNvSpPr>
          <p:nvPr/>
        </p:nvSpPr>
        <p:spPr>
          <a:xfrm>
            <a:off x="7784400" y="3555964"/>
            <a:ext cx="2805499" cy="518367"/>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2200" b="0" i="0" u="none" strike="noStrike" kern="1200" cap="none" spc="0" normalizeH="0" baseline="0" noProof="0">
                <a:ln>
                  <a:noFill/>
                </a:ln>
                <a:solidFill>
                  <a:srgbClr val="0C1114"/>
                </a:solidFill>
                <a:effectLst/>
                <a:uLnTx/>
                <a:uFillTx/>
                <a:latin typeface="Arial" panose="020B0604020202020204" pitchFamily="34" charset="0"/>
                <a:ea typeface="+mn-ea"/>
                <a:cs typeface="+mn-cs"/>
              </a:rPr>
              <a:t>ISSF works with tuna vessels &amp; processors </a:t>
            </a:r>
            <a:r>
              <a:rPr kumimoji="0" lang="en-US" sz="2200" b="1" i="0" u="none" strike="noStrike" kern="1200" cap="none" spc="0" normalizeH="0" baseline="0" noProof="0">
                <a:ln>
                  <a:noFill/>
                </a:ln>
                <a:solidFill>
                  <a:srgbClr val="203D94"/>
                </a:solidFill>
                <a:effectLst/>
                <a:uLnTx/>
                <a:uFillTx/>
                <a:latin typeface="Arial" panose="020B0604020202020204" pitchFamily="34" charset="0"/>
                <a:ea typeface="+mn-ea"/>
                <a:cs typeface="+mn-cs"/>
              </a:rPr>
              <a:t>globally</a:t>
            </a:r>
            <a:endParaRPr kumimoji="0" lang="en-US" sz="2200" b="1"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grpSp>
        <p:nvGrpSpPr>
          <p:cNvPr id="43" name="Group 42">
            <a:extLst>
              <a:ext uri="{FF2B5EF4-FFF2-40B4-BE49-F238E27FC236}">
                <a16:creationId xmlns:a16="http://schemas.microsoft.com/office/drawing/2014/main" id="{40DB307A-4894-D704-5306-51DF586B6542}"/>
              </a:ext>
            </a:extLst>
          </p:cNvPr>
          <p:cNvGrpSpPr/>
          <p:nvPr/>
        </p:nvGrpSpPr>
        <p:grpSpPr>
          <a:xfrm>
            <a:off x="121295" y="3514155"/>
            <a:ext cx="3605335" cy="1564221"/>
            <a:chOff x="337871" y="2720593"/>
            <a:chExt cx="3605335" cy="1564221"/>
          </a:xfrm>
        </p:grpSpPr>
        <p:pic>
          <p:nvPicPr>
            <p:cNvPr id="4" name="Picture 3">
              <a:extLst>
                <a:ext uri="{FF2B5EF4-FFF2-40B4-BE49-F238E27FC236}">
                  <a16:creationId xmlns:a16="http://schemas.microsoft.com/office/drawing/2014/main" id="{ECC6DEBA-34F1-0894-FB6A-84BD2CDDD12E}"/>
                </a:ext>
              </a:extLst>
            </p:cNvPr>
            <p:cNvPicPr>
              <a:picLocks noChangeAspect="1"/>
            </p:cNvPicPr>
            <p:nvPr/>
          </p:nvPicPr>
          <p:blipFill>
            <a:blip r:embed="rId3"/>
            <a:stretch>
              <a:fillRect/>
            </a:stretch>
          </p:blipFill>
          <p:spPr>
            <a:xfrm>
              <a:off x="337871" y="2779860"/>
              <a:ext cx="274320" cy="274320"/>
            </a:xfrm>
            <a:prstGeom prst="rect">
              <a:avLst/>
            </a:prstGeom>
          </p:spPr>
        </p:pic>
        <p:sp>
          <p:nvSpPr>
            <p:cNvPr id="11" name="Content Placeholder 2">
              <a:extLst>
                <a:ext uri="{FF2B5EF4-FFF2-40B4-BE49-F238E27FC236}">
                  <a16:creationId xmlns:a16="http://schemas.microsoft.com/office/drawing/2014/main" id="{222C1FF4-12B4-A227-6A00-DD8366786B40}"/>
                </a:ext>
              </a:extLst>
            </p:cNvPr>
            <p:cNvSpPr txBox="1">
              <a:spLocks/>
            </p:cNvSpPr>
            <p:nvPr/>
          </p:nvSpPr>
          <p:spPr>
            <a:xfrm>
              <a:off x="621764" y="2720593"/>
              <a:ext cx="3321442" cy="156422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2200" b="1" i="0" u="none" strike="noStrike" kern="1200" cap="none" spc="0" normalizeH="0" baseline="0" noProof="0">
                  <a:ln>
                    <a:noFill/>
                  </a:ln>
                  <a:solidFill>
                    <a:srgbClr val="203D94"/>
                  </a:solidFill>
                  <a:effectLst/>
                  <a:uLnTx/>
                  <a:uFillTx/>
                  <a:latin typeface="Arial" panose="020B0604020202020204" pitchFamily="34" charset="0"/>
                  <a:ea typeface="+mn-ea"/>
                  <a:cs typeface="+mn-cs"/>
                </a:rPr>
                <a:t>Independent auditing </a:t>
              </a:r>
              <a:r>
                <a:rPr kumimoji="0" lang="en-US" sz="2200" b="0" i="0" u="none" strike="noStrike" kern="1200" cap="none" spc="0" normalizeH="0" baseline="0" noProof="0">
                  <a:ln>
                    <a:noFill/>
                  </a:ln>
                  <a:solidFill>
                    <a:srgbClr val="0C1114"/>
                  </a:solidFill>
                  <a:effectLst/>
                  <a:uLnTx/>
                  <a:uFillTx/>
                  <a:latin typeface="Arial" panose="020B0604020202020204" pitchFamily="34" charset="0"/>
                  <a:ea typeface="+mn-ea"/>
                  <a:cs typeface="+mn-cs"/>
                </a:rPr>
                <a:t>of tuna company compliance with ISSF conservation measures</a:t>
              </a:r>
              <a:endParaRPr kumimoji="0" lang="en-US" sz="2200" b="1"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grpSp>
      <p:sp>
        <p:nvSpPr>
          <p:cNvPr id="10" name="Rectangle 9">
            <a:extLst>
              <a:ext uri="{FF2B5EF4-FFF2-40B4-BE49-F238E27FC236}">
                <a16:creationId xmlns:a16="http://schemas.microsoft.com/office/drawing/2014/main" id="{AE1DC18C-7E07-54D0-7192-66EA1829BDCC}"/>
              </a:ext>
            </a:extLst>
          </p:cNvPr>
          <p:cNvSpPr/>
          <p:nvPr/>
        </p:nvSpPr>
        <p:spPr>
          <a:xfrm>
            <a:off x="11799495" y="7125697"/>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26</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14" name="Picture 13">
            <a:extLst>
              <a:ext uri="{FF2B5EF4-FFF2-40B4-BE49-F238E27FC236}">
                <a16:creationId xmlns:a16="http://schemas.microsoft.com/office/drawing/2014/main" id="{CB72384D-37D2-6C41-72CA-A63FDBD2816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446197" y="3421160"/>
            <a:ext cx="2045565" cy="2101523"/>
          </a:xfrm>
          <a:prstGeom prst="rect">
            <a:avLst/>
          </a:prstGeom>
        </p:spPr>
      </p:pic>
    </p:spTree>
    <p:extLst>
      <p:ext uri="{BB962C8B-B14F-4D97-AF65-F5344CB8AC3E}">
        <p14:creationId xmlns:p14="http://schemas.microsoft.com/office/powerpoint/2010/main" val="11883150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03A45-2446-3822-184F-A4785D506E1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E742EE2-DA6A-D5A9-500B-4102632DA362}"/>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88A9ECFA-CF12-BF96-124B-5F67AF0B0F93}"/>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09B57A1A-2619-D5AD-2586-70AA7ED0397D}"/>
              </a:ext>
            </a:extLst>
          </p:cNvPr>
          <p:cNvSpPr>
            <a:spLocks noGrp="1"/>
          </p:cNvSpPr>
          <p:nvPr>
            <p:ph type="title"/>
          </p:nvPr>
        </p:nvSpPr>
        <p:spPr>
          <a:xfrm>
            <a:off x="322649" y="590179"/>
            <a:ext cx="9824241" cy="615015"/>
          </a:xfrm>
        </p:spPr>
        <p:txBody>
          <a:bodyPr>
            <a:normAutofit/>
          </a:bodyPr>
          <a:lstStyle/>
          <a:p>
            <a:r>
              <a:rPr lang="en-US"/>
              <a:t>The Path Ahead</a:t>
            </a:r>
          </a:p>
        </p:txBody>
      </p:sp>
      <p:sp>
        <p:nvSpPr>
          <p:cNvPr id="15" name="Rectangle 14">
            <a:extLst>
              <a:ext uri="{FF2B5EF4-FFF2-40B4-BE49-F238E27FC236}">
                <a16:creationId xmlns:a16="http://schemas.microsoft.com/office/drawing/2014/main" id="{04D90B70-C22C-03B1-DDA0-98F691A7078E}"/>
              </a:ext>
            </a:extLst>
          </p:cNvPr>
          <p:cNvSpPr/>
          <p:nvPr/>
        </p:nvSpPr>
        <p:spPr>
          <a:xfrm>
            <a:off x="5238099" y="1345846"/>
            <a:ext cx="8258579" cy="5641543"/>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7" name="Snip Single Corner Rectangle 6">
            <a:extLst>
              <a:ext uri="{FF2B5EF4-FFF2-40B4-BE49-F238E27FC236}">
                <a16:creationId xmlns:a16="http://schemas.microsoft.com/office/drawing/2014/main" id="{E86CAA72-DEE5-096B-FA91-6030F976D504}"/>
              </a:ext>
            </a:extLst>
          </p:cNvPr>
          <p:cNvSpPr/>
          <p:nvPr/>
        </p:nvSpPr>
        <p:spPr>
          <a:xfrm flipV="1">
            <a:off x="-1069258" y="1351319"/>
            <a:ext cx="7893139"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565B1223-0E7C-8C5A-F638-8471CF9D5AA0}"/>
              </a:ext>
            </a:extLst>
          </p:cNvPr>
          <p:cNvSpPr>
            <a:spLocks noGrp="1"/>
          </p:cNvSpPr>
          <p:nvPr>
            <p:ph type="body" sz="quarter" idx="12"/>
          </p:nvPr>
        </p:nvSpPr>
        <p:spPr>
          <a:xfrm>
            <a:off x="354491" y="1429296"/>
            <a:ext cx="7069891" cy="438987"/>
          </a:xfrm>
        </p:spPr>
        <p:txBody>
          <a:bodyPr>
            <a:normAutofit/>
          </a:bodyPr>
          <a:lstStyle/>
          <a:p>
            <a:r>
              <a:rPr lang="en-US"/>
              <a:t>CLOSING OPEN CONDITIONS FOR MSC-CERTIFIED TUNA FISHERIES</a:t>
            </a:r>
          </a:p>
        </p:txBody>
      </p:sp>
      <p:sp>
        <p:nvSpPr>
          <p:cNvPr id="3" name="TextBox 2">
            <a:extLst>
              <a:ext uri="{FF2B5EF4-FFF2-40B4-BE49-F238E27FC236}">
                <a16:creationId xmlns:a16="http://schemas.microsoft.com/office/drawing/2014/main" id="{65979336-8EC0-FAE0-3927-6FBFAB91D5E4}"/>
              </a:ext>
            </a:extLst>
          </p:cNvPr>
          <p:cNvSpPr txBox="1"/>
          <p:nvPr/>
        </p:nvSpPr>
        <p:spPr>
          <a:xfrm>
            <a:off x="5505816" y="6209905"/>
            <a:ext cx="474105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C1114"/>
                </a:solidFill>
                <a:effectLst/>
                <a:uLnTx/>
                <a:uFillTx/>
                <a:latin typeface="Arial" panose="020B0604020202020204"/>
                <a:ea typeface="+mn-ea"/>
                <a:cs typeface="+mn-cs"/>
              </a:rPr>
              <a:t>PI 1.2.1 – Harvest Strategy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C1114"/>
                </a:solidFill>
                <a:effectLst/>
                <a:uLnTx/>
                <a:uFillTx/>
                <a:latin typeface="Arial" panose="020B0604020202020204"/>
                <a:ea typeface="+mn-ea"/>
                <a:cs typeface="+mn-cs"/>
              </a:rPr>
              <a:t>PI 1.2.2 – Harvest Control Rules &amp; Tools</a:t>
            </a:r>
          </a:p>
        </p:txBody>
      </p:sp>
      <p:pic>
        <p:nvPicPr>
          <p:cNvPr id="4" name="Picture 3" descr="A graph of a number of fish&#10;&#10;AI-generated content may be incorrect.">
            <a:extLst>
              <a:ext uri="{FF2B5EF4-FFF2-40B4-BE49-F238E27FC236}">
                <a16:creationId xmlns:a16="http://schemas.microsoft.com/office/drawing/2014/main" id="{03B12940-D15B-65D1-7B27-11BEC9E2C61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05816" y="2176951"/>
            <a:ext cx="5261140" cy="3891539"/>
          </a:xfrm>
          <a:prstGeom prst="rect">
            <a:avLst/>
          </a:prstGeom>
        </p:spPr>
      </p:pic>
      <p:sp>
        <p:nvSpPr>
          <p:cNvPr id="5" name="TextBox 4">
            <a:extLst>
              <a:ext uri="{FF2B5EF4-FFF2-40B4-BE49-F238E27FC236}">
                <a16:creationId xmlns:a16="http://schemas.microsoft.com/office/drawing/2014/main" id="{26982F96-5AF2-C02A-5B0F-7D6FB478298F}"/>
              </a:ext>
            </a:extLst>
          </p:cNvPr>
          <p:cNvSpPr txBox="1"/>
          <p:nvPr/>
        </p:nvSpPr>
        <p:spPr>
          <a:xfrm>
            <a:off x="354491" y="2176951"/>
            <a:ext cx="4727960" cy="280076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Of all open conditions for tuna fisheries certified against the MSC Fisheries Standard, the two PIs with the highest number of conditions are 1.2.1 and 1.2.2.</a:t>
            </a:r>
            <a:b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b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Over half of these conditions correspond to harmonized conditions opened during application of Section SE to Western Pacific stocks</a:t>
            </a:r>
            <a:b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b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The rest correspond to other stocks in the Pacific, Atlantic and Indian oceans</a:t>
            </a:r>
          </a:p>
        </p:txBody>
      </p:sp>
      <p:cxnSp>
        <p:nvCxnSpPr>
          <p:cNvPr id="8" name="Straight Connector 7">
            <a:extLst>
              <a:ext uri="{FF2B5EF4-FFF2-40B4-BE49-F238E27FC236}">
                <a16:creationId xmlns:a16="http://schemas.microsoft.com/office/drawing/2014/main" id="{2CB514BA-E47C-3A2F-21AB-3CBE00498C23}"/>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6D500BC0-72D3-D7B3-1946-4B1B23B5E38D}"/>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27</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5453383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22456-525B-0CE1-4139-38FEA75D231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9CEEDA4-C527-DA67-7AEB-21DAA6D40737}"/>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B88DB6F-D12B-5898-1B44-40470A1ACAC7}"/>
              </a:ext>
            </a:extLst>
          </p:cNvPr>
          <p:cNvSpPr>
            <a:spLocks noGrp="1"/>
          </p:cNvSpPr>
          <p:nvPr>
            <p:ph type="title"/>
          </p:nvPr>
        </p:nvSpPr>
        <p:spPr>
          <a:xfrm>
            <a:off x="322650" y="594360"/>
            <a:ext cx="8899498" cy="615015"/>
          </a:xfrm>
        </p:spPr>
        <p:txBody>
          <a:bodyPr/>
          <a:lstStyle/>
          <a:p>
            <a:r>
              <a:rPr lang="en-US"/>
              <a:t>The Path Ahead</a:t>
            </a:r>
          </a:p>
        </p:txBody>
      </p:sp>
      <p:cxnSp>
        <p:nvCxnSpPr>
          <p:cNvPr id="6" name="Straight Connector 5">
            <a:extLst>
              <a:ext uri="{FF2B5EF4-FFF2-40B4-BE49-F238E27FC236}">
                <a16:creationId xmlns:a16="http://schemas.microsoft.com/office/drawing/2014/main" id="{F4EF3701-C261-86A3-58C4-979E7A33EEC9}"/>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ontent Placeholder 1">
            <a:extLst>
              <a:ext uri="{FF2B5EF4-FFF2-40B4-BE49-F238E27FC236}">
                <a16:creationId xmlns:a16="http://schemas.microsoft.com/office/drawing/2014/main" id="{7A309470-8124-3481-EC0C-1574A1A7D31A}"/>
              </a:ext>
            </a:extLst>
          </p:cNvPr>
          <p:cNvSpPr txBox="1">
            <a:spLocks/>
          </p:cNvSpPr>
          <p:nvPr/>
        </p:nvSpPr>
        <p:spPr>
          <a:xfrm>
            <a:off x="322649" y="1554263"/>
            <a:ext cx="4977235" cy="417745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rPr>
              <a:t>ISSF is the only NGO exclusively dedicated to achieving sustainable tuna fisheries</a:t>
            </a:r>
          </a:p>
          <a:p>
            <a:pPr marL="37490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800">
                <a:solidFill>
                  <a:srgbClr val="85A4B8">
                    <a:lumMod val="10000"/>
                  </a:srgbClr>
                </a:solidFill>
                <a:latin typeface="Arial" panose="020B0604020202020204" pitchFamily="34" charset="0"/>
                <a:cs typeface="Arial" panose="020B0604020202020204" pitchFamily="34" charset="0"/>
              </a:rPr>
              <a:t>S</a:t>
            </a:r>
            <a:r>
              <a:rPr kumimoji="0" lang="en-US" sz="1800" b="0" i="0" u="none" strike="noStrike" kern="1200" cap="none" spc="0" normalizeH="0" baseline="0" noProof="0" err="1">
                <a:ln>
                  <a:noFill/>
                </a:ln>
                <a:solidFill>
                  <a:srgbClr val="85A4B8">
                    <a:lumMod val="10000"/>
                  </a:srgbClr>
                </a:solidFill>
                <a:effectLst/>
                <a:uLnTx/>
                <a:uFillTx/>
                <a:latin typeface="Arial" panose="020B0604020202020204" pitchFamily="34" charset="0"/>
                <a:ea typeface="+mn-ea"/>
                <a:cs typeface="Arial" panose="020B0604020202020204" pitchFamily="34" charset="0"/>
              </a:rPr>
              <a:t>tands</a:t>
            </a:r>
            <a:r>
              <a:rPr kumimoji="0" lang="en-US" sz="18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rPr>
              <a:t> apart for its </a:t>
            </a:r>
            <a:r>
              <a:rPr kumimoji="0" lang="en-US" sz="1800" b="1"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rPr>
              <a:t>expertise across tuna science, fishery management, and industry operations</a:t>
            </a:r>
          </a:p>
          <a:p>
            <a:pPr marL="37490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800" b="1">
                <a:solidFill>
                  <a:srgbClr val="85A4B8">
                    <a:lumMod val="10000"/>
                  </a:srgbClr>
                </a:solidFill>
                <a:latin typeface="Arial" panose="020B0604020202020204" pitchFamily="34" charset="0"/>
                <a:cs typeface="Arial" panose="020B0604020202020204" pitchFamily="34" charset="0"/>
              </a:rPr>
              <a:t>D</a:t>
            </a:r>
            <a:r>
              <a:rPr kumimoji="0" lang="en-US" sz="1800" b="1" i="0" u="none" strike="noStrike" kern="1200" cap="none" spc="0" normalizeH="0" baseline="0" noProof="0" err="1">
                <a:ln>
                  <a:noFill/>
                </a:ln>
                <a:solidFill>
                  <a:srgbClr val="85A4B8">
                    <a:lumMod val="10000"/>
                  </a:srgbClr>
                </a:solidFill>
                <a:effectLst/>
                <a:uLnTx/>
                <a:uFillTx/>
                <a:latin typeface="Arial" panose="020B0604020202020204" pitchFamily="34" charset="0"/>
                <a:ea typeface="+mn-ea"/>
                <a:cs typeface="Arial" panose="020B0604020202020204" pitchFamily="34" charset="0"/>
              </a:rPr>
              <a:t>iverse</a:t>
            </a:r>
            <a:r>
              <a:rPr kumimoji="0" lang="en-US" sz="1800" b="1"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rPr>
              <a:t> governance structure includes scientists, environmental NGOs, and seafood companies — </a:t>
            </a:r>
            <a:r>
              <a:rPr kumimoji="0" lang="en-US" sz="18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rPr>
              <a:t>bringing all stakeholders to the table in an aligned, science-forward approach</a:t>
            </a:r>
          </a:p>
          <a:p>
            <a:pPr marL="37490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800">
                <a:solidFill>
                  <a:srgbClr val="85A4B8">
                    <a:lumMod val="10000"/>
                  </a:srgbClr>
                </a:solidFill>
                <a:latin typeface="Arial" panose="020B0604020202020204" pitchFamily="34" charset="0"/>
                <a:cs typeface="Arial" panose="020B0604020202020204" pitchFamily="34" charset="0"/>
              </a:rPr>
              <a:t>L</a:t>
            </a:r>
            <a:r>
              <a:rPr kumimoji="0" lang="en-US" sz="1800" b="0" i="0" u="none" strike="noStrike" kern="1200" cap="none" spc="0" normalizeH="0" baseline="0" noProof="0" err="1">
                <a:ln>
                  <a:noFill/>
                </a:ln>
                <a:solidFill>
                  <a:srgbClr val="85A4B8">
                    <a:lumMod val="10000"/>
                  </a:srgbClr>
                </a:solidFill>
                <a:effectLst/>
                <a:uLnTx/>
                <a:uFillTx/>
                <a:latin typeface="Arial" panose="020B0604020202020204" pitchFamily="34" charset="0"/>
                <a:ea typeface="+mn-ea"/>
                <a:cs typeface="Arial" panose="020B0604020202020204" pitchFamily="34" charset="0"/>
              </a:rPr>
              <a:t>eads</a:t>
            </a:r>
            <a:r>
              <a:rPr kumimoji="0" lang="en-US" sz="18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rPr>
              <a:t> collaborative efforts to improve tuna fishery sustainability through</a:t>
            </a:r>
            <a:r>
              <a:rPr kumimoji="0" lang="en-US" sz="1800" b="1"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rPr>
              <a:t> innovation, implementation integrity </a:t>
            </a:r>
            <a:r>
              <a:rPr kumimoji="0" lang="en-US" sz="18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rPr>
              <a:t>— a powerful force for change</a:t>
            </a:r>
            <a:endParaRPr kumimoji="0" lang="en-US" sz="18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endParaRPr kumimoji="0" lang="en-US" sz="18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endParaRPr>
          </a:p>
        </p:txBody>
      </p:sp>
      <p:sp>
        <p:nvSpPr>
          <p:cNvPr id="8" name="Rectangle 7">
            <a:extLst>
              <a:ext uri="{FF2B5EF4-FFF2-40B4-BE49-F238E27FC236}">
                <a16:creationId xmlns:a16="http://schemas.microsoft.com/office/drawing/2014/main" id="{7695BCA5-F922-7C32-5748-1308CB05EE2D}"/>
              </a:ext>
            </a:extLst>
          </p:cNvPr>
          <p:cNvSpPr/>
          <p:nvPr/>
        </p:nvSpPr>
        <p:spPr>
          <a:xfrm>
            <a:off x="5299885" y="1345846"/>
            <a:ext cx="6953900" cy="5641543"/>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 name="Picture 3" descr="A group of people sitting in chairs in a room&#10;&#10;AI-generated content may be incorrect.">
            <a:extLst>
              <a:ext uri="{FF2B5EF4-FFF2-40B4-BE49-F238E27FC236}">
                <a16:creationId xmlns:a16="http://schemas.microsoft.com/office/drawing/2014/main" id="{80457CB9-F769-1FA1-84CB-004C8AC785B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5645100" y="1667227"/>
            <a:ext cx="6028676" cy="3918018"/>
          </a:xfrm>
          <a:prstGeom prst="rect">
            <a:avLst/>
          </a:prstGeom>
        </p:spPr>
      </p:pic>
      <p:sp>
        <p:nvSpPr>
          <p:cNvPr id="7" name="Rectangle 6">
            <a:extLst>
              <a:ext uri="{FF2B5EF4-FFF2-40B4-BE49-F238E27FC236}">
                <a16:creationId xmlns:a16="http://schemas.microsoft.com/office/drawing/2014/main" id="{92704A9D-C96C-77E2-CC98-082E841B5D5A}"/>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28</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13508396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3FB43-8216-E474-0991-09624B373836}"/>
            </a:ext>
          </a:extLst>
        </p:cNvPr>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AEC77D34-F192-6BB7-95FC-43B465885D3B}"/>
              </a:ext>
            </a:extLst>
          </p:cNvPr>
          <p:cNvSpPr/>
          <p:nvPr/>
        </p:nvSpPr>
        <p:spPr>
          <a:xfrm rot="10800000" flipH="1">
            <a:off x="-271749" y="3904126"/>
            <a:ext cx="6547858"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8764057E-6A70-B5FA-0E5C-843A99E23CE0}"/>
              </a:ext>
            </a:extLst>
          </p:cNvPr>
          <p:cNvSpPr txBox="1">
            <a:spLocks/>
          </p:cNvSpPr>
          <p:nvPr/>
        </p:nvSpPr>
        <p:spPr>
          <a:xfrm>
            <a:off x="831850" y="4280764"/>
            <a:ext cx="8523165" cy="538847"/>
          </a:xfrm>
          <a:prstGeom prst="rect">
            <a:avLst/>
          </a:prstGeom>
        </p:spPr>
        <p:txBody>
          <a:bodyPr anchor="b">
            <a:norm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Q&amp;A</a:t>
            </a:r>
          </a:p>
        </p:txBody>
      </p:sp>
      <p:cxnSp>
        <p:nvCxnSpPr>
          <p:cNvPr id="2" name="Straight Connector 1">
            <a:extLst>
              <a:ext uri="{FF2B5EF4-FFF2-40B4-BE49-F238E27FC236}">
                <a16:creationId xmlns:a16="http://schemas.microsoft.com/office/drawing/2014/main" id="{27F8A6D0-F12A-AD43-4851-4F9BA99E2F7F}"/>
              </a:ext>
            </a:extLst>
          </p:cNvPr>
          <p:cNvCxnSpPr>
            <a:cxnSpLocks/>
          </p:cNvCxnSpPr>
          <p:nvPr/>
        </p:nvCxnSpPr>
        <p:spPr>
          <a:xfrm>
            <a:off x="-708252" y="3904126"/>
            <a:ext cx="69843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087973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BF01812D-E6E4-B160-17DB-6ABBC1C908A5}"/>
              </a:ext>
            </a:extLst>
          </p:cNvPr>
          <p:cNvGrpSpPr/>
          <p:nvPr/>
        </p:nvGrpSpPr>
        <p:grpSpPr>
          <a:xfrm>
            <a:off x="-390849" y="4016742"/>
            <a:ext cx="8950046" cy="1184469"/>
            <a:chOff x="-390849" y="3852153"/>
            <a:chExt cx="8950046" cy="1184469"/>
          </a:xfrm>
        </p:grpSpPr>
        <p:sp>
          <p:nvSpPr>
            <p:cNvPr id="16" name="Snip Single Corner Rectangle 15">
              <a:extLst>
                <a:ext uri="{FF2B5EF4-FFF2-40B4-BE49-F238E27FC236}">
                  <a16:creationId xmlns:a16="http://schemas.microsoft.com/office/drawing/2014/main" id="{BE7F0A22-0EB3-7C25-AB17-ADF30A6659A9}"/>
                </a:ext>
              </a:extLst>
            </p:cNvPr>
            <p:cNvSpPr/>
            <p:nvPr/>
          </p:nvSpPr>
          <p:spPr>
            <a:xfrm flipV="1">
              <a:off x="-390849" y="3852153"/>
              <a:ext cx="8950046" cy="1184469"/>
            </a:xfrm>
            <a:prstGeom prst="snip1Rect">
              <a:avLst>
                <a:gd name="adj" fmla="val 41908"/>
              </a:avLst>
            </a:prstGeom>
            <a:solidFill>
              <a:srgbClr val="9ED1C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18" name="Straight Connector 17">
              <a:extLst>
                <a:ext uri="{FF2B5EF4-FFF2-40B4-BE49-F238E27FC236}">
                  <a16:creationId xmlns:a16="http://schemas.microsoft.com/office/drawing/2014/main" id="{350D1F09-CA78-215D-7CF7-62D82F71FA4B}"/>
                </a:ext>
              </a:extLst>
            </p:cNvPr>
            <p:cNvCxnSpPr>
              <a:cxnSpLocks/>
            </p:cNvCxnSpPr>
            <p:nvPr/>
          </p:nvCxnSpPr>
          <p:spPr>
            <a:xfrm>
              <a:off x="3304527" y="3948249"/>
              <a:ext cx="0" cy="979366"/>
            </a:xfrm>
            <a:prstGeom prst="line">
              <a:avLst/>
            </a:prstGeom>
            <a:ln w="19050" cmpd="sng">
              <a:solidFill>
                <a:schemeClr val="accent2">
                  <a:lumMod val="25000"/>
                </a:schemeClr>
              </a:solidFill>
            </a:ln>
            <a:effectLst/>
          </p:spPr>
          <p:style>
            <a:lnRef idx="2">
              <a:schemeClr val="accent1"/>
            </a:lnRef>
            <a:fillRef idx="0">
              <a:schemeClr val="accent1"/>
            </a:fillRef>
            <a:effectRef idx="1">
              <a:schemeClr val="accent1"/>
            </a:effectRef>
            <a:fontRef idx="minor">
              <a:schemeClr val="tx1"/>
            </a:fontRef>
          </p:style>
        </p:cxnSp>
        <p:sp>
          <p:nvSpPr>
            <p:cNvPr id="19" name="Text Placeholder 14">
              <a:extLst>
                <a:ext uri="{FF2B5EF4-FFF2-40B4-BE49-F238E27FC236}">
                  <a16:creationId xmlns:a16="http://schemas.microsoft.com/office/drawing/2014/main" id="{3821AB2A-7F53-79CC-62CD-BAD04DE4EF81}"/>
                </a:ext>
              </a:extLst>
            </p:cNvPr>
            <p:cNvSpPr txBox="1">
              <a:spLocks/>
            </p:cNvSpPr>
            <p:nvPr/>
          </p:nvSpPr>
          <p:spPr>
            <a:xfrm>
              <a:off x="685811" y="3852156"/>
              <a:ext cx="2439130" cy="1179504"/>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20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lang="en-US" sz="1800" dirty="0">
                  <a:solidFill>
                    <a:srgbClr val="E7E8E6">
                      <a:lumMod val="25000"/>
                    </a:srgbClr>
                  </a:solidFill>
                  <a:latin typeface="Arial" panose="020B0604020202020204"/>
                </a:rPr>
                <a:t>9</a:t>
              </a:r>
              <a:r>
                <a:rPr kumimoji="0" lang="en-US" sz="1800" b="1" i="0" u="none" strike="noStrike" kern="1200" cap="none" spc="0" normalizeH="0" baseline="0" noProof="0" dirty="0">
                  <a:ln>
                    <a:noFill/>
                  </a:ln>
                  <a:solidFill>
                    <a:srgbClr val="E7E8E6">
                      <a:lumMod val="25000"/>
                    </a:srgbClr>
                  </a:solidFill>
                  <a:effectLst/>
                  <a:uLnTx/>
                  <a:uFillTx/>
                  <a:latin typeface="Arial" panose="020B0604020202020204"/>
                  <a:ea typeface="+mn-ea"/>
                  <a:cs typeface="+mn-cs"/>
                </a:rPr>
                <a:t> October 2026 </a:t>
              </a:r>
            </a:p>
          </p:txBody>
        </p:sp>
        <p:sp>
          <p:nvSpPr>
            <p:cNvPr id="20" name="Text Placeholder 23">
              <a:extLst>
                <a:ext uri="{FF2B5EF4-FFF2-40B4-BE49-F238E27FC236}">
                  <a16:creationId xmlns:a16="http://schemas.microsoft.com/office/drawing/2014/main" id="{CA902593-F910-59A7-8276-B456982EC3A3}"/>
                </a:ext>
              </a:extLst>
            </p:cNvPr>
            <p:cNvSpPr txBox="1">
              <a:spLocks/>
            </p:cNvSpPr>
            <p:nvPr/>
          </p:nvSpPr>
          <p:spPr>
            <a:xfrm>
              <a:off x="3484112" y="4061259"/>
              <a:ext cx="2862891" cy="410898"/>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1"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Dr. Victor Restrepo</a:t>
              </a:r>
            </a:p>
          </p:txBody>
        </p:sp>
        <p:sp>
          <p:nvSpPr>
            <p:cNvPr id="21" name="Text Placeholder 23">
              <a:extLst>
                <a:ext uri="{FF2B5EF4-FFF2-40B4-BE49-F238E27FC236}">
                  <a16:creationId xmlns:a16="http://schemas.microsoft.com/office/drawing/2014/main" id="{679E92F9-05B0-2548-457F-E2FF23A5F3BA}"/>
                </a:ext>
              </a:extLst>
            </p:cNvPr>
            <p:cNvSpPr txBox="1">
              <a:spLocks/>
            </p:cNvSpPr>
            <p:nvPr/>
          </p:nvSpPr>
          <p:spPr>
            <a:xfrm>
              <a:off x="3484112" y="4425343"/>
              <a:ext cx="4555407" cy="390353"/>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0"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E7E8E6">
                      <a:lumMod val="25000"/>
                    </a:srgbClr>
                  </a:solidFill>
                  <a:effectLst/>
                  <a:uLnTx/>
                  <a:uFillTx/>
                  <a:latin typeface="Arial" panose="020B0604020202020204"/>
                  <a:ea typeface="+mn-ea"/>
                  <a:cs typeface="+mn-cs"/>
                </a:rPr>
                <a:t>Chair, ISSF Scientific Advisory Committee</a:t>
              </a:r>
            </a:p>
          </p:txBody>
        </p:sp>
      </p:grpSp>
      <p:sp>
        <p:nvSpPr>
          <p:cNvPr id="13" name="Snip Single Corner Rectangle 12">
            <a:extLst>
              <a:ext uri="{FF2B5EF4-FFF2-40B4-BE49-F238E27FC236}">
                <a16:creationId xmlns:a16="http://schemas.microsoft.com/office/drawing/2014/main" id="{B26C2B64-EF0B-3AB9-EFB0-036C9C79A7E1}"/>
              </a:ext>
            </a:extLst>
          </p:cNvPr>
          <p:cNvSpPr>
            <a:spLocks/>
          </p:cNvSpPr>
          <p:nvPr/>
        </p:nvSpPr>
        <p:spPr>
          <a:xfrm rot="10800000" flipH="1" flipV="1">
            <a:off x="-390850" y="1656789"/>
            <a:ext cx="8950045" cy="2359953"/>
          </a:xfrm>
          <a:prstGeom prst="snip1Rect">
            <a:avLst>
              <a:gd name="adj" fmla="val 0"/>
            </a:avLst>
          </a:prstGeom>
          <a:solidFill>
            <a:srgbClr val="203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89CA1"/>
              </a:solidFill>
              <a:effectLst/>
              <a:uLnTx/>
              <a:uFillTx/>
              <a:latin typeface="Arial" panose="020B0604020202020204"/>
              <a:ea typeface="+mn-ea"/>
              <a:cs typeface="+mn-cs"/>
            </a:endParaRPr>
          </a:p>
        </p:txBody>
      </p:sp>
      <p:sp>
        <p:nvSpPr>
          <p:cNvPr id="14" name="Title 1">
            <a:extLst>
              <a:ext uri="{FF2B5EF4-FFF2-40B4-BE49-F238E27FC236}">
                <a16:creationId xmlns:a16="http://schemas.microsoft.com/office/drawing/2014/main" id="{98EC6885-0820-BB6A-E7FA-C5625312D959}"/>
              </a:ext>
            </a:extLst>
          </p:cNvPr>
          <p:cNvSpPr txBox="1">
            <a:spLocks/>
          </p:cNvSpPr>
          <p:nvPr/>
        </p:nvSpPr>
        <p:spPr>
          <a:xfrm>
            <a:off x="1054882" y="2040140"/>
            <a:ext cx="7210577" cy="1671227"/>
          </a:xfrm>
          <a:prstGeom prst="rect">
            <a:avLst/>
          </a:prstGeom>
        </p:spPr>
        <p:txBody>
          <a:bodyPr wrap="square" anchor="t" anchorCtr="0">
            <a:spAutoFit/>
          </a:bodyPr>
          <a:lstStyle>
            <a:lvl1pPr algn="l" defTabSz="914400" rtl="0" eaLnBrk="1" latinLnBrk="0" hangingPunct="1">
              <a:lnSpc>
                <a:spcPct val="90000"/>
              </a:lnSpc>
              <a:spcBef>
                <a:spcPct val="0"/>
              </a:spcBef>
              <a:buNone/>
              <a:defRPr sz="3800" b="1" kern="1200">
                <a:solidFill>
                  <a:schemeClr val="accent6">
                    <a:lumMod val="10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800" b="1" i="0" u="none" strike="noStrike" kern="1200" cap="none" spc="0" normalizeH="0" baseline="0" noProof="0">
                <a:ln>
                  <a:noFill/>
                </a:ln>
                <a:solidFill>
                  <a:srgbClr val="FFFFFF"/>
                </a:solidFill>
                <a:effectLst/>
                <a:uLnTx/>
                <a:uFillTx/>
                <a:latin typeface="Arial" panose="020B0604020202020204"/>
                <a:ea typeface="+mj-ea"/>
                <a:cs typeface="+mj-cs"/>
              </a:rPr>
              <a:t>Turning Science into Action: Global Tuna Progress Through ISSF Collaboration</a:t>
            </a:r>
          </a:p>
        </p:txBody>
      </p:sp>
      <p:cxnSp>
        <p:nvCxnSpPr>
          <p:cNvPr id="5" name="Straight Connector 4">
            <a:extLst>
              <a:ext uri="{FF2B5EF4-FFF2-40B4-BE49-F238E27FC236}">
                <a16:creationId xmlns:a16="http://schemas.microsoft.com/office/drawing/2014/main" id="{3970E071-4A82-BB0E-11FB-E47C8BF88E5F}"/>
              </a:ext>
            </a:extLst>
          </p:cNvPr>
          <p:cNvCxnSpPr>
            <a:cxnSpLocks/>
          </p:cNvCxnSpPr>
          <p:nvPr/>
        </p:nvCxnSpPr>
        <p:spPr>
          <a:xfrm>
            <a:off x="-708252" y="1656789"/>
            <a:ext cx="926744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948151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8AD25D0-AA7A-27AD-AEFA-D355AA4B8B42}"/>
              </a:ext>
            </a:extLst>
          </p:cNvPr>
          <p:cNvSpPr/>
          <p:nvPr/>
        </p:nvSpPr>
        <p:spPr>
          <a:xfrm>
            <a:off x="-235526" y="1354797"/>
            <a:ext cx="12427526"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D7EBE13F-C01D-A669-754A-343BCC0BCB8E}"/>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Snip Single Corner Rectangle 8">
            <a:extLst>
              <a:ext uri="{FF2B5EF4-FFF2-40B4-BE49-F238E27FC236}">
                <a16:creationId xmlns:a16="http://schemas.microsoft.com/office/drawing/2014/main" id="{C3954B86-65ED-EC16-0CAF-51E1C1DA8E91}"/>
              </a:ext>
            </a:extLst>
          </p:cNvPr>
          <p:cNvSpPr/>
          <p:nvPr/>
        </p:nvSpPr>
        <p:spPr>
          <a:xfrm flipV="1">
            <a:off x="-944735" y="1351324"/>
            <a:ext cx="3383136"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Text Placeholder 4">
            <a:extLst>
              <a:ext uri="{FF2B5EF4-FFF2-40B4-BE49-F238E27FC236}">
                <a16:creationId xmlns:a16="http://schemas.microsoft.com/office/drawing/2014/main" id="{4F6A8A05-EA7A-22B9-0E41-C42C167DDAF9}"/>
              </a:ext>
            </a:extLst>
          </p:cNvPr>
          <p:cNvSpPr txBox="1">
            <a:spLocks/>
          </p:cNvSpPr>
          <p:nvPr/>
        </p:nvSpPr>
        <p:spPr>
          <a:xfrm>
            <a:off x="354492" y="1429296"/>
            <a:ext cx="2048050"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0" fontAlgn="base" latinLnBrk="0" hangingPunct="0">
              <a:lnSpc>
                <a:spcPct val="110000"/>
              </a:lnSpc>
              <a:spcBef>
                <a:spcPct val="0"/>
              </a:spcBef>
              <a:spcAft>
                <a:spcPct val="0"/>
              </a:spcAft>
              <a:buClrTx/>
              <a:buSzTx/>
              <a:buFont typeface="Arial" panose="020B0604020202020204" pitchFamily="34" charset="0"/>
              <a:buNone/>
              <a:tabLst/>
              <a:defRPr/>
            </a:pPr>
            <a:r>
              <a:rPr kumimoji="0" lang="en-US" altLang="en-US" sz="1400" b="1" i="0" u="none" strike="noStrike" kern="1200" cap="none" spc="0" normalizeH="0" baseline="0" noProof="0">
                <a:ln>
                  <a:noFill/>
                </a:ln>
                <a:solidFill>
                  <a:srgbClr val="FFFFFF"/>
                </a:solidFill>
                <a:effectLst/>
                <a:uLnTx/>
                <a:uFillTx/>
                <a:latin typeface="Arial" panose="020B0604020202020204" pitchFamily="34" charset="0"/>
                <a:ea typeface="+mn-ea"/>
                <a:cs typeface="+mn-cs"/>
              </a:rPr>
              <a:t>TODAY’S TOPICS</a:t>
            </a:r>
          </a:p>
        </p:txBody>
      </p:sp>
      <p:cxnSp>
        <p:nvCxnSpPr>
          <p:cNvPr id="6" name="Straight Connector 5">
            <a:extLst>
              <a:ext uri="{FF2B5EF4-FFF2-40B4-BE49-F238E27FC236}">
                <a16:creationId xmlns:a16="http://schemas.microsoft.com/office/drawing/2014/main" id="{E6E93F5A-E32C-E913-6D4C-193096E8763B}"/>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5" name="Group 14">
            <a:extLst>
              <a:ext uri="{FF2B5EF4-FFF2-40B4-BE49-F238E27FC236}">
                <a16:creationId xmlns:a16="http://schemas.microsoft.com/office/drawing/2014/main" id="{7A288120-DF47-1F28-4348-445A043F0B45}"/>
              </a:ext>
            </a:extLst>
          </p:cNvPr>
          <p:cNvGrpSpPr/>
          <p:nvPr/>
        </p:nvGrpSpPr>
        <p:grpSpPr>
          <a:xfrm>
            <a:off x="460998" y="2125631"/>
            <a:ext cx="3601551" cy="1055413"/>
            <a:chOff x="460998" y="2125631"/>
            <a:chExt cx="3601551" cy="1055413"/>
          </a:xfrm>
        </p:grpSpPr>
        <p:sp>
          <p:nvSpPr>
            <p:cNvPr id="12" name="TextBox 11">
              <a:extLst>
                <a:ext uri="{FF2B5EF4-FFF2-40B4-BE49-F238E27FC236}">
                  <a16:creationId xmlns:a16="http://schemas.microsoft.com/office/drawing/2014/main" id="{1599C419-095A-8130-337F-9B8327E9F561}"/>
                </a:ext>
              </a:extLst>
            </p:cNvPr>
            <p:cNvSpPr txBox="1"/>
            <p:nvPr/>
          </p:nvSpPr>
          <p:spPr>
            <a:xfrm>
              <a:off x="1516411" y="2468671"/>
              <a:ext cx="2546138" cy="369332"/>
            </a:xfrm>
            <a:prstGeom prst="rect">
              <a:avLst/>
            </a:prstGeom>
            <a:noFill/>
            <a:ln>
              <a:noFill/>
            </a:ln>
          </p:spPr>
          <p:txBody>
            <a:bodyPr wrap="square" lIns="13716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t>Tuna Stock Health</a:t>
              </a:r>
            </a:p>
          </p:txBody>
        </p:sp>
        <p:pic>
          <p:nvPicPr>
            <p:cNvPr id="14" name="Picture 13">
              <a:extLst>
                <a:ext uri="{FF2B5EF4-FFF2-40B4-BE49-F238E27FC236}">
                  <a16:creationId xmlns:a16="http://schemas.microsoft.com/office/drawing/2014/main" id="{C78BA624-AC28-E596-403D-9EE2AFDA448A}"/>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60998" y="2125631"/>
              <a:ext cx="1055413" cy="1055413"/>
            </a:xfrm>
            <a:prstGeom prst="rect">
              <a:avLst/>
            </a:prstGeom>
          </p:spPr>
        </p:pic>
      </p:grpSp>
      <p:grpSp>
        <p:nvGrpSpPr>
          <p:cNvPr id="13" name="Group 12">
            <a:extLst>
              <a:ext uri="{FF2B5EF4-FFF2-40B4-BE49-F238E27FC236}">
                <a16:creationId xmlns:a16="http://schemas.microsoft.com/office/drawing/2014/main" id="{C5A7A06E-AFC1-7D3B-14CA-B8CCF9E2EAC9}"/>
              </a:ext>
            </a:extLst>
          </p:cNvPr>
          <p:cNvGrpSpPr/>
          <p:nvPr/>
        </p:nvGrpSpPr>
        <p:grpSpPr>
          <a:xfrm>
            <a:off x="460998" y="3523356"/>
            <a:ext cx="3601551" cy="1055413"/>
            <a:chOff x="460998" y="3536419"/>
            <a:chExt cx="3601551" cy="1055413"/>
          </a:xfrm>
        </p:grpSpPr>
        <p:sp>
          <p:nvSpPr>
            <p:cNvPr id="2" name="TextBox 1">
              <a:extLst>
                <a:ext uri="{FF2B5EF4-FFF2-40B4-BE49-F238E27FC236}">
                  <a16:creationId xmlns:a16="http://schemas.microsoft.com/office/drawing/2014/main" id="{0B2321BE-CA8E-942F-1BBB-BAA30CF4DF43}"/>
                </a:ext>
              </a:extLst>
            </p:cNvPr>
            <p:cNvSpPr txBox="1"/>
            <p:nvPr/>
          </p:nvSpPr>
          <p:spPr>
            <a:xfrm>
              <a:off x="1516411" y="3879459"/>
              <a:ext cx="2546138" cy="369332"/>
            </a:xfrm>
            <a:prstGeom prst="rect">
              <a:avLst/>
            </a:prstGeom>
            <a:noFill/>
            <a:ln>
              <a:noFill/>
            </a:ln>
          </p:spPr>
          <p:txBody>
            <a:bodyPr wrap="square" lIns="13716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t>Harvest Strategies</a:t>
              </a:r>
            </a:p>
          </p:txBody>
        </p:sp>
        <p:pic>
          <p:nvPicPr>
            <p:cNvPr id="3" name="Picture 2">
              <a:extLst>
                <a:ext uri="{FF2B5EF4-FFF2-40B4-BE49-F238E27FC236}">
                  <a16:creationId xmlns:a16="http://schemas.microsoft.com/office/drawing/2014/main" id="{5DEAEE64-ECF3-5343-DE28-12F31F8025E9}"/>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460998" y="3536419"/>
              <a:ext cx="1055413" cy="1055413"/>
            </a:xfrm>
            <a:prstGeom prst="rect">
              <a:avLst/>
            </a:prstGeom>
          </p:spPr>
        </p:pic>
      </p:grpSp>
      <p:grpSp>
        <p:nvGrpSpPr>
          <p:cNvPr id="7" name="Group 6">
            <a:extLst>
              <a:ext uri="{FF2B5EF4-FFF2-40B4-BE49-F238E27FC236}">
                <a16:creationId xmlns:a16="http://schemas.microsoft.com/office/drawing/2014/main" id="{AF544423-A0E8-4840-7E97-703CB519D0C2}"/>
              </a:ext>
            </a:extLst>
          </p:cNvPr>
          <p:cNvGrpSpPr/>
          <p:nvPr/>
        </p:nvGrpSpPr>
        <p:grpSpPr>
          <a:xfrm>
            <a:off x="460998" y="4921081"/>
            <a:ext cx="3601551" cy="1055413"/>
            <a:chOff x="460998" y="4921081"/>
            <a:chExt cx="3601551" cy="1055413"/>
          </a:xfrm>
        </p:grpSpPr>
        <p:sp>
          <p:nvSpPr>
            <p:cNvPr id="4" name="TextBox 3">
              <a:extLst>
                <a:ext uri="{FF2B5EF4-FFF2-40B4-BE49-F238E27FC236}">
                  <a16:creationId xmlns:a16="http://schemas.microsoft.com/office/drawing/2014/main" id="{815F4ADE-43B2-23B4-A5BB-3B587CFD8A87}"/>
                </a:ext>
              </a:extLst>
            </p:cNvPr>
            <p:cNvSpPr txBox="1"/>
            <p:nvPr/>
          </p:nvSpPr>
          <p:spPr>
            <a:xfrm>
              <a:off x="1516411" y="5125621"/>
              <a:ext cx="2546138" cy="646331"/>
            </a:xfrm>
            <a:prstGeom prst="rect">
              <a:avLst/>
            </a:prstGeom>
            <a:noFill/>
            <a:ln>
              <a:noFill/>
            </a:ln>
          </p:spPr>
          <p:txBody>
            <a:bodyPr wrap="square" lIns="13716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t>Bycatch Mitigation &amp; FAD Management</a:t>
              </a:r>
            </a:p>
          </p:txBody>
        </p:sp>
        <p:pic>
          <p:nvPicPr>
            <p:cNvPr id="5" name="Picture 4">
              <a:extLst>
                <a:ext uri="{FF2B5EF4-FFF2-40B4-BE49-F238E27FC236}">
                  <a16:creationId xmlns:a16="http://schemas.microsoft.com/office/drawing/2014/main" id="{6E7E56A9-8DBF-B619-ADA7-C63D65E3664E}"/>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460998" y="4921081"/>
              <a:ext cx="1055413" cy="1055413"/>
            </a:xfrm>
            <a:prstGeom prst="rect">
              <a:avLst/>
            </a:prstGeom>
          </p:spPr>
        </p:pic>
      </p:grpSp>
      <p:grpSp>
        <p:nvGrpSpPr>
          <p:cNvPr id="28" name="Group 27">
            <a:extLst>
              <a:ext uri="{FF2B5EF4-FFF2-40B4-BE49-F238E27FC236}">
                <a16:creationId xmlns:a16="http://schemas.microsoft.com/office/drawing/2014/main" id="{F8F3B3A8-AE74-0303-CFD0-609AF86EDD2D}"/>
              </a:ext>
            </a:extLst>
          </p:cNvPr>
          <p:cNvGrpSpPr/>
          <p:nvPr/>
        </p:nvGrpSpPr>
        <p:grpSpPr>
          <a:xfrm>
            <a:off x="5032998" y="2125630"/>
            <a:ext cx="3601551" cy="1055413"/>
            <a:chOff x="460998" y="4921081"/>
            <a:chExt cx="3601551" cy="1055413"/>
          </a:xfrm>
        </p:grpSpPr>
        <p:sp>
          <p:nvSpPr>
            <p:cNvPr id="29" name="TextBox 28">
              <a:extLst>
                <a:ext uri="{FF2B5EF4-FFF2-40B4-BE49-F238E27FC236}">
                  <a16:creationId xmlns:a16="http://schemas.microsoft.com/office/drawing/2014/main" id="{0AF6B5D9-D700-4527-4AE5-89D745249F81}"/>
                </a:ext>
              </a:extLst>
            </p:cNvPr>
            <p:cNvSpPr txBox="1"/>
            <p:nvPr/>
          </p:nvSpPr>
          <p:spPr>
            <a:xfrm>
              <a:off x="1516411" y="5125621"/>
              <a:ext cx="2546138" cy="646331"/>
            </a:xfrm>
            <a:prstGeom prst="rect">
              <a:avLst/>
            </a:prstGeom>
            <a:noFill/>
            <a:ln>
              <a:noFill/>
            </a:ln>
          </p:spPr>
          <p:txBody>
            <a:bodyPr wrap="square" lIns="13716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t>Traceability &amp;</a:t>
              </a:r>
              <a:b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br>
              <a: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t>Mitigating IUU</a:t>
              </a:r>
            </a:p>
          </p:txBody>
        </p:sp>
        <p:pic>
          <p:nvPicPr>
            <p:cNvPr id="30" name="Picture 29">
              <a:extLst>
                <a:ext uri="{FF2B5EF4-FFF2-40B4-BE49-F238E27FC236}">
                  <a16:creationId xmlns:a16="http://schemas.microsoft.com/office/drawing/2014/main" id="{1269FC6F-0AAF-8380-D78F-63672BAECA4A}"/>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460998" y="4921081"/>
              <a:ext cx="1055413" cy="1055413"/>
            </a:xfrm>
            <a:prstGeom prst="rect">
              <a:avLst/>
            </a:prstGeom>
          </p:spPr>
        </p:pic>
      </p:grpSp>
      <p:grpSp>
        <p:nvGrpSpPr>
          <p:cNvPr id="31" name="Group 30">
            <a:extLst>
              <a:ext uri="{FF2B5EF4-FFF2-40B4-BE49-F238E27FC236}">
                <a16:creationId xmlns:a16="http://schemas.microsoft.com/office/drawing/2014/main" id="{59D90F63-EFE4-A248-395A-BA36E7D76B87}"/>
              </a:ext>
            </a:extLst>
          </p:cNvPr>
          <p:cNvGrpSpPr/>
          <p:nvPr/>
        </p:nvGrpSpPr>
        <p:grpSpPr>
          <a:xfrm>
            <a:off x="5032998" y="3526167"/>
            <a:ext cx="4189149" cy="1055413"/>
            <a:chOff x="460998" y="4921081"/>
            <a:chExt cx="4189149" cy="1055413"/>
          </a:xfrm>
        </p:grpSpPr>
        <p:sp>
          <p:nvSpPr>
            <p:cNvPr id="32" name="TextBox 31">
              <a:extLst>
                <a:ext uri="{FF2B5EF4-FFF2-40B4-BE49-F238E27FC236}">
                  <a16:creationId xmlns:a16="http://schemas.microsoft.com/office/drawing/2014/main" id="{7203E573-D76D-08F4-0FD7-D515F2AD3C0A}"/>
                </a:ext>
              </a:extLst>
            </p:cNvPr>
            <p:cNvSpPr txBox="1"/>
            <p:nvPr/>
          </p:nvSpPr>
          <p:spPr>
            <a:xfrm>
              <a:off x="1516410" y="5125621"/>
              <a:ext cx="3133737" cy="646331"/>
            </a:xfrm>
            <a:prstGeom prst="rect">
              <a:avLst/>
            </a:prstGeom>
            <a:noFill/>
            <a:ln>
              <a:noFill/>
            </a:ln>
          </p:spPr>
          <p:txBody>
            <a:bodyPr wrap="square" lIns="13716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t>Observer Coverage &amp; Electronic Monitoring</a:t>
              </a:r>
            </a:p>
          </p:txBody>
        </p:sp>
        <p:pic>
          <p:nvPicPr>
            <p:cNvPr id="33" name="Picture 32">
              <a:extLst>
                <a:ext uri="{FF2B5EF4-FFF2-40B4-BE49-F238E27FC236}">
                  <a16:creationId xmlns:a16="http://schemas.microsoft.com/office/drawing/2014/main" id="{CE273A5C-3161-71E4-3017-29DA0B2287B9}"/>
                </a:ext>
              </a:extLst>
            </p:cNvPr>
            <p:cNvPicPr>
              <a:picLocks noChangeAspect="1"/>
            </p:cNvPicPr>
            <p:nvPr/>
          </p:nvPicPr>
          <p:blipFill>
            <a:blip r:embed="rId7" cstate="email">
              <a:extLst>
                <a:ext uri="{28A0092B-C50C-407E-A947-70E740481C1C}">
                  <a14:useLocalDpi xmlns:a14="http://schemas.microsoft.com/office/drawing/2010/main"/>
                </a:ext>
              </a:extLst>
            </a:blip>
            <a:srcRect/>
            <a:stretch/>
          </p:blipFill>
          <p:spPr>
            <a:xfrm>
              <a:off x="460998" y="4921081"/>
              <a:ext cx="1055413" cy="1055413"/>
            </a:xfrm>
            <a:prstGeom prst="rect">
              <a:avLst/>
            </a:prstGeom>
          </p:spPr>
        </p:pic>
      </p:grpSp>
      <p:sp>
        <p:nvSpPr>
          <p:cNvPr id="34" name="Rectangle 33">
            <a:extLst>
              <a:ext uri="{FF2B5EF4-FFF2-40B4-BE49-F238E27FC236}">
                <a16:creationId xmlns:a16="http://schemas.microsoft.com/office/drawing/2014/main" id="{050A98E7-4D23-AE9B-E50C-EAFC47C57D09}"/>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31</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16" name="Title 3">
            <a:extLst>
              <a:ext uri="{FF2B5EF4-FFF2-40B4-BE49-F238E27FC236}">
                <a16:creationId xmlns:a16="http://schemas.microsoft.com/office/drawing/2014/main" id="{0077A38E-EE75-160E-64D1-9B88C0DA724F}"/>
              </a:ext>
            </a:extLst>
          </p:cNvPr>
          <p:cNvSpPr>
            <a:spLocks noGrp="1"/>
          </p:cNvSpPr>
          <p:nvPr>
            <p:ph type="title"/>
          </p:nvPr>
        </p:nvSpPr>
        <p:spPr>
          <a:xfrm>
            <a:off x="322650" y="575054"/>
            <a:ext cx="8899498" cy="615015"/>
          </a:xfrm>
        </p:spPr>
        <p:txBody>
          <a:bodyPr>
            <a:normAutofit fontScale="90000"/>
          </a:bodyPr>
          <a:lstStyle/>
          <a:p>
            <a:pPr>
              <a:lnSpc>
                <a:spcPct val="100000"/>
              </a:lnSpc>
              <a:spcAft>
                <a:spcPts val="600"/>
              </a:spcAft>
            </a:pPr>
            <a:r>
              <a:rPr lang="en-US" sz="2000" b="0"/>
              <a:t>Turning Science into Action:</a:t>
            </a:r>
            <a:br>
              <a:rPr lang="en-US"/>
            </a:br>
            <a:r>
              <a:rPr lang="en-US" sz="2700"/>
              <a:t>Global Tuna Progress Through ISSF Collaboration</a:t>
            </a:r>
            <a:endParaRPr lang="en-US"/>
          </a:p>
        </p:txBody>
      </p:sp>
    </p:spTree>
    <p:extLst>
      <p:ext uri="{BB962C8B-B14F-4D97-AF65-F5344CB8AC3E}">
        <p14:creationId xmlns:p14="http://schemas.microsoft.com/office/powerpoint/2010/main" val="83597171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3FB43-8216-E474-0991-09624B373836}"/>
            </a:ext>
          </a:extLst>
        </p:cNvPr>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AEC77D34-F192-6BB7-95FC-43B465885D3B}"/>
              </a:ext>
            </a:extLst>
          </p:cNvPr>
          <p:cNvSpPr/>
          <p:nvPr/>
        </p:nvSpPr>
        <p:spPr>
          <a:xfrm rot="10800000" flipH="1">
            <a:off x="-708252" y="3901929"/>
            <a:ext cx="7097477"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8764057E-6A70-B5FA-0E5C-843A99E23CE0}"/>
              </a:ext>
            </a:extLst>
          </p:cNvPr>
          <p:cNvSpPr txBox="1">
            <a:spLocks/>
          </p:cNvSpPr>
          <p:nvPr/>
        </p:nvSpPr>
        <p:spPr>
          <a:xfrm>
            <a:off x="2210933" y="4280764"/>
            <a:ext cx="8707056" cy="538847"/>
          </a:xfrm>
          <a:prstGeom prst="rect">
            <a:avLst/>
          </a:prstGeom>
        </p:spPr>
        <p:txBody>
          <a:bodyPr lIns="182880" anchor="b">
            <a:norm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Tuna Stock Health</a:t>
            </a:r>
          </a:p>
        </p:txBody>
      </p:sp>
      <p:cxnSp>
        <p:nvCxnSpPr>
          <p:cNvPr id="2" name="Straight Connector 1">
            <a:extLst>
              <a:ext uri="{FF2B5EF4-FFF2-40B4-BE49-F238E27FC236}">
                <a16:creationId xmlns:a16="http://schemas.microsoft.com/office/drawing/2014/main" id="{27F8A6D0-F12A-AD43-4851-4F9BA99E2F7F}"/>
              </a:ext>
            </a:extLst>
          </p:cNvPr>
          <p:cNvCxnSpPr>
            <a:cxnSpLocks/>
          </p:cNvCxnSpPr>
          <p:nvPr/>
        </p:nvCxnSpPr>
        <p:spPr>
          <a:xfrm>
            <a:off x="-708253" y="3901930"/>
            <a:ext cx="709747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562D558-3ED4-63ED-0851-AF750D93C012}"/>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58222" y="3771637"/>
            <a:ext cx="1552710" cy="1552710"/>
          </a:xfrm>
          <a:prstGeom prst="rect">
            <a:avLst/>
          </a:prstGeom>
        </p:spPr>
      </p:pic>
    </p:spTree>
    <p:extLst>
      <p:ext uri="{BB962C8B-B14F-4D97-AF65-F5344CB8AC3E}">
        <p14:creationId xmlns:p14="http://schemas.microsoft.com/office/powerpoint/2010/main" val="11938762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A1997-37E4-3F92-B45E-B2FECCCE51D1}"/>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DF170A7-070D-A2B2-2D16-59896951BF8B}"/>
              </a:ext>
            </a:extLst>
          </p:cNvPr>
          <p:cNvSpPr/>
          <p:nvPr/>
        </p:nvSpPr>
        <p:spPr>
          <a:xfrm>
            <a:off x="-235526" y="1354797"/>
            <a:ext cx="12427526"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Snip Single Corner Rectangle 12">
            <a:extLst>
              <a:ext uri="{FF2B5EF4-FFF2-40B4-BE49-F238E27FC236}">
                <a16:creationId xmlns:a16="http://schemas.microsoft.com/office/drawing/2014/main" id="{5A3C6C6A-257A-1638-F819-111B46CC051C}"/>
              </a:ext>
            </a:extLst>
          </p:cNvPr>
          <p:cNvSpPr/>
          <p:nvPr/>
        </p:nvSpPr>
        <p:spPr>
          <a:xfrm flipV="1">
            <a:off x="-856810" y="1351324"/>
            <a:ext cx="3383136"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Text Placeholder 4">
            <a:extLst>
              <a:ext uri="{FF2B5EF4-FFF2-40B4-BE49-F238E27FC236}">
                <a16:creationId xmlns:a16="http://schemas.microsoft.com/office/drawing/2014/main" id="{5F612129-FCF6-59BB-1AAA-798A8628EA82}"/>
              </a:ext>
            </a:extLst>
          </p:cNvPr>
          <p:cNvSpPr txBox="1">
            <a:spLocks/>
          </p:cNvSpPr>
          <p:nvPr/>
        </p:nvSpPr>
        <p:spPr>
          <a:xfrm>
            <a:off x="354492" y="1429296"/>
            <a:ext cx="2048050" cy="438987"/>
          </a:xfrm>
          <a:prstGeom prst="rect">
            <a:avLst/>
          </a:prstGeom>
        </p:spPr>
        <p:txBody>
          <a:bodyPr anchor="ctr">
            <a:normAutofit fontScale="92500"/>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AS OF </a:t>
            </a:r>
            <a:r>
              <a:rPr lang="en-US">
                <a:solidFill>
                  <a:srgbClr val="FFFFFF"/>
                </a:solidFill>
                <a:latin typeface="Arial" panose="020B0604020202020204"/>
              </a:rPr>
              <a:t>JAN</a:t>
            </a: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UARY 2026</a:t>
            </a:r>
          </a:p>
        </p:txBody>
      </p:sp>
      <p:cxnSp>
        <p:nvCxnSpPr>
          <p:cNvPr id="6" name="Straight Connector 5">
            <a:extLst>
              <a:ext uri="{FF2B5EF4-FFF2-40B4-BE49-F238E27FC236}">
                <a16:creationId xmlns:a16="http://schemas.microsoft.com/office/drawing/2014/main" id="{49A36D8C-9B5F-BBB1-6C1D-CBF84ED86500}"/>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6E7F436-1C57-37DE-C781-40FB0F9A4A77}"/>
              </a:ext>
            </a:extLst>
          </p:cNvPr>
          <p:cNvSpPr>
            <a:spLocks noGrp="1"/>
          </p:cNvSpPr>
          <p:nvPr>
            <p:ph type="title"/>
          </p:nvPr>
        </p:nvSpPr>
        <p:spPr>
          <a:xfrm>
            <a:off x="322650" y="594360"/>
            <a:ext cx="8899498" cy="615015"/>
          </a:xfrm>
        </p:spPr>
        <p:txBody>
          <a:bodyPr/>
          <a:lstStyle/>
          <a:p>
            <a:r>
              <a:rPr lang="en-US"/>
              <a:t>Status of the 23 Major Tuna Stocks</a:t>
            </a:r>
          </a:p>
        </p:txBody>
      </p:sp>
      <p:sp>
        <p:nvSpPr>
          <p:cNvPr id="7" name="Rectangle 6">
            <a:extLst>
              <a:ext uri="{FF2B5EF4-FFF2-40B4-BE49-F238E27FC236}">
                <a16:creationId xmlns:a16="http://schemas.microsoft.com/office/drawing/2014/main" id="{A35F1FA6-376C-8E80-C1D7-47C4755623A0}"/>
              </a:ext>
            </a:extLst>
          </p:cNvPr>
          <p:cNvSpPr/>
          <p:nvPr/>
        </p:nvSpPr>
        <p:spPr>
          <a:xfrm>
            <a:off x="7035825" y="1354796"/>
            <a:ext cx="5156175" cy="5503204"/>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Rectangle 2">
            <a:extLst>
              <a:ext uri="{FF2B5EF4-FFF2-40B4-BE49-F238E27FC236}">
                <a16:creationId xmlns:a16="http://schemas.microsoft.com/office/drawing/2014/main" id="{701E5EE0-6A67-7D27-450C-5A15B1E7853D}"/>
              </a:ext>
            </a:extLst>
          </p:cNvPr>
          <p:cNvSpPr/>
          <p:nvPr/>
        </p:nvSpPr>
        <p:spPr>
          <a:xfrm>
            <a:off x="11761887" y="6392004"/>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33</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grpSp>
        <p:nvGrpSpPr>
          <p:cNvPr id="12" name="Group 11">
            <a:extLst>
              <a:ext uri="{FF2B5EF4-FFF2-40B4-BE49-F238E27FC236}">
                <a16:creationId xmlns:a16="http://schemas.microsoft.com/office/drawing/2014/main" id="{8BE550E2-E870-34F1-99BC-E83AE1260B16}"/>
              </a:ext>
            </a:extLst>
          </p:cNvPr>
          <p:cNvGrpSpPr/>
          <p:nvPr/>
        </p:nvGrpSpPr>
        <p:grpSpPr>
          <a:xfrm>
            <a:off x="7326472" y="2226116"/>
            <a:ext cx="4410217" cy="2668727"/>
            <a:chOff x="7326472" y="3022747"/>
            <a:chExt cx="4410217" cy="2668727"/>
          </a:xfrm>
        </p:grpSpPr>
        <p:sp>
          <p:nvSpPr>
            <p:cNvPr id="5" name="TextBox 4">
              <a:extLst>
                <a:ext uri="{FF2B5EF4-FFF2-40B4-BE49-F238E27FC236}">
                  <a16:creationId xmlns:a16="http://schemas.microsoft.com/office/drawing/2014/main" id="{3FEC06FA-A177-6B30-DB5D-4AFE2830284B}"/>
                </a:ext>
              </a:extLst>
            </p:cNvPr>
            <p:cNvSpPr txBox="1"/>
            <p:nvPr/>
          </p:nvSpPr>
          <p:spPr>
            <a:xfrm>
              <a:off x="7491134" y="3937148"/>
              <a:ext cx="4245555" cy="1754326"/>
            </a:xfrm>
            <a:prstGeom prst="rect">
              <a:avLst/>
            </a:prstGeom>
            <a:noFill/>
          </p:spPr>
          <p:txBody>
            <a:bodyPr wrap="square" rtlCol="0">
              <a:spAutoFit/>
            </a:bodyPr>
            <a:lstStyle/>
            <a:p>
              <a:pPr>
                <a:defRPr/>
              </a:pPr>
              <a:r>
                <a:rPr kumimoji="0" lang="en-US" sz="1800" i="0" u="none" strike="noStrike" kern="1200" cap="none" spc="0" normalizeH="0" baseline="0" noProof="0">
                  <a:ln>
                    <a:noFill/>
                  </a:ln>
                  <a:solidFill>
                    <a:srgbClr val="203D94"/>
                  </a:solidFill>
                  <a:effectLst/>
                  <a:uLnTx/>
                  <a:uFillTx/>
                  <a:latin typeface="Arial" panose="020B0604020202020204"/>
                  <a:ea typeface="+mn-ea"/>
                  <a:cs typeface="+mn-cs"/>
                </a:rPr>
                <a:t>A growing share of the global tuna catch comes from stocks that are not subject to overfishing, thanks largely to improved management by RFMOs</a:t>
              </a:r>
              <a: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t>.</a:t>
              </a:r>
              <a:r>
                <a:rPr lang="en-US"/>
                <a:t> </a:t>
              </a:r>
            </a:p>
            <a:p>
              <a:pPr>
                <a:defRPr/>
              </a:pPr>
              <a:endParaRPr lang="en-US"/>
            </a:p>
            <a:p>
              <a:pPr>
                <a:defRPr/>
              </a:pPr>
              <a:endParaRPr lang="en-US" sz="1400" b="1">
                <a:solidFill>
                  <a:schemeClr val="tx2"/>
                </a:solidFill>
              </a:endParaRPr>
            </a:p>
          </p:txBody>
        </p:sp>
        <p:pic>
          <p:nvPicPr>
            <p:cNvPr id="9" name="Picture 8" descr="A blue and black globe&#10;&#10;AI-generated content may be incorrect.">
              <a:extLst>
                <a:ext uri="{FF2B5EF4-FFF2-40B4-BE49-F238E27FC236}">
                  <a16:creationId xmlns:a16="http://schemas.microsoft.com/office/drawing/2014/main" id="{0FA4A4DD-AC39-D017-7BF7-D7E43FEDE8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26472" y="3022747"/>
              <a:ext cx="914400" cy="914400"/>
            </a:xfrm>
            <a:prstGeom prst="rect">
              <a:avLst/>
            </a:prstGeom>
          </p:spPr>
        </p:pic>
      </p:grpSp>
      <p:pic>
        <p:nvPicPr>
          <p:cNvPr id="8" name="Picture 7">
            <a:extLst>
              <a:ext uri="{FF2B5EF4-FFF2-40B4-BE49-F238E27FC236}">
                <a16:creationId xmlns:a16="http://schemas.microsoft.com/office/drawing/2014/main" id="{9B54F3AC-0C13-E84A-627C-63A205059ADB}"/>
              </a:ext>
            </a:extLst>
          </p:cNvPr>
          <p:cNvPicPr>
            <a:picLocks noChangeAspect="1"/>
          </p:cNvPicPr>
          <p:nvPr/>
        </p:nvPicPr>
        <p:blipFill>
          <a:blip r:embed="rId4"/>
          <a:stretch>
            <a:fillRect/>
          </a:stretch>
        </p:blipFill>
        <p:spPr>
          <a:xfrm>
            <a:off x="225248" y="2097683"/>
            <a:ext cx="6396530" cy="4395853"/>
          </a:xfrm>
          <a:prstGeom prst="rect">
            <a:avLst/>
          </a:prstGeom>
        </p:spPr>
      </p:pic>
    </p:spTree>
    <p:extLst>
      <p:ext uri="{BB962C8B-B14F-4D97-AF65-F5344CB8AC3E}">
        <p14:creationId xmlns:p14="http://schemas.microsoft.com/office/powerpoint/2010/main" val="24837839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4E10E-7A1D-4051-4140-BF6EE9CB7959}"/>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736DD8D-9CA3-5E41-2411-6B1055A25112}"/>
              </a:ext>
            </a:extLst>
          </p:cNvPr>
          <p:cNvSpPr/>
          <p:nvPr/>
        </p:nvSpPr>
        <p:spPr>
          <a:xfrm>
            <a:off x="-235526" y="1354797"/>
            <a:ext cx="12427526"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1" name="Rectangle 10">
            <a:extLst>
              <a:ext uri="{FF2B5EF4-FFF2-40B4-BE49-F238E27FC236}">
                <a16:creationId xmlns:a16="http://schemas.microsoft.com/office/drawing/2014/main" id="{BD6AA209-2425-754B-2D4D-A9CB4A212701}"/>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Snip Single Corner Rectangle 8">
            <a:extLst>
              <a:ext uri="{FF2B5EF4-FFF2-40B4-BE49-F238E27FC236}">
                <a16:creationId xmlns:a16="http://schemas.microsoft.com/office/drawing/2014/main" id="{1FDC05A7-B63C-9157-926B-044564FD1265}"/>
              </a:ext>
            </a:extLst>
          </p:cNvPr>
          <p:cNvSpPr/>
          <p:nvPr/>
        </p:nvSpPr>
        <p:spPr>
          <a:xfrm flipV="1">
            <a:off x="-856810" y="1351324"/>
            <a:ext cx="3383136"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7" name="Oval 36">
            <a:extLst>
              <a:ext uri="{FF2B5EF4-FFF2-40B4-BE49-F238E27FC236}">
                <a16:creationId xmlns:a16="http://schemas.microsoft.com/office/drawing/2014/main" id="{B82C8CF7-9C8A-1C2A-FAE5-5D8BD8E7B4DB}"/>
              </a:ext>
            </a:extLst>
          </p:cNvPr>
          <p:cNvSpPr/>
          <p:nvPr/>
        </p:nvSpPr>
        <p:spPr>
          <a:xfrm>
            <a:off x="4596262" y="4316973"/>
            <a:ext cx="2259216" cy="2181054"/>
          </a:xfrm>
          <a:prstGeom prst="ellips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0" i="0" u="none" strike="noStrike" kern="1200" cap="none" spc="0" normalizeH="0" baseline="0" noProof="0">
                <a:ln>
                  <a:noFill/>
                </a:ln>
                <a:solidFill>
                  <a:srgbClr val="E7E8E7">
                    <a:lumMod val="25000"/>
                  </a:srgbClr>
                </a:solidFill>
                <a:effectLst/>
                <a:uLnTx/>
                <a:uFillTx/>
                <a:latin typeface="Arial" panose="020B0604020202020204"/>
                <a:ea typeface="+mn-ea"/>
                <a:cs typeface="+mn-cs"/>
              </a:rPr>
              <a:t>In 2024, global catch was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E7E8E7">
                    <a:lumMod val="25000"/>
                  </a:srgbClr>
                </a:solidFill>
                <a:effectLst/>
                <a:uLnTx/>
                <a:uFillTx/>
                <a:latin typeface="Arial" panose="020B0604020202020204"/>
                <a:ea typeface="+mn-ea"/>
                <a:cs typeface="+mn-cs"/>
              </a:rPr>
              <a:t>5.8 million </a:t>
            </a:r>
            <a:r>
              <a:rPr kumimoji="0" lang="en-US" sz="1800" b="1" i="0" u="none" strike="noStrike" kern="1200" cap="none" spc="0" normalizeH="0" baseline="0" noProof="0" err="1">
                <a:ln>
                  <a:noFill/>
                </a:ln>
                <a:solidFill>
                  <a:srgbClr val="E7E8E7">
                    <a:lumMod val="25000"/>
                  </a:srgbClr>
                </a:solidFill>
                <a:effectLst/>
                <a:uLnTx/>
                <a:uFillTx/>
                <a:latin typeface="Arial" panose="020B0604020202020204"/>
                <a:ea typeface="+mn-ea"/>
                <a:cs typeface="+mn-cs"/>
              </a:rPr>
              <a:t>tonnes</a:t>
            </a:r>
            <a:endParaRPr kumimoji="0" lang="en-US" sz="1800" b="1" i="0" u="none" strike="noStrike" kern="1200" cap="none" spc="0" normalizeH="0" baseline="0" noProof="0">
              <a:ln>
                <a:noFill/>
              </a:ln>
              <a:solidFill>
                <a:srgbClr val="E7E8E7">
                  <a:lumMod val="25000"/>
                </a:srgbClr>
              </a:solidFill>
              <a:effectLst/>
              <a:uLnTx/>
              <a:uFillTx/>
              <a:latin typeface="Arial" panose="020B0604020202020204"/>
              <a:ea typeface="+mn-ea"/>
              <a:cs typeface="+mn-cs"/>
            </a:endParaRPr>
          </a:p>
        </p:txBody>
      </p:sp>
      <p:sp>
        <p:nvSpPr>
          <p:cNvPr id="10" name="Text Placeholder 4">
            <a:extLst>
              <a:ext uri="{FF2B5EF4-FFF2-40B4-BE49-F238E27FC236}">
                <a16:creationId xmlns:a16="http://schemas.microsoft.com/office/drawing/2014/main" id="{5E62220B-001B-A72A-6BEA-DB7D213277DC}"/>
              </a:ext>
            </a:extLst>
          </p:cNvPr>
          <p:cNvSpPr txBox="1">
            <a:spLocks/>
          </p:cNvSpPr>
          <p:nvPr/>
        </p:nvSpPr>
        <p:spPr>
          <a:xfrm>
            <a:off x="68547" y="1429296"/>
            <a:ext cx="2333995"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AS OF JANUARY 2026</a:t>
            </a:r>
          </a:p>
        </p:txBody>
      </p:sp>
      <p:cxnSp>
        <p:nvCxnSpPr>
          <p:cNvPr id="6" name="Straight Connector 5">
            <a:extLst>
              <a:ext uri="{FF2B5EF4-FFF2-40B4-BE49-F238E27FC236}">
                <a16:creationId xmlns:a16="http://schemas.microsoft.com/office/drawing/2014/main" id="{82789B0A-CF4B-337F-FBEB-0A75D2925527}"/>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DB589DE-A159-65FC-7D01-B14FBDAA86FE}"/>
              </a:ext>
            </a:extLst>
          </p:cNvPr>
          <p:cNvSpPr>
            <a:spLocks noGrp="1"/>
          </p:cNvSpPr>
          <p:nvPr>
            <p:ph type="title"/>
          </p:nvPr>
        </p:nvSpPr>
        <p:spPr>
          <a:xfrm>
            <a:off x="322650" y="591383"/>
            <a:ext cx="8899498" cy="615015"/>
          </a:xfrm>
        </p:spPr>
        <p:txBody>
          <a:bodyPr/>
          <a:lstStyle/>
          <a:p>
            <a:r>
              <a:rPr lang="en-US"/>
              <a:t>Status of the Major Commercial Tuna Stocks</a:t>
            </a:r>
          </a:p>
        </p:txBody>
      </p:sp>
      <p:sp>
        <p:nvSpPr>
          <p:cNvPr id="20" name="TextBox 19">
            <a:extLst>
              <a:ext uri="{FF2B5EF4-FFF2-40B4-BE49-F238E27FC236}">
                <a16:creationId xmlns:a16="http://schemas.microsoft.com/office/drawing/2014/main" id="{EBB04FB6-CB5A-5C6F-1FB7-2CDC0CD50EC5}"/>
              </a:ext>
            </a:extLst>
          </p:cNvPr>
          <p:cNvSpPr txBox="1"/>
          <p:nvPr/>
        </p:nvSpPr>
        <p:spPr>
          <a:xfrm>
            <a:off x="1045375" y="6307534"/>
            <a:ext cx="1872135"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srgbClr val="E7E8E7">
                    <a:lumMod val="50000"/>
                  </a:srgbClr>
                </a:solidFill>
                <a:effectLst/>
                <a:uLnTx/>
                <a:uFillTx/>
                <a:latin typeface="Arial" panose="020B0604020202020204"/>
                <a:ea typeface="+mn-ea"/>
                <a:cs typeface="+mn-cs"/>
              </a:rPr>
              <a:t>Compiled from RFMO reports.</a:t>
            </a:r>
          </a:p>
        </p:txBody>
      </p:sp>
      <p:pic>
        <p:nvPicPr>
          <p:cNvPr id="24" name="Picture 23">
            <a:extLst>
              <a:ext uri="{FF2B5EF4-FFF2-40B4-BE49-F238E27FC236}">
                <a16:creationId xmlns:a16="http://schemas.microsoft.com/office/drawing/2014/main" id="{343D85CB-C77B-B05A-6129-584719C3856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02644" y="2310517"/>
            <a:ext cx="1097280" cy="511544"/>
          </a:xfrm>
          <a:prstGeom prst="rect">
            <a:avLst/>
          </a:prstGeom>
        </p:spPr>
      </p:pic>
      <p:pic>
        <p:nvPicPr>
          <p:cNvPr id="25" name="Picture 24">
            <a:extLst>
              <a:ext uri="{FF2B5EF4-FFF2-40B4-BE49-F238E27FC236}">
                <a16:creationId xmlns:a16="http://schemas.microsoft.com/office/drawing/2014/main" id="{EC397E96-9750-806D-400B-60466591F98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198272" y="3214594"/>
            <a:ext cx="1097280" cy="517731"/>
          </a:xfrm>
          <a:prstGeom prst="rect">
            <a:avLst/>
          </a:prstGeom>
        </p:spPr>
      </p:pic>
      <p:pic>
        <p:nvPicPr>
          <p:cNvPr id="26" name="Picture 25">
            <a:extLst>
              <a:ext uri="{FF2B5EF4-FFF2-40B4-BE49-F238E27FC236}">
                <a16:creationId xmlns:a16="http://schemas.microsoft.com/office/drawing/2014/main" id="{0F633C10-41D4-3CD6-BCDB-78C08005CD7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98272" y="4076333"/>
            <a:ext cx="1097280" cy="489746"/>
          </a:xfrm>
          <a:prstGeom prst="rect">
            <a:avLst/>
          </a:prstGeom>
        </p:spPr>
      </p:pic>
      <p:pic>
        <p:nvPicPr>
          <p:cNvPr id="27" name="Picture 26">
            <a:extLst>
              <a:ext uri="{FF2B5EF4-FFF2-40B4-BE49-F238E27FC236}">
                <a16:creationId xmlns:a16="http://schemas.microsoft.com/office/drawing/2014/main" id="{65C32432-0366-21C4-0451-A631A83D30E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198272" y="4911954"/>
            <a:ext cx="1097280" cy="495546"/>
          </a:xfrm>
          <a:prstGeom prst="rect">
            <a:avLst/>
          </a:prstGeom>
        </p:spPr>
      </p:pic>
      <p:pic>
        <p:nvPicPr>
          <p:cNvPr id="28" name="Picture 27">
            <a:extLst>
              <a:ext uri="{FF2B5EF4-FFF2-40B4-BE49-F238E27FC236}">
                <a16:creationId xmlns:a16="http://schemas.microsoft.com/office/drawing/2014/main" id="{DAC23C74-AC19-C247-7DF7-9135CAB870B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198272" y="5771105"/>
            <a:ext cx="1097280" cy="531435"/>
          </a:xfrm>
          <a:prstGeom prst="rect">
            <a:avLst/>
          </a:prstGeom>
        </p:spPr>
      </p:pic>
      <p:grpSp>
        <p:nvGrpSpPr>
          <p:cNvPr id="31" name="Group 30">
            <a:extLst>
              <a:ext uri="{FF2B5EF4-FFF2-40B4-BE49-F238E27FC236}">
                <a16:creationId xmlns:a16="http://schemas.microsoft.com/office/drawing/2014/main" id="{61AC14DA-169F-3B4A-FCD6-2E1172FC1CA0}"/>
              </a:ext>
            </a:extLst>
          </p:cNvPr>
          <p:cNvGrpSpPr/>
          <p:nvPr/>
        </p:nvGrpSpPr>
        <p:grpSpPr>
          <a:xfrm>
            <a:off x="3471485" y="3568376"/>
            <a:ext cx="1865039" cy="1865039"/>
            <a:chOff x="2958083" y="2593973"/>
            <a:chExt cx="2286000" cy="2286000"/>
          </a:xfrm>
        </p:grpSpPr>
        <p:pic>
          <p:nvPicPr>
            <p:cNvPr id="32" name="Picture 31" descr="A blue starburst with black background&#10;&#10;AI-generated content may be incorrect.">
              <a:extLst>
                <a:ext uri="{FF2B5EF4-FFF2-40B4-BE49-F238E27FC236}">
                  <a16:creationId xmlns:a16="http://schemas.microsoft.com/office/drawing/2014/main" id="{0B686ECF-55A7-3FEB-77F5-92DE41677C22}"/>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2958083" y="2593973"/>
              <a:ext cx="2286000" cy="2286000"/>
            </a:xfrm>
            <a:prstGeom prst="rect">
              <a:avLst/>
            </a:prstGeom>
          </p:spPr>
        </p:pic>
        <p:sp>
          <p:nvSpPr>
            <p:cNvPr id="33" name="Rectangle 32">
              <a:extLst>
                <a:ext uri="{FF2B5EF4-FFF2-40B4-BE49-F238E27FC236}">
                  <a16:creationId xmlns:a16="http://schemas.microsoft.com/office/drawing/2014/main" id="{C23F45FD-DEE9-C366-B875-4D5BFE47AC14}"/>
                </a:ext>
              </a:extLst>
            </p:cNvPr>
            <p:cNvSpPr>
              <a:spLocks noChangeAspect="1"/>
            </p:cNvSpPr>
            <p:nvPr/>
          </p:nvSpPr>
          <p:spPr>
            <a:xfrm>
              <a:off x="2958084" y="3354185"/>
              <a:ext cx="2285999" cy="863590"/>
            </a:xfrm>
            <a:prstGeom prst="rect">
              <a:avLst/>
            </a:prstGeom>
          </p:spPr>
          <p:txBody>
            <a:bodyPr wrap="square" lIns="0" tIns="0" rIns="91440" bIns="0" numCol="1" spcCol="365760">
              <a:noAutofit/>
            </a:bodyPr>
            <a:lstStyle/>
            <a:p>
              <a:pPr marL="91440" marR="0" lvl="0" indent="0" algn="ctr" defTabSz="914400" rtl="0" eaLnBrk="1" fontAlgn="auto" latinLnBrk="0" hangingPunct="1">
                <a:lnSpc>
                  <a:spcPct val="120000"/>
                </a:lnSpc>
                <a:spcBef>
                  <a:spcPts val="0"/>
                </a:spcBef>
                <a:spcAft>
                  <a:spcPts val="0"/>
                </a:spcAft>
                <a:buClrTx/>
                <a:buSzTx/>
                <a:buFontTx/>
                <a:buNone/>
                <a:tabLst/>
                <a:defRPr/>
              </a:pPr>
              <a:r>
                <a:rPr kumimoji="0" lang="en-US" sz="18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7 Species,</a:t>
              </a:r>
              <a:br>
                <a:rPr kumimoji="0" lang="en-US" sz="18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br>
              <a:r>
                <a:rPr kumimoji="0" lang="en-US" sz="18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23 stocks</a:t>
              </a:r>
            </a:p>
          </p:txBody>
        </p:sp>
      </p:grpSp>
      <p:sp>
        <p:nvSpPr>
          <p:cNvPr id="5" name="Text Placeholder 4">
            <a:extLst>
              <a:ext uri="{FF2B5EF4-FFF2-40B4-BE49-F238E27FC236}">
                <a16:creationId xmlns:a16="http://schemas.microsoft.com/office/drawing/2014/main" id="{847E86C8-AFA6-075E-3D41-916CCCE84E17}"/>
              </a:ext>
            </a:extLst>
          </p:cNvPr>
          <p:cNvSpPr txBox="1">
            <a:spLocks/>
          </p:cNvSpPr>
          <p:nvPr/>
        </p:nvSpPr>
        <p:spPr>
          <a:xfrm>
            <a:off x="3616010" y="1429295"/>
            <a:ext cx="2048050" cy="438987"/>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Next: 2026</a:t>
            </a:r>
          </a:p>
        </p:txBody>
      </p:sp>
      <p:pic>
        <p:nvPicPr>
          <p:cNvPr id="8" name="Picture 7">
            <a:extLst>
              <a:ext uri="{FF2B5EF4-FFF2-40B4-BE49-F238E27FC236}">
                <a16:creationId xmlns:a16="http://schemas.microsoft.com/office/drawing/2014/main" id="{445BA52E-95DC-7703-74F2-4B50DCF961EA}"/>
              </a:ext>
            </a:extLst>
          </p:cNvPr>
          <p:cNvPicPr>
            <a:picLocks noChangeAspect="1"/>
          </p:cNvPicPr>
          <p:nvPr/>
        </p:nvPicPr>
        <p:blipFill>
          <a:blip r:embed="rId9"/>
          <a:srcRect t="51448" r="3755" b="15669"/>
          <a:stretch>
            <a:fillRect/>
          </a:stretch>
        </p:blipFill>
        <p:spPr>
          <a:xfrm>
            <a:off x="68547" y="2161655"/>
            <a:ext cx="7480505" cy="1418475"/>
          </a:xfrm>
          <a:prstGeom prst="rect">
            <a:avLst/>
          </a:prstGeom>
        </p:spPr>
      </p:pic>
      <p:pic>
        <p:nvPicPr>
          <p:cNvPr id="13" name="Picture 12" descr="A table with numbers and text&#10;&#10;AI-generated content may be incorrect.">
            <a:extLst>
              <a:ext uri="{FF2B5EF4-FFF2-40B4-BE49-F238E27FC236}">
                <a16:creationId xmlns:a16="http://schemas.microsoft.com/office/drawing/2014/main" id="{851278B5-1DE9-343A-E199-DEDC96316D03}"/>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8381368" y="1450500"/>
            <a:ext cx="3582808" cy="5177550"/>
          </a:xfrm>
          <a:prstGeom prst="rect">
            <a:avLst/>
          </a:prstGeom>
        </p:spPr>
      </p:pic>
      <p:sp>
        <p:nvSpPr>
          <p:cNvPr id="3" name="Rectangle 2">
            <a:extLst>
              <a:ext uri="{FF2B5EF4-FFF2-40B4-BE49-F238E27FC236}">
                <a16:creationId xmlns:a16="http://schemas.microsoft.com/office/drawing/2014/main" id="{3FCC5B44-C996-8851-6A0C-5730A9DC00A7}"/>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34</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15" name="Picture 14" descr="A close-up of a magazine cover&#10;&#10;AI-generated content may be incorrect.">
            <a:extLst>
              <a:ext uri="{FF2B5EF4-FFF2-40B4-BE49-F238E27FC236}">
                <a16:creationId xmlns:a16="http://schemas.microsoft.com/office/drawing/2014/main" id="{E7E73A09-A780-A153-866B-0A6FF73A23B1}"/>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961000" y="3748400"/>
            <a:ext cx="1872135" cy="24294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681676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DE9C9-275B-2984-6262-18B76905CAB6}"/>
              </a:ext>
            </a:extLst>
          </p:cNvPr>
          <p:cNvSpPr>
            <a:spLocks noGrp="1"/>
          </p:cNvSpPr>
          <p:nvPr>
            <p:ph type="title"/>
          </p:nvPr>
        </p:nvSpPr>
        <p:spPr/>
        <p:txBody>
          <a:bodyPr/>
          <a:lstStyle/>
          <a:p>
            <a:r>
              <a:rPr lang="en-US"/>
              <a:t>IO Yellowfin</a:t>
            </a:r>
          </a:p>
        </p:txBody>
      </p:sp>
      <p:pic>
        <p:nvPicPr>
          <p:cNvPr id="9" name="Picture 8" descr="A close-up of a fishing report&#10;&#10;AI-generated content may be incorrect.">
            <a:extLst>
              <a:ext uri="{FF2B5EF4-FFF2-40B4-BE49-F238E27FC236}">
                <a16:creationId xmlns:a16="http://schemas.microsoft.com/office/drawing/2014/main" id="{80AEA24D-8C28-962D-60E5-8209A049C9EE}"/>
              </a:ext>
            </a:extLst>
          </p:cNvPr>
          <p:cNvPicPr>
            <a:picLocks noChangeAspect="1"/>
          </p:cNvPicPr>
          <p:nvPr/>
        </p:nvPicPr>
        <p:blipFill>
          <a:blip r:embed="rId2"/>
          <a:stretch>
            <a:fillRect/>
          </a:stretch>
        </p:blipFill>
        <p:spPr>
          <a:xfrm>
            <a:off x="354491" y="1753738"/>
            <a:ext cx="11081691" cy="3442855"/>
          </a:xfrm>
          <a:prstGeom prst="rect">
            <a:avLst/>
          </a:prstGeom>
        </p:spPr>
      </p:pic>
      <p:sp>
        <p:nvSpPr>
          <p:cNvPr id="3" name="TextBox 2">
            <a:extLst>
              <a:ext uri="{FF2B5EF4-FFF2-40B4-BE49-F238E27FC236}">
                <a16:creationId xmlns:a16="http://schemas.microsoft.com/office/drawing/2014/main" id="{E9A1D88C-ED4D-5531-9FC5-2670B455ADB2}"/>
              </a:ext>
            </a:extLst>
          </p:cNvPr>
          <p:cNvSpPr txBox="1"/>
          <p:nvPr/>
        </p:nvSpPr>
        <p:spPr>
          <a:xfrm>
            <a:off x="354491" y="5196593"/>
            <a:ext cx="11320674" cy="1323439"/>
          </a:xfrm>
          <a:prstGeom prst="rect">
            <a:avLst/>
          </a:prstGeom>
          <a:noFill/>
        </p:spPr>
        <p:txBody>
          <a:bodyPr wrap="square" rtlCol="0">
            <a:spAutoFit/>
          </a:bodyPr>
          <a:lstStyle/>
          <a:p>
            <a:pPr algn="l"/>
            <a:r>
              <a:rPr lang="en-US" sz="2000">
                <a:solidFill>
                  <a:schemeClr val="tx2"/>
                </a:solidFill>
              </a:rPr>
              <a:t>The ISSF SAC acted conservatively and waited a year for the assessment inputs to be reviewed.</a:t>
            </a:r>
          </a:p>
          <a:p>
            <a:pPr algn="l"/>
            <a:endParaRPr lang="en-US" sz="2000">
              <a:solidFill>
                <a:schemeClr val="tx2"/>
              </a:solidFill>
            </a:endParaRPr>
          </a:p>
          <a:p>
            <a:pPr algn="l"/>
            <a:r>
              <a:rPr lang="en-US" sz="2000">
                <a:solidFill>
                  <a:schemeClr val="tx2"/>
                </a:solidFill>
              </a:rPr>
              <a:t>IO YFT  accounts for more than 8% of the global tuna catch, so this change is influential in the statistics cited earlier</a:t>
            </a:r>
          </a:p>
        </p:txBody>
      </p:sp>
    </p:spTree>
    <p:extLst>
      <p:ext uri="{BB962C8B-B14F-4D97-AF65-F5344CB8AC3E}">
        <p14:creationId xmlns:p14="http://schemas.microsoft.com/office/powerpoint/2010/main" val="12250044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A77AE-A2F7-263B-E377-406A958702AE}"/>
            </a:ext>
          </a:extLst>
        </p:cNvPr>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EA567B90-24E3-FE29-6ABA-A8B4A19E6A44}"/>
              </a:ext>
            </a:extLst>
          </p:cNvPr>
          <p:cNvSpPr/>
          <p:nvPr/>
        </p:nvSpPr>
        <p:spPr>
          <a:xfrm rot="10800000" flipH="1">
            <a:off x="-708252" y="3901929"/>
            <a:ext cx="7097477"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B708699F-BF28-55CD-D437-964AAF2C83A5}"/>
              </a:ext>
            </a:extLst>
          </p:cNvPr>
          <p:cNvSpPr txBox="1">
            <a:spLocks/>
          </p:cNvSpPr>
          <p:nvPr/>
        </p:nvSpPr>
        <p:spPr>
          <a:xfrm>
            <a:off x="2210932" y="4450930"/>
            <a:ext cx="3764752" cy="538847"/>
          </a:xfrm>
          <a:prstGeom prst="rect">
            <a:avLst/>
          </a:prstGeom>
        </p:spPr>
        <p:txBody>
          <a:bodyPr lIns="182880" anchor="b">
            <a:no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a:spcAft>
                <a:spcPts val="600"/>
              </a:spcAft>
            </a:pPr>
            <a:r>
              <a:rPr lang="en-US" sz="2600">
                <a:solidFill>
                  <a:schemeClr val="tx1"/>
                </a:solidFill>
              </a:rPr>
              <a:t>Carbon Footprint &amp; Climate Change</a:t>
            </a:r>
          </a:p>
        </p:txBody>
      </p:sp>
      <p:cxnSp>
        <p:nvCxnSpPr>
          <p:cNvPr id="2" name="Straight Connector 1">
            <a:extLst>
              <a:ext uri="{FF2B5EF4-FFF2-40B4-BE49-F238E27FC236}">
                <a16:creationId xmlns:a16="http://schemas.microsoft.com/office/drawing/2014/main" id="{FCB44C8A-4A25-F4EE-C53B-4BD714E30970}"/>
              </a:ext>
            </a:extLst>
          </p:cNvPr>
          <p:cNvCxnSpPr>
            <a:cxnSpLocks/>
          </p:cNvCxnSpPr>
          <p:nvPr/>
        </p:nvCxnSpPr>
        <p:spPr>
          <a:xfrm>
            <a:off x="-708253" y="3901930"/>
            <a:ext cx="7097477"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8AAFE48F-4D3E-321C-FDEB-EF5B23F0E708}"/>
              </a:ext>
            </a:extLst>
          </p:cNvPr>
          <p:cNvPicPr>
            <a:picLocks noChangeAspect="1"/>
          </p:cNvPicPr>
          <p:nvPr/>
        </p:nvPicPr>
        <p:blipFill>
          <a:blip r:embed="rId2"/>
          <a:srcRect/>
          <a:stretch/>
        </p:blipFill>
        <p:spPr>
          <a:xfrm>
            <a:off x="658222" y="3771637"/>
            <a:ext cx="1552710" cy="1552710"/>
          </a:xfrm>
          <a:prstGeom prst="rect">
            <a:avLst/>
          </a:prstGeom>
        </p:spPr>
      </p:pic>
    </p:spTree>
    <p:extLst>
      <p:ext uri="{BB962C8B-B14F-4D97-AF65-F5344CB8AC3E}">
        <p14:creationId xmlns:p14="http://schemas.microsoft.com/office/powerpoint/2010/main" val="25544168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15F43-BD4C-3AD8-552C-8B81CC5C90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066E2A-E6CC-BB20-82E1-A1C24A1C8E77}"/>
              </a:ext>
            </a:extLst>
          </p:cNvPr>
          <p:cNvSpPr>
            <a:spLocks noGrp="1"/>
          </p:cNvSpPr>
          <p:nvPr>
            <p:ph type="title"/>
          </p:nvPr>
        </p:nvSpPr>
        <p:spPr/>
        <p:txBody>
          <a:bodyPr>
            <a:normAutofit fontScale="90000"/>
          </a:bodyPr>
          <a:lstStyle/>
          <a:p>
            <a:r>
              <a:rPr lang="en-US" kern="0">
                <a:latin typeface="Helvetica" pitchFamily="2" charset="0"/>
                <a:ea typeface="Times New Roman" panose="02020603050405020304" pitchFamily="18" charset="0"/>
                <a:cs typeface="Times New Roman" panose="02020603050405020304" pitchFamily="18" charset="0"/>
              </a:rPr>
              <a:t>Building Climate-Ready Fisheries Management at Tuna RFMOs</a:t>
            </a:r>
            <a:endParaRPr lang="en-US"/>
          </a:p>
        </p:txBody>
      </p:sp>
      <p:sp>
        <p:nvSpPr>
          <p:cNvPr id="4" name="TextBox 3">
            <a:extLst>
              <a:ext uri="{FF2B5EF4-FFF2-40B4-BE49-F238E27FC236}">
                <a16:creationId xmlns:a16="http://schemas.microsoft.com/office/drawing/2014/main" id="{40F22254-8748-773E-4A5B-7A5443351425}"/>
              </a:ext>
            </a:extLst>
          </p:cNvPr>
          <p:cNvSpPr txBox="1"/>
          <p:nvPr/>
        </p:nvSpPr>
        <p:spPr>
          <a:xfrm>
            <a:off x="476411" y="1383784"/>
            <a:ext cx="7021669" cy="5109091"/>
          </a:xfrm>
          <a:prstGeom prst="rect">
            <a:avLst/>
          </a:prstGeom>
          <a:noFill/>
        </p:spPr>
        <p:txBody>
          <a:bodyPr wrap="square">
            <a:spAutoFit/>
          </a:bodyPr>
          <a:lstStyle/>
          <a:p>
            <a:pPr marR="0" lvl="0">
              <a:spcAft>
                <a:spcPts val="600"/>
              </a:spcAft>
              <a:buSzPts val="1000"/>
              <a:tabLst>
                <a:tab pos="457200" algn="l"/>
              </a:tabLst>
            </a:pPr>
            <a:r>
              <a:rPr lang="en-US" sz="2300" b="1" kern="0">
                <a:effectLst/>
                <a:latin typeface="Helvetica" pitchFamily="2" charset="0"/>
                <a:ea typeface="Times New Roman" panose="02020603050405020304" pitchFamily="18" charset="0"/>
                <a:cs typeface="Times New Roman" panose="02020603050405020304" pitchFamily="18" charset="0"/>
              </a:rPr>
              <a:t>Climate considerations being integrated into: </a:t>
            </a:r>
            <a:endParaRPr lang="en-US" sz="2300" b="1"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spcAft>
                <a:spcPts val="600"/>
              </a:spcAft>
              <a:buSzPts val="1000"/>
              <a:buFont typeface="Arial" panose="020B0604020202020204" pitchFamily="34" charset="0"/>
              <a:buChar char="•"/>
              <a:tabLst>
                <a:tab pos="914400" algn="l"/>
              </a:tabLst>
            </a:pPr>
            <a:r>
              <a:rPr lang="en-US" sz="2300" kern="0">
                <a:effectLst/>
                <a:latin typeface="Helvetica" pitchFamily="2" charset="0"/>
                <a:ea typeface="Times New Roman" panose="02020603050405020304" pitchFamily="18" charset="0"/>
                <a:cs typeface="Times New Roman" panose="02020603050405020304" pitchFamily="18" charset="0"/>
              </a:rPr>
              <a:t>Stock assessments </a:t>
            </a:r>
            <a:endParaRPr lang="en-US" sz="23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spcAft>
                <a:spcPts val="600"/>
              </a:spcAft>
              <a:buSzPts val="1000"/>
              <a:buFont typeface="Arial" panose="020B0604020202020204" pitchFamily="34" charset="0"/>
              <a:buChar char="•"/>
              <a:tabLst>
                <a:tab pos="914400" algn="l"/>
              </a:tabLst>
            </a:pPr>
            <a:r>
              <a:rPr lang="en-US" sz="2300" kern="0">
                <a:effectLst/>
                <a:latin typeface="Helvetica" pitchFamily="2" charset="0"/>
                <a:ea typeface="Times New Roman" panose="02020603050405020304" pitchFamily="18" charset="0"/>
                <a:cs typeface="Times New Roman" panose="02020603050405020304" pitchFamily="18" charset="0"/>
              </a:rPr>
              <a:t>Management Strategy Evaluation (MSE) </a:t>
            </a:r>
            <a:endParaRPr lang="en-US" sz="2300" kern="100">
              <a:effectLst/>
              <a:latin typeface="Aptos" panose="020B0004020202020204" pitchFamily="34" charset="0"/>
              <a:ea typeface="Aptos" panose="020B0004020202020204" pitchFamily="34" charset="0"/>
              <a:cs typeface="Times New Roman" panose="02020603050405020304" pitchFamily="18" charset="0"/>
            </a:endParaRPr>
          </a:p>
          <a:p>
            <a:pPr marR="0" lvl="0">
              <a:spcAft>
                <a:spcPts val="600"/>
              </a:spcAft>
              <a:buSzPts val="1000"/>
              <a:tabLst>
                <a:tab pos="457200" algn="l"/>
              </a:tabLst>
            </a:pPr>
            <a:endParaRPr lang="en-US" sz="2300" b="1" kern="0">
              <a:effectLst/>
              <a:latin typeface="Helvetica" pitchFamily="2" charset="0"/>
              <a:ea typeface="Times New Roman" panose="02020603050405020304" pitchFamily="18" charset="0"/>
              <a:cs typeface="Times New Roman" panose="02020603050405020304" pitchFamily="18" charset="0"/>
            </a:endParaRPr>
          </a:p>
          <a:p>
            <a:pPr marR="0" lvl="0">
              <a:spcAft>
                <a:spcPts val="600"/>
              </a:spcAft>
              <a:buSzPts val="1000"/>
              <a:tabLst>
                <a:tab pos="457200" algn="l"/>
              </a:tabLst>
            </a:pPr>
            <a:r>
              <a:rPr lang="en-US" sz="2300" b="1" kern="0">
                <a:effectLst/>
                <a:latin typeface="Helvetica" pitchFamily="2" charset="0"/>
                <a:ea typeface="Times New Roman" panose="02020603050405020304" pitchFamily="18" charset="0"/>
                <a:cs typeface="Times New Roman" panose="02020603050405020304" pitchFamily="18" charset="0"/>
              </a:rPr>
              <a:t>Development of climate &amp; ecosystem indicators: </a:t>
            </a:r>
            <a:endParaRPr lang="en-US" sz="2300" b="1"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spcAft>
                <a:spcPts val="600"/>
              </a:spcAft>
              <a:buSzPts val="1000"/>
              <a:buFont typeface="Arial" panose="020B0604020202020204" pitchFamily="34" charset="0"/>
              <a:buChar char="•"/>
              <a:tabLst>
                <a:tab pos="914400" algn="l"/>
              </a:tabLst>
            </a:pPr>
            <a:r>
              <a:rPr lang="en-US" sz="2300" kern="0">
                <a:effectLst/>
                <a:latin typeface="Helvetica" pitchFamily="2" charset="0"/>
                <a:ea typeface="Times New Roman" panose="02020603050405020304" pitchFamily="18" charset="0"/>
                <a:cs typeface="Times New Roman" panose="02020603050405020304" pitchFamily="18" charset="0"/>
              </a:rPr>
              <a:t>Ocean temperature (SST), ENSO, warm pool size </a:t>
            </a:r>
            <a:endParaRPr lang="en-US" sz="23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spcAft>
                <a:spcPts val="600"/>
              </a:spcAft>
              <a:buSzPts val="1000"/>
              <a:buFont typeface="Arial" panose="020B0604020202020204" pitchFamily="34" charset="0"/>
              <a:buChar char="•"/>
              <a:tabLst>
                <a:tab pos="914400" algn="l"/>
              </a:tabLst>
            </a:pPr>
            <a:r>
              <a:rPr lang="en-US" sz="2300" kern="0">
                <a:effectLst/>
                <a:latin typeface="Helvetica" pitchFamily="2" charset="0"/>
                <a:ea typeface="Times New Roman" panose="02020603050405020304" pitchFamily="18" charset="0"/>
                <a:cs typeface="Times New Roman" panose="02020603050405020304" pitchFamily="18" charset="0"/>
              </a:rPr>
              <a:t>Habitat and fish condition trends </a:t>
            </a:r>
            <a:endParaRPr lang="en-US" sz="2300" kern="100">
              <a:effectLst/>
              <a:latin typeface="Aptos" panose="020B0004020202020204" pitchFamily="34" charset="0"/>
              <a:ea typeface="Aptos" panose="020B0004020202020204" pitchFamily="34" charset="0"/>
              <a:cs typeface="Times New Roman" panose="02020603050405020304" pitchFamily="18" charset="0"/>
            </a:endParaRPr>
          </a:p>
          <a:p>
            <a:pPr marR="0" lvl="0">
              <a:spcAft>
                <a:spcPts val="600"/>
              </a:spcAft>
              <a:buSzPts val="1000"/>
              <a:tabLst>
                <a:tab pos="457200" algn="l"/>
              </a:tabLst>
            </a:pPr>
            <a:endParaRPr lang="en-US" sz="2300" b="1" kern="0">
              <a:effectLst/>
              <a:latin typeface="Helvetica" pitchFamily="2" charset="0"/>
              <a:ea typeface="Times New Roman" panose="02020603050405020304" pitchFamily="18" charset="0"/>
              <a:cs typeface="Times New Roman" panose="02020603050405020304" pitchFamily="18" charset="0"/>
            </a:endParaRPr>
          </a:p>
          <a:p>
            <a:pPr marR="0" lvl="0">
              <a:spcAft>
                <a:spcPts val="600"/>
              </a:spcAft>
              <a:buSzPts val="1000"/>
              <a:tabLst>
                <a:tab pos="457200" algn="l"/>
              </a:tabLst>
            </a:pPr>
            <a:r>
              <a:rPr lang="en-US" sz="2300" b="1" kern="0">
                <a:effectLst/>
                <a:latin typeface="Helvetica" pitchFamily="2" charset="0"/>
                <a:ea typeface="Times New Roman" panose="02020603050405020304" pitchFamily="18" charset="0"/>
                <a:cs typeface="Times New Roman" panose="02020603050405020304" pitchFamily="18" charset="0"/>
              </a:rPr>
              <a:t>New tools emerging: </a:t>
            </a:r>
            <a:endParaRPr lang="en-US" sz="2300" b="1"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spcAft>
                <a:spcPts val="600"/>
              </a:spcAft>
              <a:buSzPts val="1000"/>
              <a:buFont typeface="Arial" panose="020B0604020202020204" pitchFamily="34" charset="0"/>
              <a:buChar char="•"/>
              <a:tabLst>
                <a:tab pos="914400" algn="l"/>
              </a:tabLst>
            </a:pPr>
            <a:r>
              <a:rPr lang="en-US" sz="2300" kern="0">
                <a:effectLst/>
                <a:latin typeface="Helvetica" pitchFamily="2" charset="0"/>
                <a:ea typeface="Times New Roman" panose="02020603050405020304" pitchFamily="18" charset="0"/>
                <a:cs typeface="Times New Roman" panose="02020603050405020304" pitchFamily="18" charset="0"/>
              </a:rPr>
              <a:t>Ecosystem “report cards” (</a:t>
            </a:r>
            <a:r>
              <a:rPr lang="en-US" sz="2300" kern="0" err="1">
                <a:effectLst/>
                <a:latin typeface="Helvetica" pitchFamily="2" charset="0"/>
                <a:ea typeface="Times New Roman" panose="02020603050405020304" pitchFamily="18" charset="0"/>
                <a:cs typeface="Times New Roman" panose="02020603050405020304" pitchFamily="18" charset="0"/>
              </a:rPr>
              <a:t>EcoCards</a:t>
            </a:r>
            <a:r>
              <a:rPr lang="en-US" sz="2300" kern="0">
                <a:effectLst/>
                <a:latin typeface="Helvetica" pitchFamily="2" charset="0"/>
                <a:ea typeface="Times New Roman" panose="02020603050405020304" pitchFamily="18" charset="0"/>
                <a:cs typeface="Times New Roman" panose="02020603050405020304" pitchFamily="18" charset="0"/>
              </a:rPr>
              <a:t>) </a:t>
            </a:r>
            <a:endParaRPr lang="en-US" sz="2300" kern="100">
              <a:effectLst/>
              <a:latin typeface="Aptos" panose="020B0004020202020204" pitchFamily="34" charset="0"/>
              <a:ea typeface="Aptos" panose="020B0004020202020204" pitchFamily="34" charset="0"/>
              <a:cs typeface="Times New Roman" panose="02020603050405020304" pitchFamily="18" charset="0"/>
            </a:endParaRPr>
          </a:p>
          <a:p>
            <a:pPr marL="800100" marR="0" lvl="1" indent="-342900">
              <a:spcAft>
                <a:spcPts val="600"/>
              </a:spcAft>
              <a:buSzPts val="1000"/>
              <a:buFont typeface="Arial" panose="020B0604020202020204" pitchFamily="34" charset="0"/>
              <a:buChar char="•"/>
              <a:tabLst>
                <a:tab pos="914400" algn="l"/>
              </a:tabLst>
            </a:pPr>
            <a:r>
              <a:rPr lang="en-US" sz="2300" kern="0">
                <a:effectLst/>
                <a:latin typeface="Helvetica" pitchFamily="2" charset="0"/>
                <a:ea typeface="Times New Roman" panose="02020603050405020304" pitchFamily="18" charset="0"/>
                <a:cs typeface="Times New Roman" panose="02020603050405020304" pitchFamily="18" charset="0"/>
              </a:rPr>
              <a:t>Climate-resilient management roadmaps </a:t>
            </a:r>
            <a:endParaRPr lang="en-US" sz="2300" kern="100">
              <a:effectLst/>
              <a:latin typeface="Aptos" panose="020B0004020202020204" pitchFamily="34" charset="0"/>
              <a:ea typeface="Aptos" panose="020B000402020202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BDA8DCB8-4DDB-FE16-7BDC-BFBFE7CB4115}"/>
              </a:ext>
            </a:extLst>
          </p:cNvPr>
          <p:cNvSpPr txBox="1"/>
          <p:nvPr/>
        </p:nvSpPr>
        <p:spPr>
          <a:xfrm>
            <a:off x="7820028" y="1976091"/>
            <a:ext cx="4147557" cy="2831544"/>
          </a:xfrm>
          <a:prstGeom prst="rect">
            <a:avLst/>
          </a:prstGeom>
          <a:noFill/>
        </p:spPr>
        <p:txBody>
          <a:bodyPr wrap="square">
            <a:spAutoFit/>
          </a:bodyPr>
          <a:lstStyle/>
          <a:p>
            <a:pPr marL="285750" marR="0" lvl="0" indent="-285750">
              <a:spcAft>
                <a:spcPts val="600"/>
              </a:spcAft>
              <a:buSzPts val="1000"/>
              <a:buFont typeface="Wingdings" pitchFamily="2" charset="2"/>
              <a:buChar char="Ø"/>
              <a:tabLst>
                <a:tab pos="457200" algn="l"/>
              </a:tabLst>
            </a:pPr>
            <a:r>
              <a:rPr lang="en-US" sz="2400" b="1" kern="0">
                <a:effectLst/>
                <a:latin typeface="Helvetica" pitchFamily="2" charset="0"/>
                <a:ea typeface="Times New Roman" panose="02020603050405020304" pitchFamily="18" charset="0"/>
                <a:cs typeface="Times New Roman" panose="02020603050405020304" pitchFamily="18" charset="0"/>
              </a:rPr>
              <a:t>Progress is real, but most work still at scientific level</a:t>
            </a:r>
          </a:p>
          <a:p>
            <a:pPr marL="285750" marR="0" lvl="0" indent="-285750">
              <a:spcAft>
                <a:spcPts val="600"/>
              </a:spcAft>
              <a:buSzPts val="1000"/>
              <a:buFont typeface="Wingdings" pitchFamily="2" charset="2"/>
              <a:buChar char="Ø"/>
              <a:tabLst>
                <a:tab pos="457200" algn="l"/>
              </a:tabLst>
            </a:pPr>
            <a:endParaRPr lang="en-US" sz="2400" b="1" kern="0">
              <a:effectLst/>
              <a:latin typeface="Helvetica" pitchFamily="2" charset="0"/>
              <a:ea typeface="Times New Roman" panose="02020603050405020304" pitchFamily="18" charset="0"/>
              <a:cs typeface="Times New Roman" panose="02020603050405020304" pitchFamily="18" charset="0"/>
            </a:endParaRPr>
          </a:p>
          <a:p>
            <a:pPr marL="285750" marR="0" lvl="0" indent="-285750">
              <a:spcAft>
                <a:spcPts val="600"/>
              </a:spcAft>
              <a:buSzPts val="1000"/>
              <a:buFont typeface="Wingdings" pitchFamily="2" charset="2"/>
              <a:buChar char="Ø"/>
              <a:tabLst>
                <a:tab pos="457200" algn="l"/>
              </a:tabLst>
            </a:pPr>
            <a:r>
              <a:rPr lang="en-US" sz="2400" b="1" kern="0">
                <a:effectLst/>
                <a:latin typeface="Helvetica" pitchFamily="2" charset="0"/>
                <a:ea typeface="Times New Roman" panose="02020603050405020304" pitchFamily="18" charset="0"/>
                <a:cs typeface="Times New Roman" panose="02020603050405020304" pitchFamily="18" charset="0"/>
              </a:rPr>
              <a:t>Full integration into management decisions is still evolving </a:t>
            </a:r>
            <a:endParaRPr lang="en-US" sz="2400" b="1" kern="100">
              <a:effectLst/>
              <a:latin typeface="Aptos" panose="020B0004020202020204" pitchFamily="34"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39231032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C42BF9-7BBA-8CA0-E305-02F1452BEFDF}"/>
              </a:ext>
            </a:extLst>
          </p:cNvPr>
          <p:cNvSpPr>
            <a:spLocks noGrp="1"/>
          </p:cNvSpPr>
          <p:nvPr>
            <p:ph type="title"/>
          </p:nvPr>
        </p:nvSpPr>
        <p:spPr>
          <a:xfrm>
            <a:off x="0" y="365125"/>
            <a:ext cx="8877300" cy="615015"/>
          </a:xfrm>
        </p:spPr>
        <p:txBody>
          <a:bodyPr>
            <a:normAutofit/>
          </a:bodyPr>
          <a:lstStyle/>
          <a:p>
            <a:r>
              <a:rPr lang="en-US" dirty="0"/>
              <a:t>Projected redistribution of tropical tuna biomass in the P.O.</a:t>
            </a:r>
          </a:p>
        </p:txBody>
      </p:sp>
      <p:pic>
        <p:nvPicPr>
          <p:cNvPr id="9" name="Picture 8">
            <a:extLst>
              <a:ext uri="{FF2B5EF4-FFF2-40B4-BE49-F238E27FC236}">
                <a16:creationId xmlns:a16="http://schemas.microsoft.com/office/drawing/2014/main" id="{31AE50FF-B501-3ED4-7532-83CDB35329F9}"/>
              </a:ext>
            </a:extLst>
          </p:cNvPr>
          <p:cNvPicPr>
            <a:picLocks noChangeAspect="1"/>
          </p:cNvPicPr>
          <p:nvPr/>
        </p:nvPicPr>
        <p:blipFill>
          <a:blip r:embed="rId2"/>
          <a:stretch>
            <a:fillRect/>
          </a:stretch>
        </p:blipFill>
        <p:spPr>
          <a:xfrm>
            <a:off x="508000" y="1124429"/>
            <a:ext cx="8980175" cy="5543072"/>
          </a:xfrm>
          <a:prstGeom prst="rect">
            <a:avLst/>
          </a:prstGeom>
        </p:spPr>
      </p:pic>
      <p:sp>
        <p:nvSpPr>
          <p:cNvPr id="10" name="TextBox 9">
            <a:extLst>
              <a:ext uri="{FF2B5EF4-FFF2-40B4-BE49-F238E27FC236}">
                <a16:creationId xmlns:a16="http://schemas.microsoft.com/office/drawing/2014/main" id="{54014A53-C3A4-4D5B-FDD0-499A80766F06}"/>
              </a:ext>
            </a:extLst>
          </p:cNvPr>
          <p:cNvSpPr txBox="1"/>
          <p:nvPr/>
        </p:nvSpPr>
        <p:spPr>
          <a:xfrm>
            <a:off x="9385300" y="5194300"/>
            <a:ext cx="2298700" cy="738664"/>
          </a:xfrm>
          <a:prstGeom prst="rect">
            <a:avLst/>
          </a:prstGeom>
          <a:noFill/>
        </p:spPr>
        <p:txBody>
          <a:bodyPr wrap="square" rtlCol="0">
            <a:spAutoFit/>
          </a:bodyPr>
          <a:lstStyle/>
          <a:p>
            <a:pPr algn="l"/>
            <a:r>
              <a:rPr lang="en-US" sz="1400" i="1" dirty="0"/>
              <a:t>Source</a:t>
            </a:r>
            <a:r>
              <a:rPr lang="en-US" sz="1400" dirty="0"/>
              <a:t>: Bell et al., 2021. Nature Sustainability 4: 900–910</a:t>
            </a:r>
          </a:p>
        </p:txBody>
      </p:sp>
      <p:sp>
        <p:nvSpPr>
          <p:cNvPr id="11" name="TextBox 10">
            <a:extLst>
              <a:ext uri="{FF2B5EF4-FFF2-40B4-BE49-F238E27FC236}">
                <a16:creationId xmlns:a16="http://schemas.microsoft.com/office/drawing/2014/main" id="{334613AA-6F49-5B94-ACA4-9C8FB034E24C}"/>
              </a:ext>
            </a:extLst>
          </p:cNvPr>
          <p:cNvSpPr txBox="1"/>
          <p:nvPr/>
        </p:nvSpPr>
        <p:spPr>
          <a:xfrm>
            <a:off x="9144001" y="2400300"/>
            <a:ext cx="2540000" cy="1200329"/>
          </a:xfrm>
          <a:prstGeom prst="rect">
            <a:avLst/>
          </a:prstGeom>
          <a:noFill/>
        </p:spPr>
        <p:txBody>
          <a:bodyPr wrap="square" rtlCol="0">
            <a:spAutoFit/>
          </a:bodyPr>
          <a:lstStyle/>
          <a:p>
            <a:pPr algn="l"/>
            <a:r>
              <a:rPr lang="en-US" b="1" dirty="0">
                <a:solidFill>
                  <a:schemeClr val="tx2"/>
                </a:solidFill>
              </a:rPr>
              <a:t>Projected change from 2009-18 to 2050 under two climate change scenarios  </a:t>
            </a:r>
          </a:p>
        </p:txBody>
      </p:sp>
    </p:spTree>
    <p:extLst>
      <p:ext uri="{BB962C8B-B14F-4D97-AF65-F5344CB8AC3E}">
        <p14:creationId xmlns:p14="http://schemas.microsoft.com/office/powerpoint/2010/main" val="41986520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EBD6D-5E4E-36FA-A221-E6DA40435AD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BDC0668E-AEDA-9DD2-2299-CF0D139B86AC}"/>
              </a:ext>
            </a:extLst>
          </p:cNvPr>
          <p:cNvSpPr txBox="1">
            <a:spLocks/>
          </p:cNvSpPr>
          <p:nvPr/>
        </p:nvSpPr>
        <p:spPr>
          <a:xfrm>
            <a:off x="300062" y="376011"/>
            <a:ext cx="7832906" cy="61501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a:lstStyle>
          <a:p>
            <a:r>
              <a:rPr lang="en-US"/>
              <a:t>Example Candidate Climate Indicators </a:t>
            </a:r>
          </a:p>
        </p:txBody>
      </p:sp>
      <p:pic>
        <p:nvPicPr>
          <p:cNvPr id="4" name="Picture 5">
            <a:extLst>
              <a:ext uri="{FF2B5EF4-FFF2-40B4-BE49-F238E27FC236}">
                <a16:creationId xmlns:a16="http://schemas.microsoft.com/office/drawing/2014/main" id="{827D4800-3D76-2205-57C0-59FD30D759B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0" y="1814218"/>
            <a:ext cx="6606265" cy="2048175"/>
          </a:xfrm>
          <a:prstGeom prst="rect">
            <a:avLst/>
          </a:prstGeom>
        </p:spPr>
      </p:pic>
      <p:sp>
        <p:nvSpPr>
          <p:cNvPr id="5" name="Title 1">
            <a:extLst>
              <a:ext uri="{FF2B5EF4-FFF2-40B4-BE49-F238E27FC236}">
                <a16:creationId xmlns:a16="http://schemas.microsoft.com/office/drawing/2014/main" id="{43D71F08-E06E-8932-8B62-D5CE619E14F6}"/>
              </a:ext>
            </a:extLst>
          </p:cNvPr>
          <p:cNvSpPr txBox="1">
            <a:spLocks/>
          </p:cNvSpPr>
          <p:nvPr/>
        </p:nvSpPr>
        <p:spPr>
          <a:xfrm>
            <a:off x="197899" y="1146223"/>
            <a:ext cx="6992401" cy="987407"/>
          </a:xfrm>
          <a:prstGeom prst="rect">
            <a:avLst/>
          </a:prstGeom>
        </p:spPr>
        <p:txBody>
          <a:bodyPr vert="horz" lIns="132080" tIns="66040" rIns="132080" bIns="66040" rtlCol="0" anchor="t">
            <a:normAutofit fontScale="30000" lnSpcReduction="20000"/>
          </a:bodyPr>
          <a:lstStyle>
            <a:lvl1pPr algn="l" rtl="0" eaLnBrk="1" fontAlgn="base" hangingPunct="1">
              <a:lnSpc>
                <a:spcPct val="90000"/>
              </a:lnSpc>
              <a:spcBef>
                <a:spcPct val="0"/>
              </a:spcBef>
              <a:spcAft>
                <a:spcPct val="0"/>
              </a:spcAft>
              <a:defRPr sz="3200" kern="1200" cap="all">
                <a:solidFill>
                  <a:schemeClr val="tx1"/>
                </a:solidFill>
                <a:latin typeface="Calibri" charset="0"/>
                <a:ea typeface="Calibri" charset="0"/>
                <a:cs typeface="Calibri" charset="0"/>
              </a:defRPr>
            </a:lvl1pPr>
            <a:lvl2pPr algn="l" rtl="0" eaLnBrk="1" fontAlgn="base" hangingPunct="1">
              <a:lnSpc>
                <a:spcPct val="90000"/>
              </a:lnSpc>
              <a:spcBef>
                <a:spcPct val="0"/>
              </a:spcBef>
              <a:spcAft>
                <a:spcPct val="0"/>
              </a:spcAft>
              <a:defRPr sz="3200">
                <a:solidFill>
                  <a:schemeClr val="tx1"/>
                </a:solidFill>
                <a:latin typeface="Calibri" charset="0"/>
                <a:ea typeface="Calibri" charset="0"/>
                <a:cs typeface="Calibri" charset="0"/>
              </a:defRPr>
            </a:lvl2pPr>
            <a:lvl3pPr algn="l" rtl="0" eaLnBrk="1" fontAlgn="base" hangingPunct="1">
              <a:lnSpc>
                <a:spcPct val="90000"/>
              </a:lnSpc>
              <a:spcBef>
                <a:spcPct val="0"/>
              </a:spcBef>
              <a:spcAft>
                <a:spcPct val="0"/>
              </a:spcAft>
              <a:defRPr sz="3200">
                <a:solidFill>
                  <a:schemeClr val="tx1"/>
                </a:solidFill>
                <a:latin typeface="Calibri" charset="0"/>
                <a:ea typeface="Calibri" charset="0"/>
                <a:cs typeface="Calibri" charset="0"/>
              </a:defRPr>
            </a:lvl3pPr>
            <a:lvl4pPr algn="l" rtl="0" eaLnBrk="1" fontAlgn="base" hangingPunct="1">
              <a:lnSpc>
                <a:spcPct val="90000"/>
              </a:lnSpc>
              <a:spcBef>
                <a:spcPct val="0"/>
              </a:spcBef>
              <a:spcAft>
                <a:spcPct val="0"/>
              </a:spcAft>
              <a:defRPr sz="3200">
                <a:solidFill>
                  <a:schemeClr val="tx1"/>
                </a:solidFill>
                <a:latin typeface="Calibri" charset="0"/>
                <a:ea typeface="Calibri" charset="0"/>
                <a:cs typeface="Calibri" charset="0"/>
              </a:defRPr>
            </a:lvl4pPr>
            <a:lvl5pPr algn="l" rtl="0" eaLnBrk="1" fontAlgn="base" hangingPunct="1">
              <a:lnSpc>
                <a:spcPct val="90000"/>
              </a:lnSpc>
              <a:spcBef>
                <a:spcPct val="0"/>
              </a:spcBef>
              <a:spcAft>
                <a:spcPct val="0"/>
              </a:spcAft>
              <a:defRPr sz="3200">
                <a:solidFill>
                  <a:schemeClr val="tx1"/>
                </a:solidFill>
                <a:latin typeface="Calibri" charset="0"/>
                <a:ea typeface="Calibri" charset="0"/>
                <a:cs typeface="Calibri" charset="0"/>
              </a:defRPr>
            </a:lvl5pPr>
            <a:lvl6pPr marL="457200" algn="l" rtl="0" eaLnBrk="1" fontAlgn="base" hangingPunct="1">
              <a:lnSpc>
                <a:spcPct val="90000"/>
              </a:lnSpc>
              <a:spcBef>
                <a:spcPct val="0"/>
              </a:spcBef>
              <a:spcAft>
                <a:spcPct val="0"/>
              </a:spcAft>
              <a:defRPr sz="3200">
                <a:solidFill>
                  <a:schemeClr val="tx1"/>
                </a:solidFill>
                <a:latin typeface="Gill Sans MT" charset="0"/>
              </a:defRPr>
            </a:lvl6pPr>
            <a:lvl7pPr marL="914400" algn="l" rtl="0" eaLnBrk="1" fontAlgn="base" hangingPunct="1">
              <a:lnSpc>
                <a:spcPct val="90000"/>
              </a:lnSpc>
              <a:spcBef>
                <a:spcPct val="0"/>
              </a:spcBef>
              <a:spcAft>
                <a:spcPct val="0"/>
              </a:spcAft>
              <a:defRPr sz="3200">
                <a:solidFill>
                  <a:schemeClr val="tx1"/>
                </a:solidFill>
                <a:latin typeface="Gill Sans MT" charset="0"/>
              </a:defRPr>
            </a:lvl7pPr>
            <a:lvl8pPr marL="1371600" algn="l" rtl="0" eaLnBrk="1" fontAlgn="base" hangingPunct="1">
              <a:lnSpc>
                <a:spcPct val="90000"/>
              </a:lnSpc>
              <a:spcBef>
                <a:spcPct val="0"/>
              </a:spcBef>
              <a:spcAft>
                <a:spcPct val="0"/>
              </a:spcAft>
              <a:defRPr sz="3200">
                <a:solidFill>
                  <a:schemeClr val="tx1"/>
                </a:solidFill>
                <a:latin typeface="Gill Sans MT" charset="0"/>
              </a:defRPr>
            </a:lvl8pPr>
            <a:lvl9pPr marL="1828800" algn="l" rtl="0" eaLnBrk="1" fontAlgn="base" hangingPunct="1">
              <a:lnSpc>
                <a:spcPct val="90000"/>
              </a:lnSpc>
              <a:spcBef>
                <a:spcPct val="0"/>
              </a:spcBef>
              <a:spcAft>
                <a:spcPct val="0"/>
              </a:spcAft>
              <a:defRPr sz="3200">
                <a:solidFill>
                  <a:schemeClr val="tx1"/>
                </a:solidFill>
                <a:latin typeface="Gill Sans MT" charset="0"/>
              </a:defRPr>
            </a:lvl9pPr>
          </a:lstStyle>
          <a:p>
            <a:r>
              <a:rPr lang="en-AU" sz="4622" err="1"/>
              <a:t>warmpool</a:t>
            </a:r>
            <a:r>
              <a:rPr lang="en-AU" sz="4622"/>
              <a:t> Area/volume</a:t>
            </a:r>
          </a:p>
          <a:p>
            <a:endParaRPr lang="en-AU" sz="4622"/>
          </a:p>
          <a:p>
            <a:r>
              <a:rPr lang="en-AU" sz="4622"/>
              <a:t>2024 TFAR (https://</a:t>
            </a:r>
            <a:r>
              <a:rPr lang="en-AU" sz="4622" err="1"/>
              <a:t>fame.spc.int</a:t>
            </a:r>
            <a:r>
              <a:rPr lang="en-AU" sz="4622"/>
              <a:t>/resources/documents/tuna-fisheries-assessment-report)</a:t>
            </a:r>
            <a:br>
              <a:rPr lang="en-AU" sz="4622"/>
            </a:br>
            <a:endParaRPr lang="en-AU" sz="4622" cap="none"/>
          </a:p>
        </p:txBody>
      </p:sp>
      <p:sp>
        <p:nvSpPr>
          <p:cNvPr id="8" name="CuadroTexto 7">
            <a:extLst>
              <a:ext uri="{FF2B5EF4-FFF2-40B4-BE49-F238E27FC236}">
                <a16:creationId xmlns:a16="http://schemas.microsoft.com/office/drawing/2014/main" id="{AA1D0B17-6CFD-9CAF-99A2-FD7B873D8CF3}"/>
              </a:ext>
            </a:extLst>
          </p:cNvPr>
          <p:cNvSpPr txBox="1"/>
          <p:nvPr/>
        </p:nvSpPr>
        <p:spPr>
          <a:xfrm>
            <a:off x="197899" y="4002801"/>
            <a:ext cx="6210466" cy="1938992"/>
          </a:xfrm>
          <a:prstGeom prst="rect">
            <a:avLst/>
          </a:prstGeom>
          <a:noFill/>
        </p:spPr>
        <p:txBody>
          <a:bodyPr wrap="square">
            <a:spAutoFit/>
          </a:bodyPr>
          <a:lstStyle/>
          <a:p>
            <a:r>
              <a:rPr lang="en-AU" sz="2000" dirty="0"/>
              <a:t>Indo-Pacific Warm Pool has expanded since 1980s, potentially expanding the spawning habitat of tropical tunas like skipjack.</a:t>
            </a:r>
          </a:p>
          <a:p>
            <a:endParaRPr lang="en-AU" sz="2000" dirty="0"/>
          </a:p>
          <a:p>
            <a:r>
              <a:rPr lang="en-AU" sz="2000" dirty="0"/>
              <a:t>Estimated skipjack recruitment has increased, but a mechanistic relationship is yet to be established.</a:t>
            </a:r>
          </a:p>
        </p:txBody>
      </p:sp>
      <p:pic>
        <p:nvPicPr>
          <p:cNvPr id="7" name="Picture 6">
            <a:extLst>
              <a:ext uri="{FF2B5EF4-FFF2-40B4-BE49-F238E27FC236}">
                <a16:creationId xmlns:a16="http://schemas.microsoft.com/office/drawing/2014/main" id="{8DB2EEF1-063B-BC4B-8DF2-E59BE1D3CD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239424" y="1339609"/>
            <a:ext cx="5952576" cy="5426765"/>
          </a:xfrm>
          <a:prstGeom prst="rect">
            <a:avLst/>
          </a:prstGeom>
        </p:spPr>
      </p:pic>
    </p:spTree>
    <p:extLst>
      <p:ext uri="{BB962C8B-B14F-4D97-AF65-F5344CB8AC3E}">
        <p14:creationId xmlns:p14="http://schemas.microsoft.com/office/powerpoint/2010/main" val="218960366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1E5AEB2-6FBD-4FB2-116E-89ED979DB373}"/>
              </a:ext>
            </a:extLst>
          </p:cNvPr>
          <p:cNvPicPr>
            <a:picLocks noChangeAspect="1"/>
          </p:cNvPicPr>
          <p:nvPr/>
        </p:nvPicPr>
        <p:blipFill>
          <a:blip r:embed="rId2"/>
          <a:stretch>
            <a:fillRect/>
          </a:stretch>
        </p:blipFill>
        <p:spPr>
          <a:xfrm>
            <a:off x="130204" y="164623"/>
            <a:ext cx="9355702" cy="6528753"/>
          </a:xfrm>
          <a:prstGeom prst="rect">
            <a:avLst/>
          </a:prstGeom>
        </p:spPr>
      </p:pic>
      <p:sp>
        <p:nvSpPr>
          <p:cNvPr id="5" name="TextBox 4">
            <a:extLst>
              <a:ext uri="{FF2B5EF4-FFF2-40B4-BE49-F238E27FC236}">
                <a16:creationId xmlns:a16="http://schemas.microsoft.com/office/drawing/2014/main" id="{326DB751-B17B-A7CC-0211-C97BCFD11054}"/>
              </a:ext>
            </a:extLst>
          </p:cNvPr>
          <p:cNvSpPr txBox="1"/>
          <p:nvPr/>
        </p:nvSpPr>
        <p:spPr>
          <a:xfrm>
            <a:off x="9581322" y="6249726"/>
            <a:ext cx="1645920" cy="276999"/>
          </a:xfrm>
          <a:prstGeom prst="rect">
            <a:avLst/>
          </a:prstGeom>
          <a:noFill/>
        </p:spPr>
        <p:txBody>
          <a:bodyPr wrap="square" rtlCol="0">
            <a:spAutoFit/>
          </a:bodyPr>
          <a:lstStyle/>
          <a:p>
            <a:pPr algn="l"/>
            <a:r>
              <a:rPr lang="en-US" sz="1200" i="1"/>
              <a:t>Source: NOAA</a:t>
            </a:r>
          </a:p>
        </p:txBody>
      </p:sp>
      <p:sp>
        <p:nvSpPr>
          <p:cNvPr id="2" name="TextBox 1">
            <a:extLst>
              <a:ext uri="{FF2B5EF4-FFF2-40B4-BE49-F238E27FC236}">
                <a16:creationId xmlns:a16="http://schemas.microsoft.com/office/drawing/2014/main" id="{65F1DC84-46EB-80DA-DD70-064A982C970B}"/>
              </a:ext>
            </a:extLst>
          </p:cNvPr>
          <p:cNvSpPr txBox="1"/>
          <p:nvPr/>
        </p:nvSpPr>
        <p:spPr>
          <a:xfrm>
            <a:off x="9880600" y="3556000"/>
            <a:ext cx="1883849" cy="307777"/>
          </a:xfrm>
          <a:prstGeom prst="rect">
            <a:avLst/>
          </a:prstGeom>
          <a:noFill/>
        </p:spPr>
        <p:txBody>
          <a:bodyPr wrap="none" rtlCol="0">
            <a:spAutoFit/>
          </a:bodyPr>
          <a:lstStyle/>
          <a:p>
            <a:pPr algn="l"/>
            <a:r>
              <a:rPr lang="en-US" sz="1400" b="1" dirty="0">
                <a:solidFill>
                  <a:schemeClr val="tx2"/>
                </a:solidFill>
              </a:rPr>
              <a:t>Baseline: 1991-2020</a:t>
            </a:r>
          </a:p>
        </p:txBody>
      </p:sp>
    </p:spTree>
    <p:extLst>
      <p:ext uri="{BB962C8B-B14F-4D97-AF65-F5344CB8AC3E}">
        <p14:creationId xmlns:p14="http://schemas.microsoft.com/office/powerpoint/2010/main" val="26466613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85FF3-CB9B-10AC-2B95-87AF571CC2BA}"/>
            </a:ext>
          </a:extLst>
        </p:cNvPr>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56F7F6C4-3C06-1B5F-04A9-8DBBEAF908E2}"/>
              </a:ext>
            </a:extLst>
          </p:cNvPr>
          <p:cNvSpPr/>
          <p:nvPr/>
        </p:nvSpPr>
        <p:spPr>
          <a:xfrm rot="10800000" flipH="1">
            <a:off x="-1148090" y="3901930"/>
            <a:ext cx="7586245"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12B5ECB8-7F9F-D229-3F96-71E60BC7DE61}"/>
              </a:ext>
            </a:extLst>
          </p:cNvPr>
          <p:cNvSpPr txBox="1">
            <a:spLocks/>
          </p:cNvSpPr>
          <p:nvPr/>
        </p:nvSpPr>
        <p:spPr>
          <a:xfrm>
            <a:off x="2210933" y="4280764"/>
            <a:ext cx="3885067" cy="538847"/>
          </a:xfrm>
          <a:prstGeom prst="rect">
            <a:avLst/>
          </a:prstGeom>
        </p:spPr>
        <p:txBody>
          <a:bodyPr lIns="182880" anchor="b">
            <a:norm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Harvest Strategies</a:t>
            </a:r>
          </a:p>
        </p:txBody>
      </p:sp>
      <p:cxnSp>
        <p:nvCxnSpPr>
          <p:cNvPr id="2" name="Straight Connector 1">
            <a:extLst>
              <a:ext uri="{FF2B5EF4-FFF2-40B4-BE49-F238E27FC236}">
                <a16:creationId xmlns:a16="http://schemas.microsoft.com/office/drawing/2014/main" id="{F2309B8A-EE47-9B2B-B6AD-BC2A6E653093}"/>
              </a:ext>
            </a:extLst>
          </p:cNvPr>
          <p:cNvCxnSpPr>
            <a:cxnSpLocks/>
          </p:cNvCxnSpPr>
          <p:nvPr/>
        </p:nvCxnSpPr>
        <p:spPr>
          <a:xfrm>
            <a:off x="-1148090" y="3904126"/>
            <a:ext cx="758624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58CBE9D-E8ED-9700-D7BD-D7ACC3A6EC0A}"/>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58222" y="3771637"/>
            <a:ext cx="1552710" cy="1552710"/>
          </a:xfrm>
          <a:prstGeom prst="rect">
            <a:avLst/>
          </a:prstGeom>
        </p:spPr>
      </p:pic>
    </p:spTree>
    <p:extLst>
      <p:ext uri="{BB962C8B-B14F-4D97-AF65-F5344CB8AC3E}">
        <p14:creationId xmlns:p14="http://schemas.microsoft.com/office/powerpoint/2010/main" val="26619068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03A45-2446-3822-184F-A4785D506E1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E742EE2-DA6A-D5A9-500B-4102632DA362}"/>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88A9ECFA-CF12-BF96-124B-5F67AF0B0F93}"/>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09B57A1A-2619-D5AD-2586-70AA7ED0397D}"/>
              </a:ext>
            </a:extLst>
          </p:cNvPr>
          <p:cNvSpPr>
            <a:spLocks noGrp="1"/>
          </p:cNvSpPr>
          <p:nvPr>
            <p:ph type="title"/>
          </p:nvPr>
        </p:nvSpPr>
        <p:spPr>
          <a:xfrm>
            <a:off x="322649" y="591383"/>
            <a:ext cx="9824241" cy="615015"/>
          </a:xfrm>
        </p:spPr>
        <p:txBody>
          <a:bodyPr>
            <a:normAutofit/>
          </a:bodyPr>
          <a:lstStyle/>
          <a:p>
            <a:r>
              <a:rPr lang="en-US"/>
              <a:t>Why Harvest Strategies Matter</a:t>
            </a:r>
          </a:p>
        </p:txBody>
      </p:sp>
      <p:sp>
        <p:nvSpPr>
          <p:cNvPr id="5" name="TextBox 4">
            <a:extLst>
              <a:ext uri="{FF2B5EF4-FFF2-40B4-BE49-F238E27FC236}">
                <a16:creationId xmlns:a16="http://schemas.microsoft.com/office/drawing/2014/main" id="{26982F96-5AF2-C02A-5B0F-7D6FB478298F}"/>
              </a:ext>
            </a:extLst>
          </p:cNvPr>
          <p:cNvSpPr txBox="1"/>
          <p:nvPr/>
        </p:nvSpPr>
        <p:spPr>
          <a:xfrm>
            <a:off x="280789" y="1564382"/>
            <a:ext cx="5337923" cy="3170099"/>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b="1" i="0" u="none" strike="noStrike" kern="1200" cap="none" spc="0" normalizeH="0" baseline="0" noProof="0">
                <a:ln>
                  <a:noFill/>
                </a:ln>
                <a:solidFill>
                  <a:srgbClr val="0C1114"/>
                </a:solidFill>
                <a:effectLst/>
                <a:uLnTx/>
                <a:uFillTx/>
                <a:latin typeface="Arial" panose="020B0604020202020204"/>
                <a:ea typeface="+mn-ea"/>
                <a:cs typeface="+mn-cs"/>
              </a:rPr>
              <a:t>Harvest strategies</a:t>
            </a:r>
            <a:r>
              <a:rPr kumimoji="0" lang="en-US" sz="1700" b="1" i="0" u="none" strike="noStrike" kern="1200" cap="none" spc="0" normalizeH="0" baseline="0" noProof="0">
                <a:ln>
                  <a:noFill/>
                </a:ln>
                <a:solidFill>
                  <a:srgbClr val="0C1114"/>
                </a:solidFill>
                <a:effectLst/>
                <a:uLnTx/>
                <a:uFillTx/>
                <a:latin typeface="Arial" panose="020B0604020202020204"/>
                <a:ea typeface="+mn-ea"/>
                <a:cs typeface="+mn-cs"/>
              </a:rPr>
              <a:t> (aka management procedures or MPs) </a:t>
            </a:r>
            <a:r>
              <a:rPr kumimoji="0" lang="en-US" b="1" i="0" u="none" strike="noStrike" kern="1200" cap="none" spc="0" normalizeH="0" baseline="0" noProof="0">
                <a:ln>
                  <a:noFill/>
                </a:ln>
                <a:solidFill>
                  <a:srgbClr val="0C1114"/>
                </a:solidFill>
                <a:effectLst/>
                <a:uLnTx/>
                <a:uFillTx/>
                <a:latin typeface="Arial" panose="020B0604020202020204"/>
                <a:ea typeface="+mn-ea"/>
                <a:cs typeface="+mn-cs"/>
              </a:rPr>
              <a:t>are essential tools for sustainable, science-driven fisheries management</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a:solidFill>
                  <a:srgbClr val="0C1114"/>
                </a:solidFill>
                <a:latin typeface="Arial" panose="020B0604020202020204"/>
              </a:rPr>
              <a:t>I</a:t>
            </a:r>
            <a:r>
              <a:rPr kumimoji="0" lang="en-US" b="0" i="0" u="none" strike="noStrike" kern="1200" cap="none" spc="0" normalizeH="0" baseline="0" noProof="0" err="1">
                <a:ln>
                  <a:noFill/>
                </a:ln>
                <a:solidFill>
                  <a:srgbClr val="0C1114"/>
                </a:solidFill>
                <a:effectLst/>
                <a:uLnTx/>
                <a:uFillTx/>
                <a:latin typeface="Arial" panose="020B0604020202020204"/>
                <a:ea typeface="+mn-ea"/>
                <a:cs typeface="+mn-cs"/>
              </a:rPr>
              <a:t>nclude</a:t>
            </a: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 monitoring programs, stock assessments, harvest control rules (HCRs), &amp; reference points to guide management</a:t>
            </a:r>
          </a:p>
          <a:p>
            <a:pPr marL="285750" marR="0" lvl="0" indent="-2857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a:solidFill>
                  <a:srgbClr val="0C1114"/>
                </a:solidFill>
                <a:latin typeface="Arial" panose="020B0604020202020204"/>
              </a:rPr>
              <a:t>D</a:t>
            </a:r>
            <a:r>
              <a:rPr kumimoji="0" lang="en-US" b="0" i="0" u="none" strike="noStrike" kern="1200" cap="none" spc="0" normalizeH="0" baseline="0" noProof="0" err="1">
                <a:ln>
                  <a:noFill/>
                </a:ln>
                <a:solidFill>
                  <a:srgbClr val="0C1114"/>
                </a:solidFill>
                <a:effectLst/>
                <a:uLnTx/>
                <a:uFillTx/>
                <a:latin typeface="Arial" panose="020B0604020202020204"/>
                <a:ea typeface="+mn-ea"/>
                <a:cs typeface="+mn-cs"/>
              </a:rPr>
              <a:t>efine</a:t>
            </a: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 management responses in </a:t>
            </a:r>
            <a:r>
              <a:rPr kumimoji="0" lang="en-US" b="0" i="0" u="none" strike="noStrike" kern="1200" cap="none" spc="0" normalizeH="0" baseline="0" noProof="0" err="1">
                <a:ln>
                  <a:noFill/>
                </a:ln>
                <a:solidFill>
                  <a:srgbClr val="0C1114"/>
                </a:solidFill>
                <a:effectLst/>
                <a:uLnTx/>
                <a:uFillTx/>
                <a:latin typeface="Arial" panose="020B0604020202020204"/>
                <a:ea typeface="+mn-ea"/>
                <a:cs typeface="+mn-cs"/>
              </a:rPr>
              <a:t>advanc</a:t>
            </a:r>
            <a:r>
              <a:rPr lang="en-US">
                <a:solidFill>
                  <a:srgbClr val="0C1114"/>
                </a:solidFill>
                <a:latin typeface="Arial" panose="020B0604020202020204"/>
              </a:rPr>
              <a:t>e to </a:t>
            </a: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help reduce political pressure and promote transparency, consistency, and long-term stock health</a:t>
            </a:r>
          </a:p>
        </p:txBody>
      </p:sp>
      <p:cxnSp>
        <p:nvCxnSpPr>
          <p:cNvPr id="8" name="Straight Connector 7">
            <a:extLst>
              <a:ext uri="{FF2B5EF4-FFF2-40B4-BE49-F238E27FC236}">
                <a16:creationId xmlns:a16="http://schemas.microsoft.com/office/drawing/2014/main" id="{2CB514BA-E47C-3A2F-21AB-3CBE00498C23}"/>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hlinkClick r:id="rId3"/>
            <a:extLst>
              <a:ext uri="{FF2B5EF4-FFF2-40B4-BE49-F238E27FC236}">
                <a16:creationId xmlns:a16="http://schemas.microsoft.com/office/drawing/2014/main" id="{45BC9F07-6A3A-823C-67BF-BD9C79158CC5}"/>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660572" y="1365973"/>
            <a:ext cx="6075553" cy="5492027"/>
          </a:xfrm>
          <a:prstGeom prst="rect">
            <a:avLst/>
          </a:prstGeom>
          <a:noFill/>
        </p:spPr>
      </p:pic>
      <p:sp>
        <p:nvSpPr>
          <p:cNvPr id="10" name="TextBox 9">
            <a:extLst>
              <a:ext uri="{FF2B5EF4-FFF2-40B4-BE49-F238E27FC236}">
                <a16:creationId xmlns:a16="http://schemas.microsoft.com/office/drawing/2014/main" id="{8464695B-FACA-0C6E-4AF5-EE83FDE4E841}"/>
              </a:ext>
            </a:extLst>
          </p:cNvPr>
          <p:cNvSpPr txBox="1"/>
          <p:nvPr/>
        </p:nvSpPr>
        <p:spPr>
          <a:xfrm>
            <a:off x="1846730" y="5122594"/>
            <a:ext cx="3448592" cy="1261884"/>
          </a:xfrm>
          <a:prstGeom prst="rect">
            <a:avLst/>
          </a:prstGeom>
          <a:noFill/>
          <a:ln w="19050">
            <a:solidFill>
              <a:schemeClr val="tx2"/>
            </a:solid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15 Years Ago</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0C1114"/>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RFMOs just beginning to consider the adoption of harvest strategies </a:t>
            </a:r>
          </a:p>
        </p:txBody>
      </p:sp>
      <p:sp>
        <p:nvSpPr>
          <p:cNvPr id="11" name="Rectangle 10">
            <a:extLst>
              <a:ext uri="{FF2B5EF4-FFF2-40B4-BE49-F238E27FC236}">
                <a16:creationId xmlns:a16="http://schemas.microsoft.com/office/drawing/2014/main" id="{BCED39BF-7F6F-5BD1-F48B-A55544D490FD}"/>
              </a:ext>
            </a:extLst>
          </p:cNvPr>
          <p:cNvSpPr/>
          <p:nvPr/>
        </p:nvSpPr>
        <p:spPr>
          <a:xfrm>
            <a:off x="5952565" y="4464424"/>
            <a:ext cx="412376" cy="251011"/>
          </a:xfrm>
          <a:prstGeom prst="rect">
            <a:avLst/>
          </a:prstGeom>
          <a:solidFill>
            <a:schemeClr val="tx2">
              <a:alpha val="25098"/>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14" name="Elbow Connector 13">
            <a:extLst>
              <a:ext uri="{FF2B5EF4-FFF2-40B4-BE49-F238E27FC236}">
                <a16:creationId xmlns:a16="http://schemas.microsoft.com/office/drawing/2014/main" id="{329E63BB-7E4B-1624-78CE-CDC20157C74F}"/>
              </a:ext>
            </a:extLst>
          </p:cNvPr>
          <p:cNvCxnSpPr>
            <a:cxnSpLocks/>
            <a:stCxn id="11" idx="2"/>
            <a:endCxn id="10" idx="3"/>
          </p:cNvCxnSpPr>
          <p:nvPr/>
        </p:nvCxnSpPr>
        <p:spPr>
          <a:xfrm rot="5400000">
            <a:off x="5207988" y="4802770"/>
            <a:ext cx="1038101" cy="863431"/>
          </a:xfrm>
          <a:prstGeom prst="bentConnector2">
            <a:avLst/>
          </a:prstGeom>
          <a:ln w="19050"/>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366B57A-3E96-4F87-B83F-1AA4E8B69819}"/>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42</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7927314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AE12E-0594-D60D-0DC6-E75BACBF41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518205-36CD-27C4-BBDF-E08060EDDEB3}"/>
              </a:ext>
            </a:extLst>
          </p:cNvPr>
          <p:cNvSpPr>
            <a:spLocks noGrp="1"/>
          </p:cNvSpPr>
          <p:nvPr>
            <p:ph type="title"/>
          </p:nvPr>
        </p:nvSpPr>
        <p:spPr/>
        <p:txBody>
          <a:bodyPr/>
          <a:lstStyle/>
          <a:p>
            <a:r>
              <a:rPr lang="en-US"/>
              <a:t>HS/MP progress in tuna RFMOS</a:t>
            </a:r>
          </a:p>
        </p:txBody>
      </p:sp>
      <p:pic>
        <p:nvPicPr>
          <p:cNvPr id="8" name="Picture 3" descr="Screen Shot 2019-03-20 at 8.41.41 PM.png">
            <a:extLst>
              <a:ext uri="{FF2B5EF4-FFF2-40B4-BE49-F238E27FC236}">
                <a16:creationId xmlns:a16="http://schemas.microsoft.com/office/drawing/2014/main" id="{DEE1771E-F0D6-C312-CAC1-4B4F06A87D66}"/>
              </a:ext>
            </a:extLst>
          </p:cNvPr>
          <p:cNvPicPr>
            <a:picLocks noChangeAspect="1"/>
          </p:cNvPicPr>
          <p:nvPr/>
        </p:nvPicPr>
        <p:blipFill>
          <a:blip r:embed="rId3" cstate="screen">
            <a:alphaModFix amt="60000"/>
            <a:extLst>
              <a:ext uri="{28A0092B-C50C-407E-A947-70E740481C1C}">
                <a14:useLocalDpi xmlns:a14="http://schemas.microsoft.com/office/drawing/2010/main"/>
              </a:ext>
            </a:extLst>
          </a:blip>
          <a:srcRect/>
          <a:stretch>
            <a:fillRect/>
          </a:stretch>
        </p:blipFill>
        <p:spPr>
          <a:xfrm>
            <a:off x="259278" y="1115367"/>
            <a:ext cx="11673444" cy="5771208"/>
          </a:xfrm>
          <a:prstGeom prst="rect">
            <a:avLst/>
          </a:prstGeom>
        </p:spPr>
      </p:pic>
      <p:grpSp>
        <p:nvGrpSpPr>
          <p:cNvPr id="9" name="Grupo 8">
            <a:extLst>
              <a:ext uri="{FF2B5EF4-FFF2-40B4-BE49-F238E27FC236}">
                <a16:creationId xmlns:a16="http://schemas.microsoft.com/office/drawing/2014/main" id="{E4D44B12-80A9-FE57-BCFA-3680D5211940}"/>
              </a:ext>
            </a:extLst>
          </p:cNvPr>
          <p:cNvGrpSpPr/>
          <p:nvPr/>
        </p:nvGrpSpPr>
        <p:grpSpPr>
          <a:xfrm>
            <a:off x="8468511" y="759624"/>
            <a:ext cx="2333227" cy="2203267"/>
            <a:chOff x="6019800" y="1981200"/>
            <a:chExt cx="2362200" cy="2209800"/>
          </a:xfrm>
        </p:grpSpPr>
        <p:sp>
          <p:nvSpPr>
            <p:cNvPr id="10" name="Oval 8">
              <a:extLst>
                <a:ext uri="{FF2B5EF4-FFF2-40B4-BE49-F238E27FC236}">
                  <a16:creationId xmlns:a16="http://schemas.microsoft.com/office/drawing/2014/main" id="{129B0375-1777-F79B-4EFD-67FFB1F7E644}"/>
                </a:ext>
              </a:extLst>
            </p:cNvPr>
            <p:cNvSpPr/>
            <p:nvPr/>
          </p:nvSpPr>
          <p:spPr>
            <a:xfrm>
              <a:off x="6019800" y="1981200"/>
              <a:ext cx="2362200" cy="22098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Rectangle 7">
              <a:extLst>
                <a:ext uri="{FF2B5EF4-FFF2-40B4-BE49-F238E27FC236}">
                  <a16:creationId xmlns:a16="http://schemas.microsoft.com/office/drawing/2014/main" id="{71ED8432-AE59-D71C-9CC5-60A2B267CB13}"/>
                </a:ext>
              </a:extLst>
            </p:cNvPr>
            <p:cNvSpPr/>
            <p:nvPr/>
          </p:nvSpPr>
          <p:spPr>
            <a:xfrm>
              <a:off x="6163923" y="2410968"/>
              <a:ext cx="2073953" cy="1230156"/>
            </a:xfrm>
            <a:prstGeom prst="rect">
              <a:avLst/>
            </a:prstGeom>
          </p:spPr>
          <p:txBody>
            <a:bodyPr wrap="square">
              <a:spAutoFit/>
            </a:bodyPr>
            <a:lstStyle/>
            <a:p>
              <a:pPr marL="0" marR="0" lvl="0" indent="0" algn="ctr" defTabSz="914400" rtl="0" eaLnBrk="1" fontAlgn="auto" latinLnBrk="0" hangingPunct="1">
                <a:lnSpc>
                  <a:spcPct val="100000"/>
                </a:lnSpc>
                <a:spcBef>
                  <a:spcPct val="2000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a:ea typeface="+mn-ea"/>
                  <a:cs typeface="Arial"/>
                </a:rPr>
                <a:t>All RFMOs are in the process of developing and adopting HS/MP for their tuna stocks</a:t>
              </a:r>
            </a:p>
          </p:txBody>
        </p:sp>
      </p:grpSp>
      <p:sp>
        <p:nvSpPr>
          <p:cNvPr id="12" name="CuadroTexto 11">
            <a:extLst>
              <a:ext uri="{FF2B5EF4-FFF2-40B4-BE49-F238E27FC236}">
                <a16:creationId xmlns:a16="http://schemas.microsoft.com/office/drawing/2014/main" id="{3E03655B-9A4B-921C-DD75-3417881B49AF}"/>
              </a:ext>
            </a:extLst>
          </p:cNvPr>
          <p:cNvSpPr txBox="1"/>
          <p:nvPr/>
        </p:nvSpPr>
        <p:spPr>
          <a:xfrm>
            <a:off x="1864619" y="4113723"/>
            <a:ext cx="99752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300" b="1" i="0" u="none" strike="noStrike" kern="1200" cap="none" spc="0" normalizeH="0" baseline="0" noProof="0">
                <a:ln>
                  <a:noFill/>
                </a:ln>
                <a:solidFill>
                  <a:srgbClr val="0C1114"/>
                </a:solidFill>
                <a:effectLst/>
                <a:uLnTx/>
                <a:uFillTx/>
                <a:latin typeface="Arial" panose="020B0604020202020204"/>
                <a:ea typeface="+mn-ea"/>
                <a:cs typeface="+mn-cs"/>
              </a:rPr>
              <a:t>0%*</a:t>
            </a:r>
          </a:p>
        </p:txBody>
      </p:sp>
      <p:sp>
        <p:nvSpPr>
          <p:cNvPr id="13" name="CuadroTexto 12">
            <a:extLst>
              <a:ext uri="{FF2B5EF4-FFF2-40B4-BE49-F238E27FC236}">
                <a16:creationId xmlns:a16="http://schemas.microsoft.com/office/drawing/2014/main" id="{CFB39A55-6D01-CAE3-F5D4-23A03CA3DA9D}"/>
              </a:ext>
            </a:extLst>
          </p:cNvPr>
          <p:cNvSpPr txBox="1"/>
          <p:nvPr/>
        </p:nvSpPr>
        <p:spPr>
          <a:xfrm>
            <a:off x="7204410" y="4746549"/>
            <a:ext cx="1720929"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30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2300" b="1" i="0" u="none" strike="noStrike" kern="1200" cap="none" spc="0" normalizeH="0" baseline="0" noProof="0">
                <a:ln>
                  <a:noFill/>
                </a:ln>
                <a:solidFill>
                  <a:srgbClr val="0C1114"/>
                </a:solidFill>
                <a:effectLst/>
                <a:uLnTx/>
                <a:uFillTx/>
                <a:latin typeface="Arial" panose="020B0604020202020204"/>
                <a:ea typeface="+mn-ea"/>
                <a:cs typeface="+mn-cs"/>
              </a:rPr>
              <a:t>12.3%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300" i="1" u="none" strike="noStrike" kern="1200" cap="none" spc="0" normalizeH="0" baseline="0" noProof="0">
                <a:ln>
                  <a:noFill/>
                </a:ln>
                <a:solidFill>
                  <a:srgbClr val="0C1114"/>
                </a:solidFill>
                <a:effectLst/>
                <a:uLnTx/>
                <a:uFillTx/>
                <a:latin typeface="Arial" panose="020B0604020202020204"/>
                <a:ea typeface="+mn-ea"/>
                <a:cs typeface="+mn-cs"/>
              </a:rPr>
              <a:t>(</a:t>
            </a:r>
            <a:r>
              <a:rPr lang="es-ES" sz="2300" i="1">
                <a:solidFill>
                  <a:srgbClr val="0C1114"/>
                </a:solidFill>
                <a:latin typeface="Arial" panose="020B0604020202020204"/>
              </a:rPr>
              <a:t>51</a:t>
            </a:r>
            <a:r>
              <a:rPr kumimoji="0" lang="es-ES" sz="2300" i="1" u="none" strike="noStrike" kern="1200" cap="none" spc="0" normalizeH="0" baseline="0" noProof="0">
                <a:ln>
                  <a:noFill/>
                </a:ln>
                <a:solidFill>
                  <a:srgbClr val="0C1114"/>
                </a:solidFill>
                <a:effectLst/>
                <a:uLnTx/>
                <a:uFillTx/>
                <a:latin typeface="Arial" panose="020B0604020202020204"/>
                <a:ea typeface="+mn-ea"/>
                <a:cs typeface="+mn-cs"/>
              </a:rPr>
              <a:t>%)</a:t>
            </a:r>
          </a:p>
        </p:txBody>
      </p:sp>
      <p:sp>
        <p:nvSpPr>
          <p:cNvPr id="14" name="CuadroTexto 13">
            <a:extLst>
              <a:ext uri="{FF2B5EF4-FFF2-40B4-BE49-F238E27FC236}">
                <a16:creationId xmlns:a16="http://schemas.microsoft.com/office/drawing/2014/main" id="{672D81DA-18E3-2156-6186-FA20EFD567AA}"/>
              </a:ext>
            </a:extLst>
          </p:cNvPr>
          <p:cNvSpPr txBox="1"/>
          <p:nvPr/>
        </p:nvSpPr>
        <p:spPr>
          <a:xfrm>
            <a:off x="9635123" y="3825629"/>
            <a:ext cx="1911151" cy="8002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300" b="1" i="0" u="none" strike="noStrike" kern="1200" cap="none" spc="0" normalizeH="0" baseline="0" noProof="0">
                <a:ln>
                  <a:noFill/>
                </a:ln>
                <a:solidFill>
                  <a:srgbClr val="0C1114"/>
                </a:solidFill>
                <a:effectLst/>
                <a:uLnTx/>
                <a:uFillTx/>
                <a:latin typeface="Arial" panose="020B0604020202020204"/>
                <a:ea typeface="+mn-ea"/>
                <a:cs typeface="+mn-cs"/>
              </a:rPr>
              <a:t>36.7%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300" i="1" u="none" strike="noStrike" kern="1200" cap="none" spc="0" normalizeH="0" baseline="0" noProof="0">
                <a:ln>
                  <a:noFill/>
                </a:ln>
                <a:solidFill>
                  <a:srgbClr val="0C1114"/>
                </a:solidFill>
                <a:effectLst/>
                <a:uLnTx/>
                <a:uFillTx/>
                <a:latin typeface="Arial" panose="020B0604020202020204"/>
                <a:ea typeface="+mn-ea"/>
                <a:cs typeface="+mn-cs"/>
              </a:rPr>
              <a:t>(</a:t>
            </a:r>
            <a:r>
              <a:rPr lang="es-ES" sz="2300" i="1">
                <a:solidFill>
                  <a:srgbClr val="0C1114"/>
                </a:solidFill>
                <a:latin typeface="Arial" panose="020B0604020202020204"/>
              </a:rPr>
              <a:t>71</a:t>
            </a:r>
            <a:r>
              <a:rPr kumimoji="0" lang="es-ES" sz="2300" i="1" u="none" strike="noStrike" kern="1200" cap="none" spc="0" normalizeH="0" baseline="0" noProof="0">
                <a:ln>
                  <a:noFill/>
                </a:ln>
                <a:solidFill>
                  <a:srgbClr val="0C1114"/>
                </a:solidFill>
                <a:effectLst/>
                <a:uLnTx/>
                <a:uFillTx/>
                <a:latin typeface="Arial" panose="020B0604020202020204"/>
                <a:ea typeface="+mn-ea"/>
                <a:cs typeface="+mn-cs"/>
              </a:rPr>
              <a:t>%)  </a:t>
            </a:r>
          </a:p>
        </p:txBody>
      </p:sp>
      <p:sp>
        <p:nvSpPr>
          <p:cNvPr id="15" name="CuadroTexto 14">
            <a:extLst>
              <a:ext uri="{FF2B5EF4-FFF2-40B4-BE49-F238E27FC236}">
                <a16:creationId xmlns:a16="http://schemas.microsoft.com/office/drawing/2014/main" id="{065B1314-BF40-FBFB-4122-9CCD83D66BF6}"/>
              </a:ext>
            </a:extLst>
          </p:cNvPr>
          <p:cNvSpPr txBox="1"/>
          <p:nvPr/>
        </p:nvSpPr>
        <p:spPr>
          <a:xfrm>
            <a:off x="5516738" y="5972999"/>
            <a:ext cx="1514874"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2300" b="1" i="0" u="none" strike="noStrike" kern="1200" cap="none" spc="0" normalizeH="0" baseline="0" noProof="0">
                <a:ln>
                  <a:noFill/>
                </a:ln>
                <a:solidFill>
                  <a:srgbClr val="0C1114"/>
                </a:solidFill>
                <a:effectLst/>
                <a:uLnTx/>
                <a:uFillTx/>
                <a:latin typeface="Arial" panose="020B0604020202020204"/>
                <a:ea typeface="+mn-ea"/>
                <a:cs typeface="+mn-cs"/>
              </a:rPr>
              <a:t>0.3%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300" i="1" u="none" strike="noStrike" kern="1200" cap="none" spc="0" normalizeH="0" baseline="0" noProof="0">
                <a:ln>
                  <a:noFill/>
                </a:ln>
                <a:solidFill>
                  <a:srgbClr val="0C1114"/>
                </a:solidFill>
                <a:effectLst/>
                <a:uLnTx/>
                <a:uFillTx/>
                <a:latin typeface="Arial" panose="020B0604020202020204"/>
                <a:ea typeface="+mn-ea"/>
                <a:cs typeface="+mn-cs"/>
              </a:rPr>
              <a:t>(100%)</a:t>
            </a:r>
          </a:p>
        </p:txBody>
      </p:sp>
      <p:sp>
        <p:nvSpPr>
          <p:cNvPr id="16" name="CuadroTexto 15">
            <a:extLst>
              <a:ext uri="{FF2B5EF4-FFF2-40B4-BE49-F238E27FC236}">
                <a16:creationId xmlns:a16="http://schemas.microsoft.com/office/drawing/2014/main" id="{12E7E034-3430-00AE-E3CF-EB86590DB4F6}"/>
              </a:ext>
            </a:extLst>
          </p:cNvPr>
          <p:cNvSpPr txBox="1"/>
          <p:nvPr/>
        </p:nvSpPr>
        <p:spPr>
          <a:xfrm>
            <a:off x="3335631" y="3525078"/>
            <a:ext cx="1720929"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b="1" i="0" u="none" strike="noStrike" kern="1200" cap="none" spc="0" normalizeH="0" baseline="0" noProof="0">
                <a:ln>
                  <a:noFill/>
                </a:ln>
                <a:solidFill>
                  <a:srgbClr val="0C1114"/>
                </a:solidFill>
                <a:effectLst/>
                <a:uLnTx/>
                <a:uFillTx/>
                <a:latin typeface="Arial" panose="020B0604020202020204"/>
                <a:ea typeface="+mn-ea"/>
                <a:cs typeface="+mn-cs"/>
              </a:rPr>
              <a:t> 1.6%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2400" i="1" u="none" strike="noStrike" kern="1200" cap="none" spc="0" normalizeH="0" baseline="0" noProof="0">
                <a:ln>
                  <a:noFill/>
                </a:ln>
                <a:solidFill>
                  <a:srgbClr val="0C1114"/>
                </a:solidFill>
                <a:effectLst/>
                <a:uLnTx/>
                <a:uFillTx/>
                <a:latin typeface="Arial" panose="020B0604020202020204"/>
                <a:ea typeface="+mn-ea"/>
                <a:cs typeface="+mn-cs"/>
              </a:rPr>
              <a:t>(18%)</a:t>
            </a:r>
          </a:p>
        </p:txBody>
      </p:sp>
      <p:sp>
        <p:nvSpPr>
          <p:cNvPr id="17" name="CuadroTexto 16">
            <a:extLst>
              <a:ext uri="{FF2B5EF4-FFF2-40B4-BE49-F238E27FC236}">
                <a16:creationId xmlns:a16="http://schemas.microsoft.com/office/drawing/2014/main" id="{BF2D226C-576D-B9A3-B1ED-F9B5991F2F0C}"/>
              </a:ext>
            </a:extLst>
          </p:cNvPr>
          <p:cNvSpPr txBox="1"/>
          <p:nvPr/>
        </p:nvSpPr>
        <p:spPr>
          <a:xfrm>
            <a:off x="383411" y="1188121"/>
            <a:ext cx="5296362" cy="44627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2300" b="1">
                <a:solidFill>
                  <a:srgbClr val="0C1114"/>
                </a:solidFill>
                <a:latin typeface="Arial" panose="020B0604020202020204"/>
              </a:rPr>
              <a:t>52</a:t>
            </a:r>
            <a:r>
              <a:rPr kumimoji="0" lang="es-ES" sz="23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2300" b="1" i="0" u="none" strike="noStrike" kern="1200" cap="none" spc="0" normalizeH="0" baseline="0" noProof="0" err="1">
                <a:ln>
                  <a:noFill/>
                </a:ln>
                <a:solidFill>
                  <a:srgbClr val="0C1114"/>
                </a:solidFill>
                <a:effectLst/>
                <a:uLnTx/>
                <a:uFillTx/>
                <a:latin typeface="Arial" panose="020B0604020202020204"/>
                <a:ea typeface="+mn-ea"/>
                <a:cs typeface="+mn-cs"/>
              </a:rPr>
              <a:t>of</a:t>
            </a:r>
            <a:r>
              <a:rPr kumimoji="0" lang="es-ES" sz="2300" b="1" i="0" u="none" strike="noStrike" kern="1200" cap="none" spc="0" normalizeH="0" baseline="0" noProof="0">
                <a:ln>
                  <a:noFill/>
                </a:ln>
                <a:solidFill>
                  <a:srgbClr val="0C1114"/>
                </a:solidFill>
                <a:effectLst/>
                <a:uLnTx/>
                <a:uFillTx/>
                <a:latin typeface="Arial" panose="020B0604020202020204"/>
                <a:ea typeface="+mn-ea"/>
                <a:cs typeface="+mn-cs"/>
              </a:rPr>
              <a:t> global tuna catch has </a:t>
            </a:r>
            <a:r>
              <a:rPr kumimoji="0" lang="es-ES" sz="2300" b="1" i="0" u="none" strike="noStrike" kern="1200" cap="none" spc="0" normalizeH="0" baseline="0" noProof="0" err="1">
                <a:ln>
                  <a:noFill/>
                </a:ln>
                <a:solidFill>
                  <a:srgbClr val="0C1114"/>
                </a:solidFill>
                <a:effectLst/>
                <a:uLnTx/>
                <a:uFillTx/>
                <a:latin typeface="Arial" panose="020B0604020202020204"/>
                <a:ea typeface="+mn-ea"/>
                <a:cs typeface="+mn-cs"/>
              </a:rPr>
              <a:t>MPs</a:t>
            </a:r>
            <a:endParaRPr kumimoji="0" lang="es-ES" sz="2300" b="1"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3" name="CuadroTexto 2">
            <a:extLst>
              <a:ext uri="{FF2B5EF4-FFF2-40B4-BE49-F238E27FC236}">
                <a16:creationId xmlns:a16="http://schemas.microsoft.com/office/drawing/2014/main" id="{D2DF0D84-601B-4C24-A937-01FF71DFAAB8}"/>
              </a:ext>
            </a:extLst>
          </p:cNvPr>
          <p:cNvSpPr txBox="1"/>
          <p:nvPr/>
        </p:nvSpPr>
        <p:spPr>
          <a:xfrm>
            <a:off x="496008" y="2602755"/>
            <a:ext cx="21046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2000" b="1" i="0" u="none" strike="noStrike" kern="1200" cap="none" spc="0" normalizeH="0" baseline="0" noProof="0">
                <a:ln>
                  <a:noFill/>
                </a:ln>
                <a:solidFill>
                  <a:srgbClr val="0C1114"/>
                </a:solidFill>
                <a:effectLst/>
                <a:uLnTx/>
                <a:uFillTx/>
                <a:latin typeface="Arial" panose="020B0604020202020204"/>
                <a:ea typeface="+mn-ea"/>
                <a:cs typeface="+mn-cs"/>
              </a:rPr>
              <a:t>0.7% * NP ALB</a:t>
            </a:r>
          </a:p>
        </p:txBody>
      </p:sp>
      <p:sp>
        <p:nvSpPr>
          <p:cNvPr id="20" name="TextBox 19">
            <a:extLst>
              <a:ext uri="{FF2B5EF4-FFF2-40B4-BE49-F238E27FC236}">
                <a16:creationId xmlns:a16="http://schemas.microsoft.com/office/drawing/2014/main" id="{647483BB-4A33-6778-BD75-C5C27B949AA0}"/>
              </a:ext>
            </a:extLst>
          </p:cNvPr>
          <p:cNvSpPr txBox="1"/>
          <p:nvPr/>
        </p:nvSpPr>
        <p:spPr>
          <a:xfrm>
            <a:off x="383411" y="5742633"/>
            <a:ext cx="3349330" cy="523220"/>
          </a:xfrm>
          <a:prstGeom prst="rect">
            <a:avLst/>
          </a:prstGeom>
          <a:solidFill>
            <a:schemeClr val="bg1"/>
          </a:solidFill>
        </p:spPr>
        <p:txBody>
          <a:bodyPr wrap="square" rtlCol="0">
            <a:spAutoFit/>
          </a:bodyPr>
          <a:lstStyle/>
          <a:p>
            <a:pPr lvl="0" eaLnBrk="0" fontAlgn="base" hangingPunct="0">
              <a:spcBef>
                <a:spcPct val="0"/>
              </a:spcBef>
              <a:spcAft>
                <a:spcPct val="0"/>
              </a:spcAft>
            </a:pPr>
            <a:r>
              <a:rPr lang="en-US" altLang="en-US" sz="1400" b="1">
                <a:latin typeface="Arial" panose="020B0604020202020204" pitchFamily="34" charset="0"/>
              </a:rPr>
              <a:t>Bold % = Share of global tuna catch</a:t>
            </a:r>
            <a:r>
              <a:rPr lang="en-US" altLang="en-US" sz="1400">
                <a:latin typeface="Arial" panose="020B0604020202020204" pitchFamily="34" charset="0"/>
              </a:rPr>
              <a:t> </a:t>
            </a:r>
          </a:p>
          <a:p>
            <a:pPr lvl="0" eaLnBrk="0" fontAlgn="base" hangingPunct="0">
              <a:spcBef>
                <a:spcPct val="0"/>
              </a:spcBef>
              <a:spcAft>
                <a:spcPct val="0"/>
              </a:spcAft>
            </a:pPr>
            <a:r>
              <a:rPr lang="en-US" altLang="en-US" sz="1400" i="1">
                <a:latin typeface="Arial" panose="020B0604020202020204" pitchFamily="34" charset="0"/>
              </a:rPr>
              <a:t>(%) = Share within RFMO</a:t>
            </a:r>
            <a:endParaRPr lang="en-US" altLang="en-US" sz="1400">
              <a:latin typeface="Arial" panose="020B0604020202020204" pitchFamily="34" charset="0"/>
            </a:endParaRPr>
          </a:p>
        </p:txBody>
      </p:sp>
    </p:spTree>
    <p:extLst>
      <p:ext uri="{BB962C8B-B14F-4D97-AF65-F5344CB8AC3E}">
        <p14:creationId xmlns:p14="http://schemas.microsoft.com/office/powerpoint/2010/main" val="792645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D80FF-70BD-901D-1E81-F89C22CD5B07}"/>
            </a:ext>
          </a:extLst>
        </p:cNvPr>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32E675A5-0F55-93E9-1F1D-CBFFC8D30B20}"/>
              </a:ext>
            </a:extLst>
          </p:cNvPr>
          <p:cNvSpPr/>
          <p:nvPr/>
        </p:nvSpPr>
        <p:spPr>
          <a:xfrm rot="10800000" flipH="1">
            <a:off x="-162046" y="3901929"/>
            <a:ext cx="10143113"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F6590CA9-006D-133D-1F47-256012BF8DDF}"/>
              </a:ext>
            </a:extLst>
          </p:cNvPr>
          <p:cNvSpPr txBox="1">
            <a:spLocks/>
          </p:cNvSpPr>
          <p:nvPr/>
        </p:nvSpPr>
        <p:spPr>
          <a:xfrm>
            <a:off x="2210933" y="4280764"/>
            <a:ext cx="7430778" cy="538847"/>
          </a:xfrm>
          <a:prstGeom prst="rect">
            <a:avLst/>
          </a:prstGeom>
        </p:spPr>
        <p:txBody>
          <a:bodyPr lIns="182880" anchor="b">
            <a:normAutofit fontScale="92500"/>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Bycatch Mitigation &amp; FAD Management</a:t>
            </a:r>
          </a:p>
        </p:txBody>
      </p:sp>
      <p:cxnSp>
        <p:nvCxnSpPr>
          <p:cNvPr id="2" name="Straight Connector 1">
            <a:extLst>
              <a:ext uri="{FF2B5EF4-FFF2-40B4-BE49-F238E27FC236}">
                <a16:creationId xmlns:a16="http://schemas.microsoft.com/office/drawing/2014/main" id="{34D50F53-DA0B-EB8F-6711-0FF9050DC147}"/>
              </a:ext>
            </a:extLst>
          </p:cNvPr>
          <p:cNvCxnSpPr>
            <a:cxnSpLocks/>
          </p:cNvCxnSpPr>
          <p:nvPr/>
        </p:nvCxnSpPr>
        <p:spPr>
          <a:xfrm>
            <a:off x="-162046" y="3904126"/>
            <a:ext cx="1014311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B6C9503B-FF3F-097E-2F6F-EDDF8C81CCF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58222" y="3771637"/>
            <a:ext cx="1552710" cy="1552710"/>
          </a:xfrm>
          <a:prstGeom prst="rect">
            <a:avLst/>
          </a:prstGeom>
        </p:spPr>
      </p:pic>
    </p:spTree>
    <p:extLst>
      <p:ext uri="{BB962C8B-B14F-4D97-AF65-F5344CB8AC3E}">
        <p14:creationId xmlns:p14="http://schemas.microsoft.com/office/powerpoint/2010/main" val="30144648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6583D-A6D1-0A8F-0619-8295F2D6759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BBDFE87-45F9-356F-6E26-A60F3D7749A7}"/>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 name="Rectangle 7">
            <a:extLst>
              <a:ext uri="{FF2B5EF4-FFF2-40B4-BE49-F238E27FC236}">
                <a16:creationId xmlns:a16="http://schemas.microsoft.com/office/drawing/2014/main" id="{10B8E29D-8503-9F51-C9F2-FD2FA8E8DADE}"/>
              </a:ext>
            </a:extLst>
          </p:cNvPr>
          <p:cNvSpPr/>
          <p:nvPr/>
        </p:nvSpPr>
        <p:spPr>
          <a:xfrm>
            <a:off x="-509666" y="1354797"/>
            <a:ext cx="13211332" cy="5906615"/>
          </a:xfrm>
          <a:prstGeom prst="rect">
            <a:avLst/>
          </a:prstGeom>
          <a:solidFill>
            <a:srgbClr val="009AA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v</a:t>
            </a:r>
          </a:p>
        </p:txBody>
      </p:sp>
      <p:sp>
        <p:nvSpPr>
          <p:cNvPr id="2" name="Title 1">
            <a:extLst>
              <a:ext uri="{FF2B5EF4-FFF2-40B4-BE49-F238E27FC236}">
                <a16:creationId xmlns:a16="http://schemas.microsoft.com/office/drawing/2014/main" id="{3EF3B1EC-A0BA-9095-F684-8FFF1B1CF95B}"/>
              </a:ext>
            </a:extLst>
          </p:cNvPr>
          <p:cNvSpPr>
            <a:spLocks noGrp="1"/>
          </p:cNvSpPr>
          <p:nvPr>
            <p:ph type="title"/>
          </p:nvPr>
        </p:nvSpPr>
        <p:spPr>
          <a:xfrm>
            <a:off x="322650" y="591383"/>
            <a:ext cx="8899498" cy="615015"/>
          </a:xfrm>
        </p:spPr>
        <p:txBody>
          <a:bodyPr/>
          <a:lstStyle/>
          <a:p>
            <a:r>
              <a:rPr lang="en-US"/>
              <a:t>All Fisheries Have Impacts</a:t>
            </a:r>
          </a:p>
        </p:txBody>
      </p:sp>
      <p:cxnSp>
        <p:nvCxnSpPr>
          <p:cNvPr id="6" name="Straight Connector 5">
            <a:extLst>
              <a:ext uri="{FF2B5EF4-FFF2-40B4-BE49-F238E27FC236}">
                <a16:creationId xmlns:a16="http://schemas.microsoft.com/office/drawing/2014/main" id="{40ADD57D-7789-4624-D4A1-D1509841A6B9}"/>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5F55204-1173-85C3-8EDC-200BCC8EC76A}"/>
              </a:ext>
            </a:extLst>
          </p:cNvPr>
          <p:cNvPicPr>
            <a:picLocks noChangeAspect="1"/>
          </p:cNvPicPr>
          <p:nvPr/>
        </p:nvPicPr>
        <p:blipFill>
          <a:blip r:embed="rId3"/>
          <a:stretch>
            <a:fillRect/>
          </a:stretch>
        </p:blipFill>
        <p:spPr>
          <a:xfrm>
            <a:off x="427644" y="1366836"/>
            <a:ext cx="7307305" cy="5491162"/>
          </a:xfrm>
          <a:prstGeom prst="rect">
            <a:avLst/>
          </a:prstGeom>
          <a:noFill/>
        </p:spPr>
      </p:pic>
      <p:cxnSp>
        <p:nvCxnSpPr>
          <p:cNvPr id="9" name="Straight Connector 8">
            <a:extLst>
              <a:ext uri="{FF2B5EF4-FFF2-40B4-BE49-F238E27FC236}">
                <a16:creationId xmlns:a16="http://schemas.microsoft.com/office/drawing/2014/main" id="{89A31804-2886-2D5C-0A3B-8D1AD36CE83D}"/>
              </a:ext>
            </a:extLst>
          </p:cNvPr>
          <p:cNvCxnSpPr>
            <a:cxnSpLocks/>
          </p:cNvCxnSpPr>
          <p:nvPr/>
        </p:nvCxnSpPr>
        <p:spPr>
          <a:xfrm>
            <a:off x="-404714" y="1363423"/>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E7D315FD-CF4A-32B7-EA31-6A20A7696FD8}"/>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45</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85225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9E758E1-BAF0-3422-4F29-2EE847D6902B}"/>
              </a:ext>
            </a:extLst>
          </p:cNvPr>
          <p:cNvSpPr/>
          <p:nvPr/>
        </p:nvSpPr>
        <p:spPr>
          <a:xfrm>
            <a:off x="0" y="1354796"/>
            <a:ext cx="12192000"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 name="Group 3">
            <a:extLst>
              <a:ext uri="{FF2B5EF4-FFF2-40B4-BE49-F238E27FC236}">
                <a16:creationId xmlns:a16="http://schemas.microsoft.com/office/drawing/2014/main" id="{26707C34-0861-35E8-8ECE-236BA24BC701}"/>
              </a:ext>
            </a:extLst>
          </p:cNvPr>
          <p:cNvGrpSpPr/>
          <p:nvPr/>
        </p:nvGrpSpPr>
        <p:grpSpPr>
          <a:xfrm>
            <a:off x="460101" y="1760493"/>
            <a:ext cx="8321851" cy="3874602"/>
            <a:chOff x="4859717" y="1154683"/>
            <a:chExt cx="7182666" cy="2878662"/>
          </a:xfrm>
        </p:grpSpPr>
        <p:graphicFrame>
          <p:nvGraphicFramePr>
            <p:cNvPr id="5" name="Chart 4">
              <a:extLst>
                <a:ext uri="{FF2B5EF4-FFF2-40B4-BE49-F238E27FC236}">
                  <a16:creationId xmlns:a16="http://schemas.microsoft.com/office/drawing/2014/main" id="{2CD74B40-C808-CDA3-5DE2-E176AE49E0C1}"/>
                </a:ext>
              </a:extLst>
            </p:cNvPr>
            <p:cNvGraphicFramePr>
              <a:graphicFrameLocks/>
            </p:cNvGraphicFramePr>
            <p:nvPr/>
          </p:nvGraphicFramePr>
          <p:xfrm>
            <a:off x="4859717" y="1461595"/>
            <a:ext cx="4738236" cy="2457450"/>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99F2AE79-9D88-E522-D094-DDB77DF19A69}"/>
                </a:ext>
              </a:extLst>
            </p:cNvPr>
            <p:cNvSpPr txBox="1"/>
            <p:nvPr/>
          </p:nvSpPr>
          <p:spPr>
            <a:xfrm>
              <a:off x="10055152" y="1586043"/>
              <a:ext cx="1200150" cy="288541"/>
            </a:xfrm>
            <a:prstGeom prst="rect">
              <a:avLst/>
            </a:prstGeom>
            <a:solidFill>
              <a:schemeClr val="bg1"/>
            </a:solid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75" b="0" i="0" u="none" strike="noStrike" kern="1200" cap="none" spc="0" normalizeH="0" baseline="0" noProof="0">
                  <a:ln>
                    <a:noFill/>
                  </a:ln>
                  <a:solidFill>
                    <a:prstClr val="black"/>
                  </a:solidFill>
                  <a:effectLst/>
                  <a:uLnTx/>
                  <a:uFillTx/>
                  <a:latin typeface="Arial" panose="020B0604020202020204"/>
                  <a:ea typeface="+mn-ea"/>
                  <a:cs typeface="+mn-cs"/>
                </a:rPr>
                <a:t>Rays</a:t>
              </a:r>
            </a:p>
          </p:txBody>
        </p:sp>
        <p:sp>
          <p:nvSpPr>
            <p:cNvPr id="7" name="Rectangle 6">
              <a:extLst>
                <a:ext uri="{FF2B5EF4-FFF2-40B4-BE49-F238E27FC236}">
                  <a16:creationId xmlns:a16="http://schemas.microsoft.com/office/drawing/2014/main" id="{1572CDF0-D62A-6338-3B57-171365224408}"/>
                </a:ext>
              </a:extLst>
            </p:cNvPr>
            <p:cNvSpPr/>
            <p:nvPr/>
          </p:nvSpPr>
          <p:spPr>
            <a:xfrm>
              <a:off x="9826552" y="1633045"/>
              <a:ext cx="171450" cy="171450"/>
            </a:xfrm>
            <a:prstGeom prst="rect">
              <a:avLst/>
            </a:prstGeom>
            <a:solidFill>
              <a:srgbClr val="4472C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263D222F-BD2F-3AC6-40EA-54329FB5EE69}"/>
                </a:ext>
              </a:extLst>
            </p:cNvPr>
            <p:cNvSpPr txBox="1"/>
            <p:nvPr/>
          </p:nvSpPr>
          <p:spPr>
            <a:xfrm>
              <a:off x="10046239" y="2069552"/>
              <a:ext cx="1200150" cy="300082"/>
            </a:xfrm>
            <a:prstGeom prst="rect">
              <a:avLst/>
            </a:prstGeom>
            <a:solidFill>
              <a:schemeClr val="bg1"/>
            </a:solid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prstClr val="black"/>
                  </a:solidFill>
                  <a:effectLst/>
                  <a:uLnTx/>
                  <a:uFillTx/>
                  <a:latin typeface="Arial" panose="020B0604020202020204"/>
                  <a:ea typeface="+mn-ea"/>
                  <a:cs typeface="+mn-cs"/>
                </a:rPr>
                <a:t>Sharks</a:t>
              </a:r>
            </a:p>
          </p:txBody>
        </p:sp>
        <p:sp>
          <p:nvSpPr>
            <p:cNvPr id="9" name="Rectangle 8">
              <a:extLst>
                <a:ext uri="{FF2B5EF4-FFF2-40B4-BE49-F238E27FC236}">
                  <a16:creationId xmlns:a16="http://schemas.microsoft.com/office/drawing/2014/main" id="{90B4BCA7-E9CA-08B3-5A09-4C002346CCE1}"/>
                </a:ext>
              </a:extLst>
            </p:cNvPr>
            <p:cNvSpPr/>
            <p:nvPr/>
          </p:nvSpPr>
          <p:spPr>
            <a:xfrm>
              <a:off x="9817639" y="2119847"/>
              <a:ext cx="171450" cy="171450"/>
            </a:xfrm>
            <a:prstGeom prst="rect">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0" name="TextBox 9">
              <a:extLst>
                <a:ext uri="{FF2B5EF4-FFF2-40B4-BE49-F238E27FC236}">
                  <a16:creationId xmlns:a16="http://schemas.microsoft.com/office/drawing/2014/main" id="{53EF29D9-6A10-4682-1386-5DB703E34A72}"/>
                </a:ext>
              </a:extLst>
            </p:cNvPr>
            <p:cNvSpPr txBox="1"/>
            <p:nvPr/>
          </p:nvSpPr>
          <p:spPr>
            <a:xfrm>
              <a:off x="10046239" y="2523245"/>
              <a:ext cx="1200150" cy="300082"/>
            </a:xfrm>
            <a:prstGeom prst="rect">
              <a:avLst/>
            </a:prstGeom>
            <a:solidFill>
              <a:schemeClr val="bg1"/>
            </a:solid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prstClr val="black"/>
                  </a:solidFill>
                  <a:effectLst/>
                  <a:uLnTx/>
                  <a:uFillTx/>
                  <a:latin typeface="Arial" panose="020B0604020202020204"/>
                  <a:ea typeface="+mn-ea"/>
                  <a:cs typeface="+mn-cs"/>
                </a:rPr>
                <a:t>Billfish</a:t>
              </a:r>
            </a:p>
          </p:txBody>
        </p:sp>
        <p:sp>
          <p:nvSpPr>
            <p:cNvPr id="11" name="Rectangle 10">
              <a:extLst>
                <a:ext uri="{FF2B5EF4-FFF2-40B4-BE49-F238E27FC236}">
                  <a16:creationId xmlns:a16="http://schemas.microsoft.com/office/drawing/2014/main" id="{B2E46631-6858-C52E-F6E6-CF17DC8A3E8A}"/>
                </a:ext>
              </a:extLst>
            </p:cNvPr>
            <p:cNvSpPr/>
            <p:nvPr/>
          </p:nvSpPr>
          <p:spPr>
            <a:xfrm>
              <a:off x="9817639" y="2585196"/>
              <a:ext cx="171450" cy="171450"/>
            </a:xfrm>
            <a:prstGeom prst="rect">
              <a:avLst/>
            </a:prstGeom>
            <a:solidFill>
              <a:srgbClr val="A5A5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8984FC6F-9E4D-0FB1-DAC6-C8E23354A7B8}"/>
                </a:ext>
              </a:extLst>
            </p:cNvPr>
            <p:cNvSpPr txBox="1"/>
            <p:nvPr/>
          </p:nvSpPr>
          <p:spPr>
            <a:xfrm>
              <a:off x="10046239" y="2997770"/>
              <a:ext cx="1200150" cy="300082"/>
            </a:xfrm>
            <a:prstGeom prst="rect">
              <a:avLst/>
            </a:prstGeom>
            <a:solidFill>
              <a:schemeClr val="bg1"/>
            </a:solid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prstClr val="black"/>
                  </a:solidFill>
                  <a:effectLst/>
                  <a:uLnTx/>
                  <a:uFillTx/>
                  <a:latin typeface="Arial" panose="020B0604020202020204"/>
                  <a:ea typeface="+mn-ea"/>
                  <a:cs typeface="+mn-cs"/>
                </a:rPr>
                <a:t>Bony fish</a:t>
              </a:r>
            </a:p>
          </p:txBody>
        </p:sp>
        <p:sp>
          <p:nvSpPr>
            <p:cNvPr id="13" name="Rectangle 12">
              <a:extLst>
                <a:ext uri="{FF2B5EF4-FFF2-40B4-BE49-F238E27FC236}">
                  <a16:creationId xmlns:a16="http://schemas.microsoft.com/office/drawing/2014/main" id="{A9A3D20D-3E55-149D-B9AD-494053C45ECC}"/>
                </a:ext>
              </a:extLst>
            </p:cNvPr>
            <p:cNvSpPr/>
            <p:nvPr/>
          </p:nvSpPr>
          <p:spPr>
            <a:xfrm>
              <a:off x="9817639" y="3050544"/>
              <a:ext cx="171450" cy="171450"/>
            </a:xfrm>
            <a:prstGeom prst="rect">
              <a:avLst/>
            </a:prstGeom>
            <a:solidFill>
              <a:srgbClr val="ED7D3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445AE735-AF64-9B14-1EE5-8656DA659BB7}"/>
                </a:ext>
              </a:extLst>
            </p:cNvPr>
            <p:cNvSpPr txBox="1"/>
            <p:nvPr/>
          </p:nvSpPr>
          <p:spPr>
            <a:xfrm>
              <a:off x="10046239" y="3463118"/>
              <a:ext cx="1200150" cy="300082"/>
            </a:xfrm>
            <a:prstGeom prst="rect">
              <a:avLst/>
            </a:prstGeom>
            <a:solidFill>
              <a:schemeClr val="bg1"/>
            </a:solid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prstClr val="black"/>
                  </a:solidFill>
                  <a:effectLst/>
                  <a:uLnTx/>
                  <a:uFillTx/>
                  <a:latin typeface="Arial" panose="020B0604020202020204"/>
                  <a:ea typeface="+mn-ea"/>
                  <a:cs typeface="+mn-cs"/>
                </a:rPr>
                <a:t>Minor tuna</a:t>
              </a:r>
            </a:p>
          </p:txBody>
        </p:sp>
        <p:sp>
          <p:nvSpPr>
            <p:cNvPr id="15" name="Rectangle 14">
              <a:extLst>
                <a:ext uri="{FF2B5EF4-FFF2-40B4-BE49-F238E27FC236}">
                  <a16:creationId xmlns:a16="http://schemas.microsoft.com/office/drawing/2014/main" id="{2CF2BB3D-9D8C-0EB2-57EE-C636D8FC3E5E}"/>
                </a:ext>
              </a:extLst>
            </p:cNvPr>
            <p:cNvSpPr/>
            <p:nvPr/>
          </p:nvSpPr>
          <p:spPr>
            <a:xfrm>
              <a:off x="9817639" y="3515893"/>
              <a:ext cx="171450" cy="171450"/>
            </a:xfrm>
            <a:prstGeom prst="rect">
              <a:avLst/>
            </a:prstGeom>
            <a:solidFill>
              <a:srgbClr val="5B9BD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6B96E767-0D64-336C-6E2A-18D2F18C8CC1}"/>
                </a:ext>
              </a:extLst>
            </p:cNvPr>
            <p:cNvSpPr/>
            <p:nvPr/>
          </p:nvSpPr>
          <p:spPr>
            <a:xfrm>
              <a:off x="9712252" y="1518745"/>
              <a:ext cx="1314450" cy="2514600"/>
            </a:xfrm>
            <a:prstGeom prst="rect">
              <a:avLst/>
            </a:prstGeom>
            <a:noFill/>
            <a:ln w="3175" cmpd="sng">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7" name="TextBox 16">
              <a:extLst>
                <a:ext uri="{FF2B5EF4-FFF2-40B4-BE49-F238E27FC236}">
                  <a16:creationId xmlns:a16="http://schemas.microsoft.com/office/drawing/2014/main" id="{1D3700A5-AF31-77C7-D10B-93901F217FE6}"/>
                </a:ext>
              </a:extLst>
            </p:cNvPr>
            <p:cNvSpPr txBox="1"/>
            <p:nvPr/>
          </p:nvSpPr>
          <p:spPr>
            <a:xfrm>
              <a:off x="4868499" y="1154683"/>
              <a:ext cx="7173884" cy="338554"/>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ALL OCEANS — Current % Bycatch by Species Group &amp; Set Type</a:t>
              </a:r>
            </a:p>
          </p:txBody>
        </p:sp>
      </p:grpSp>
      <p:sp>
        <p:nvSpPr>
          <p:cNvPr id="18" name="TextBox 17">
            <a:extLst>
              <a:ext uri="{FF2B5EF4-FFF2-40B4-BE49-F238E27FC236}">
                <a16:creationId xmlns:a16="http://schemas.microsoft.com/office/drawing/2014/main" id="{FD9B063B-875E-47AF-B86A-93797F25A148}"/>
              </a:ext>
            </a:extLst>
          </p:cNvPr>
          <p:cNvSpPr txBox="1"/>
          <p:nvPr/>
        </p:nvSpPr>
        <p:spPr>
          <a:xfrm>
            <a:off x="7649207" y="2356899"/>
            <a:ext cx="4738237" cy="310919"/>
          </a:xfrm>
          <a:prstGeom prst="rect">
            <a:avLst/>
          </a:prstGeom>
          <a:noFill/>
        </p:spPr>
        <p:txBody>
          <a:bodyPr wrap="square" rtlCol="0">
            <a:spAutoFit/>
          </a:bodyPr>
          <a:lstStyle/>
          <a:p>
            <a:pPr marL="68580" marR="0" lvl="0" algn="l" defTabSz="685800" rtl="0" eaLnBrk="1" fontAlgn="auto" latinLnBrk="0" hangingPunct="1">
              <a:lnSpc>
                <a:spcPct val="110000"/>
              </a:lnSpc>
              <a:spcBef>
                <a:spcPts val="0"/>
              </a:spcBef>
              <a:spcAft>
                <a:spcPts val="1800"/>
              </a:spcAft>
              <a:buClrTx/>
              <a:buSzTx/>
              <a:tabLst/>
              <a:defRPr/>
            </a:pPr>
            <a:r>
              <a:rPr kumimoji="0" lang="en-US"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Rays</a:t>
            </a: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are more common in free school sets.</a:t>
            </a:r>
          </a:p>
        </p:txBody>
      </p:sp>
      <p:sp>
        <p:nvSpPr>
          <p:cNvPr id="19" name="TextBox 18">
            <a:extLst>
              <a:ext uri="{FF2B5EF4-FFF2-40B4-BE49-F238E27FC236}">
                <a16:creationId xmlns:a16="http://schemas.microsoft.com/office/drawing/2014/main" id="{DC12F5D3-F364-B523-EEF8-03D027C13AB2}"/>
              </a:ext>
            </a:extLst>
          </p:cNvPr>
          <p:cNvSpPr txBox="1"/>
          <p:nvPr/>
        </p:nvSpPr>
        <p:spPr>
          <a:xfrm>
            <a:off x="807332" y="5673812"/>
            <a:ext cx="4920428"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srgbClr val="FFFFFF">
                    <a:lumMod val="50000"/>
                  </a:srgbClr>
                </a:solidFill>
                <a:effectLst/>
                <a:uLnTx/>
                <a:uFillTx/>
                <a:latin typeface="Arial"/>
                <a:ea typeface="ＭＳ Ｐゴシック" charset="0"/>
                <a:cs typeface="+mn-cs"/>
              </a:rPr>
              <a:t>Source: </a:t>
            </a:r>
            <a:r>
              <a:rPr kumimoji="0" lang="en-US" sz="900" b="0" i="0" u="none" strike="noStrike" kern="1200" cap="none" spc="0" normalizeH="0" baseline="0" noProof="0">
                <a:ln>
                  <a:noFill/>
                </a:ln>
                <a:solidFill>
                  <a:srgbClr val="FFFFFF">
                    <a:lumMod val="50000"/>
                  </a:srgbClr>
                </a:solidFill>
                <a:effectLst/>
                <a:uLnTx/>
                <a:uFillTx/>
                <a:latin typeface="Arial"/>
                <a:ea typeface="ＭＳ Ｐゴシック" charset="0"/>
                <a:cs typeface="+mn-cs"/>
              </a:rPr>
              <a:t>Observer data provided from SPC (WCPO), IATTC (EPO) and by the research institutes in charge of EU-PS observer programs in the Atlantic and Indian oceans. Data is 2013-2017 for all oceans, except Atlantic Ocean, which is 2012-2016. Note:"FAD" to include all </a:t>
            </a:r>
            <a:r>
              <a:rPr kumimoji="0" lang="en-US" sz="900" b="0" i="0" u="sng" strike="noStrike" kern="1200" cap="none" spc="0" normalizeH="0" baseline="0" noProof="0">
                <a:ln>
                  <a:noFill/>
                </a:ln>
                <a:solidFill>
                  <a:srgbClr val="FFFFFF">
                    <a:lumMod val="50000"/>
                  </a:srgbClr>
                </a:solidFill>
                <a:effectLst/>
                <a:uLnTx/>
                <a:uFillTx/>
                <a:latin typeface="Arial"/>
                <a:ea typeface="ＭＳ Ｐゴシック" charset="0"/>
                <a:cs typeface="+mn-cs"/>
              </a:rPr>
              <a:t>associated sets, e.g. sets on natural logs would be included there too.</a:t>
            </a:r>
            <a:endParaRPr kumimoji="0" lang="en-US" sz="900" b="0" i="0" u="none" strike="noStrike" kern="1200" cap="none" spc="0" normalizeH="0" baseline="0" noProof="0">
              <a:ln>
                <a:noFill/>
              </a:ln>
              <a:solidFill>
                <a:srgbClr val="FFFFFF">
                  <a:lumMod val="50000"/>
                </a:srgbClr>
              </a:solidFill>
              <a:effectLst/>
              <a:uLnTx/>
              <a:uFillTx/>
              <a:latin typeface="Arial"/>
              <a:ea typeface="ＭＳ Ｐゴシック" charset="0"/>
              <a:cs typeface="+mn-cs"/>
            </a:endParaRPr>
          </a:p>
        </p:txBody>
      </p:sp>
      <p:sp>
        <p:nvSpPr>
          <p:cNvPr id="20" name="Title 2">
            <a:extLst>
              <a:ext uri="{FF2B5EF4-FFF2-40B4-BE49-F238E27FC236}">
                <a16:creationId xmlns:a16="http://schemas.microsoft.com/office/drawing/2014/main" id="{47505DA1-D2AC-8F69-1CFF-ACB507292A07}"/>
              </a:ext>
            </a:extLst>
          </p:cNvPr>
          <p:cNvSpPr>
            <a:spLocks noGrp="1"/>
          </p:cNvSpPr>
          <p:nvPr>
            <p:ph type="title"/>
          </p:nvPr>
        </p:nvSpPr>
        <p:spPr>
          <a:xfrm>
            <a:off x="457199" y="397333"/>
            <a:ext cx="8321851" cy="800178"/>
          </a:xfrm>
        </p:spPr>
        <p:txBody>
          <a:bodyPr/>
          <a:lstStyle/>
          <a:p>
            <a:r>
              <a:rPr lang="en-US"/>
              <a:t>Purse Seine Bycatch</a:t>
            </a:r>
          </a:p>
        </p:txBody>
      </p:sp>
      <p:grpSp>
        <p:nvGrpSpPr>
          <p:cNvPr id="21" name="Group 20">
            <a:extLst>
              <a:ext uri="{FF2B5EF4-FFF2-40B4-BE49-F238E27FC236}">
                <a16:creationId xmlns:a16="http://schemas.microsoft.com/office/drawing/2014/main" id="{74BDAD0E-8595-357A-4A77-DA6CD92A0690}"/>
              </a:ext>
            </a:extLst>
          </p:cNvPr>
          <p:cNvGrpSpPr/>
          <p:nvPr/>
        </p:nvGrpSpPr>
        <p:grpSpPr>
          <a:xfrm>
            <a:off x="0" y="1105990"/>
            <a:ext cx="4906118" cy="438987"/>
            <a:chOff x="0" y="1092927"/>
            <a:chExt cx="4906118" cy="438987"/>
          </a:xfrm>
        </p:grpSpPr>
        <p:sp>
          <p:nvSpPr>
            <p:cNvPr id="22" name="Snip Single Corner Rectangle 21">
              <a:extLst>
                <a:ext uri="{FF2B5EF4-FFF2-40B4-BE49-F238E27FC236}">
                  <a16:creationId xmlns:a16="http://schemas.microsoft.com/office/drawing/2014/main" id="{7CFB809A-7E18-FD47-A7BE-113A5E94D13C}"/>
                </a:ext>
              </a:extLst>
            </p:cNvPr>
            <p:cNvSpPr/>
            <p:nvPr/>
          </p:nvSpPr>
          <p:spPr>
            <a:xfrm rot="10800000" flipH="1">
              <a:off x="0" y="1092927"/>
              <a:ext cx="4775200" cy="438987"/>
            </a:xfrm>
            <a:prstGeom prst="snip1Rect">
              <a:avLst>
                <a:gd name="adj" fmla="val 36698"/>
              </a:avLst>
            </a:prstGeom>
            <a:solidFill>
              <a:srgbClr val="252A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23" name="Title 1">
              <a:extLst>
                <a:ext uri="{FF2B5EF4-FFF2-40B4-BE49-F238E27FC236}">
                  <a16:creationId xmlns:a16="http://schemas.microsoft.com/office/drawing/2014/main" id="{C24A9ABD-5874-6506-3054-B068F6C81A77}"/>
                </a:ext>
              </a:extLst>
            </p:cNvPr>
            <p:cNvSpPr txBox="1">
              <a:spLocks/>
            </p:cNvSpPr>
            <p:nvPr/>
          </p:nvSpPr>
          <p:spPr>
            <a:xfrm>
              <a:off x="448418" y="1195551"/>
              <a:ext cx="4457700" cy="237823"/>
            </a:xfrm>
            <a:prstGeom prst="rect">
              <a:avLst/>
            </a:prstGeom>
          </p:spPr>
          <p:txBody>
            <a:bodyPr anchor="ctr">
              <a:noAutofit/>
            </a:bodyPr>
            <a:lstStyle>
              <a:lvl1pPr algn="l" defTabSz="914400" rtl="0" eaLnBrk="1" latinLnBrk="0" hangingPunct="1">
                <a:spcBef>
                  <a:spcPct val="0"/>
                </a:spcBef>
                <a:buNone/>
                <a:defRPr sz="2800" b="1" kern="1200">
                  <a:solidFill>
                    <a:srgbClr val="FFFFFF"/>
                  </a:solidFill>
                  <a:latin typeface="Arial"/>
                  <a:ea typeface="+mj-ea"/>
                  <a:cs typeface="Arial"/>
                </a:defRPr>
              </a:lvl1pPr>
            </a:lstStyle>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sz="1300" b="1" i="0" u="none" strike="noStrike" kern="1200" cap="none" spc="80" normalizeH="0" noProof="0">
                  <a:ln>
                    <a:noFill/>
                  </a:ln>
                  <a:solidFill>
                    <a:srgbClr val="FFFFFF"/>
                  </a:solidFill>
                  <a:effectLst/>
                  <a:uLnTx/>
                  <a:uFillTx/>
                  <a:latin typeface="Arial"/>
                  <a:ea typeface="+mj-ea"/>
                  <a:cs typeface="Arial"/>
                </a:rPr>
                <a:t>BY SPECIES GROUP</a:t>
              </a:r>
            </a:p>
          </p:txBody>
        </p:sp>
      </p:grpSp>
      <p:sp>
        <p:nvSpPr>
          <p:cNvPr id="24" name="Frame 23">
            <a:extLst>
              <a:ext uri="{FF2B5EF4-FFF2-40B4-BE49-F238E27FC236}">
                <a16:creationId xmlns:a16="http://schemas.microsoft.com/office/drawing/2014/main" id="{C04FBD53-538A-D9BA-EE21-6BAE527AB3EF}"/>
              </a:ext>
            </a:extLst>
          </p:cNvPr>
          <p:cNvSpPr/>
          <p:nvPr/>
        </p:nvSpPr>
        <p:spPr>
          <a:xfrm>
            <a:off x="895097" y="5166102"/>
            <a:ext cx="4619737" cy="305261"/>
          </a:xfrm>
          <a:prstGeom prst="frame">
            <a:avLst/>
          </a:prstGeom>
          <a:noFill/>
          <a:ln w="3175" cmpd="sng">
            <a:solidFill>
              <a:schemeClr val="accent1">
                <a:shade val="50000"/>
              </a:schemeClr>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7AF76513-3488-81A5-BEC4-9D4322B1F13E}"/>
              </a:ext>
            </a:extLst>
          </p:cNvPr>
          <p:cNvSpPr txBox="1"/>
          <p:nvPr/>
        </p:nvSpPr>
        <p:spPr>
          <a:xfrm>
            <a:off x="7671396" y="3135694"/>
            <a:ext cx="3520209" cy="547907"/>
          </a:xfrm>
          <a:prstGeom prst="rect">
            <a:avLst/>
          </a:prstGeom>
          <a:noFill/>
        </p:spPr>
        <p:txBody>
          <a:bodyPr wrap="square" rtlCol="0">
            <a:spAutoFit/>
          </a:bodyPr>
          <a:lstStyle/>
          <a:p>
            <a:pPr marL="68580" marR="0" lvl="0" algn="l" defTabSz="685800" rtl="0" eaLnBrk="1" fontAlgn="auto" latinLnBrk="0" hangingPunct="1">
              <a:lnSpc>
                <a:spcPct val="110000"/>
              </a:lnSpc>
              <a:spcBef>
                <a:spcPts val="0"/>
              </a:spcBef>
              <a:spcAft>
                <a:spcPts val="1800"/>
              </a:spcAft>
              <a:buClrTx/>
              <a:buSzTx/>
              <a:tabLst/>
              <a:defRPr/>
            </a:pP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In some regions, </a:t>
            </a:r>
            <a:r>
              <a:rPr kumimoji="0" lang="en-US" sz="1400" b="1"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shark bycatch</a:t>
            </a:r>
            <a:br>
              <a:rPr lang="en-US" sz="1400">
                <a:solidFill>
                  <a:prstClr val="black"/>
                </a:solidFill>
                <a:latin typeface="Arial" panose="020B0604020202020204" pitchFamily="34" charset="0"/>
                <a:cs typeface="Arial" panose="020B0604020202020204" pitchFamily="34" charset="0"/>
              </a:rPr>
            </a:br>
            <a:r>
              <a:rPr kumimoji="0" lang="en-US" sz="1400" b="0" i="0" u="none" strike="noStrike" kern="1200" cap="none" spc="0" normalizeH="0" baseline="0" noProof="0">
                <a:ln>
                  <a:noFill/>
                </a:ln>
                <a:solidFill>
                  <a:prstClr val="black"/>
                </a:solidFill>
                <a:effectLst/>
                <a:uLnTx/>
                <a:uFillTx/>
                <a:latin typeface="Arial" panose="020B0604020202020204" pitchFamily="34" charset="0"/>
                <a:ea typeface="+mn-ea"/>
                <a:cs typeface="Arial" panose="020B0604020202020204" pitchFamily="34" charset="0"/>
              </a:rPr>
              <a:t>% is higher in free school sets.</a:t>
            </a:r>
          </a:p>
        </p:txBody>
      </p:sp>
      <p:cxnSp>
        <p:nvCxnSpPr>
          <p:cNvPr id="26" name="Straight Connector 25">
            <a:extLst>
              <a:ext uri="{FF2B5EF4-FFF2-40B4-BE49-F238E27FC236}">
                <a16:creationId xmlns:a16="http://schemas.microsoft.com/office/drawing/2014/main" id="{BADB5A1B-9AB6-E9A7-1B64-37517E574015}"/>
              </a:ext>
            </a:extLst>
          </p:cNvPr>
          <p:cNvCxnSpPr>
            <a:cxnSpLocks/>
          </p:cNvCxnSpPr>
          <p:nvPr/>
        </p:nvCxnSpPr>
        <p:spPr>
          <a:xfrm flipH="1">
            <a:off x="4442399" y="2516332"/>
            <a:ext cx="3318927" cy="234926"/>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FD7A4E3-1A81-C447-77B9-96F7ABA2B6CF}"/>
              </a:ext>
            </a:extLst>
          </p:cNvPr>
          <p:cNvCxnSpPr>
            <a:cxnSpLocks/>
          </p:cNvCxnSpPr>
          <p:nvPr/>
        </p:nvCxnSpPr>
        <p:spPr>
          <a:xfrm flipH="1">
            <a:off x="4984086" y="2526171"/>
            <a:ext cx="2631567" cy="108951"/>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DE47574-DCA2-D7C4-F169-B879EE612B9E}"/>
              </a:ext>
            </a:extLst>
          </p:cNvPr>
          <p:cNvCxnSpPr>
            <a:cxnSpLocks/>
          </p:cNvCxnSpPr>
          <p:nvPr/>
        </p:nvCxnSpPr>
        <p:spPr>
          <a:xfrm flipH="1" flipV="1">
            <a:off x="5514835" y="2370023"/>
            <a:ext cx="2246491" cy="154411"/>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36780BB1-7FA6-5A9C-3EEB-617C8161227B}"/>
              </a:ext>
            </a:extLst>
          </p:cNvPr>
          <p:cNvCxnSpPr>
            <a:cxnSpLocks/>
          </p:cNvCxnSpPr>
          <p:nvPr/>
        </p:nvCxnSpPr>
        <p:spPr>
          <a:xfrm flipH="1" flipV="1">
            <a:off x="3895805" y="3157492"/>
            <a:ext cx="3865521" cy="129614"/>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438942E3-4EF6-6728-5297-B960EBB56EF3}"/>
              </a:ext>
            </a:extLst>
          </p:cNvPr>
          <p:cNvCxnSpPr>
            <a:cxnSpLocks/>
          </p:cNvCxnSpPr>
          <p:nvPr/>
        </p:nvCxnSpPr>
        <p:spPr>
          <a:xfrm flipV="1">
            <a:off x="5514834" y="3290345"/>
            <a:ext cx="2246492" cy="161283"/>
          </a:xfrm>
          <a:prstGeom prst="line">
            <a:avLst/>
          </a:prstGeom>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C885C64A-3CDB-A2B8-62DD-686806A4BADD}"/>
              </a:ext>
            </a:extLst>
          </p:cNvPr>
          <p:cNvSpPr txBox="1"/>
          <p:nvPr/>
        </p:nvSpPr>
        <p:spPr>
          <a:xfrm>
            <a:off x="3671048" y="2197746"/>
            <a:ext cx="2178478" cy="2992514"/>
          </a:xfrm>
          <a:prstGeom prst="rect">
            <a:avLst/>
          </a:prstGeom>
          <a:noFill/>
          <a:ln w="12700">
            <a:solidFill>
              <a:schemeClr val="accent1"/>
            </a:solidFill>
          </a:ln>
        </p:spPr>
        <p:txBody>
          <a:bodyPr wrap="square" rtlCol="0">
            <a:spAutoFit/>
          </a:bodyPr>
          <a:lstStyle/>
          <a:p>
            <a:endParaRPr lang="en-US"/>
          </a:p>
        </p:txBody>
      </p:sp>
      <p:sp>
        <p:nvSpPr>
          <p:cNvPr id="32" name="TextBox 31">
            <a:extLst>
              <a:ext uri="{FF2B5EF4-FFF2-40B4-BE49-F238E27FC236}">
                <a16:creationId xmlns:a16="http://schemas.microsoft.com/office/drawing/2014/main" id="{FAAFE296-F4B4-1A81-36F8-36AD86B9A9EA}"/>
              </a:ext>
            </a:extLst>
          </p:cNvPr>
          <p:cNvSpPr txBox="1"/>
          <p:nvPr/>
        </p:nvSpPr>
        <p:spPr>
          <a:xfrm>
            <a:off x="1459197" y="2197746"/>
            <a:ext cx="2178478" cy="2992514"/>
          </a:xfrm>
          <a:prstGeom prst="rect">
            <a:avLst/>
          </a:prstGeom>
          <a:noFill/>
          <a:ln w="12700">
            <a:solidFill>
              <a:schemeClr val="accent1"/>
            </a:solidFill>
          </a:ln>
        </p:spPr>
        <p:txBody>
          <a:bodyPr wrap="square" rtlCol="0">
            <a:spAutoFit/>
          </a:bodyPr>
          <a:lstStyle/>
          <a:p>
            <a:endParaRPr lang="en-US"/>
          </a:p>
        </p:txBody>
      </p:sp>
    </p:spTree>
    <p:extLst>
      <p:ext uri="{BB962C8B-B14F-4D97-AF65-F5344CB8AC3E}">
        <p14:creationId xmlns:p14="http://schemas.microsoft.com/office/powerpoint/2010/main" val="130368107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3ADC9-54E4-8200-E496-C4E7AB219F56}"/>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5A4C4D42-0B16-AED4-38FF-9A2CE68372A5}"/>
              </a:ext>
            </a:extLst>
          </p:cNvPr>
          <p:cNvSpPr/>
          <p:nvPr/>
        </p:nvSpPr>
        <p:spPr>
          <a:xfrm>
            <a:off x="0" y="1354796"/>
            <a:ext cx="12192000"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57491A3E-498B-0C5E-0E8B-D98E4CF2E6C2}"/>
              </a:ext>
            </a:extLst>
          </p:cNvPr>
          <p:cNvSpPr>
            <a:spLocks noGrp="1"/>
          </p:cNvSpPr>
          <p:nvPr>
            <p:ph type="title"/>
          </p:nvPr>
        </p:nvSpPr>
        <p:spPr>
          <a:xfrm>
            <a:off x="322650" y="591383"/>
            <a:ext cx="8899498" cy="615015"/>
          </a:xfrm>
        </p:spPr>
        <p:txBody>
          <a:bodyPr>
            <a:normAutofit/>
          </a:bodyPr>
          <a:lstStyle/>
          <a:p>
            <a:r>
              <a:rPr lang="en-US"/>
              <a:t>Our Approach to (Bycatch) SCIENCE</a:t>
            </a:r>
          </a:p>
        </p:txBody>
      </p:sp>
      <p:sp>
        <p:nvSpPr>
          <p:cNvPr id="6" name="Text Placeholder 2">
            <a:extLst>
              <a:ext uri="{FF2B5EF4-FFF2-40B4-BE49-F238E27FC236}">
                <a16:creationId xmlns:a16="http://schemas.microsoft.com/office/drawing/2014/main" id="{104321A0-4CC7-E778-80DA-CAB418A83DBE}"/>
              </a:ext>
            </a:extLst>
          </p:cNvPr>
          <p:cNvSpPr>
            <a:spLocks noGrp="1"/>
          </p:cNvSpPr>
          <p:nvPr>
            <p:ph type="body" sz="quarter" idx="12"/>
          </p:nvPr>
        </p:nvSpPr>
        <p:spPr>
          <a:xfrm>
            <a:off x="354491" y="1429296"/>
            <a:ext cx="2661425" cy="438987"/>
          </a:xfrm>
        </p:spPr>
        <p:txBody>
          <a:bodyPr/>
          <a:lstStyle/>
          <a:p>
            <a:r>
              <a:rPr lang="en-US"/>
              <a:t>OUR RESEARCH PARTNERS</a:t>
            </a:r>
          </a:p>
        </p:txBody>
      </p:sp>
      <p:pic>
        <p:nvPicPr>
          <p:cNvPr id="7" name="Picture 6">
            <a:extLst>
              <a:ext uri="{FF2B5EF4-FFF2-40B4-BE49-F238E27FC236}">
                <a16:creationId xmlns:a16="http://schemas.microsoft.com/office/drawing/2014/main" id="{E0B883D9-99ED-B317-DC90-40406F26799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558795" y="1820398"/>
            <a:ext cx="7074410" cy="4572000"/>
          </a:xfrm>
          <a:prstGeom prst="rect">
            <a:avLst/>
          </a:prstGeom>
        </p:spPr>
      </p:pic>
      <p:sp>
        <p:nvSpPr>
          <p:cNvPr id="3" name="Rectangle 2">
            <a:extLst>
              <a:ext uri="{FF2B5EF4-FFF2-40B4-BE49-F238E27FC236}">
                <a16:creationId xmlns:a16="http://schemas.microsoft.com/office/drawing/2014/main" id="{31F99900-BE8C-10E3-2564-EA6101AED198}"/>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47</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878042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AD32A-D721-0229-4423-BF17043DECF8}"/>
            </a:ext>
          </a:extLst>
        </p:cNvPr>
        <p:cNvGrpSpPr/>
        <p:nvPr/>
      </p:nvGrpSpPr>
      <p:grpSpPr>
        <a:xfrm>
          <a:off x="0" y="0"/>
          <a:ext cx="0" cy="0"/>
          <a:chOff x="0" y="0"/>
          <a:chExt cx="0" cy="0"/>
        </a:xfrm>
      </p:grpSpPr>
      <p:sp>
        <p:nvSpPr>
          <p:cNvPr id="23" name="Rectangle 22">
            <a:extLst>
              <a:ext uri="{FF2B5EF4-FFF2-40B4-BE49-F238E27FC236}">
                <a16:creationId xmlns:a16="http://schemas.microsoft.com/office/drawing/2014/main" id="{97D09385-C6D3-ADD9-A8B7-7140C7B2A3D1}"/>
              </a:ext>
            </a:extLst>
          </p:cNvPr>
          <p:cNvSpPr/>
          <p:nvPr/>
        </p:nvSpPr>
        <p:spPr>
          <a:xfrm>
            <a:off x="0" y="1354796"/>
            <a:ext cx="12192000" cy="550320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7" name="Picture 16" descr="A map of the world showing the different types of numbers&#10;&#10;AI-generated content may be incorrect.">
            <a:extLst>
              <a:ext uri="{FF2B5EF4-FFF2-40B4-BE49-F238E27FC236}">
                <a16:creationId xmlns:a16="http://schemas.microsoft.com/office/drawing/2014/main" id="{169A7F54-51A1-46CB-C837-04C80C500B84}"/>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188259" y="1791988"/>
            <a:ext cx="7306159" cy="4121390"/>
          </a:xfrm>
          <a:prstGeom prst="rect">
            <a:avLst/>
          </a:prstGeom>
        </p:spPr>
      </p:pic>
      <p:sp>
        <p:nvSpPr>
          <p:cNvPr id="14" name="Rectangle 13">
            <a:extLst>
              <a:ext uri="{FF2B5EF4-FFF2-40B4-BE49-F238E27FC236}">
                <a16:creationId xmlns:a16="http://schemas.microsoft.com/office/drawing/2014/main" id="{879CF896-68AA-A727-AB61-B1603CEF6AC7}"/>
              </a:ext>
            </a:extLst>
          </p:cNvPr>
          <p:cNvSpPr/>
          <p:nvPr/>
        </p:nvSpPr>
        <p:spPr>
          <a:xfrm>
            <a:off x="-1042737" y="5845875"/>
            <a:ext cx="14020800" cy="1233591"/>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015FB2D2-E86A-85E3-1F05-14B76F4D9647}"/>
              </a:ext>
            </a:extLst>
          </p:cNvPr>
          <p:cNvSpPr>
            <a:spLocks noGrp="1"/>
          </p:cNvSpPr>
          <p:nvPr>
            <p:ph type="title"/>
          </p:nvPr>
        </p:nvSpPr>
        <p:spPr>
          <a:xfrm>
            <a:off x="322650" y="591383"/>
            <a:ext cx="8899498" cy="615015"/>
          </a:xfrm>
        </p:spPr>
        <p:txBody>
          <a:bodyPr>
            <a:normAutofit/>
          </a:bodyPr>
          <a:lstStyle/>
          <a:p>
            <a:r>
              <a:rPr lang="en-US"/>
              <a:t>Our Approach to (Bycatch) SCIENCE</a:t>
            </a:r>
            <a:endParaRPr lang="en-US" u="sng"/>
          </a:p>
        </p:txBody>
      </p:sp>
      <p:sp>
        <p:nvSpPr>
          <p:cNvPr id="6" name="Text Placeholder 2">
            <a:extLst>
              <a:ext uri="{FF2B5EF4-FFF2-40B4-BE49-F238E27FC236}">
                <a16:creationId xmlns:a16="http://schemas.microsoft.com/office/drawing/2014/main" id="{A2D20C39-0E8F-E04C-0897-E879AE169E06}"/>
              </a:ext>
            </a:extLst>
          </p:cNvPr>
          <p:cNvSpPr>
            <a:spLocks noGrp="1"/>
          </p:cNvSpPr>
          <p:nvPr>
            <p:ph type="body" sz="quarter" idx="12"/>
          </p:nvPr>
        </p:nvSpPr>
        <p:spPr>
          <a:xfrm>
            <a:off x="354491" y="1429296"/>
            <a:ext cx="2661425" cy="438987"/>
          </a:xfrm>
        </p:spPr>
        <p:txBody>
          <a:bodyPr/>
          <a:lstStyle/>
          <a:p>
            <a:r>
              <a:rPr lang="en-US"/>
              <a:t>OUR RESEARCH PARTNERS</a:t>
            </a:r>
          </a:p>
        </p:txBody>
      </p:sp>
      <p:grpSp>
        <p:nvGrpSpPr>
          <p:cNvPr id="4" name="Group 3">
            <a:extLst>
              <a:ext uri="{FF2B5EF4-FFF2-40B4-BE49-F238E27FC236}">
                <a16:creationId xmlns:a16="http://schemas.microsoft.com/office/drawing/2014/main" id="{D8239E0B-2918-DC65-AE6D-B1853E5CAB0E}"/>
              </a:ext>
            </a:extLst>
          </p:cNvPr>
          <p:cNvGrpSpPr/>
          <p:nvPr/>
        </p:nvGrpSpPr>
        <p:grpSpPr>
          <a:xfrm>
            <a:off x="8124092" y="1428691"/>
            <a:ext cx="3718859" cy="4316302"/>
            <a:chOff x="8253854" y="1428409"/>
            <a:chExt cx="3529225" cy="4096203"/>
          </a:xfrm>
        </p:grpSpPr>
        <p:pic>
          <p:nvPicPr>
            <p:cNvPr id="5" name="Imagen 3" descr="Un grupo de personas en un salón&#10;&#10;Descripción generada automáticamente">
              <a:extLst>
                <a:ext uri="{FF2B5EF4-FFF2-40B4-BE49-F238E27FC236}">
                  <a16:creationId xmlns:a16="http://schemas.microsoft.com/office/drawing/2014/main" id="{F36A72DE-68B1-5851-2501-341439C1D6FD}"/>
                </a:ext>
              </a:extLst>
            </p:cNvPr>
            <p:cNvPicPr>
              <a:picLocks noChangeAspect="1"/>
            </p:cNvPicPr>
            <p:nvPr/>
          </p:nvPicPr>
          <p:blipFill>
            <a:blip r:embed="rId4" cstate="email">
              <a:extLst>
                <a:ext uri="{28A0092B-C50C-407E-A947-70E740481C1C}">
                  <a14:useLocalDpi xmlns:a14="http://schemas.microsoft.com/office/drawing/2010/main"/>
                </a:ext>
              </a:extLst>
            </a:blip>
            <a:srcRect r="-95"/>
            <a:stretch/>
          </p:blipFill>
          <p:spPr>
            <a:xfrm>
              <a:off x="8257197" y="1428409"/>
              <a:ext cx="3520440" cy="1315941"/>
            </a:xfrm>
            <a:prstGeom prst="rect">
              <a:avLst/>
            </a:prstGeom>
          </p:spPr>
        </p:pic>
        <p:pic>
          <p:nvPicPr>
            <p:cNvPr id="8" name="Imagen 5" descr="Grupo de personas posando para una foto&#10;&#10;Descripción generada automáticamente">
              <a:extLst>
                <a:ext uri="{FF2B5EF4-FFF2-40B4-BE49-F238E27FC236}">
                  <a16:creationId xmlns:a16="http://schemas.microsoft.com/office/drawing/2014/main" id="{6381AD60-8D8F-CBA8-E5D5-C721D6A5A51E}"/>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262639" y="4209853"/>
              <a:ext cx="3520440" cy="1314759"/>
            </a:xfrm>
            <a:prstGeom prst="rect">
              <a:avLst/>
            </a:prstGeom>
          </p:spPr>
        </p:pic>
        <p:pic>
          <p:nvPicPr>
            <p:cNvPr id="9" name="Imagen 10" descr="Un grupo de personas en un barco&#10;&#10;El contenido generado por IA puede ser incorrecto.">
              <a:extLst>
                <a:ext uri="{FF2B5EF4-FFF2-40B4-BE49-F238E27FC236}">
                  <a16:creationId xmlns:a16="http://schemas.microsoft.com/office/drawing/2014/main" id="{FB222C2C-0EAB-451F-E70C-AD9BB906939B}"/>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8253854" y="2824754"/>
              <a:ext cx="3520440" cy="1314759"/>
            </a:xfrm>
            <a:prstGeom prst="rect">
              <a:avLst/>
            </a:prstGeom>
          </p:spPr>
        </p:pic>
      </p:grpSp>
      <p:sp>
        <p:nvSpPr>
          <p:cNvPr id="13" name="TextBox 12">
            <a:extLst>
              <a:ext uri="{FF2B5EF4-FFF2-40B4-BE49-F238E27FC236}">
                <a16:creationId xmlns:a16="http://schemas.microsoft.com/office/drawing/2014/main" id="{1A8FED8A-69C7-8394-F1B8-FFFA33442271}"/>
              </a:ext>
            </a:extLst>
          </p:cNvPr>
          <p:cNvSpPr txBox="1"/>
          <p:nvPr/>
        </p:nvSpPr>
        <p:spPr>
          <a:xfrm>
            <a:off x="349049" y="6170704"/>
            <a:ext cx="12526294" cy="342145"/>
          </a:xfrm>
          <a:prstGeom prst="rect">
            <a:avLst/>
          </a:prstGeom>
          <a:noFill/>
        </p:spPr>
        <p:txBody>
          <a:bodyPr wrap="square">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ISSF has conducted </a:t>
            </a: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135 Workshops</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 in </a:t>
            </a: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44 Locations </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 </a:t>
            </a: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23 Countries</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 with </a:t>
            </a: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4,900 Skippers </a:t>
            </a:r>
            <a:r>
              <a:rPr kumimoji="0" lang="en-US" sz="1600" b="0" i="0" u="none" strike="noStrike" kern="1200" cap="none" spc="0" normalizeH="0" baseline="0" noProof="0">
                <a:ln>
                  <a:noFill/>
                </a:ln>
                <a:solidFill>
                  <a:prstClr val="black"/>
                </a:solidFill>
                <a:effectLst/>
                <a:uLnTx/>
                <a:uFillTx/>
                <a:latin typeface="Arial" panose="020B0604020202020204"/>
                <a:ea typeface="+mn-ea"/>
                <a:cs typeface="+mn-cs"/>
              </a:rPr>
              <a:t>and</a:t>
            </a:r>
            <a:r>
              <a:rPr kumimoji="0" lang="en-US" sz="1600" b="1" i="0" u="none" strike="noStrike" kern="1200" cap="none" spc="0" normalizeH="0" baseline="0" noProof="0">
                <a:ln>
                  <a:noFill/>
                </a:ln>
                <a:solidFill>
                  <a:prstClr val="black"/>
                </a:solidFill>
                <a:effectLst/>
                <a:uLnTx/>
                <a:uFillTx/>
                <a:latin typeface="Arial" panose="020B0604020202020204"/>
                <a:ea typeface="+mn-ea"/>
                <a:cs typeface="+mn-cs"/>
              </a:rPr>
              <a:t> Crew</a:t>
            </a:r>
          </a:p>
        </p:txBody>
      </p:sp>
      <p:sp>
        <p:nvSpPr>
          <p:cNvPr id="15" name="Content Placeholder 1">
            <a:extLst>
              <a:ext uri="{FF2B5EF4-FFF2-40B4-BE49-F238E27FC236}">
                <a16:creationId xmlns:a16="http://schemas.microsoft.com/office/drawing/2014/main" id="{15DD9722-5700-7D77-DB67-80FDAB86E5F7}"/>
              </a:ext>
            </a:extLst>
          </p:cNvPr>
          <p:cNvSpPr txBox="1">
            <a:spLocks/>
          </p:cNvSpPr>
          <p:nvPr/>
        </p:nvSpPr>
        <p:spPr>
          <a:xfrm>
            <a:off x="349049" y="1524060"/>
            <a:ext cx="7423783" cy="73381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ISSF SKIPPERS WORKSHOP ATTENDANCE | </a:t>
            </a:r>
            <a:r>
              <a:rPr kumimoji="0" lang="en-US" sz="1600" b="0" i="0" u="none" strike="noStrike" kern="1200" cap="none" spc="0" normalizeH="0" baseline="0" noProof="0">
                <a:ln>
                  <a:noFill/>
                </a:ln>
                <a:solidFill>
                  <a:srgbClr val="203D94"/>
                </a:solidFill>
                <a:effectLst/>
                <a:uLnTx/>
                <a:uFillTx/>
                <a:latin typeface="Arial" panose="020B0604020202020204"/>
                <a:ea typeface="+mn-ea"/>
                <a:cs typeface="+mn-cs"/>
              </a:rPr>
              <a:t>2009–June 2025</a:t>
            </a:r>
          </a:p>
        </p:txBody>
      </p:sp>
      <p:sp>
        <p:nvSpPr>
          <p:cNvPr id="18" name="Rectangle 17">
            <a:extLst>
              <a:ext uri="{FF2B5EF4-FFF2-40B4-BE49-F238E27FC236}">
                <a16:creationId xmlns:a16="http://schemas.microsoft.com/office/drawing/2014/main" id="{F31F9D3C-E646-E2A0-BAEF-7466FD7C40B2}"/>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48</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05251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0DEB47-F6B5-E2F9-1008-344D83A9CAF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B6DF0B4A-DE07-39C3-23C6-25D00130CAA8}"/>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0EB47263-57F0-D9CA-ACD9-328B34752FC9}"/>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6565A3F3-B97C-157B-A09F-67F84975875B}"/>
              </a:ext>
            </a:extLst>
          </p:cNvPr>
          <p:cNvSpPr>
            <a:spLocks noGrp="1"/>
          </p:cNvSpPr>
          <p:nvPr>
            <p:ph type="title"/>
          </p:nvPr>
        </p:nvSpPr>
        <p:spPr>
          <a:xfrm>
            <a:off x="322649" y="591383"/>
            <a:ext cx="9824241" cy="615015"/>
          </a:xfrm>
        </p:spPr>
        <p:txBody>
          <a:bodyPr>
            <a:normAutofit/>
          </a:bodyPr>
          <a:lstStyle/>
          <a:p>
            <a:r>
              <a:rPr lang="en-US"/>
              <a:t>At-Sea Research &amp; Experiments</a:t>
            </a:r>
          </a:p>
        </p:txBody>
      </p:sp>
      <p:sp>
        <p:nvSpPr>
          <p:cNvPr id="7" name="Snip Single Corner Rectangle 6">
            <a:extLst>
              <a:ext uri="{FF2B5EF4-FFF2-40B4-BE49-F238E27FC236}">
                <a16:creationId xmlns:a16="http://schemas.microsoft.com/office/drawing/2014/main" id="{C2930B56-B3E0-A4CD-66EC-A9DA28D92482}"/>
              </a:ext>
            </a:extLst>
          </p:cNvPr>
          <p:cNvSpPr/>
          <p:nvPr/>
        </p:nvSpPr>
        <p:spPr>
          <a:xfrm flipV="1">
            <a:off x="-2552783" y="1359248"/>
            <a:ext cx="441545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807CFB40-9667-A875-A37F-07AC3972A5EE}"/>
              </a:ext>
            </a:extLst>
          </p:cNvPr>
          <p:cNvSpPr>
            <a:spLocks noGrp="1"/>
          </p:cNvSpPr>
          <p:nvPr>
            <p:ph type="body" sz="quarter" idx="12"/>
          </p:nvPr>
        </p:nvSpPr>
        <p:spPr>
          <a:xfrm>
            <a:off x="354492" y="1429296"/>
            <a:ext cx="4727960" cy="438987"/>
          </a:xfrm>
        </p:spPr>
        <p:txBody>
          <a:bodyPr>
            <a:normAutofit/>
          </a:bodyPr>
          <a:lstStyle/>
          <a:p>
            <a:r>
              <a:rPr lang="en-US"/>
              <a:t>2011–2024</a:t>
            </a:r>
          </a:p>
        </p:txBody>
      </p:sp>
      <p:cxnSp>
        <p:nvCxnSpPr>
          <p:cNvPr id="8" name="Straight Connector 7">
            <a:extLst>
              <a:ext uri="{FF2B5EF4-FFF2-40B4-BE49-F238E27FC236}">
                <a16:creationId xmlns:a16="http://schemas.microsoft.com/office/drawing/2014/main" id="{502E52D4-2520-848C-BC8B-1B925920254D}"/>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2D79C448-D441-FF52-92A8-94DF3731074B}"/>
              </a:ext>
            </a:extLst>
          </p:cNvPr>
          <p:cNvSpPr txBox="1"/>
          <p:nvPr/>
        </p:nvSpPr>
        <p:spPr>
          <a:xfrm>
            <a:off x="2027280" y="1535111"/>
            <a:ext cx="2395207"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srgbClr val="E7E8E7">
                    <a:lumMod val="50000"/>
                  </a:srgbClr>
                </a:solidFill>
                <a:effectLst/>
                <a:uLnTx/>
                <a:uFillTx/>
                <a:latin typeface="Arial" panose="020B0604020202020204"/>
                <a:ea typeface="+mn-ea"/>
                <a:cs typeface="+mn-cs"/>
              </a:rPr>
              <a:t>Excludes biodegradable FAD tests</a:t>
            </a:r>
          </a:p>
        </p:txBody>
      </p:sp>
      <p:pic>
        <p:nvPicPr>
          <p:cNvPr id="10" name="Picture 9" descr="A map of the world with different colored circles and dots&#10;&#10;AI-generated content may be incorrect.">
            <a:extLst>
              <a:ext uri="{FF2B5EF4-FFF2-40B4-BE49-F238E27FC236}">
                <a16:creationId xmlns:a16="http://schemas.microsoft.com/office/drawing/2014/main" id="{8716C72D-E79D-7B4D-BB6F-75DE70F2A2A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 y="1982941"/>
            <a:ext cx="8778240" cy="4688892"/>
          </a:xfrm>
          <a:prstGeom prst="rect">
            <a:avLst/>
          </a:prstGeom>
        </p:spPr>
      </p:pic>
      <p:sp>
        <p:nvSpPr>
          <p:cNvPr id="11" name="Rectangle 10">
            <a:extLst>
              <a:ext uri="{FF2B5EF4-FFF2-40B4-BE49-F238E27FC236}">
                <a16:creationId xmlns:a16="http://schemas.microsoft.com/office/drawing/2014/main" id="{9E20C548-3701-90E5-A0E1-65C77B0038BD}"/>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49</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3" name="Picture 2" descr="A map of the world with different colored circles and dots&#10;&#10;AI-generated content may be incorrect.">
            <a:extLst>
              <a:ext uri="{FF2B5EF4-FFF2-40B4-BE49-F238E27FC236}">
                <a16:creationId xmlns:a16="http://schemas.microsoft.com/office/drawing/2014/main" id="{36F433E4-E710-1003-C87D-0E02320E86D5}"/>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9305112" y="2026808"/>
            <a:ext cx="1138226" cy="656660"/>
          </a:xfrm>
          <a:prstGeom prst="rect">
            <a:avLst/>
          </a:prstGeom>
        </p:spPr>
      </p:pic>
      <p:pic>
        <p:nvPicPr>
          <p:cNvPr id="5" name="Picture 4" descr="A map of the world with different colored circles and dots&#10;&#10;AI-generated content may be incorrect.">
            <a:extLst>
              <a:ext uri="{FF2B5EF4-FFF2-40B4-BE49-F238E27FC236}">
                <a16:creationId xmlns:a16="http://schemas.microsoft.com/office/drawing/2014/main" id="{F258883B-06D8-E8BF-73CF-973D22E46D5B}"/>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9305111" y="2898593"/>
            <a:ext cx="2427302" cy="992239"/>
          </a:xfrm>
          <a:prstGeom prst="rect">
            <a:avLst/>
          </a:prstGeom>
        </p:spPr>
      </p:pic>
      <p:pic>
        <p:nvPicPr>
          <p:cNvPr id="9" name="Picture 8" descr="A map of the world with different colored circles and dots&#10;&#10;AI-generated content may be incorrect.">
            <a:extLst>
              <a:ext uri="{FF2B5EF4-FFF2-40B4-BE49-F238E27FC236}">
                <a16:creationId xmlns:a16="http://schemas.microsoft.com/office/drawing/2014/main" id="{78056500-7DAC-2402-8481-94617059EB0A}"/>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9287527" y="4105956"/>
            <a:ext cx="2427302" cy="992239"/>
          </a:xfrm>
          <a:prstGeom prst="rect">
            <a:avLst/>
          </a:prstGeom>
        </p:spPr>
      </p:pic>
    </p:spTree>
    <p:extLst>
      <p:ext uri="{BB962C8B-B14F-4D97-AF65-F5344CB8AC3E}">
        <p14:creationId xmlns:p14="http://schemas.microsoft.com/office/powerpoint/2010/main" val="305942309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22BB4-9827-BD86-4848-1710084ED8E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17895DF-DBAD-BA96-4FA7-B9F4BB5190FF}"/>
              </a:ext>
            </a:extLst>
          </p:cNvPr>
          <p:cNvSpPr>
            <a:spLocks noGrp="1"/>
          </p:cNvSpPr>
          <p:nvPr>
            <p:ph type="title"/>
          </p:nvPr>
        </p:nvSpPr>
        <p:spPr>
          <a:xfrm>
            <a:off x="322650" y="594360"/>
            <a:ext cx="8899498" cy="615015"/>
          </a:xfrm>
        </p:spPr>
        <p:txBody>
          <a:bodyPr/>
          <a:lstStyle/>
          <a:p>
            <a:r>
              <a:rPr lang="en-US"/>
              <a:t>Chronological Hierarchy of Bycatch Mitigation</a:t>
            </a:r>
          </a:p>
        </p:txBody>
      </p:sp>
      <p:cxnSp>
        <p:nvCxnSpPr>
          <p:cNvPr id="19" name="Straight Arrow Connector 18">
            <a:extLst>
              <a:ext uri="{FF2B5EF4-FFF2-40B4-BE49-F238E27FC236}">
                <a16:creationId xmlns:a16="http://schemas.microsoft.com/office/drawing/2014/main" id="{39BF84A7-D195-C7A2-722B-ECB4E510B3BD}"/>
              </a:ext>
            </a:extLst>
          </p:cNvPr>
          <p:cNvCxnSpPr>
            <a:cxnSpLocks/>
            <a:stCxn id="21" idx="3"/>
            <a:endCxn id="25" idx="1"/>
          </p:cNvCxnSpPr>
          <p:nvPr/>
        </p:nvCxnSpPr>
        <p:spPr>
          <a:xfrm>
            <a:off x="2279374"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4D96459A-3C6C-F4DD-CB6F-EACEB9AE13E2}"/>
              </a:ext>
            </a:extLst>
          </p:cNvPr>
          <p:cNvSpPr txBox="1">
            <a:spLocks/>
          </p:cNvSpPr>
          <p:nvPr/>
        </p:nvSpPr>
        <p:spPr>
          <a:xfrm>
            <a:off x="428160" y="3135508"/>
            <a:ext cx="1851214" cy="1292662"/>
          </a:xfrm>
          <a:prstGeom prst="rect">
            <a:avLst/>
          </a:prstGeom>
          <a:solidFill>
            <a:schemeClr val="bg1"/>
          </a:solidFill>
          <a:ln w="38100">
            <a:solidFill>
              <a:schemeClr val="accent5"/>
            </a:solid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Passive</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Mitigation</a:t>
            </a:r>
            <a:endParaRPr kumimoji="0" lang="es-ES" sz="1800" b="1"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E460D784-83D0-E2A0-264F-20975314461A}"/>
              </a:ext>
            </a:extLst>
          </p:cNvPr>
          <p:cNvSpPr txBox="1">
            <a:spLocks/>
          </p:cNvSpPr>
          <p:nvPr/>
        </p:nvSpPr>
        <p:spPr>
          <a:xfrm>
            <a:off x="2795489" y="3135508"/>
            <a:ext cx="1851214" cy="1292662"/>
          </a:xfrm>
          <a:prstGeom prst="rect">
            <a:avLst/>
          </a:prstGeom>
          <a:solidFill>
            <a:srgbClr val="589CA1">
              <a:alpha val="50196"/>
            </a:srgbClr>
          </a:solidFill>
          <a:ln w="1905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Avoid</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Before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Setting</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4AC36012-C23F-3526-0DC1-F7FDB3DEC76A}"/>
              </a:ext>
            </a:extLst>
          </p:cNvPr>
          <p:cNvSpPr txBox="1">
            <a:spLocks/>
          </p:cNvSpPr>
          <p:nvPr/>
        </p:nvSpPr>
        <p:spPr>
          <a:xfrm>
            <a:off x="5162818" y="3135508"/>
            <a:ext cx="1851214" cy="1292662"/>
          </a:xfrm>
          <a:prstGeom prst="rect">
            <a:avLst/>
          </a:prstGeom>
          <a:solidFill>
            <a:srgbClr val="589CA1">
              <a:alpha val="50196"/>
            </a:srgbClr>
          </a:solidFill>
          <a:ln w="1905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Release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from</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the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Net</a:t>
            </a:r>
          </a:p>
        </p:txBody>
      </p:sp>
      <p:sp>
        <p:nvSpPr>
          <p:cNvPr id="28" name="TextBox 27">
            <a:extLst>
              <a:ext uri="{FF2B5EF4-FFF2-40B4-BE49-F238E27FC236}">
                <a16:creationId xmlns:a16="http://schemas.microsoft.com/office/drawing/2014/main" id="{14EF6440-120D-5A62-0829-0334D4E583C3}"/>
              </a:ext>
            </a:extLst>
          </p:cNvPr>
          <p:cNvSpPr txBox="1">
            <a:spLocks/>
          </p:cNvSpPr>
          <p:nvPr/>
        </p:nvSpPr>
        <p:spPr>
          <a:xfrm>
            <a:off x="7530147" y="3135508"/>
            <a:ext cx="1851214" cy="1292662"/>
          </a:xfrm>
          <a:prstGeom prst="rect">
            <a:avLst/>
          </a:prstGeom>
          <a:solidFill>
            <a:srgbClr val="589CA1">
              <a:alpha val="50196"/>
            </a:srgbClr>
          </a:solidFill>
          <a:ln w="1905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Release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from</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the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Deck</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1928004D-0570-D6F9-EB23-E713AA57A198}"/>
              </a:ext>
            </a:extLst>
          </p:cNvPr>
          <p:cNvSpPr txBox="1">
            <a:spLocks/>
          </p:cNvSpPr>
          <p:nvPr/>
        </p:nvSpPr>
        <p:spPr>
          <a:xfrm>
            <a:off x="9897476" y="3135509"/>
            <a:ext cx="1851214" cy="1292661"/>
          </a:xfrm>
          <a:prstGeom prst="rect">
            <a:avLst/>
          </a:prstGeom>
          <a:solidFill>
            <a:srgbClr val="589CA1">
              <a:alpha val="50196"/>
            </a:srgbClr>
          </a:solidFill>
          <a:ln w="19050">
            <a:noFill/>
          </a:ln>
        </p:spPr>
        <p:txBody>
          <a:bodyPr wrap="square" lIns="182880" tIns="365760" rIns="182880" bIns="36576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Offsets</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Straight Arrow Connector 31">
            <a:extLst>
              <a:ext uri="{FF2B5EF4-FFF2-40B4-BE49-F238E27FC236}">
                <a16:creationId xmlns:a16="http://schemas.microsoft.com/office/drawing/2014/main" id="{F12E9B7E-EC05-965D-CD23-B23EA510B533}"/>
              </a:ext>
            </a:extLst>
          </p:cNvPr>
          <p:cNvCxnSpPr>
            <a:cxnSpLocks/>
            <a:stCxn id="25" idx="3"/>
            <a:endCxn id="26" idx="1"/>
          </p:cNvCxnSpPr>
          <p:nvPr/>
        </p:nvCxnSpPr>
        <p:spPr>
          <a:xfrm>
            <a:off x="4646703"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E31FDDD6-8CAC-900C-4266-CE133D7BC20E}"/>
              </a:ext>
            </a:extLst>
          </p:cNvPr>
          <p:cNvCxnSpPr>
            <a:cxnSpLocks/>
            <a:stCxn id="26" idx="3"/>
            <a:endCxn id="28" idx="1"/>
          </p:cNvCxnSpPr>
          <p:nvPr/>
        </p:nvCxnSpPr>
        <p:spPr>
          <a:xfrm>
            <a:off x="7014032"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AC5303D4-6130-CC9E-6F0E-0FA479C92B69}"/>
              </a:ext>
            </a:extLst>
          </p:cNvPr>
          <p:cNvCxnSpPr>
            <a:cxnSpLocks/>
            <a:stCxn id="28" idx="3"/>
            <a:endCxn id="29" idx="1"/>
          </p:cNvCxnSpPr>
          <p:nvPr/>
        </p:nvCxnSpPr>
        <p:spPr>
          <a:xfrm>
            <a:off x="9381361" y="3781839"/>
            <a:ext cx="516115" cy="1"/>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1F79BBB7-4B41-DA61-7544-C4971228AEBC}"/>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50</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466957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5AED0-A877-955D-1B85-8D02E282A0B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955FEE5-C6B5-BC09-FE8D-366B734EED6E}"/>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D86EBA30-A616-4C6A-D3DA-30A4326FF979}"/>
              </a:ext>
            </a:extLst>
          </p:cNvPr>
          <p:cNvSpPr>
            <a:spLocks noGrp="1"/>
          </p:cNvSpPr>
          <p:nvPr>
            <p:ph type="title"/>
          </p:nvPr>
        </p:nvSpPr>
        <p:spPr>
          <a:xfrm>
            <a:off x="322650" y="591383"/>
            <a:ext cx="8899498" cy="615015"/>
          </a:xfrm>
        </p:spPr>
        <p:txBody>
          <a:bodyPr/>
          <a:lstStyle/>
          <a:p>
            <a:r>
              <a:rPr lang="en-US"/>
              <a:t>Understanding Entanglement at FADs</a:t>
            </a:r>
          </a:p>
        </p:txBody>
      </p:sp>
      <p:cxnSp>
        <p:nvCxnSpPr>
          <p:cNvPr id="6" name="Straight Connector 5">
            <a:extLst>
              <a:ext uri="{FF2B5EF4-FFF2-40B4-BE49-F238E27FC236}">
                <a16:creationId xmlns:a16="http://schemas.microsoft.com/office/drawing/2014/main" id="{90019AFE-DAFA-98C0-8436-A50674D465CB}"/>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ontent Placeholder 1">
            <a:extLst>
              <a:ext uri="{FF2B5EF4-FFF2-40B4-BE49-F238E27FC236}">
                <a16:creationId xmlns:a16="http://schemas.microsoft.com/office/drawing/2014/main" id="{8AAAF307-15B1-4076-5BD5-9720F8540A92}"/>
              </a:ext>
            </a:extLst>
          </p:cNvPr>
          <p:cNvSpPr txBox="1">
            <a:spLocks/>
          </p:cNvSpPr>
          <p:nvPr/>
        </p:nvSpPr>
        <p:spPr>
          <a:xfrm>
            <a:off x="322649" y="1554263"/>
            <a:ext cx="3792152" cy="417745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120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Scientists, Managers, Fishers:</a:t>
            </a:r>
          </a:p>
          <a:p>
            <a:pPr marL="0" marR="0" lvl="0" indent="0" algn="l" defTabSz="914400" rtl="0" eaLnBrk="1" fontAlgn="auto" latinLnBrk="0" hangingPunct="1">
              <a:lnSpc>
                <a:spcPct val="120000"/>
              </a:lnSpc>
              <a:spcBef>
                <a:spcPts val="0"/>
              </a:spcBef>
              <a:spcAft>
                <a:spcPts val="12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rPr>
              <a:t>Problem of entanglement of sharks in nets of FADs was considered negligible compared to fishery mortality.</a:t>
            </a:r>
            <a:endParaRPr kumimoji="0" lang="en-US" sz="16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10000"/>
              </a:lnSpc>
              <a:spcBef>
                <a:spcPts val="0"/>
              </a:spcBef>
              <a:spcAft>
                <a:spcPts val="600"/>
              </a:spcAft>
              <a:buClrTx/>
              <a:buSzTx/>
              <a:buFont typeface="Arial" panose="020B0604020202020204" pitchFamily="34" charset="0"/>
              <a:buNone/>
              <a:tabLst/>
              <a:defRPr/>
            </a:pPr>
            <a:endParaRPr kumimoji="0" lang="en-US" sz="16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endParaRPr>
          </a:p>
        </p:txBody>
      </p:sp>
      <p:pic>
        <p:nvPicPr>
          <p:cNvPr id="8" name="Image 11" descr="_MG_7687.JPG">
            <a:extLst>
              <a:ext uri="{FF2B5EF4-FFF2-40B4-BE49-F238E27FC236}">
                <a16:creationId xmlns:a16="http://schemas.microsoft.com/office/drawing/2014/main" id="{BF5D711A-0494-49DE-9F1B-CAE1B48263BD}"/>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8814968" y="1672186"/>
            <a:ext cx="3054383" cy="4697792"/>
          </a:xfrm>
          <a:prstGeom prst="rect">
            <a:avLst/>
          </a:prstGeom>
        </p:spPr>
      </p:pic>
      <p:pic>
        <p:nvPicPr>
          <p:cNvPr id="9" name="Image 13" descr="F-3277.jpg">
            <a:extLst>
              <a:ext uri="{FF2B5EF4-FFF2-40B4-BE49-F238E27FC236}">
                <a16:creationId xmlns:a16="http://schemas.microsoft.com/office/drawing/2014/main" id="{EEC6BAD6-3BD1-1557-F850-F876723EA6F7}"/>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298247" y="1672186"/>
            <a:ext cx="3194072" cy="4697792"/>
          </a:xfrm>
          <a:prstGeom prst="rect">
            <a:avLst/>
          </a:prstGeom>
        </p:spPr>
      </p:pic>
      <p:sp>
        <p:nvSpPr>
          <p:cNvPr id="21" name="TextBox 20">
            <a:extLst>
              <a:ext uri="{FF2B5EF4-FFF2-40B4-BE49-F238E27FC236}">
                <a16:creationId xmlns:a16="http://schemas.microsoft.com/office/drawing/2014/main" id="{555C152B-69A9-D010-3CFA-2E932A41B6EB}"/>
              </a:ext>
            </a:extLst>
          </p:cNvPr>
          <p:cNvSpPr txBox="1"/>
          <p:nvPr/>
        </p:nvSpPr>
        <p:spPr>
          <a:xfrm>
            <a:off x="361527" y="3118207"/>
            <a:ext cx="3753274" cy="7848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err="1">
                <a:ln>
                  <a:noFill/>
                </a:ln>
                <a:solidFill>
                  <a:srgbClr val="E7E8E7">
                    <a:lumMod val="50000"/>
                  </a:srgbClr>
                </a:solidFill>
                <a:effectLst/>
                <a:uLnTx/>
                <a:uFillTx/>
                <a:latin typeface="Arial" panose="020B0604020202020204"/>
                <a:ea typeface="+mn-ea"/>
                <a:cs typeface="+mn-cs"/>
              </a:rPr>
              <a:t>Filmalter</a:t>
            </a:r>
            <a:r>
              <a:rPr kumimoji="0" lang="en-US" sz="900" b="0" i="1" u="none" strike="noStrike" kern="1200" cap="none" spc="0" normalizeH="0" baseline="0" noProof="0">
                <a:ln>
                  <a:noFill/>
                </a:ln>
                <a:solidFill>
                  <a:srgbClr val="E7E8E7">
                    <a:lumMod val="50000"/>
                  </a:srgbClr>
                </a:solidFill>
                <a:effectLst/>
                <a:uLnTx/>
                <a:uFillTx/>
                <a:latin typeface="Arial" panose="020B0604020202020204"/>
                <a:ea typeface="+mn-ea"/>
                <a:cs typeface="+mn-cs"/>
              </a:rPr>
              <a:t>, J.D., Capello, M., </a:t>
            </a:r>
            <a:r>
              <a:rPr kumimoji="0" lang="en-US" sz="900" b="0" i="1" u="none" strike="noStrike" kern="1200" cap="none" spc="0" normalizeH="0" baseline="0" noProof="0" err="1">
                <a:ln>
                  <a:noFill/>
                </a:ln>
                <a:solidFill>
                  <a:srgbClr val="E7E8E7">
                    <a:lumMod val="50000"/>
                  </a:srgbClr>
                </a:solidFill>
                <a:effectLst/>
                <a:uLnTx/>
                <a:uFillTx/>
                <a:latin typeface="Arial" panose="020B0604020202020204"/>
                <a:ea typeface="+mn-ea"/>
                <a:cs typeface="+mn-cs"/>
              </a:rPr>
              <a:t>Deneubourg</a:t>
            </a:r>
            <a:r>
              <a:rPr kumimoji="0" lang="en-US" sz="900" b="0" i="1" u="none" strike="noStrike" kern="1200" cap="none" spc="0" normalizeH="0" baseline="0" noProof="0">
                <a:ln>
                  <a:noFill/>
                </a:ln>
                <a:solidFill>
                  <a:srgbClr val="E7E8E7">
                    <a:lumMod val="50000"/>
                  </a:srgbClr>
                </a:solidFill>
                <a:effectLst/>
                <a:uLnTx/>
                <a:uFillTx/>
                <a:latin typeface="Arial" panose="020B0604020202020204"/>
                <a:ea typeface="+mn-ea"/>
                <a:cs typeface="+mn-cs"/>
              </a:rPr>
              <a:t>, J., Cowley, P.D. and </a:t>
            </a:r>
            <a:r>
              <a:rPr kumimoji="0" lang="en-US" sz="900" b="0" i="1" u="none" strike="noStrike" kern="1200" cap="none" spc="0" normalizeH="0" baseline="0" noProof="0" err="1">
                <a:ln>
                  <a:noFill/>
                </a:ln>
                <a:solidFill>
                  <a:srgbClr val="E7E8E7">
                    <a:lumMod val="50000"/>
                  </a:srgbClr>
                </a:solidFill>
                <a:effectLst/>
                <a:uLnTx/>
                <a:uFillTx/>
                <a:latin typeface="Arial" panose="020B0604020202020204"/>
                <a:ea typeface="+mn-ea"/>
                <a:cs typeface="+mn-cs"/>
              </a:rPr>
              <a:t>Dagorn</a:t>
            </a:r>
            <a:r>
              <a:rPr kumimoji="0" lang="en-US" sz="900" b="0" i="1" u="none" strike="noStrike" kern="1200" cap="none" spc="0" normalizeH="0" baseline="0" noProof="0">
                <a:ln>
                  <a:noFill/>
                </a:ln>
                <a:solidFill>
                  <a:srgbClr val="E7E8E7">
                    <a:lumMod val="50000"/>
                  </a:srgbClr>
                </a:solidFill>
                <a:effectLst/>
                <a:uLnTx/>
                <a:uFillTx/>
                <a:latin typeface="Arial" panose="020B0604020202020204"/>
                <a:ea typeface="+mn-ea"/>
                <a:cs typeface="+mn-cs"/>
              </a:rPr>
              <a:t>, L. (2013), Looking behind the curtain: quantifying massive shark mortality in fish aggregating devices. Frontiers in Ecology and the Environment, 11: 291-296. </a:t>
            </a:r>
            <a:r>
              <a:rPr kumimoji="0" lang="en-US" sz="900" b="0" i="0" u="none" strike="noStrike" kern="1200" cap="none" spc="0" normalizeH="0" baseline="0" noProof="0">
                <a:ln>
                  <a:noFill/>
                </a:ln>
                <a:solidFill>
                  <a:srgbClr val="E7E8E7">
                    <a:lumMod val="50000"/>
                  </a:srgbClr>
                </a:solidFill>
                <a:effectLst/>
                <a:uLnTx/>
                <a:uFillTx/>
                <a:latin typeface="Arial" panose="020B0604020202020204"/>
                <a:ea typeface="+mn-ea"/>
                <a:cs typeface="+mn-cs"/>
                <a:hlinkClick r:id="rId5"/>
              </a:rPr>
              <a:t>https://</a:t>
            </a:r>
            <a:r>
              <a:rPr kumimoji="0" lang="en-US" sz="900" b="0" i="0" u="none" strike="noStrike" kern="1200" cap="none" spc="0" normalizeH="0" baseline="0" noProof="0" err="1">
                <a:ln>
                  <a:noFill/>
                </a:ln>
                <a:solidFill>
                  <a:srgbClr val="E7E8E7">
                    <a:lumMod val="50000"/>
                  </a:srgbClr>
                </a:solidFill>
                <a:effectLst/>
                <a:uLnTx/>
                <a:uFillTx/>
                <a:latin typeface="Arial" panose="020B0604020202020204"/>
                <a:ea typeface="+mn-ea"/>
                <a:cs typeface="+mn-cs"/>
                <a:hlinkClick r:id="rId5"/>
              </a:rPr>
              <a:t>doi.org</a:t>
            </a:r>
            <a:r>
              <a:rPr kumimoji="0" lang="en-US" sz="900" b="0" i="0" u="none" strike="noStrike" kern="1200" cap="none" spc="0" normalizeH="0" baseline="0" noProof="0">
                <a:ln>
                  <a:noFill/>
                </a:ln>
                <a:solidFill>
                  <a:srgbClr val="E7E8E7">
                    <a:lumMod val="50000"/>
                  </a:srgbClr>
                </a:solidFill>
                <a:effectLst/>
                <a:uLnTx/>
                <a:uFillTx/>
                <a:latin typeface="Arial" panose="020B0604020202020204"/>
                <a:ea typeface="+mn-ea"/>
                <a:cs typeface="+mn-cs"/>
                <a:hlinkClick r:id="rId5"/>
              </a:rPr>
              <a:t>/10.1890/130045</a:t>
            </a:r>
            <a:endParaRPr kumimoji="0" lang="en-US" sz="900" b="0" i="0" u="none" strike="noStrike" kern="1200" cap="none" spc="0" normalizeH="0" baseline="0" noProof="0">
              <a:ln>
                <a:noFill/>
              </a:ln>
              <a:solidFill>
                <a:srgbClr val="E7E8E7">
                  <a:lumMod val="50000"/>
                </a:srgbClr>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1" u="none" strike="noStrike" kern="1200" cap="none" spc="0" normalizeH="0" baseline="0" noProof="0">
              <a:ln>
                <a:noFill/>
              </a:ln>
              <a:solidFill>
                <a:srgbClr val="E7E8E7">
                  <a:lumMod val="50000"/>
                </a:srgbClr>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9E7C9679-04D4-BEFF-8A60-417FCD4B4BEB}"/>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51</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98428005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7B93C4-3F06-0B05-4AC4-0877ED096EF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1135F026-8871-2454-BAD5-10FDE47555C9}"/>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FDA45BBA-ABA9-17CE-79E6-0356899049EE}"/>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D12E171B-3E38-F377-E373-3B2D133D792B}"/>
              </a:ext>
            </a:extLst>
          </p:cNvPr>
          <p:cNvSpPr>
            <a:spLocks noGrp="1"/>
          </p:cNvSpPr>
          <p:nvPr>
            <p:ph type="title"/>
          </p:nvPr>
        </p:nvSpPr>
        <p:spPr>
          <a:xfrm>
            <a:off x="322649" y="591383"/>
            <a:ext cx="9824241" cy="615015"/>
          </a:xfrm>
        </p:spPr>
        <p:txBody>
          <a:bodyPr>
            <a:normAutofit/>
          </a:bodyPr>
          <a:lstStyle/>
          <a:p>
            <a:r>
              <a:rPr lang="en-US"/>
              <a:t>Fully NEFADs Without Netting</a:t>
            </a:r>
          </a:p>
        </p:txBody>
      </p:sp>
      <p:sp>
        <p:nvSpPr>
          <p:cNvPr id="6" name="Text Placeholder 2">
            <a:extLst>
              <a:ext uri="{FF2B5EF4-FFF2-40B4-BE49-F238E27FC236}">
                <a16:creationId xmlns:a16="http://schemas.microsoft.com/office/drawing/2014/main" id="{E77F0928-B5AC-75EF-DB3B-5ACD09FB9A3C}"/>
              </a:ext>
            </a:extLst>
          </p:cNvPr>
          <p:cNvSpPr>
            <a:spLocks noGrp="1"/>
          </p:cNvSpPr>
          <p:nvPr>
            <p:ph type="body" sz="quarter" idx="12"/>
          </p:nvPr>
        </p:nvSpPr>
        <p:spPr>
          <a:xfrm>
            <a:off x="354492" y="1429296"/>
            <a:ext cx="4727960" cy="438987"/>
          </a:xfrm>
        </p:spPr>
        <p:txBody>
          <a:bodyPr>
            <a:normAutofit/>
          </a:bodyPr>
          <a:lstStyle/>
          <a:p>
            <a:r>
              <a:rPr lang="en-US"/>
              <a:t>OBSERVER DATA REVIEW</a:t>
            </a:r>
          </a:p>
        </p:txBody>
      </p:sp>
      <p:cxnSp>
        <p:nvCxnSpPr>
          <p:cNvPr id="8" name="Straight Connector 7">
            <a:extLst>
              <a:ext uri="{FF2B5EF4-FFF2-40B4-BE49-F238E27FC236}">
                <a16:creationId xmlns:a16="http://schemas.microsoft.com/office/drawing/2014/main" id="{CCF1413F-8F8C-7223-5E54-A60F9FD51B65}"/>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6DD43AE5-8620-ABB3-A194-5BBBE56BF735}"/>
              </a:ext>
            </a:extLst>
          </p:cNvPr>
          <p:cNvGrpSpPr/>
          <p:nvPr/>
        </p:nvGrpSpPr>
        <p:grpSpPr>
          <a:xfrm>
            <a:off x="427460" y="1720698"/>
            <a:ext cx="7775244" cy="4844799"/>
            <a:chOff x="303886" y="1297857"/>
            <a:chExt cx="8360966" cy="5209766"/>
          </a:xfrm>
        </p:grpSpPr>
        <p:pic>
          <p:nvPicPr>
            <p:cNvPr id="4" name="Content Placeholder 4">
              <a:extLst>
                <a:ext uri="{FF2B5EF4-FFF2-40B4-BE49-F238E27FC236}">
                  <a16:creationId xmlns:a16="http://schemas.microsoft.com/office/drawing/2014/main" id="{5A623D96-6209-D1BC-D4DC-45FE968A9BD8}"/>
                </a:ext>
              </a:extLst>
            </p:cNvPr>
            <p:cNvPicPr>
              <a:picLocks noChangeAspect="1"/>
            </p:cNvPicPr>
            <p:nvPr/>
          </p:nvPicPr>
          <p:blipFill>
            <a:blip r:embed="rId3"/>
            <a:stretch>
              <a:fillRect/>
            </a:stretch>
          </p:blipFill>
          <p:spPr>
            <a:xfrm>
              <a:off x="354491" y="1397000"/>
              <a:ext cx="8310361" cy="5095875"/>
            </a:xfrm>
            <a:prstGeom prst="rect">
              <a:avLst/>
            </a:prstGeom>
          </p:spPr>
        </p:pic>
        <p:sp>
          <p:nvSpPr>
            <p:cNvPr id="13" name="Rectángulo 1">
              <a:extLst>
                <a:ext uri="{FF2B5EF4-FFF2-40B4-BE49-F238E27FC236}">
                  <a16:creationId xmlns:a16="http://schemas.microsoft.com/office/drawing/2014/main" id="{8C28A130-2D4F-8651-1F9A-437765ABE4DF}"/>
                </a:ext>
              </a:extLst>
            </p:cNvPr>
            <p:cNvSpPr/>
            <p:nvPr/>
          </p:nvSpPr>
          <p:spPr>
            <a:xfrm>
              <a:off x="303886" y="1297857"/>
              <a:ext cx="2713174" cy="5209766"/>
            </a:xfrm>
            <a:prstGeom prst="rect">
              <a:avLst/>
            </a:prstGeom>
            <a:no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14" name="Group 13">
            <a:extLst>
              <a:ext uri="{FF2B5EF4-FFF2-40B4-BE49-F238E27FC236}">
                <a16:creationId xmlns:a16="http://schemas.microsoft.com/office/drawing/2014/main" id="{4CD189A8-6811-F638-B903-A8EC8FAE56B7}"/>
              </a:ext>
            </a:extLst>
          </p:cNvPr>
          <p:cNvGrpSpPr/>
          <p:nvPr/>
        </p:nvGrpSpPr>
        <p:grpSpPr>
          <a:xfrm>
            <a:off x="8556448" y="1867130"/>
            <a:ext cx="3869274" cy="4376627"/>
            <a:chOff x="9081540" y="1516383"/>
            <a:chExt cx="3869274" cy="4376627"/>
          </a:xfrm>
        </p:grpSpPr>
        <p:sp>
          <p:nvSpPr>
            <p:cNvPr id="15" name="Content Placeholder 2">
              <a:extLst>
                <a:ext uri="{FF2B5EF4-FFF2-40B4-BE49-F238E27FC236}">
                  <a16:creationId xmlns:a16="http://schemas.microsoft.com/office/drawing/2014/main" id="{3F0F5991-846C-46E1-6FEC-76BD50C5F5BE}"/>
                </a:ext>
              </a:extLst>
            </p:cNvPr>
            <p:cNvSpPr txBox="1">
              <a:spLocks/>
            </p:cNvSpPr>
            <p:nvPr/>
          </p:nvSpPr>
          <p:spPr>
            <a:xfrm>
              <a:off x="9081540" y="1516383"/>
              <a:ext cx="3869274" cy="624933"/>
            </a:xfrm>
            <a:prstGeom prst="rect">
              <a:avLst/>
            </a:prstGeom>
            <a:noFill/>
          </p:spPr>
          <p:txBody>
            <a:bodyPr>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Non-Entangling Timeline</a:t>
              </a:r>
              <a:endParaRPr kumimoji="0" lang="es-ES" sz="1600" b="0" i="0" u="none" strike="noStrike" kern="1200" cap="none" spc="0" normalizeH="0" baseline="0" noProof="0">
                <a:ln>
                  <a:noFill/>
                </a:ln>
                <a:solidFill>
                  <a:srgbClr val="85A4B8">
                    <a:lumMod val="10000"/>
                  </a:srgbClr>
                </a:solidFill>
                <a:effectLst/>
                <a:uLnTx/>
                <a:uFillTx/>
                <a:latin typeface="Arial" panose="020B0604020202020204" pitchFamily="34" charset="0"/>
                <a:ea typeface="+mn-ea"/>
                <a:cs typeface="Arial" panose="020B0604020202020204" pitchFamily="34" charset="0"/>
              </a:endParaRPr>
            </a:p>
          </p:txBody>
        </p:sp>
        <p:grpSp>
          <p:nvGrpSpPr>
            <p:cNvPr id="16" name="Group 15">
              <a:extLst>
                <a:ext uri="{FF2B5EF4-FFF2-40B4-BE49-F238E27FC236}">
                  <a16:creationId xmlns:a16="http://schemas.microsoft.com/office/drawing/2014/main" id="{ED817575-FE08-071C-AF83-D57CC89F16CC}"/>
                </a:ext>
              </a:extLst>
            </p:cNvPr>
            <p:cNvGrpSpPr/>
            <p:nvPr/>
          </p:nvGrpSpPr>
          <p:grpSpPr>
            <a:xfrm>
              <a:off x="9142679" y="2143596"/>
              <a:ext cx="2407026" cy="3749414"/>
              <a:chOff x="9191664" y="2583660"/>
              <a:chExt cx="2407026" cy="3749414"/>
            </a:xfrm>
          </p:grpSpPr>
          <p:sp>
            <p:nvSpPr>
              <p:cNvPr id="18" name="CuadroTexto 2">
                <a:extLst>
                  <a:ext uri="{FF2B5EF4-FFF2-40B4-BE49-F238E27FC236}">
                    <a16:creationId xmlns:a16="http://schemas.microsoft.com/office/drawing/2014/main" id="{F1CD4C16-4951-00F3-71BA-A94850A97BE3}"/>
                  </a:ext>
                </a:extLst>
              </p:cNvPr>
              <p:cNvSpPr txBox="1"/>
              <p:nvPr/>
            </p:nvSpPr>
            <p:spPr>
              <a:xfrm>
                <a:off x="9833560" y="5860212"/>
                <a:ext cx="1764792" cy="276999"/>
              </a:xfrm>
              <a:prstGeom prst="rect">
                <a:avLst/>
              </a:prstGeom>
              <a:solidFill>
                <a:srgbClr val="92D050"/>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0C1114"/>
                    </a:solidFill>
                    <a:effectLst/>
                    <a:uLnTx/>
                    <a:uFillTx/>
                    <a:latin typeface="Arial" panose="020B0604020202020204"/>
                    <a:ea typeface="+mn-ea"/>
                    <a:cs typeface="+mn-cs"/>
                  </a:rPr>
                  <a:t>Eastern </a:t>
                </a:r>
                <a:r>
                  <a:rPr kumimoji="0" lang="es-ES" sz="1200" b="0" i="0" u="none" strike="noStrike" kern="1200" cap="none" spc="0" normalizeH="0" baseline="0" noProof="0" err="1">
                    <a:ln>
                      <a:noFill/>
                    </a:ln>
                    <a:solidFill>
                      <a:srgbClr val="0C1114"/>
                    </a:solidFill>
                    <a:effectLst/>
                    <a:uLnTx/>
                    <a:uFillTx/>
                    <a:latin typeface="Arial" panose="020B0604020202020204"/>
                    <a:ea typeface="+mn-ea"/>
                    <a:cs typeface="+mn-cs"/>
                  </a:rPr>
                  <a:t>Pacific</a:t>
                </a:r>
                <a:r>
                  <a:rPr kumimoji="0" lang="es-ES" sz="12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200" b="0" i="0" u="none" strike="noStrike" kern="1200" cap="none" spc="0" normalizeH="0" baseline="0" noProof="0" err="1">
                    <a:ln>
                      <a:noFill/>
                    </a:ln>
                    <a:solidFill>
                      <a:srgbClr val="0C1114"/>
                    </a:solidFill>
                    <a:effectLst/>
                    <a:uLnTx/>
                    <a:uFillTx/>
                    <a:latin typeface="Arial" panose="020B0604020202020204"/>
                    <a:ea typeface="+mn-ea"/>
                    <a:cs typeface="+mn-cs"/>
                  </a:rPr>
                  <a:t>Ocean</a:t>
                </a:r>
                <a:endParaRPr kumimoji="0" lang="es-ES" sz="12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19" name="CuadroTexto 3">
                <a:extLst>
                  <a:ext uri="{FF2B5EF4-FFF2-40B4-BE49-F238E27FC236}">
                    <a16:creationId xmlns:a16="http://schemas.microsoft.com/office/drawing/2014/main" id="{FEAB10ED-3A1F-E9F6-A403-CB8A874B7EE2}"/>
                  </a:ext>
                </a:extLst>
              </p:cNvPr>
              <p:cNvSpPr txBox="1"/>
              <p:nvPr/>
            </p:nvSpPr>
            <p:spPr>
              <a:xfrm>
                <a:off x="9833898" y="5549755"/>
                <a:ext cx="1764792" cy="276999"/>
              </a:xfrm>
              <a:prstGeom prst="rect">
                <a:avLst/>
              </a:prstGeom>
              <a:solidFill>
                <a:srgbClr val="92D050"/>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0C1114"/>
                    </a:solidFill>
                    <a:effectLst/>
                    <a:uLnTx/>
                    <a:uFillTx/>
                    <a:latin typeface="Arial" panose="020B0604020202020204"/>
                    <a:ea typeface="+mn-ea"/>
                    <a:cs typeface="+mn-cs"/>
                  </a:rPr>
                  <a:t>Atlantic </a:t>
                </a:r>
                <a:r>
                  <a:rPr kumimoji="0" lang="es-ES" sz="1200" b="0" i="0" u="none" strike="noStrike" kern="1200" cap="none" spc="0" normalizeH="0" baseline="0" noProof="0" err="1">
                    <a:ln>
                      <a:noFill/>
                    </a:ln>
                    <a:solidFill>
                      <a:srgbClr val="0C1114"/>
                    </a:solidFill>
                    <a:effectLst/>
                    <a:uLnTx/>
                    <a:uFillTx/>
                    <a:latin typeface="Arial" panose="020B0604020202020204"/>
                    <a:ea typeface="+mn-ea"/>
                    <a:cs typeface="+mn-cs"/>
                  </a:rPr>
                  <a:t>Ocean</a:t>
                </a:r>
                <a:endParaRPr kumimoji="0" lang="es-ES" sz="12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20" name="CuadroTexto 6">
                <a:extLst>
                  <a:ext uri="{FF2B5EF4-FFF2-40B4-BE49-F238E27FC236}">
                    <a16:creationId xmlns:a16="http://schemas.microsoft.com/office/drawing/2014/main" id="{8F2DAC50-D5A0-B4B7-2E64-9A82DB85426A}"/>
                  </a:ext>
                </a:extLst>
              </p:cNvPr>
              <p:cNvSpPr txBox="1"/>
              <p:nvPr/>
            </p:nvSpPr>
            <p:spPr>
              <a:xfrm>
                <a:off x="9833560" y="5120655"/>
                <a:ext cx="1764792" cy="276999"/>
              </a:xfrm>
              <a:prstGeom prst="rect">
                <a:avLst/>
              </a:prstGeom>
              <a:solidFill>
                <a:srgbClr val="92D050"/>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0C1114"/>
                    </a:solidFill>
                    <a:effectLst/>
                    <a:uLnTx/>
                    <a:uFillTx/>
                    <a:latin typeface="Arial" panose="020B0604020202020204"/>
                    <a:ea typeface="+mn-ea"/>
                    <a:cs typeface="+mn-cs"/>
                  </a:rPr>
                  <a:t>Western </a:t>
                </a:r>
                <a:r>
                  <a:rPr kumimoji="0" lang="es-ES" sz="1200" b="0" i="0" u="none" strike="noStrike" kern="1200" cap="none" spc="0" normalizeH="0" baseline="0" noProof="0" err="1">
                    <a:ln>
                      <a:noFill/>
                    </a:ln>
                    <a:solidFill>
                      <a:srgbClr val="0C1114"/>
                    </a:solidFill>
                    <a:effectLst/>
                    <a:uLnTx/>
                    <a:uFillTx/>
                    <a:latin typeface="Arial" panose="020B0604020202020204"/>
                    <a:ea typeface="+mn-ea"/>
                    <a:cs typeface="+mn-cs"/>
                  </a:rPr>
                  <a:t>Pacific</a:t>
                </a:r>
                <a:r>
                  <a:rPr kumimoji="0" lang="es-ES" sz="12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200" b="0" i="0" u="none" strike="noStrike" kern="1200" cap="none" spc="0" normalizeH="0" baseline="0" noProof="0" err="1">
                    <a:ln>
                      <a:noFill/>
                    </a:ln>
                    <a:solidFill>
                      <a:srgbClr val="0C1114"/>
                    </a:solidFill>
                    <a:effectLst/>
                    <a:uLnTx/>
                    <a:uFillTx/>
                    <a:latin typeface="Arial" panose="020B0604020202020204"/>
                    <a:ea typeface="+mn-ea"/>
                    <a:cs typeface="+mn-cs"/>
                  </a:rPr>
                  <a:t>Ocean</a:t>
                </a:r>
                <a:endParaRPr kumimoji="0" lang="es-ES" sz="12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21" name="CuadroTexto 7">
                <a:extLst>
                  <a:ext uri="{FF2B5EF4-FFF2-40B4-BE49-F238E27FC236}">
                    <a16:creationId xmlns:a16="http://schemas.microsoft.com/office/drawing/2014/main" id="{1B0BA2DC-C262-1948-3E9E-9372CAB21557}"/>
                  </a:ext>
                </a:extLst>
              </p:cNvPr>
              <p:cNvSpPr txBox="1"/>
              <p:nvPr/>
            </p:nvSpPr>
            <p:spPr>
              <a:xfrm>
                <a:off x="9833560" y="2859970"/>
                <a:ext cx="1762296" cy="276999"/>
              </a:xfrm>
              <a:prstGeom prst="rect">
                <a:avLst/>
              </a:prstGeom>
              <a:solidFill>
                <a:srgbClr val="92D050"/>
              </a:solid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err="1">
                    <a:ln>
                      <a:noFill/>
                    </a:ln>
                    <a:solidFill>
                      <a:srgbClr val="0C1114"/>
                    </a:solidFill>
                    <a:effectLst/>
                    <a:uLnTx/>
                    <a:uFillTx/>
                    <a:latin typeface="Arial" panose="020B0604020202020204"/>
                    <a:ea typeface="+mn-ea"/>
                    <a:cs typeface="+mn-cs"/>
                  </a:rPr>
                  <a:t>Indian</a:t>
                </a:r>
                <a:r>
                  <a:rPr kumimoji="0" lang="es-ES" sz="12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200" b="0" i="0" u="none" strike="noStrike" kern="1200" cap="none" spc="0" normalizeH="0" baseline="0" noProof="0" err="1">
                    <a:ln>
                      <a:noFill/>
                    </a:ln>
                    <a:solidFill>
                      <a:srgbClr val="0C1114"/>
                    </a:solidFill>
                    <a:effectLst/>
                    <a:uLnTx/>
                    <a:uFillTx/>
                    <a:latin typeface="Arial" panose="020B0604020202020204"/>
                    <a:ea typeface="+mn-ea"/>
                    <a:cs typeface="+mn-cs"/>
                  </a:rPr>
                  <a:t>Ocean</a:t>
                </a:r>
                <a:endParaRPr kumimoji="0" lang="es-ES" sz="1200" b="0" i="0" u="none" strike="noStrike" kern="1200" cap="none" spc="0" normalizeH="0" baseline="0" noProof="0">
                  <a:ln>
                    <a:noFill/>
                  </a:ln>
                  <a:solidFill>
                    <a:srgbClr val="0C1114"/>
                  </a:solidFill>
                  <a:effectLst/>
                  <a:uLnTx/>
                  <a:uFillTx/>
                  <a:latin typeface="Arial" panose="020B0604020202020204"/>
                  <a:ea typeface="+mn-ea"/>
                  <a:cs typeface="+mn-cs"/>
                </a:endParaRPr>
              </a:p>
            </p:txBody>
          </p:sp>
          <p:cxnSp>
            <p:nvCxnSpPr>
              <p:cNvPr id="22" name="Straight Connector 21">
                <a:extLst>
                  <a:ext uri="{FF2B5EF4-FFF2-40B4-BE49-F238E27FC236}">
                    <a16:creationId xmlns:a16="http://schemas.microsoft.com/office/drawing/2014/main" id="{788715E2-4A15-D504-65AA-5623BCFDA714}"/>
                  </a:ext>
                </a:extLst>
              </p:cNvPr>
              <p:cNvCxnSpPr>
                <a:cxnSpLocks/>
              </p:cNvCxnSpPr>
              <p:nvPr/>
            </p:nvCxnSpPr>
            <p:spPr>
              <a:xfrm>
                <a:off x="9718150" y="2583660"/>
                <a:ext cx="0" cy="374941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0D1B7364-751A-CC89-BE49-28F568D59753}"/>
                  </a:ext>
                </a:extLst>
              </p:cNvPr>
              <p:cNvSpPr txBox="1"/>
              <p:nvPr/>
            </p:nvSpPr>
            <p:spPr>
              <a:xfrm>
                <a:off x="9194048" y="2867330"/>
                <a:ext cx="58301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2020</a:t>
                </a:r>
                <a:endParaRPr kumimoji="0" lang="en-U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3F2ABE83-E669-5F6D-BE7A-9138E745D078}"/>
                  </a:ext>
                </a:extLst>
              </p:cNvPr>
              <p:cNvSpPr txBox="1"/>
              <p:nvPr/>
            </p:nvSpPr>
            <p:spPr>
              <a:xfrm>
                <a:off x="9194048" y="3431515"/>
                <a:ext cx="58301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2021</a:t>
                </a:r>
                <a:endParaRPr kumimoji="0" lang="en-U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B619314C-0113-72D3-D8ED-F8C5EB755BB1}"/>
                  </a:ext>
                </a:extLst>
              </p:cNvPr>
              <p:cNvSpPr txBox="1"/>
              <p:nvPr/>
            </p:nvSpPr>
            <p:spPr>
              <a:xfrm>
                <a:off x="9194048" y="3995700"/>
                <a:ext cx="58301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2022</a:t>
                </a:r>
                <a:endParaRPr kumimoji="0" lang="en-U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endParaRPr>
              </a:p>
            </p:txBody>
          </p:sp>
          <p:sp>
            <p:nvSpPr>
              <p:cNvPr id="27" name="TextBox 26">
                <a:extLst>
                  <a:ext uri="{FF2B5EF4-FFF2-40B4-BE49-F238E27FC236}">
                    <a16:creationId xmlns:a16="http://schemas.microsoft.com/office/drawing/2014/main" id="{4C5A016B-77B7-6BC3-0C86-17CAFA509AD5}"/>
                  </a:ext>
                </a:extLst>
              </p:cNvPr>
              <p:cNvSpPr txBox="1"/>
              <p:nvPr/>
            </p:nvSpPr>
            <p:spPr>
              <a:xfrm>
                <a:off x="9191664" y="4559885"/>
                <a:ext cx="58301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2023</a:t>
                </a:r>
                <a:endParaRPr kumimoji="0" lang="en-U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endParaRPr>
              </a:p>
            </p:txBody>
          </p:sp>
          <p:sp>
            <p:nvSpPr>
              <p:cNvPr id="28" name="TextBox 27">
                <a:extLst>
                  <a:ext uri="{FF2B5EF4-FFF2-40B4-BE49-F238E27FC236}">
                    <a16:creationId xmlns:a16="http://schemas.microsoft.com/office/drawing/2014/main" id="{EAEED6E4-7228-989D-F8AD-032FB5C9D057}"/>
                  </a:ext>
                </a:extLst>
              </p:cNvPr>
              <p:cNvSpPr txBox="1"/>
              <p:nvPr/>
            </p:nvSpPr>
            <p:spPr>
              <a:xfrm>
                <a:off x="9191664" y="5124070"/>
                <a:ext cx="58301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2024</a:t>
                </a:r>
                <a:endParaRPr kumimoji="0" lang="en-U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0559EEAD-131C-8F7D-C362-1A83B02E4FE5}"/>
                  </a:ext>
                </a:extLst>
              </p:cNvPr>
              <p:cNvSpPr txBox="1"/>
              <p:nvPr/>
            </p:nvSpPr>
            <p:spPr>
              <a:xfrm>
                <a:off x="9191664" y="5688255"/>
                <a:ext cx="583019" cy="2769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rPr>
                  <a:t>2025</a:t>
                </a:r>
                <a:endParaRPr kumimoji="0" lang="en-US" sz="1200" b="0" i="0" u="none" strike="noStrike" kern="1200" cap="none" spc="0" normalizeH="0" baseline="0" noProof="0">
                  <a:ln>
                    <a:noFill/>
                  </a:ln>
                  <a:solidFill>
                    <a:srgbClr val="FFFFFF">
                      <a:lumMod val="50000"/>
                    </a:srgbClr>
                  </a:solidFill>
                  <a:effectLst/>
                  <a:uLnTx/>
                  <a:uFillTx/>
                  <a:latin typeface="Arial" panose="020B0604020202020204"/>
                  <a:ea typeface="+mn-ea"/>
                  <a:cs typeface="+mn-cs"/>
                </a:endParaRPr>
              </a:p>
            </p:txBody>
          </p:sp>
          <p:sp>
            <p:nvSpPr>
              <p:cNvPr id="30" name="Oval 29">
                <a:extLst>
                  <a:ext uri="{FF2B5EF4-FFF2-40B4-BE49-F238E27FC236}">
                    <a16:creationId xmlns:a16="http://schemas.microsoft.com/office/drawing/2014/main" id="{8F90AB9A-C565-ECDC-A018-38DCB2311732}"/>
                  </a:ext>
                </a:extLst>
              </p:cNvPr>
              <p:cNvSpPr/>
              <p:nvPr/>
            </p:nvSpPr>
            <p:spPr>
              <a:xfrm>
                <a:off x="9685065" y="2964180"/>
                <a:ext cx="68580" cy="6858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1" name="Oval 30">
                <a:extLst>
                  <a:ext uri="{FF2B5EF4-FFF2-40B4-BE49-F238E27FC236}">
                    <a16:creationId xmlns:a16="http://schemas.microsoft.com/office/drawing/2014/main" id="{7E4F02CE-72AB-7C39-079E-FF8C21E62CD8}"/>
                  </a:ext>
                </a:extLst>
              </p:cNvPr>
              <p:cNvSpPr/>
              <p:nvPr/>
            </p:nvSpPr>
            <p:spPr>
              <a:xfrm>
                <a:off x="9683860" y="3529837"/>
                <a:ext cx="68580" cy="6858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2" name="Oval 31">
                <a:extLst>
                  <a:ext uri="{FF2B5EF4-FFF2-40B4-BE49-F238E27FC236}">
                    <a16:creationId xmlns:a16="http://schemas.microsoft.com/office/drawing/2014/main" id="{94E80C09-728A-A064-D091-77CA39C7DFEE}"/>
                  </a:ext>
                </a:extLst>
              </p:cNvPr>
              <p:cNvSpPr/>
              <p:nvPr/>
            </p:nvSpPr>
            <p:spPr>
              <a:xfrm>
                <a:off x="9683860" y="4095494"/>
                <a:ext cx="68580" cy="6858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3" name="Oval 32">
                <a:extLst>
                  <a:ext uri="{FF2B5EF4-FFF2-40B4-BE49-F238E27FC236}">
                    <a16:creationId xmlns:a16="http://schemas.microsoft.com/office/drawing/2014/main" id="{0F4A9BB8-F3CB-B678-5B8F-8E7424E1A9FA}"/>
                  </a:ext>
                </a:extLst>
              </p:cNvPr>
              <p:cNvSpPr/>
              <p:nvPr/>
            </p:nvSpPr>
            <p:spPr>
              <a:xfrm>
                <a:off x="9683860" y="4661151"/>
                <a:ext cx="68580" cy="6858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4" name="Oval 33">
                <a:extLst>
                  <a:ext uri="{FF2B5EF4-FFF2-40B4-BE49-F238E27FC236}">
                    <a16:creationId xmlns:a16="http://schemas.microsoft.com/office/drawing/2014/main" id="{4070790C-F0CB-CF22-A5A1-07FD7F9D4913}"/>
                  </a:ext>
                </a:extLst>
              </p:cNvPr>
              <p:cNvSpPr/>
              <p:nvPr/>
            </p:nvSpPr>
            <p:spPr>
              <a:xfrm>
                <a:off x="9683860" y="5226808"/>
                <a:ext cx="68580" cy="6858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5" name="Oval 34">
                <a:extLst>
                  <a:ext uri="{FF2B5EF4-FFF2-40B4-BE49-F238E27FC236}">
                    <a16:creationId xmlns:a16="http://schemas.microsoft.com/office/drawing/2014/main" id="{133546E2-1458-3EF5-2C38-E08456118BB0}"/>
                  </a:ext>
                </a:extLst>
              </p:cNvPr>
              <p:cNvSpPr/>
              <p:nvPr/>
            </p:nvSpPr>
            <p:spPr>
              <a:xfrm>
                <a:off x="9683860" y="5792463"/>
                <a:ext cx="68580" cy="68580"/>
              </a:xfrm>
              <a:prstGeom prst="ellipse">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sp>
        <p:nvSpPr>
          <p:cNvPr id="36" name="Triangle 35">
            <a:extLst>
              <a:ext uri="{FF2B5EF4-FFF2-40B4-BE49-F238E27FC236}">
                <a16:creationId xmlns:a16="http://schemas.microsoft.com/office/drawing/2014/main" id="{BCD3B84F-4E49-095D-D10A-C75D827A470B}"/>
              </a:ext>
            </a:extLst>
          </p:cNvPr>
          <p:cNvSpPr/>
          <p:nvPr/>
        </p:nvSpPr>
        <p:spPr>
          <a:xfrm rot="16200000">
            <a:off x="9194873" y="2876132"/>
            <a:ext cx="101600" cy="66040"/>
          </a:xfrm>
          <a:prstGeom prst="triangl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9" name="Triangle 38">
            <a:extLst>
              <a:ext uri="{FF2B5EF4-FFF2-40B4-BE49-F238E27FC236}">
                <a16:creationId xmlns:a16="http://schemas.microsoft.com/office/drawing/2014/main" id="{49F0FFA3-A39C-4F61-ADD9-29CBA484B759}"/>
              </a:ext>
            </a:extLst>
          </p:cNvPr>
          <p:cNvSpPr/>
          <p:nvPr/>
        </p:nvSpPr>
        <p:spPr>
          <a:xfrm rot="16200000">
            <a:off x="9194873" y="5144051"/>
            <a:ext cx="101600" cy="66040"/>
          </a:xfrm>
          <a:prstGeom prst="triangl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0" name="Triangle 39">
            <a:extLst>
              <a:ext uri="{FF2B5EF4-FFF2-40B4-BE49-F238E27FC236}">
                <a16:creationId xmlns:a16="http://schemas.microsoft.com/office/drawing/2014/main" id="{63816744-94E6-91D8-DE99-3B251EF1F133}"/>
              </a:ext>
            </a:extLst>
          </p:cNvPr>
          <p:cNvSpPr/>
          <p:nvPr/>
        </p:nvSpPr>
        <p:spPr>
          <a:xfrm rot="16200000">
            <a:off x="9194873" y="5565917"/>
            <a:ext cx="101600" cy="66040"/>
          </a:xfrm>
          <a:prstGeom prst="triangl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41" name="Triangle 40">
            <a:extLst>
              <a:ext uri="{FF2B5EF4-FFF2-40B4-BE49-F238E27FC236}">
                <a16:creationId xmlns:a16="http://schemas.microsoft.com/office/drawing/2014/main" id="{7E8A7CD0-1073-335E-1B1F-07A4665416F0}"/>
              </a:ext>
            </a:extLst>
          </p:cNvPr>
          <p:cNvSpPr/>
          <p:nvPr/>
        </p:nvSpPr>
        <p:spPr>
          <a:xfrm rot="16200000">
            <a:off x="9194873" y="5872218"/>
            <a:ext cx="101600" cy="66040"/>
          </a:xfrm>
          <a:prstGeom prst="triangle">
            <a:avLst/>
          </a:prstGeom>
          <a:solidFill>
            <a:srgbClr val="92D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46" name="Elbow Connector 45">
            <a:extLst>
              <a:ext uri="{FF2B5EF4-FFF2-40B4-BE49-F238E27FC236}">
                <a16:creationId xmlns:a16="http://schemas.microsoft.com/office/drawing/2014/main" id="{7EFC7D5B-5EE2-098E-4F2E-D120F1A0B269}"/>
              </a:ext>
            </a:extLst>
          </p:cNvPr>
          <p:cNvCxnSpPr>
            <a:stCxn id="40" idx="0"/>
            <a:endCxn id="35" idx="6"/>
          </p:cNvCxnSpPr>
          <p:nvPr/>
        </p:nvCxnSpPr>
        <p:spPr>
          <a:xfrm rot="10800000" flipV="1">
            <a:off x="9178363" y="5598936"/>
            <a:ext cx="34290" cy="138499"/>
          </a:xfrm>
          <a:prstGeom prst="bentConnector3">
            <a:avLst/>
          </a:prstGeom>
          <a:ln>
            <a:solidFill>
              <a:srgbClr val="92D050"/>
            </a:solidFill>
          </a:ln>
        </p:spPr>
        <p:style>
          <a:lnRef idx="1">
            <a:schemeClr val="accent1"/>
          </a:lnRef>
          <a:fillRef idx="0">
            <a:schemeClr val="accent1"/>
          </a:fillRef>
          <a:effectRef idx="0">
            <a:schemeClr val="accent1"/>
          </a:effectRef>
          <a:fontRef idx="minor">
            <a:schemeClr val="tx1"/>
          </a:fontRef>
        </p:style>
      </p:cxnSp>
      <p:cxnSp>
        <p:nvCxnSpPr>
          <p:cNvPr id="47" name="Elbow Connector 46">
            <a:extLst>
              <a:ext uri="{FF2B5EF4-FFF2-40B4-BE49-F238E27FC236}">
                <a16:creationId xmlns:a16="http://schemas.microsoft.com/office/drawing/2014/main" id="{BF6EF37A-6DE6-9C75-0D33-A58FCCD9FE21}"/>
              </a:ext>
            </a:extLst>
          </p:cNvPr>
          <p:cNvCxnSpPr>
            <a:cxnSpLocks/>
            <a:stCxn id="41" idx="0"/>
            <a:endCxn id="35" idx="6"/>
          </p:cNvCxnSpPr>
          <p:nvPr/>
        </p:nvCxnSpPr>
        <p:spPr>
          <a:xfrm rot="10800000">
            <a:off x="9178363" y="5737436"/>
            <a:ext cx="34290" cy="167802"/>
          </a:xfrm>
          <a:prstGeom prst="bentConnector3">
            <a:avLst>
              <a:gd name="adj1" fmla="val 50000"/>
            </a:avLst>
          </a:prstGeom>
          <a:ln>
            <a:solidFill>
              <a:srgbClr val="92D050"/>
            </a:solidFill>
          </a:ln>
        </p:spPr>
        <p:style>
          <a:lnRef idx="1">
            <a:schemeClr val="accent1"/>
          </a:lnRef>
          <a:fillRef idx="0">
            <a:schemeClr val="accent1"/>
          </a:fillRef>
          <a:effectRef idx="0">
            <a:schemeClr val="accent1"/>
          </a:effectRef>
          <a:fontRef idx="minor">
            <a:schemeClr val="tx1"/>
          </a:fontRef>
        </p:style>
      </p:cxnSp>
      <p:sp>
        <p:nvSpPr>
          <p:cNvPr id="50" name="Rectangle 49">
            <a:extLst>
              <a:ext uri="{FF2B5EF4-FFF2-40B4-BE49-F238E27FC236}">
                <a16:creationId xmlns:a16="http://schemas.microsoft.com/office/drawing/2014/main" id="{38042D1C-ED5D-7933-A9AF-7C3640A420D6}"/>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52</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6674399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D771E-D1DB-C66A-D4AE-C114E82C592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7E2D5D4-9732-7E90-2EF1-383291CF14E9}"/>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ADC3FF36-2BBE-F8D5-6918-6BF789664AA6}"/>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0DEF145-72C3-B0F7-3318-83B6943449D3}"/>
              </a:ext>
            </a:extLst>
          </p:cNvPr>
          <p:cNvSpPr>
            <a:spLocks noGrp="1"/>
          </p:cNvSpPr>
          <p:nvPr>
            <p:ph type="title"/>
          </p:nvPr>
        </p:nvSpPr>
        <p:spPr>
          <a:xfrm>
            <a:off x="322649" y="591383"/>
            <a:ext cx="9824241" cy="615015"/>
          </a:xfrm>
        </p:spPr>
        <p:txBody>
          <a:bodyPr>
            <a:normAutofit/>
          </a:bodyPr>
          <a:lstStyle/>
          <a:p>
            <a:r>
              <a:rPr lang="en-US"/>
              <a:t>Entanglements at FADs in the Eastern Pacific</a:t>
            </a:r>
          </a:p>
        </p:txBody>
      </p:sp>
      <p:sp>
        <p:nvSpPr>
          <p:cNvPr id="7" name="Snip Single Corner Rectangle 6">
            <a:extLst>
              <a:ext uri="{FF2B5EF4-FFF2-40B4-BE49-F238E27FC236}">
                <a16:creationId xmlns:a16="http://schemas.microsoft.com/office/drawing/2014/main" id="{179BB60A-AFF1-0461-4E0A-607BD7EC653A}"/>
              </a:ext>
            </a:extLst>
          </p:cNvPr>
          <p:cNvSpPr/>
          <p:nvPr/>
        </p:nvSpPr>
        <p:spPr>
          <a:xfrm flipV="1">
            <a:off x="-2820801" y="1354794"/>
            <a:ext cx="606849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3563A83C-AA7F-BE2E-F1DE-E20DEC002C62}"/>
              </a:ext>
            </a:extLst>
          </p:cNvPr>
          <p:cNvSpPr>
            <a:spLocks noGrp="1"/>
          </p:cNvSpPr>
          <p:nvPr>
            <p:ph type="body" sz="quarter" idx="12"/>
          </p:nvPr>
        </p:nvSpPr>
        <p:spPr>
          <a:xfrm>
            <a:off x="354492" y="1429296"/>
            <a:ext cx="4727960" cy="438987"/>
          </a:xfrm>
        </p:spPr>
        <p:txBody>
          <a:bodyPr>
            <a:normAutofit/>
          </a:bodyPr>
          <a:lstStyle/>
          <a:p>
            <a:r>
              <a:rPr lang="en-US"/>
              <a:t>OBSERVER DATA REVIEW</a:t>
            </a:r>
          </a:p>
        </p:txBody>
      </p:sp>
      <p:cxnSp>
        <p:nvCxnSpPr>
          <p:cNvPr id="8" name="Straight Connector 7">
            <a:extLst>
              <a:ext uri="{FF2B5EF4-FFF2-40B4-BE49-F238E27FC236}">
                <a16:creationId xmlns:a16="http://schemas.microsoft.com/office/drawing/2014/main" id="{25C5FEFA-9E7B-AB9A-F7C8-B2F0016E52D4}"/>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9BA3E20C-9A79-FFCC-C290-C66DD323BC00}"/>
              </a:ext>
            </a:extLst>
          </p:cNvPr>
          <p:cNvPicPr>
            <a:picLocks noChangeAspect="1"/>
          </p:cNvPicPr>
          <p:nvPr/>
        </p:nvPicPr>
        <p:blipFill>
          <a:blip r:embed="rId3"/>
          <a:srcRect l="-1" t="16436" r="46507" b="74286"/>
          <a:stretch/>
        </p:blipFill>
        <p:spPr>
          <a:xfrm>
            <a:off x="197357" y="2361762"/>
            <a:ext cx="5490741" cy="625113"/>
          </a:xfrm>
          <a:prstGeom prst="rect">
            <a:avLst/>
          </a:prstGeom>
        </p:spPr>
      </p:pic>
      <p:sp>
        <p:nvSpPr>
          <p:cNvPr id="9" name="Content Placeholder 2">
            <a:extLst>
              <a:ext uri="{FF2B5EF4-FFF2-40B4-BE49-F238E27FC236}">
                <a16:creationId xmlns:a16="http://schemas.microsoft.com/office/drawing/2014/main" id="{817CC294-1294-FF69-2C17-ADDF45CA76E0}"/>
              </a:ext>
            </a:extLst>
          </p:cNvPr>
          <p:cNvSpPr txBox="1">
            <a:spLocks/>
          </p:cNvSpPr>
          <p:nvPr/>
        </p:nvSpPr>
        <p:spPr>
          <a:xfrm>
            <a:off x="1179292" y="2112380"/>
            <a:ext cx="5072915" cy="4699701"/>
          </a:xfrm>
          <a:prstGeom prst="rect">
            <a:avLst/>
          </a:prstGeom>
          <a:solidFill>
            <a:schemeClr val="bg1">
              <a:alpha val="0"/>
            </a:schemeClr>
          </a:solidFill>
        </p:spPr>
        <p:txBody>
          <a:bodyPr>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3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203D94"/>
                </a:solidFill>
                <a:effectLst/>
                <a:uLnTx/>
                <a:uFillTx/>
                <a:latin typeface="Arial" panose="020B0604020202020204"/>
                <a:ea typeface="+mn-ea"/>
                <a:cs typeface="+mn-cs"/>
              </a:rPr>
              <a:t>Sea Turtle</a:t>
            </a:r>
            <a:br>
              <a:rPr kumimoji="0" lang="en-US" sz="1800" b="0" i="0" u="none" strike="noStrike" kern="1200" cap="none" spc="0" normalizeH="0" baseline="0" noProof="0">
                <a:ln>
                  <a:noFill/>
                </a:ln>
                <a:solidFill>
                  <a:srgbClr val="203D94"/>
                </a:solidFill>
                <a:effectLst/>
                <a:uLnTx/>
                <a:uFillTx/>
                <a:latin typeface="Arial" panose="020B0604020202020204"/>
                <a:ea typeface="+mn-ea"/>
                <a:cs typeface="+mn-cs"/>
              </a:rPr>
            </a:br>
            <a:r>
              <a:rPr kumimoji="0" lang="en-US" sz="18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rPr>
              <a:t>		            </a:t>
            </a:r>
            <a:r>
              <a:rPr kumimoji="0" lang="en-US" sz="8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rPr>
              <a:t> </a:t>
            </a:r>
            <a:r>
              <a:rPr kumimoji="0" lang="en-US" sz="18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a:ln>
                  <a:noFill/>
                </a:ln>
                <a:solidFill>
                  <a:srgbClr val="203D94"/>
                </a:solidFill>
                <a:effectLst/>
                <a:uLnTx/>
                <a:uFillTx/>
                <a:latin typeface="Arial" panose="020B0604020202020204"/>
                <a:ea typeface="+mn-ea"/>
                <a:cs typeface="+mn-cs"/>
              </a:rPr>
              <a:t>in Tuna Fisheries</a:t>
            </a:r>
          </a:p>
        </p:txBody>
      </p:sp>
      <p:grpSp>
        <p:nvGrpSpPr>
          <p:cNvPr id="10" name="Group 9">
            <a:extLst>
              <a:ext uri="{FF2B5EF4-FFF2-40B4-BE49-F238E27FC236}">
                <a16:creationId xmlns:a16="http://schemas.microsoft.com/office/drawing/2014/main" id="{C3115898-B086-5FE9-1884-B400B9195AA6}"/>
              </a:ext>
            </a:extLst>
          </p:cNvPr>
          <p:cNvGrpSpPr/>
          <p:nvPr/>
        </p:nvGrpSpPr>
        <p:grpSpPr>
          <a:xfrm>
            <a:off x="1260566" y="2858744"/>
            <a:ext cx="9670868" cy="3657600"/>
            <a:chOff x="1260566" y="2527663"/>
            <a:chExt cx="9670868" cy="3657600"/>
          </a:xfrm>
        </p:grpSpPr>
        <p:pic>
          <p:nvPicPr>
            <p:cNvPr id="11" name="Picture 10">
              <a:extLst>
                <a:ext uri="{FF2B5EF4-FFF2-40B4-BE49-F238E27FC236}">
                  <a16:creationId xmlns:a16="http://schemas.microsoft.com/office/drawing/2014/main" id="{BC4897EC-E636-0A41-784E-BE93FFB6F2FF}"/>
                </a:ext>
              </a:extLst>
            </p:cNvPr>
            <p:cNvPicPr>
              <a:picLocks noChangeAspect="1"/>
            </p:cNvPicPr>
            <p:nvPr/>
          </p:nvPicPr>
          <p:blipFill>
            <a:blip r:embed="rId4"/>
            <a:srcRect t="23813" b="18568"/>
            <a:stretch/>
          </p:blipFill>
          <p:spPr>
            <a:xfrm>
              <a:off x="1260566" y="2527663"/>
              <a:ext cx="9670868" cy="3657600"/>
            </a:xfrm>
            <a:prstGeom prst="rect">
              <a:avLst/>
            </a:prstGeom>
          </p:spPr>
        </p:pic>
        <p:sp>
          <p:nvSpPr>
            <p:cNvPr id="12" name="Rectangle 11">
              <a:extLst>
                <a:ext uri="{FF2B5EF4-FFF2-40B4-BE49-F238E27FC236}">
                  <a16:creationId xmlns:a16="http://schemas.microsoft.com/office/drawing/2014/main" id="{7EF0EF16-1968-527E-A385-9CE6E0D76145}"/>
                </a:ext>
              </a:extLst>
            </p:cNvPr>
            <p:cNvSpPr/>
            <p:nvPr/>
          </p:nvSpPr>
          <p:spPr>
            <a:xfrm>
              <a:off x="1517904" y="2527663"/>
              <a:ext cx="4379976" cy="3161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3" name="Rectangle 2">
            <a:extLst>
              <a:ext uri="{FF2B5EF4-FFF2-40B4-BE49-F238E27FC236}">
                <a16:creationId xmlns:a16="http://schemas.microsoft.com/office/drawing/2014/main" id="{6119EEB1-1EB4-0C85-981D-2F46DACCB666}"/>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53</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16662015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4A0B69-385B-715C-B629-9832C2A81551}"/>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C5C48DA-1D15-A8BD-1C9B-BF6A128BF672}"/>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4A5F5390-2598-3D0F-5B56-E95F705D719F}"/>
              </a:ext>
            </a:extLst>
          </p:cNvPr>
          <p:cNvSpPr>
            <a:spLocks noGrp="1"/>
          </p:cNvSpPr>
          <p:nvPr>
            <p:ph type="title"/>
          </p:nvPr>
        </p:nvSpPr>
        <p:spPr>
          <a:xfrm>
            <a:off x="322650" y="591383"/>
            <a:ext cx="8899498" cy="615015"/>
          </a:xfrm>
        </p:spPr>
        <p:txBody>
          <a:bodyPr/>
          <a:lstStyle/>
          <a:p>
            <a:r>
              <a:rPr lang="en-US"/>
              <a:t>Non-Entangling AND Biodegradable: Jelly-FAD Design</a:t>
            </a:r>
          </a:p>
        </p:txBody>
      </p:sp>
      <p:cxnSp>
        <p:nvCxnSpPr>
          <p:cNvPr id="6" name="Straight Connector 5">
            <a:extLst>
              <a:ext uri="{FF2B5EF4-FFF2-40B4-BE49-F238E27FC236}">
                <a16:creationId xmlns:a16="http://schemas.microsoft.com/office/drawing/2014/main" id="{78A08561-6A8B-B510-53FA-C1401CABDDF9}"/>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ontent Placeholder 1">
            <a:extLst>
              <a:ext uri="{FF2B5EF4-FFF2-40B4-BE49-F238E27FC236}">
                <a16:creationId xmlns:a16="http://schemas.microsoft.com/office/drawing/2014/main" id="{B6AA5393-FF3A-3898-30AC-381FC4C2281B}"/>
              </a:ext>
            </a:extLst>
          </p:cNvPr>
          <p:cNvSpPr txBox="1">
            <a:spLocks/>
          </p:cNvSpPr>
          <p:nvPr/>
        </p:nvSpPr>
        <p:spPr>
          <a:xfrm>
            <a:off x="322649" y="1554263"/>
            <a:ext cx="3792152" cy="417745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1200"/>
              </a:spcAft>
              <a:buClrTx/>
              <a:buSzTx/>
              <a:buFont typeface="Arial" panose="020B0604020202020204" pitchFamily="34" charset="0"/>
              <a:buNone/>
              <a:tabLst/>
              <a:defRPr/>
            </a:pPr>
            <a:r>
              <a:rPr lang="es-ES" sz="1600" b="1" err="1">
                <a:solidFill>
                  <a:srgbClr val="85A4B8">
                    <a:lumMod val="10000"/>
                  </a:srgbClr>
                </a:solidFill>
                <a:latin typeface="Arial" panose="020B0604020202020204"/>
              </a:rPr>
              <a:t>Conventional</a:t>
            </a:r>
            <a:r>
              <a:rPr lang="es-ES" sz="1600" b="1">
                <a:solidFill>
                  <a:srgbClr val="85A4B8">
                    <a:lumMod val="10000"/>
                  </a:srgbClr>
                </a:solidFill>
                <a:latin typeface="Arial" panose="020B0604020202020204"/>
              </a:rPr>
              <a:t> </a:t>
            </a:r>
            <a:r>
              <a:rPr kumimoji="0" lang="es-E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FAD</a:t>
            </a:r>
            <a:endParaRPr kumimoji="0" lang="en-US" sz="16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endParaRPr>
          </a:p>
        </p:txBody>
      </p:sp>
      <p:pic>
        <p:nvPicPr>
          <p:cNvPr id="7" name="Imagen 2">
            <a:extLst>
              <a:ext uri="{FF2B5EF4-FFF2-40B4-BE49-F238E27FC236}">
                <a16:creationId xmlns:a16="http://schemas.microsoft.com/office/drawing/2014/main" id="{70C263AD-A546-EEAB-75E6-C95B5AEDFFC8}"/>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30428" y="1997980"/>
            <a:ext cx="3403960" cy="3031548"/>
          </a:xfrm>
          <a:prstGeom prst="rect">
            <a:avLst/>
          </a:prstGeom>
        </p:spPr>
      </p:pic>
      <p:sp>
        <p:nvSpPr>
          <p:cNvPr id="22" name="Rectangle 21">
            <a:extLst>
              <a:ext uri="{FF2B5EF4-FFF2-40B4-BE49-F238E27FC236}">
                <a16:creationId xmlns:a16="http://schemas.microsoft.com/office/drawing/2014/main" id="{4E72ADCC-F87D-238D-264A-CDD0FBA1E97C}"/>
              </a:ext>
            </a:extLst>
          </p:cNvPr>
          <p:cNvSpPr/>
          <p:nvPr/>
        </p:nvSpPr>
        <p:spPr>
          <a:xfrm>
            <a:off x="4671764" y="1997978"/>
            <a:ext cx="6894194" cy="4508305"/>
          </a:xfrm>
          <a:prstGeom prst="rect">
            <a:avLst/>
          </a:prstGeom>
          <a:solidFill>
            <a:schemeClr val="bg1"/>
          </a:solidFill>
          <a:ln>
            <a:noFill/>
          </a:ln>
          <a:effectLst>
            <a:glow rad="38100">
              <a:schemeClr val="bg2">
                <a:lumMod val="50000"/>
                <a:alpha val="40000"/>
              </a:schemeClr>
            </a:glo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10" name="Grupo 1">
            <a:extLst>
              <a:ext uri="{FF2B5EF4-FFF2-40B4-BE49-F238E27FC236}">
                <a16:creationId xmlns:a16="http://schemas.microsoft.com/office/drawing/2014/main" id="{6713CE0A-0517-7874-D237-541FD97EDCF0}"/>
              </a:ext>
            </a:extLst>
          </p:cNvPr>
          <p:cNvGrpSpPr/>
          <p:nvPr/>
        </p:nvGrpSpPr>
        <p:grpSpPr>
          <a:xfrm>
            <a:off x="4826663" y="2181068"/>
            <a:ext cx="2124176" cy="4177451"/>
            <a:chOff x="6104246" y="1768852"/>
            <a:chExt cx="2474163" cy="4865744"/>
          </a:xfrm>
        </p:grpSpPr>
        <p:pic>
          <p:nvPicPr>
            <p:cNvPr id="11" name="Imagen 6">
              <a:extLst>
                <a:ext uri="{FF2B5EF4-FFF2-40B4-BE49-F238E27FC236}">
                  <a16:creationId xmlns:a16="http://schemas.microsoft.com/office/drawing/2014/main" id="{269E05DB-82D2-6B29-8006-4EDD833BFFF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10215" y="1768852"/>
              <a:ext cx="2468194" cy="1942364"/>
            </a:xfrm>
            <a:prstGeom prst="rect">
              <a:avLst/>
            </a:prstGeom>
          </p:spPr>
        </p:pic>
        <p:pic>
          <p:nvPicPr>
            <p:cNvPr id="12" name="Imagen 10" descr="Imagen que contiene vuelo, exterior, pájaro, agua&#10;&#10;Descripción generada automáticamente">
              <a:extLst>
                <a:ext uri="{FF2B5EF4-FFF2-40B4-BE49-F238E27FC236}">
                  <a16:creationId xmlns:a16="http://schemas.microsoft.com/office/drawing/2014/main" id="{391B6AE9-DF6B-1790-C95E-1735A321140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a:fillRect/>
            </a:stretch>
          </p:blipFill>
          <p:spPr>
            <a:xfrm>
              <a:off x="6104246" y="3429000"/>
              <a:ext cx="2474163" cy="3205596"/>
            </a:xfrm>
            <a:prstGeom prst="rect">
              <a:avLst/>
            </a:prstGeom>
          </p:spPr>
        </p:pic>
      </p:grpSp>
      <p:sp>
        <p:nvSpPr>
          <p:cNvPr id="13" name="Content Placeholder 1">
            <a:extLst>
              <a:ext uri="{FF2B5EF4-FFF2-40B4-BE49-F238E27FC236}">
                <a16:creationId xmlns:a16="http://schemas.microsoft.com/office/drawing/2014/main" id="{918F3F95-A759-2A10-8DA7-2CCD166A55F0}"/>
              </a:ext>
            </a:extLst>
          </p:cNvPr>
          <p:cNvSpPr txBox="1">
            <a:spLocks/>
          </p:cNvSpPr>
          <p:nvPr/>
        </p:nvSpPr>
        <p:spPr>
          <a:xfrm>
            <a:off x="4602686" y="1554263"/>
            <a:ext cx="3792152" cy="4177451"/>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0"/>
              </a:spcBef>
              <a:spcAft>
                <a:spcPts val="1200"/>
              </a:spcAft>
              <a:buClrTx/>
              <a:buSzTx/>
              <a:buFont typeface="Arial" panose="020B0604020202020204" pitchFamily="34" charset="0"/>
              <a:buNone/>
              <a:tabLst/>
              <a:defRPr/>
            </a:pPr>
            <a:r>
              <a:rPr kumimoji="0" lang="es-ES" sz="1600" b="1"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Jelly</a:t>
            </a:r>
            <a:r>
              <a:rPr kumimoji="0" lang="es-E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-FAD</a:t>
            </a:r>
            <a:endParaRPr kumimoji="0" lang="en-US" sz="1600" b="1" i="0" u="none" strike="noStrike" kern="1200" cap="none" spc="0" normalizeH="0" baseline="0" noProof="0">
              <a:ln>
                <a:noFill/>
              </a:ln>
              <a:solidFill>
                <a:srgbClr val="203D94"/>
              </a:solidFill>
              <a:effectLst/>
              <a:uLnTx/>
              <a:uFillTx/>
              <a:latin typeface="Arial" panose="020B0604020202020204" pitchFamily="34" charset="0"/>
              <a:ea typeface="+mn-ea"/>
              <a:cs typeface="Arial" panose="020B0604020202020204" pitchFamily="34" charset="0"/>
            </a:endParaRPr>
          </a:p>
        </p:txBody>
      </p:sp>
      <p:pic>
        <p:nvPicPr>
          <p:cNvPr id="14" name="Imagen 17" descr="Interfaz de usuario gráfica, Texto, Aplicación, Correo electrónico&#10;&#10;Descripción generada automáticamente">
            <a:extLst>
              <a:ext uri="{FF2B5EF4-FFF2-40B4-BE49-F238E27FC236}">
                <a16:creationId xmlns:a16="http://schemas.microsoft.com/office/drawing/2014/main" id="{65134B9D-5382-C4FA-09FE-934F46B48217}"/>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103744" y="2197641"/>
            <a:ext cx="4297680" cy="1995464"/>
          </a:xfrm>
          <a:prstGeom prst="rect">
            <a:avLst/>
          </a:prstGeom>
          <a:ln>
            <a:solidFill>
              <a:schemeClr val="bg1">
                <a:lumMod val="50000"/>
              </a:schemeClr>
            </a:solidFill>
          </a:ln>
        </p:spPr>
      </p:pic>
      <p:grpSp>
        <p:nvGrpSpPr>
          <p:cNvPr id="23" name="Group 22">
            <a:extLst>
              <a:ext uri="{FF2B5EF4-FFF2-40B4-BE49-F238E27FC236}">
                <a16:creationId xmlns:a16="http://schemas.microsoft.com/office/drawing/2014/main" id="{2E42BB05-E9E6-205C-C248-3A20BCD580FD}"/>
              </a:ext>
            </a:extLst>
          </p:cNvPr>
          <p:cNvGrpSpPr/>
          <p:nvPr/>
        </p:nvGrpSpPr>
        <p:grpSpPr>
          <a:xfrm>
            <a:off x="7136985" y="4362815"/>
            <a:ext cx="2011680" cy="2011680"/>
            <a:chOff x="7440378" y="4362815"/>
            <a:chExt cx="2011680" cy="2011680"/>
          </a:xfrm>
        </p:grpSpPr>
        <p:pic>
          <p:nvPicPr>
            <p:cNvPr id="16" name="Picture 15">
              <a:extLst>
                <a:ext uri="{FF2B5EF4-FFF2-40B4-BE49-F238E27FC236}">
                  <a16:creationId xmlns:a16="http://schemas.microsoft.com/office/drawing/2014/main" id="{ED8447E0-DDAD-242E-E089-6E3EBB00AE13}"/>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7440378" y="4362815"/>
              <a:ext cx="2011680" cy="2011680"/>
            </a:xfrm>
            <a:prstGeom prst="rect">
              <a:avLst/>
            </a:prstGeom>
          </p:spPr>
        </p:pic>
        <p:sp>
          <p:nvSpPr>
            <p:cNvPr id="17" name="TextBox 16">
              <a:extLst>
                <a:ext uri="{FF2B5EF4-FFF2-40B4-BE49-F238E27FC236}">
                  <a16:creationId xmlns:a16="http://schemas.microsoft.com/office/drawing/2014/main" id="{CDCD540B-3887-9B22-9829-9EDCB6E5566C}"/>
                </a:ext>
              </a:extLst>
            </p:cNvPr>
            <p:cNvSpPr txBox="1"/>
            <p:nvPr/>
          </p:nvSpPr>
          <p:spPr>
            <a:xfrm>
              <a:off x="7639932" y="4765188"/>
              <a:ext cx="1612573" cy="129266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FEFFFE"/>
                  </a:solidFill>
                  <a:effectLst/>
                  <a:uLnTx/>
                  <a:uFillTx/>
                  <a:latin typeface="Arial" panose="020B0604020202020204" pitchFamily="34" charset="0"/>
                  <a:ea typeface="+mn-ea"/>
                  <a:cs typeface="+mn-cs"/>
                </a:rPr>
                <a:t>WINNER </a:t>
              </a:r>
              <a:endParaRPr kumimoji="0" lang="en-US" sz="1600" b="1" i="0" u="none" strike="noStrike" kern="1200" cap="none" spc="0" normalizeH="0" baseline="0" noProof="0">
                <a:ln>
                  <a:noFill/>
                </a:ln>
                <a:solidFill>
                  <a:srgbClr val="FEFFFE"/>
                </a:solidFill>
                <a:effectLst/>
                <a:uLnTx/>
                <a:uFillTx/>
                <a:latin typeface="Arial" panose="020B06040202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FEFFFE"/>
                  </a:solidFill>
                  <a:effectLst/>
                  <a:uLnTx/>
                  <a:uFillTx/>
                  <a:latin typeface="Arial" panose="020B0604020202020204" pitchFamily="34" charset="0"/>
                  <a:ea typeface="+mn-ea"/>
                  <a:cs typeface="+mn-cs"/>
                </a:rPr>
                <a:t>Responsible Seafood Innovation Award</a:t>
              </a:r>
              <a:endParaRPr kumimoji="0" lang="en-US" sz="1500" b="0" i="0" u="none" strike="noStrike" kern="1200" cap="none" spc="0" normalizeH="0" baseline="0" noProof="0">
                <a:ln>
                  <a:noFill/>
                </a:ln>
                <a:solidFill>
                  <a:srgbClr val="203D94"/>
                </a:solidFill>
                <a:effectLst/>
                <a:uLnTx/>
                <a:uFillTx/>
                <a:latin typeface="Arial" panose="020B0604020202020204"/>
                <a:ea typeface="+mn-ea"/>
                <a:cs typeface="+mn-cs"/>
              </a:endParaRPr>
            </a:p>
          </p:txBody>
        </p:sp>
      </p:grpSp>
      <p:cxnSp>
        <p:nvCxnSpPr>
          <p:cNvPr id="18" name="Straight Arrow Connector 17">
            <a:extLst>
              <a:ext uri="{FF2B5EF4-FFF2-40B4-BE49-F238E27FC236}">
                <a16:creationId xmlns:a16="http://schemas.microsoft.com/office/drawing/2014/main" id="{272C8702-71EE-A104-0EF6-0161FF9564E7}"/>
              </a:ext>
            </a:extLst>
          </p:cNvPr>
          <p:cNvCxnSpPr>
            <a:cxnSpLocks/>
            <a:stCxn id="7" idx="3"/>
          </p:cNvCxnSpPr>
          <p:nvPr/>
        </p:nvCxnSpPr>
        <p:spPr>
          <a:xfrm>
            <a:off x="3834388" y="3513754"/>
            <a:ext cx="837376" cy="0"/>
          </a:xfrm>
          <a:prstGeom prst="straightConnector1">
            <a:avLst/>
          </a:prstGeom>
          <a:ln w="38100">
            <a:solidFill>
              <a:schemeClr val="tx2"/>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661D1029-8E22-DA2C-16D7-1ED4F957AE8D}"/>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54</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794354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DD514E-2FB7-358E-C6AA-2A936EC9E7B8}"/>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0829E8B3-FB91-2A59-DE47-DBFD097779FA}"/>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A4666645-C0B8-2E0B-B88F-C670204DE63A}"/>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5" name="Picture 14" descr="A diagram of a number of individuals&#10;&#10;AI-generated content may be incorrect.">
            <a:extLst>
              <a:ext uri="{FF2B5EF4-FFF2-40B4-BE49-F238E27FC236}">
                <a16:creationId xmlns:a16="http://schemas.microsoft.com/office/drawing/2014/main" id="{83EBAD0E-FFA6-BC3D-C198-2D2421475E49}"/>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3540369" y="1812168"/>
            <a:ext cx="8483135" cy="4971326"/>
          </a:xfrm>
          <a:prstGeom prst="rect">
            <a:avLst/>
          </a:prstGeom>
        </p:spPr>
      </p:pic>
      <p:sp>
        <p:nvSpPr>
          <p:cNvPr id="2" name="Title 1">
            <a:extLst>
              <a:ext uri="{FF2B5EF4-FFF2-40B4-BE49-F238E27FC236}">
                <a16:creationId xmlns:a16="http://schemas.microsoft.com/office/drawing/2014/main" id="{2F7742A8-3BB7-3E74-12CE-3F592BC86432}"/>
              </a:ext>
            </a:extLst>
          </p:cNvPr>
          <p:cNvSpPr>
            <a:spLocks noGrp="1"/>
          </p:cNvSpPr>
          <p:nvPr>
            <p:ph type="title"/>
          </p:nvPr>
        </p:nvSpPr>
        <p:spPr>
          <a:xfrm>
            <a:off x="322649" y="591383"/>
            <a:ext cx="9824241" cy="615015"/>
          </a:xfrm>
        </p:spPr>
        <p:txBody>
          <a:bodyPr>
            <a:normAutofit/>
          </a:bodyPr>
          <a:lstStyle/>
          <a:p>
            <a:pPr lvl="0">
              <a:defRPr/>
            </a:pPr>
            <a:r>
              <a:rPr lang="es-ES" err="1">
                <a:solidFill>
                  <a:srgbClr val="FFFFFF"/>
                </a:solidFill>
              </a:rPr>
              <a:t>Conclusion</a:t>
            </a:r>
            <a:r>
              <a:rPr lang="es-ES">
                <a:solidFill>
                  <a:srgbClr val="FFFFFF"/>
                </a:solidFill>
              </a:rPr>
              <a:t> </a:t>
            </a:r>
            <a:r>
              <a:rPr lang="es-ES" err="1">
                <a:solidFill>
                  <a:srgbClr val="FFFFFF"/>
                </a:solidFill>
              </a:rPr>
              <a:t>from</a:t>
            </a:r>
            <a:r>
              <a:rPr lang="es-ES">
                <a:solidFill>
                  <a:srgbClr val="FFFFFF"/>
                </a:solidFill>
              </a:rPr>
              <a:t> </a:t>
            </a:r>
            <a:r>
              <a:rPr lang="es-ES" err="1">
                <a:solidFill>
                  <a:srgbClr val="FFFFFF"/>
                </a:solidFill>
              </a:rPr>
              <a:t>bioFAD</a:t>
            </a:r>
            <a:r>
              <a:rPr lang="es-ES">
                <a:solidFill>
                  <a:srgbClr val="FFFFFF"/>
                </a:solidFill>
              </a:rPr>
              <a:t> </a:t>
            </a:r>
            <a:r>
              <a:rPr lang="es-ES" err="1">
                <a:solidFill>
                  <a:srgbClr val="FFFFFF"/>
                </a:solidFill>
              </a:rPr>
              <a:t>Trials</a:t>
            </a:r>
            <a:endParaRPr lang="es-ES">
              <a:solidFill>
                <a:srgbClr val="FFFFFF"/>
              </a:solidFill>
            </a:endParaRPr>
          </a:p>
        </p:txBody>
      </p:sp>
      <p:sp>
        <p:nvSpPr>
          <p:cNvPr id="7" name="Snip Single Corner Rectangle 6">
            <a:extLst>
              <a:ext uri="{FF2B5EF4-FFF2-40B4-BE49-F238E27FC236}">
                <a16:creationId xmlns:a16="http://schemas.microsoft.com/office/drawing/2014/main" id="{87AF8F4D-54C6-A0A5-62F0-9359C4475472}"/>
              </a:ext>
            </a:extLst>
          </p:cNvPr>
          <p:cNvSpPr/>
          <p:nvPr/>
        </p:nvSpPr>
        <p:spPr>
          <a:xfrm flipV="1">
            <a:off x="-2472773" y="1361261"/>
            <a:ext cx="784487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6FD8FCCF-3B48-E871-8B44-625748277A37}"/>
              </a:ext>
            </a:extLst>
          </p:cNvPr>
          <p:cNvSpPr>
            <a:spLocks noGrp="1"/>
          </p:cNvSpPr>
          <p:nvPr>
            <p:ph type="body" sz="quarter" idx="12"/>
          </p:nvPr>
        </p:nvSpPr>
        <p:spPr>
          <a:xfrm>
            <a:off x="354492" y="1429296"/>
            <a:ext cx="4727960" cy="438987"/>
          </a:xfrm>
        </p:spPr>
        <p:txBody>
          <a:bodyPr>
            <a:normAutofit/>
          </a:bodyPr>
          <a:lstStyle/>
          <a:p>
            <a:pPr lvl="0"/>
            <a:r>
              <a:rPr lang="en-US"/>
              <a:t>NEW ISSF TRIALS &amp; LARGE-SCALE DEPLOYMENT</a:t>
            </a:r>
          </a:p>
        </p:txBody>
      </p:sp>
      <p:cxnSp>
        <p:nvCxnSpPr>
          <p:cNvPr id="8" name="Straight Connector 7">
            <a:extLst>
              <a:ext uri="{FF2B5EF4-FFF2-40B4-BE49-F238E27FC236}">
                <a16:creationId xmlns:a16="http://schemas.microsoft.com/office/drawing/2014/main" id="{33139A68-634E-135B-F0B9-CC0F3BD671F8}"/>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9" name="Text Placeholder 4">
            <a:extLst>
              <a:ext uri="{FF2B5EF4-FFF2-40B4-BE49-F238E27FC236}">
                <a16:creationId xmlns:a16="http://schemas.microsoft.com/office/drawing/2014/main" id="{0C221963-73AA-EBAC-EC79-40DF8D090999}"/>
              </a:ext>
            </a:extLst>
          </p:cNvPr>
          <p:cNvSpPr txBox="1">
            <a:spLocks/>
          </p:cNvSpPr>
          <p:nvPr/>
        </p:nvSpPr>
        <p:spPr>
          <a:xfrm>
            <a:off x="5426631" y="1443973"/>
            <a:ext cx="5277173" cy="438986"/>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203D94"/>
                </a:solidFill>
                <a:effectLst/>
                <a:uLnTx/>
                <a:uFillTx/>
                <a:latin typeface="Arial" panose="020B0604020202020204"/>
                <a:ea typeface="+mn-ea"/>
                <a:cs typeface="+mn-cs"/>
              </a:rPr>
              <a:t>2018–PRESENT</a:t>
            </a:r>
          </a:p>
        </p:txBody>
      </p:sp>
      <p:sp>
        <p:nvSpPr>
          <p:cNvPr id="10" name="TextBox 9">
            <a:extLst>
              <a:ext uri="{FF2B5EF4-FFF2-40B4-BE49-F238E27FC236}">
                <a16:creationId xmlns:a16="http://schemas.microsoft.com/office/drawing/2014/main" id="{A13DFCA9-BBC2-D22C-36D9-32E8BF219CDE}"/>
              </a:ext>
            </a:extLst>
          </p:cNvPr>
          <p:cNvSpPr txBox="1"/>
          <p:nvPr/>
        </p:nvSpPr>
        <p:spPr>
          <a:xfrm>
            <a:off x="333106" y="2109691"/>
            <a:ext cx="3889068" cy="4585871"/>
          </a:xfrm>
          <a:prstGeom prst="rect">
            <a:avLst/>
          </a:prstGeom>
          <a:noFill/>
          <a:ln>
            <a:noFill/>
          </a:ln>
        </p:spPr>
        <p:txBody>
          <a:bodyPr wrap="square" rtlCol="0">
            <a:spAutoFit/>
          </a:bodyPr>
          <a:lstStyle/>
          <a:p>
            <a:pPr marL="19431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s-ES" b="1">
                <a:solidFill>
                  <a:srgbClr val="0C1114"/>
                </a:solidFill>
                <a:latin typeface="Arial" panose="020B0604020202020204" pitchFamily="34" charset="0"/>
                <a:cs typeface="Arial" panose="020B0604020202020204" pitchFamily="34" charset="0"/>
              </a:rPr>
              <a:t>A</a:t>
            </a:r>
            <a:r>
              <a:rPr kumimoji="0" lang="es-ES" b="1"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chieve</a:t>
            </a:r>
            <a:r>
              <a:rPr kumimoji="0" lang="es-ES"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similar </a:t>
            </a:r>
            <a:r>
              <a:rPr kumimoji="0" lang="es-ES" b="1"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catches</a:t>
            </a:r>
            <a:r>
              <a:rPr kumimoji="0" lang="es-ES"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and performance </a:t>
            </a:r>
            <a:r>
              <a:rPr kumimoji="0" lang="es-E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as </a:t>
            </a:r>
            <a:r>
              <a:rPr kumimoji="0" lang="es-ES"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conventional</a:t>
            </a:r>
            <a:r>
              <a:rPr kumimoji="0" lang="es-E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a:t>
            </a:r>
            <a:r>
              <a:rPr kumimoji="0" lang="es-ES"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FADs</a:t>
            </a:r>
            <a:endParaRPr kumimoji="0" lang="es-E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endParaRPr>
          </a:p>
          <a:p>
            <a:pPr marL="19431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Lifespan</a:t>
            </a:r>
            <a:r>
              <a:rPr kumimoji="0" lang="en-U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sets were made after </a:t>
            </a:r>
            <a:r>
              <a:rPr kumimoji="0" lang="en-US"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11 months at sea</a:t>
            </a:r>
            <a:r>
              <a:rPr kumimoji="0" lang="en-U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a:t>
            </a:r>
            <a:r>
              <a:rPr kumimoji="0" lang="en-US"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meeting fishers’ needs for lifespan</a:t>
            </a:r>
            <a:endParaRPr kumimoji="0" lang="en-U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endParaRPr>
          </a:p>
          <a:p>
            <a:pPr marL="19431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Success relies on </a:t>
            </a:r>
            <a:r>
              <a:rPr kumimoji="0" lang="en-US"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number of Jelly-FADs deployed</a:t>
            </a:r>
            <a:endParaRPr kumimoji="0" lang="en-US" b="0" i="0" u="none" strike="sng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endParaRPr>
          </a:p>
          <a:p>
            <a:pPr marL="19431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Ongoing tests </a:t>
            </a:r>
            <a:r>
              <a:rPr kumimoji="0" lang="en-U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w/ fleets from Korea, Taiwan, China, Spain, FSM, USA and Ecuador</a:t>
            </a:r>
          </a:p>
          <a:p>
            <a:pPr marL="19431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s-ES"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Next </a:t>
            </a:r>
            <a:r>
              <a:rPr kumimoji="0" lang="es-ES" b="1"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Steps</a:t>
            </a:r>
            <a:r>
              <a:rPr kumimoji="0" lang="es-E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Test a new </a:t>
            </a:r>
            <a:r>
              <a:rPr kumimoji="0" lang="es-ES"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generation</a:t>
            </a:r>
            <a:r>
              <a:rPr kumimoji="0" lang="es-E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a:t>
            </a:r>
            <a:r>
              <a:rPr kumimoji="0" lang="es-ES"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of</a:t>
            </a:r>
            <a:r>
              <a:rPr kumimoji="0" lang="es-E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a:t>
            </a:r>
            <a:r>
              <a:rPr kumimoji="0" lang="es-ES"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Jelly-FADs</a:t>
            </a:r>
            <a:r>
              <a:rPr kumimoji="0" lang="es-E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in </a:t>
            </a:r>
            <a:r>
              <a:rPr kumimoji="0" lang="es-ES"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controlled</a:t>
            </a:r>
            <a:r>
              <a:rPr kumimoji="0" lang="es-E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a:t>
            </a:r>
            <a:r>
              <a:rPr kumimoji="0" lang="es-ES"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conditions</a:t>
            </a:r>
            <a:endParaRPr kumimoji="0" lang="en-US"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endParaRPr>
          </a:p>
        </p:txBody>
      </p:sp>
      <p:sp>
        <p:nvSpPr>
          <p:cNvPr id="16" name="Rectangle 15">
            <a:extLst>
              <a:ext uri="{FF2B5EF4-FFF2-40B4-BE49-F238E27FC236}">
                <a16:creationId xmlns:a16="http://schemas.microsoft.com/office/drawing/2014/main" id="{C0F96CEC-66A1-EA4F-C65E-05E90A6EBB77}"/>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55</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459226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73BA9B-9C7A-8CEE-8741-E340DB97576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CED812E-635B-BB87-7911-B1956E41E3C1}"/>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D78F5A72-E64A-7138-BFCD-5FB002791ED4}"/>
              </a:ext>
            </a:extLst>
          </p:cNvPr>
          <p:cNvSpPr>
            <a:spLocks noGrp="1"/>
          </p:cNvSpPr>
          <p:nvPr>
            <p:ph type="title"/>
          </p:nvPr>
        </p:nvSpPr>
        <p:spPr>
          <a:xfrm>
            <a:off x="322650" y="594360"/>
            <a:ext cx="8899498" cy="615015"/>
          </a:xfrm>
        </p:spPr>
        <p:txBody>
          <a:bodyPr/>
          <a:lstStyle/>
          <a:p>
            <a:r>
              <a:rPr lang="en-US"/>
              <a:t>Management Measures on Biodegradable FADs</a:t>
            </a:r>
          </a:p>
        </p:txBody>
      </p:sp>
      <p:cxnSp>
        <p:nvCxnSpPr>
          <p:cNvPr id="6" name="Straight Connector 5">
            <a:extLst>
              <a:ext uri="{FF2B5EF4-FFF2-40B4-BE49-F238E27FC236}">
                <a16:creationId xmlns:a16="http://schemas.microsoft.com/office/drawing/2014/main" id="{0819EE85-E12B-3424-7400-BABDF1C90258}"/>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descr="Map&#10;&#10;Description automatically generated">
            <a:extLst>
              <a:ext uri="{FF2B5EF4-FFF2-40B4-BE49-F238E27FC236}">
                <a16:creationId xmlns:a16="http://schemas.microsoft.com/office/drawing/2014/main" id="{417F9DDF-61B9-D3C8-2FE3-9AD81D832BF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034590" y="1694019"/>
            <a:ext cx="5773351" cy="3330828"/>
          </a:xfrm>
          <a:prstGeom prst="rect">
            <a:avLst/>
          </a:prstGeom>
        </p:spPr>
      </p:pic>
      <p:graphicFrame>
        <p:nvGraphicFramePr>
          <p:cNvPr id="9" name="Table 8">
            <a:extLst>
              <a:ext uri="{FF2B5EF4-FFF2-40B4-BE49-F238E27FC236}">
                <a16:creationId xmlns:a16="http://schemas.microsoft.com/office/drawing/2014/main" id="{0F8CE41F-7649-8551-BA87-986A72F94EAD}"/>
              </a:ext>
            </a:extLst>
          </p:cNvPr>
          <p:cNvGraphicFramePr>
            <a:graphicFrameLocks noGrp="1"/>
          </p:cNvGraphicFramePr>
          <p:nvPr>
            <p:extLst>
              <p:ext uri="{D42A27DB-BD31-4B8C-83A1-F6EECF244321}">
                <p14:modId xmlns:p14="http://schemas.microsoft.com/office/powerpoint/2010/main" val="3138835463"/>
              </p:ext>
            </p:extLst>
          </p:nvPr>
        </p:nvGraphicFramePr>
        <p:xfrm>
          <a:off x="449330" y="1674324"/>
          <a:ext cx="5283812" cy="3108960"/>
        </p:xfrm>
        <a:graphic>
          <a:graphicData uri="http://schemas.openxmlformats.org/drawingml/2006/table">
            <a:tbl>
              <a:tblPr firstRow="1" bandRow="1">
                <a:tableStyleId>{5C22544A-7EE6-4342-B048-85BDC9FD1C3A}</a:tableStyleId>
              </a:tblPr>
              <a:tblGrid>
                <a:gridCol w="1230857">
                  <a:extLst>
                    <a:ext uri="{9D8B030D-6E8A-4147-A177-3AD203B41FA5}">
                      <a16:colId xmlns:a16="http://schemas.microsoft.com/office/drawing/2014/main" val="1684258195"/>
                    </a:ext>
                  </a:extLst>
                </a:gridCol>
                <a:gridCol w="4052955">
                  <a:extLst>
                    <a:ext uri="{9D8B030D-6E8A-4147-A177-3AD203B41FA5}">
                      <a16:colId xmlns:a16="http://schemas.microsoft.com/office/drawing/2014/main" val="549921005"/>
                    </a:ext>
                  </a:extLst>
                </a:gridCol>
              </a:tblGrid>
              <a:tr h="370840">
                <a:tc>
                  <a:txBody>
                    <a:bodyPr/>
                    <a:lstStyle/>
                    <a:p>
                      <a:r>
                        <a:rPr lang="en-US" sz="1600">
                          <a:solidFill>
                            <a:schemeClr val="tx1"/>
                          </a:solidFill>
                        </a:rPr>
                        <a:t>RFMO</a:t>
                      </a:r>
                    </a:p>
                  </a:txBody>
                  <a:tcPr marL="182880" marR="182880" marT="91440" marB="91440" anchor="ctr">
                    <a:lnR w="12700" cap="flat" cmpd="sng" algn="ctr">
                      <a:solidFill>
                        <a:schemeClr val="tx1"/>
                      </a:solidFill>
                      <a:prstDash val="solid"/>
                      <a:round/>
                      <a:headEnd type="none" w="med" len="med"/>
                      <a:tailEnd type="none" w="med" len="med"/>
                    </a:lnR>
                    <a:lnB w="19050" cap="flat" cmpd="sng" algn="ctr">
                      <a:solidFill>
                        <a:schemeClr val="tx1"/>
                      </a:solidFill>
                      <a:prstDash val="solid"/>
                      <a:round/>
                      <a:headEnd type="none" w="med" len="med"/>
                      <a:tailEnd type="none" w="med" len="med"/>
                    </a:lnB>
                    <a:noFill/>
                  </a:tcPr>
                </a:tc>
                <a:tc>
                  <a:txBody>
                    <a:bodyPr/>
                    <a:lstStyle/>
                    <a:p>
                      <a:r>
                        <a:rPr lang="en-US" sz="1600">
                          <a:solidFill>
                            <a:schemeClr val="tx1"/>
                          </a:solidFill>
                        </a:rPr>
                        <a:t>Management Measures</a:t>
                      </a:r>
                    </a:p>
                  </a:txBody>
                  <a:tcPr marL="182880" marR="182880" marT="91440" marB="91440" anchor="ctr">
                    <a:lnL w="12700" cap="flat" cmpd="sng" algn="ctr">
                      <a:solidFill>
                        <a:schemeClr val="tx1"/>
                      </a:solidFill>
                      <a:prstDash val="solid"/>
                      <a:round/>
                      <a:headEnd type="none" w="med" len="med"/>
                      <a:tailEnd type="none" w="med" len="med"/>
                    </a:lnL>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764765246"/>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IATTC 2023</a:t>
                      </a:r>
                    </a:p>
                  </a:txBody>
                  <a:tcPr marL="182880" marR="182880" marT="91440" marB="91440" anchor="ctr">
                    <a:lnR w="1270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3DB">
                        <a:alpha val="74902"/>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Stepwise</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implementation</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from</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2026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to</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2029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Except</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plastic</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flotation</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In 2030, decide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about</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plastic</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flotation</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r>
                    </a:p>
                  </a:txBody>
                  <a:tcPr marL="502920" marR="0" marT="91440" marB="91440">
                    <a:lnL w="12700" cap="flat" cmpd="sng" algn="ctr">
                      <a:solidFill>
                        <a:schemeClr val="tx1"/>
                      </a:solidFill>
                      <a:prstDash val="solid"/>
                      <a:round/>
                      <a:headEnd type="none" w="med" len="med"/>
                      <a:tailEnd type="none" w="med" len="med"/>
                    </a:lnL>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00298678"/>
                  </a:ext>
                </a:extLst>
              </a:tr>
              <a:tr h="370840">
                <a:tc>
                  <a:txBody>
                    <a:bodyPr/>
                    <a:lstStyle/>
                    <a:p>
                      <a:r>
                        <a:rPr kumimoji="0" lang="es-ES" sz="1600"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WCPFC</a:t>
                      </a:r>
                      <a:endParaRPr lang="en-US" sz="1600">
                        <a:latin typeface="Arial" panose="020B0604020202020204" pitchFamily="34" charset="0"/>
                        <a:cs typeface="Arial" panose="020B0604020202020204" pitchFamily="34" charset="0"/>
                      </a:endParaRPr>
                    </a:p>
                  </a:txBody>
                  <a:tcPr marL="182880" marR="182880" marT="91440" marB="9144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B8E3E0">
                        <a:alpha val="5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Not</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required</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but</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encouraged</a:t>
                      </a:r>
                      <a:endPar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a:txBody>
                  <a:tcPr marL="502920" marR="0" marT="91440" marB="9144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30302867"/>
                  </a:ext>
                </a:extLst>
              </a:tr>
              <a:tr h="370840">
                <a:tc>
                  <a:txBody>
                    <a:bodyPr/>
                    <a:lstStyle/>
                    <a:p>
                      <a:r>
                        <a:rPr kumimoji="0" lang="es-ES" sz="1600"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IOTC</a:t>
                      </a:r>
                      <a:endParaRPr lang="en-US" sz="1600">
                        <a:latin typeface="Arial" panose="020B0604020202020204" pitchFamily="34" charset="0"/>
                        <a:cs typeface="Arial" panose="020B0604020202020204" pitchFamily="34" charset="0"/>
                      </a:endParaRPr>
                    </a:p>
                  </a:txBody>
                  <a:tcPr marL="182880" marR="182880" marT="91440" marB="9144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C3D3DB">
                        <a:alpha val="74902"/>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Stepwise</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implementation</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from</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2026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to</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2030.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Including</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flotation</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p>
                  </a:txBody>
                  <a:tcPr marL="502920" marR="0" marT="91440" marB="9144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6283583"/>
                  </a:ext>
                </a:extLst>
              </a:tr>
              <a:tr h="370840">
                <a:tc>
                  <a:txBody>
                    <a:bodyPr/>
                    <a:lstStyle/>
                    <a:p>
                      <a:r>
                        <a:rPr kumimoji="0" lang="es-ES" sz="1600" b="1"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ICCAT</a:t>
                      </a:r>
                      <a:endParaRPr lang="en-US" sz="1600">
                        <a:latin typeface="Arial" panose="020B0604020202020204" pitchFamily="34" charset="0"/>
                        <a:cs typeface="Arial" panose="020B0604020202020204" pitchFamily="34" charset="0"/>
                      </a:endParaRPr>
                    </a:p>
                  </a:txBody>
                  <a:tcPr marL="182880" marR="182880" marT="91440" marB="9144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rgbClr val="C3E7E5">
                        <a:alpha val="50196"/>
                      </a:srgb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Stepwise</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b="1"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implementation</a:t>
                      </a:r>
                      <a:r>
                        <a:rPr kumimoji="0" lang="es-ES" sz="1600" b="1"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from</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2025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to</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2028.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Including</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 </a:t>
                      </a:r>
                      <a:r>
                        <a:rPr kumimoji="0" lang="es-ES" sz="1600" i="0" u="none" strike="noStrike" kern="1200" cap="none" spc="0" normalizeH="0" baseline="0" noProof="0" err="1">
                          <a:ln>
                            <a:noFill/>
                          </a:ln>
                          <a:solidFill>
                            <a:schemeClr val="tx1"/>
                          </a:solidFill>
                          <a:effectLst/>
                          <a:uLnTx/>
                          <a:uFillTx/>
                          <a:latin typeface="Arial" panose="020B0604020202020204" pitchFamily="34" charset="0"/>
                          <a:ea typeface="+mn-ea"/>
                          <a:cs typeface="Arial" panose="020B0604020202020204" pitchFamily="34" charset="0"/>
                        </a:rPr>
                        <a:t>flotation</a:t>
                      </a:r>
                      <a:r>
                        <a:rPr kumimoji="0" lang="es-ES" sz="1600" i="0" u="none" strike="noStrike" kern="120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a:t>
                      </a:r>
                    </a:p>
                  </a:txBody>
                  <a:tcPr marL="502920" marR="0" marT="91440" marB="91440">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4131247314"/>
                  </a:ext>
                </a:extLst>
              </a:tr>
            </a:tbl>
          </a:graphicData>
        </a:graphic>
      </p:graphicFrame>
      <p:pic>
        <p:nvPicPr>
          <p:cNvPr id="15" name="Picture 14">
            <a:extLst>
              <a:ext uri="{FF2B5EF4-FFF2-40B4-BE49-F238E27FC236}">
                <a16:creationId xmlns:a16="http://schemas.microsoft.com/office/drawing/2014/main" id="{F126F2AF-A26E-522B-29F9-465F6ABCD75F}"/>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1760363" y="3084869"/>
            <a:ext cx="315488" cy="315488"/>
          </a:xfrm>
          <a:prstGeom prst="rect">
            <a:avLst/>
          </a:prstGeom>
        </p:spPr>
      </p:pic>
      <p:pic>
        <p:nvPicPr>
          <p:cNvPr id="19" name="Picture 18">
            <a:extLst>
              <a:ext uri="{FF2B5EF4-FFF2-40B4-BE49-F238E27FC236}">
                <a16:creationId xmlns:a16="http://schemas.microsoft.com/office/drawing/2014/main" id="{90715989-C6A9-21B6-4EBE-E5FD98652594}"/>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760363" y="2173975"/>
            <a:ext cx="315488" cy="315488"/>
          </a:xfrm>
          <a:prstGeom prst="rect">
            <a:avLst/>
          </a:prstGeom>
        </p:spPr>
      </p:pic>
      <p:pic>
        <p:nvPicPr>
          <p:cNvPr id="20" name="Picture 19">
            <a:extLst>
              <a:ext uri="{FF2B5EF4-FFF2-40B4-BE49-F238E27FC236}">
                <a16:creationId xmlns:a16="http://schemas.microsoft.com/office/drawing/2014/main" id="{850FEBAD-F448-4348-CA1D-1BAFB0F0B127}"/>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760363" y="3597187"/>
            <a:ext cx="315488" cy="315488"/>
          </a:xfrm>
          <a:prstGeom prst="rect">
            <a:avLst/>
          </a:prstGeom>
        </p:spPr>
      </p:pic>
      <p:pic>
        <p:nvPicPr>
          <p:cNvPr id="21" name="Picture 20">
            <a:extLst>
              <a:ext uri="{FF2B5EF4-FFF2-40B4-BE49-F238E27FC236}">
                <a16:creationId xmlns:a16="http://schemas.microsoft.com/office/drawing/2014/main" id="{5852739C-86C8-B3C1-95C2-99A35D86E577}"/>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1760363" y="4279970"/>
            <a:ext cx="315488" cy="315488"/>
          </a:xfrm>
          <a:prstGeom prst="rect">
            <a:avLst/>
          </a:prstGeom>
        </p:spPr>
      </p:pic>
      <p:sp>
        <p:nvSpPr>
          <p:cNvPr id="24" name="Rectangle 23">
            <a:extLst>
              <a:ext uri="{FF2B5EF4-FFF2-40B4-BE49-F238E27FC236}">
                <a16:creationId xmlns:a16="http://schemas.microsoft.com/office/drawing/2014/main" id="{338E4BE7-22BD-E818-745C-E11D1B9FCEA9}"/>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56</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3440908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6696D-952D-317A-522C-F1A51CC27AE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955B1AE-FD36-BD0B-B0D3-82F22A7EE33D}"/>
              </a:ext>
            </a:extLst>
          </p:cNvPr>
          <p:cNvSpPr>
            <a:spLocks noGrp="1"/>
          </p:cNvSpPr>
          <p:nvPr>
            <p:ph type="title"/>
          </p:nvPr>
        </p:nvSpPr>
        <p:spPr>
          <a:xfrm>
            <a:off x="322650" y="594360"/>
            <a:ext cx="8899498" cy="615015"/>
          </a:xfrm>
        </p:spPr>
        <p:txBody>
          <a:bodyPr/>
          <a:lstStyle/>
          <a:p>
            <a:r>
              <a:rPr lang="en-US"/>
              <a:t>Chronological Hierarchy of Bycatch Mitigation</a:t>
            </a:r>
          </a:p>
        </p:txBody>
      </p:sp>
      <p:cxnSp>
        <p:nvCxnSpPr>
          <p:cNvPr id="19" name="Straight Arrow Connector 18">
            <a:extLst>
              <a:ext uri="{FF2B5EF4-FFF2-40B4-BE49-F238E27FC236}">
                <a16:creationId xmlns:a16="http://schemas.microsoft.com/office/drawing/2014/main" id="{10A5178B-3FDE-85C0-67AB-EC51BFD86792}"/>
              </a:ext>
            </a:extLst>
          </p:cNvPr>
          <p:cNvCxnSpPr>
            <a:cxnSpLocks/>
            <a:stCxn id="21" idx="3"/>
            <a:endCxn id="25" idx="1"/>
          </p:cNvCxnSpPr>
          <p:nvPr/>
        </p:nvCxnSpPr>
        <p:spPr>
          <a:xfrm>
            <a:off x="2279374"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3761D9E0-B5F4-CBCD-D89E-CEC7F08832E0}"/>
              </a:ext>
            </a:extLst>
          </p:cNvPr>
          <p:cNvSpPr txBox="1">
            <a:spLocks/>
          </p:cNvSpPr>
          <p:nvPr/>
        </p:nvSpPr>
        <p:spPr>
          <a:xfrm>
            <a:off x="428160" y="3135508"/>
            <a:ext cx="1851214" cy="1292662"/>
          </a:xfrm>
          <a:prstGeom prst="rect">
            <a:avLst/>
          </a:prstGeom>
          <a:solidFill>
            <a:srgbClr val="589CA1">
              <a:alpha val="49954"/>
            </a:srgb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Passive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Mitigation</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207D8162-C259-67BC-DFAA-E464CDAB12CD}"/>
              </a:ext>
            </a:extLst>
          </p:cNvPr>
          <p:cNvSpPr txBox="1">
            <a:spLocks/>
          </p:cNvSpPr>
          <p:nvPr/>
        </p:nvSpPr>
        <p:spPr>
          <a:xfrm>
            <a:off x="2795489" y="3135508"/>
            <a:ext cx="1851214" cy="1292662"/>
          </a:xfrm>
          <a:prstGeom prst="rect">
            <a:avLst/>
          </a:prstGeom>
          <a:solidFill>
            <a:schemeClr val="bg1"/>
          </a:solidFill>
          <a:ln w="38100">
            <a:solidFill>
              <a:schemeClr val="accent5"/>
            </a:solid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Avoid</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Before</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Setting</a:t>
            </a:r>
            <a:endParaRPr kumimoji="0" lang="es-ES" sz="1800" b="1"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2D5276B4-9741-46BB-1A07-7558FA2D2A61}"/>
              </a:ext>
            </a:extLst>
          </p:cNvPr>
          <p:cNvSpPr txBox="1">
            <a:spLocks/>
          </p:cNvSpPr>
          <p:nvPr/>
        </p:nvSpPr>
        <p:spPr>
          <a:xfrm>
            <a:off x="5162818" y="3135508"/>
            <a:ext cx="1851214" cy="1292662"/>
          </a:xfrm>
          <a:prstGeom prst="rect">
            <a:avLst/>
          </a:prstGeom>
          <a:solidFill>
            <a:srgbClr val="589CA1">
              <a:alpha val="50196"/>
            </a:srgbClr>
          </a:solidFill>
          <a:ln w="1905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Release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from</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the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Net</a:t>
            </a:r>
          </a:p>
        </p:txBody>
      </p:sp>
      <p:sp>
        <p:nvSpPr>
          <p:cNvPr id="28" name="TextBox 27">
            <a:extLst>
              <a:ext uri="{FF2B5EF4-FFF2-40B4-BE49-F238E27FC236}">
                <a16:creationId xmlns:a16="http://schemas.microsoft.com/office/drawing/2014/main" id="{C2AB497F-80F5-4ADA-7D53-55CA517290E6}"/>
              </a:ext>
            </a:extLst>
          </p:cNvPr>
          <p:cNvSpPr txBox="1">
            <a:spLocks/>
          </p:cNvSpPr>
          <p:nvPr/>
        </p:nvSpPr>
        <p:spPr>
          <a:xfrm>
            <a:off x="7530147" y="3135508"/>
            <a:ext cx="1851214" cy="1292662"/>
          </a:xfrm>
          <a:prstGeom prst="rect">
            <a:avLst/>
          </a:prstGeom>
          <a:solidFill>
            <a:srgbClr val="589CA1">
              <a:alpha val="50196"/>
            </a:srgbClr>
          </a:solidFill>
          <a:ln w="1905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Release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from</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the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Deck</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4DE71EC0-410E-3A44-6CEF-6BFB6B936A54}"/>
              </a:ext>
            </a:extLst>
          </p:cNvPr>
          <p:cNvSpPr txBox="1">
            <a:spLocks/>
          </p:cNvSpPr>
          <p:nvPr/>
        </p:nvSpPr>
        <p:spPr>
          <a:xfrm>
            <a:off x="9897476" y="3135509"/>
            <a:ext cx="1851214" cy="1292661"/>
          </a:xfrm>
          <a:prstGeom prst="rect">
            <a:avLst/>
          </a:prstGeom>
          <a:solidFill>
            <a:srgbClr val="589CA1">
              <a:alpha val="50196"/>
            </a:srgbClr>
          </a:solidFill>
          <a:ln w="19050">
            <a:noFill/>
          </a:ln>
        </p:spPr>
        <p:txBody>
          <a:bodyPr wrap="square" lIns="182880" tIns="365760" rIns="182880" bIns="36576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Offsets</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Straight Arrow Connector 31">
            <a:extLst>
              <a:ext uri="{FF2B5EF4-FFF2-40B4-BE49-F238E27FC236}">
                <a16:creationId xmlns:a16="http://schemas.microsoft.com/office/drawing/2014/main" id="{863B3AE6-3791-8810-1794-254C4EC4E2F8}"/>
              </a:ext>
            </a:extLst>
          </p:cNvPr>
          <p:cNvCxnSpPr>
            <a:cxnSpLocks/>
            <a:stCxn id="25" idx="3"/>
            <a:endCxn id="26" idx="1"/>
          </p:cNvCxnSpPr>
          <p:nvPr/>
        </p:nvCxnSpPr>
        <p:spPr>
          <a:xfrm>
            <a:off x="4646703"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7EA8C3DD-F1BD-D6E9-1897-AA9D5A7BAEFB}"/>
              </a:ext>
            </a:extLst>
          </p:cNvPr>
          <p:cNvCxnSpPr>
            <a:cxnSpLocks/>
            <a:stCxn id="26" idx="3"/>
            <a:endCxn id="28" idx="1"/>
          </p:cNvCxnSpPr>
          <p:nvPr/>
        </p:nvCxnSpPr>
        <p:spPr>
          <a:xfrm>
            <a:off x="7014032"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82812806-05DB-CBDB-93E9-39FCAB328834}"/>
              </a:ext>
            </a:extLst>
          </p:cNvPr>
          <p:cNvCxnSpPr>
            <a:cxnSpLocks/>
            <a:stCxn id="28" idx="3"/>
            <a:endCxn id="29" idx="1"/>
          </p:cNvCxnSpPr>
          <p:nvPr/>
        </p:nvCxnSpPr>
        <p:spPr>
          <a:xfrm>
            <a:off x="9381361" y="3781839"/>
            <a:ext cx="516115" cy="1"/>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C80C614-39B0-C82A-DA41-2EE82426DFA5}"/>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57</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47962005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C3DF8-D2F5-5B58-5BF1-79FDDCD5BB0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E9ADA91-9605-9FD7-24D7-89787F0AC27C}"/>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5090CCBA-BFAC-7A81-3BC8-D3F8BE879DCB}"/>
              </a:ext>
            </a:extLst>
          </p:cNvPr>
          <p:cNvSpPr>
            <a:spLocks noGrp="1"/>
          </p:cNvSpPr>
          <p:nvPr>
            <p:ph type="title"/>
          </p:nvPr>
        </p:nvSpPr>
        <p:spPr>
          <a:xfrm>
            <a:off x="322650" y="594360"/>
            <a:ext cx="8899498" cy="615015"/>
          </a:xfrm>
        </p:spPr>
        <p:txBody>
          <a:bodyPr/>
          <a:lstStyle/>
          <a:p>
            <a:r>
              <a:rPr lang="en-US"/>
              <a:t>Acoustic Discrimination</a:t>
            </a:r>
          </a:p>
        </p:txBody>
      </p:sp>
      <p:cxnSp>
        <p:nvCxnSpPr>
          <p:cNvPr id="6" name="Straight Connector 5">
            <a:extLst>
              <a:ext uri="{FF2B5EF4-FFF2-40B4-BE49-F238E27FC236}">
                <a16:creationId xmlns:a16="http://schemas.microsoft.com/office/drawing/2014/main" id="{7B9227BA-306E-DDFB-9706-DBA3256F309B}"/>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2F249B02-2D86-C38E-16C0-15FE0C6FDD3E}"/>
              </a:ext>
            </a:extLst>
          </p:cNvPr>
          <p:cNvGrpSpPr/>
          <p:nvPr/>
        </p:nvGrpSpPr>
        <p:grpSpPr>
          <a:xfrm>
            <a:off x="2508594" y="1752265"/>
            <a:ext cx="7174813" cy="4709120"/>
            <a:chOff x="2444372" y="2066486"/>
            <a:chExt cx="6213810" cy="4078375"/>
          </a:xfrm>
        </p:grpSpPr>
        <p:sp>
          <p:nvSpPr>
            <p:cNvPr id="5" name="Flecha derecha 7">
              <a:extLst>
                <a:ext uri="{FF2B5EF4-FFF2-40B4-BE49-F238E27FC236}">
                  <a16:creationId xmlns:a16="http://schemas.microsoft.com/office/drawing/2014/main" id="{2E09AA97-42C5-82A3-DAF5-5BBC7950D163}"/>
                </a:ext>
              </a:extLst>
            </p:cNvPr>
            <p:cNvSpPr/>
            <p:nvPr/>
          </p:nvSpPr>
          <p:spPr>
            <a:xfrm>
              <a:off x="4750781" y="3558070"/>
              <a:ext cx="1412543" cy="403619"/>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7" name="Group 6">
              <a:extLst>
                <a:ext uri="{FF2B5EF4-FFF2-40B4-BE49-F238E27FC236}">
                  <a16:creationId xmlns:a16="http://schemas.microsoft.com/office/drawing/2014/main" id="{676AF724-96DD-2DC1-2B00-CB9D7F65C0FF}"/>
                </a:ext>
              </a:extLst>
            </p:cNvPr>
            <p:cNvGrpSpPr/>
            <p:nvPr/>
          </p:nvGrpSpPr>
          <p:grpSpPr>
            <a:xfrm>
              <a:off x="2444372" y="2066486"/>
              <a:ext cx="2493179" cy="3701511"/>
              <a:chOff x="1553457" y="2066486"/>
              <a:chExt cx="2493179" cy="3701511"/>
            </a:xfrm>
          </p:grpSpPr>
          <p:grpSp>
            <p:nvGrpSpPr>
              <p:cNvPr id="56" name="Group 3">
                <a:extLst>
                  <a:ext uri="{FF2B5EF4-FFF2-40B4-BE49-F238E27FC236}">
                    <a16:creationId xmlns:a16="http://schemas.microsoft.com/office/drawing/2014/main" id="{19E0558B-B60B-1044-1514-8BEBEC7B4B53}"/>
                  </a:ext>
                </a:extLst>
              </p:cNvPr>
              <p:cNvGrpSpPr/>
              <p:nvPr/>
            </p:nvGrpSpPr>
            <p:grpSpPr>
              <a:xfrm>
                <a:off x="1941854" y="2847453"/>
                <a:ext cx="1716384" cy="2920544"/>
                <a:chOff x="794024" y="2268148"/>
                <a:chExt cx="2243835" cy="3818038"/>
              </a:xfrm>
            </p:grpSpPr>
            <p:grpSp>
              <p:nvGrpSpPr>
                <p:cNvPr id="58" name="Agrupar 98">
                  <a:extLst>
                    <a:ext uri="{FF2B5EF4-FFF2-40B4-BE49-F238E27FC236}">
                      <a16:creationId xmlns:a16="http://schemas.microsoft.com/office/drawing/2014/main" id="{177FAEFC-44E9-FD23-3996-59A103B36675}"/>
                    </a:ext>
                  </a:extLst>
                </p:cNvPr>
                <p:cNvGrpSpPr/>
                <p:nvPr/>
              </p:nvGrpSpPr>
              <p:grpSpPr>
                <a:xfrm>
                  <a:off x="794024" y="2268148"/>
                  <a:ext cx="2243835" cy="3818038"/>
                  <a:chOff x="1136032" y="2488766"/>
                  <a:chExt cx="2622872" cy="4210448"/>
                </a:xfrm>
              </p:grpSpPr>
              <p:grpSp>
                <p:nvGrpSpPr>
                  <p:cNvPr id="62" name="3 Grupo">
                    <a:extLst>
                      <a:ext uri="{FF2B5EF4-FFF2-40B4-BE49-F238E27FC236}">
                        <a16:creationId xmlns:a16="http://schemas.microsoft.com/office/drawing/2014/main" id="{CB0B29D2-CEED-5A37-C0AF-98A8355A0F90}"/>
                      </a:ext>
                    </a:extLst>
                  </p:cNvPr>
                  <p:cNvGrpSpPr/>
                  <p:nvPr/>
                </p:nvGrpSpPr>
                <p:grpSpPr>
                  <a:xfrm>
                    <a:off x="1136032" y="3381292"/>
                    <a:ext cx="2622872" cy="3317922"/>
                    <a:chOff x="3230716" y="2669756"/>
                    <a:chExt cx="4134425" cy="4819567"/>
                  </a:xfrm>
                </p:grpSpPr>
                <p:sp>
                  <p:nvSpPr>
                    <p:cNvPr id="68" name="Oval 8">
                      <a:extLst>
                        <a:ext uri="{FF2B5EF4-FFF2-40B4-BE49-F238E27FC236}">
                          <a16:creationId xmlns:a16="http://schemas.microsoft.com/office/drawing/2014/main" id="{B28A1789-A716-969A-5BC8-11F139B37BB8}"/>
                        </a:ext>
                      </a:extLst>
                    </p:cNvPr>
                    <p:cNvSpPr>
                      <a:spLocks noChangeArrowheads="1"/>
                    </p:cNvSpPr>
                    <p:nvPr/>
                  </p:nvSpPr>
                  <p:spPr bwMode="auto">
                    <a:xfrm>
                      <a:off x="3241850" y="6640254"/>
                      <a:ext cx="4123291" cy="849069"/>
                    </a:xfrm>
                    <a:prstGeom prst="ellipse">
                      <a:avLst/>
                    </a:prstGeom>
                    <a:solidFill>
                      <a:schemeClr val="bg1"/>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104287" tIns="52144" rIns="104287" bIns="5214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69" name="Oval 9">
                      <a:extLst>
                        <a:ext uri="{FF2B5EF4-FFF2-40B4-BE49-F238E27FC236}">
                          <a16:creationId xmlns:a16="http://schemas.microsoft.com/office/drawing/2014/main" id="{7B0A3182-360F-0F04-0AEA-D65110CB5F20}"/>
                        </a:ext>
                      </a:extLst>
                    </p:cNvPr>
                    <p:cNvSpPr>
                      <a:spLocks noChangeArrowheads="1"/>
                    </p:cNvSpPr>
                    <p:nvPr/>
                  </p:nvSpPr>
                  <p:spPr bwMode="auto">
                    <a:xfrm>
                      <a:off x="3830096" y="5209964"/>
                      <a:ext cx="2944943" cy="670503"/>
                    </a:xfrm>
                    <a:prstGeom prst="ellipse">
                      <a:avLst/>
                    </a:prstGeom>
                    <a:noFill/>
                    <a:ln w="952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104287" tIns="52144" rIns="104287" bIns="52144"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0" name="Oval 10">
                      <a:extLst>
                        <a:ext uri="{FF2B5EF4-FFF2-40B4-BE49-F238E27FC236}">
                          <a16:creationId xmlns:a16="http://schemas.microsoft.com/office/drawing/2014/main" id="{D8AAAD0F-CD3F-129A-855F-A1ADCA83F52A}"/>
                        </a:ext>
                      </a:extLst>
                    </p:cNvPr>
                    <p:cNvSpPr>
                      <a:spLocks noChangeArrowheads="1"/>
                    </p:cNvSpPr>
                    <p:nvPr/>
                  </p:nvSpPr>
                  <p:spPr bwMode="auto">
                    <a:xfrm>
                      <a:off x="4436899" y="3525829"/>
                      <a:ext cx="1664532" cy="392148"/>
                    </a:xfrm>
                    <a:prstGeom prst="ellipse">
                      <a:avLst/>
                    </a:prstGeom>
                    <a:noFill/>
                    <a:ln w="952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104287" tIns="52144" rIns="104287" bIns="52144"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1" name="Line 20">
                      <a:extLst>
                        <a:ext uri="{FF2B5EF4-FFF2-40B4-BE49-F238E27FC236}">
                          <a16:creationId xmlns:a16="http://schemas.microsoft.com/office/drawing/2014/main" id="{0034B15D-0DE2-18A0-5F43-2D36C0630CCF}"/>
                        </a:ext>
                      </a:extLst>
                    </p:cNvPr>
                    <p:cNvSpPr>
                      <a:spLocks noChangeShapeType="1"/>
                    </p:cNvSpPr>
                    <p:nvPr/>
                  </p:nvSpPr>
                  <p:spPr bwMode="auto">
                    <a:xfrm flipH="1">
                      <a:off x="3230716" y="2669757"/>
                      <a:ext cx="1608862" cy="4395906"/>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04287" tIns="52144" rIns="104287" bIns="52144"/>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72" name="Line 21">
                      <a:extLst>
                        <a:ext uri="{FF2B5EF4-FFF2-40B4-BE49-F238E27FC236}">
                          <a16:creationId xmlns:a16="http://schemas.microsoft.com/office/drawing/2014/main" id="{24271135-8C43-1895-70F7-AC228432C634}"/>
                        </a:ext>
                      </a:extLst>
                    </p:cNvPr>
                    <p:cNvSpPr>
                      <a:spLocks noChangeShapeType="1"/>
                    </p:cNvSpPr>
                    <p:nvPr/>
                  </p:nvSpPr>
                  <p:spPr bwMode="auto">
                    <a:xfrm>
                      <a:off x="5708029" y="2669756"/>
                      <a:ext cx="1657110" cy="4390655"/>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04287" tIns="52144" rIns="104287" bIns="52144"/>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grpSp>
                <p:nvGrpSpPr>
                  <p:cNvPr id="63" name="Agrupar 85">
                    <a:extLst>
                      <a:ext uri="{FF2B5EF4-FFF2-40B4-BE49-F238E27FC236}">
                        <a16:creationId xmlns:a16="http://schemas.microsoft.com/office/drawing/2014/main" id="{2140772C-7577-623D-783B-9DA80C44B29C}"/>
                      </a:ext>
                    </a:extLst>
                  </p:cNvPr>
                  <p:cNvGrpSpPr/>
                  <p:nvPr/>
                </p:nvGrpSpPr>
                <p:grpSpPr>
                  <a:xfrm>
                    <a:off x="1672717" y="2488766"/>
                    <a:ext cx="1440930" cy="892525"/>
                    <a:chOff x="1655553" y="2488766"/>
                    <a:chExt cx="1440930" cy="892525"/>
                  </a:xfrm>
                </p:grpSpPr>
                <p:sp>
                  <p:nvSpPr>
                    <p:cNvPr id="64" name="Trapecio 83">
                      <a:extLst>
                        <a:ext uri="{FF2B5EF4-FFF2-40B4-BE49-F238E27FC236}">
                          <a16:creationId xmlns:a16="http://schemas.microsoft.com/office/drawing/2014/main" id="{81CC2435-89A4-69CA-C93A-D10B00FB1722}"/>
                        </a:ext>
                      </a:extLst>
                    </p:cNvPr>
                    <p:cNvSpPr/>
                    <p:nvPr/>
                  </p:nvSpPr>
                  <p:spPr>
                    <a:xfrm rot="10800000">
                      <a:off x="2091999" y="3003685"/>
                      <a:ext cx="658942" cy="377606"/>
                    </a:xfrm>
                    <a:prstGeom prst="trapezoid">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65" name="Agrupar 84">
                      <a:extLst>
                        <a:ext uri="{FF2B5EF4-FFF2-40B4-BE49-F238E27FC236}">
                          <a16:creationId xmlns:a16="http://schemas.microsoft.com/office/drawing/2014/main" id="{CA8CF516-E99E-580C-80E5-6A3CE5F41CD6}"/>
                        </a:ext>
                      </a:extLst>
                    </p:cNvPr>
                    <p:cNvGrpSpPr/>
                    <p:nvPr/>
                  </p:nvGrpSpPr>
                  <p:grpSpPr>
                    <a:xfrm>
                      <a:off x="1655553" y="2488766"/>
                      <a:ext cx="1440930" cy="549247"/>
                      <a:chOff x="1655553" y="2488766"/>
                      <a:chExt cx="1440930" cy="549247"/>
                    </a:xfrm>
                  </p:grpSpPr>
                  <p:sp>
                    <p:nvSpPr>
                      <p:cNvPr id="66" name="Elipse 81">
                        <a:extLst>
                          <a:ext uri="{FF2B5EF4-FFF2-40B4-BE49-F238E27FC236}">
                            <a16:creationId xmlns:a16="http://schemas.microsoft.com/office/drawing/2014/main" id="{50A5E8EB-A679-07BB-54F0-603D0D701769}"/>
                          </a:ext>
                        </a:extLst>
                      </p:cNvPr>
                      <p:cNvSpPr/>
                      <p:nvPr/>
                    </p:nvSpPr>
                    <p:spPr>
                      <a:xfrm>
                        <a:off x="1655553" y="2488766"/>
                        <a:ext cx="1440930" cy="54924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7" name="Elipse 82">
                        <a:extLst>
                          <a:ext uri="{FF2B5EF4-FFF2-40B4-BE49-F238E27FC236}">
                            <a16:creationId xmlns:a16="http://schemas.microsoft.com/office/drawing/2014/main" id="{5F719A74-1D85-ED60-C053-C04FB737C5A2}"/>
                          </a:ext>
                        </a:extLst>
                      </p:cNvPr>
                      <p:cNvSpPr/>
                      <p:nvPr/>
                    </p:nvSpPr>
                    <p:spPr>
                      <a:xfrm>
                        <a:off x="1785013" y="2488767"/>
                        <a:ext cx="1191322" cy="311026"/>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grpSp>
            <p:pic>
              <p:nvPicPr>
                <p:cNvPr id="59" name="Picture 3">
                  <a:extLst>
                    <a:ext uri="{FF2B5EF4-FFF2-40B4-BE49-F238E27FC236}">
                      <a16:creationId xmlns:a16="http://schemas.microsoft.com/office/drawing/2014/main" id="{AA4F1DD6-452B-F3C8-0CDE-E83A462ABC3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01852" y="4067023"/>
                  <a:ext cx="1871011" cy="883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0" name="Picture 3">
                  <a:extLst>
                    <a:ext uri="{FF2B5EF4-FFF2-40B4-BE49-F238E27FC236}">
                      <a16:creationId xmlns:a16="http://schemas.microsoft.com/office/drawing/2014/main" id="{37F9CCD7-22CC-A0B6-6214-13E948246EA8}"/>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01852" y="5114198"/>
                  <a:ext cx="1871011" cy="88388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pic>
              <p:nvPicPr>
                <p:cNvPr id="61" name="Picture 3">
                  <a:extLst>
                    <a:ext uri="{FF2B5EF4-FFF2-40B4-BE49-F238E27FC236}">
                      <a16:creationId xmlns:a16="http://schemas.microsoft.com/office/drawing/2014/main" id="{E63E056E-5004-50FD-815B-542C99AC2FFB}"/>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36165" y="3162431"/>
                  <a:ext cx="1585371" cy="74894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grpSp>
          <p:sp>
            <p:nvSpPr>
              <p:cNvPr id="57" name="Content Placeholder 1">
                <a:extLst>
                  <a:ext uri="{FF2B5EF4-FFF2-40B4-BE49-F238E27FC236}">
                    <a16:creationId xmlns:a16="http://schemas.microsoft.com/office/drawing/2014/main" id="{812FDCA9-8450-905A-1039-960D9FDA93E5}"/>
                  </a:ext>
                </a:extLst>
              </p:cNvPr>
              <p:cNvSpPr txBox="1">
                <a:spLocks/>
              </p:cNvSpPr>
              <p:nvPr/>
            </p:nvSpPr>
            <p:spPr>
              <a:xfrm>
                <a:off x="1553457" y="2066486"/>
                <a:ext cx="2493179" cy="570837"/>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ROUGH BIOMASS ESTIMATES</a:t>
                </a:r>
                <a:endParaRPr kumimoji="0" lang="en-US" sz="1600" b="0" i="0" u="none" strike="noStrike" kern="1200" cap="none" spc="0" normalizeH="0" baseline="0" noProof="0">
                  <a:ln>
                    <a:noFill/>
                  </a:ln>
                  <a:solidFill>
                    <a:srgbClr val="203D94"/>
                  </a:solidFill>
                  <a:effectLst/>
                  <a:uLnTx/>
                  <a:uFillTx/>
                  <a:latin typeface="Arial" panose="020B0604020202020204"/>
                  <a:ea typeface="+mn-ea"/>
                  <a:cs typeface="+mn-cs"/>
                </a:endParaRPr>
              </a:p>
            </p:txBody>
          </p:sp>
        </p:grpSp>
        <p:grpSp>
          <p:nvGrpSpPr>
            <p:cNvPr id="10" name="Group 9">
              <a:extLst>
                <a:ext uri="{FF2B5EF4-FFF2-40B4-BE49-F238E27FC236}">
                  <a16:creationId xmlns:a16="http://schemas.microsoft.com/office/drawing/2014/main" id="{467E610F-6B0C-6B16-D380-3BFB539B56F0}"/>
                </a:ext>
              </a:extLst>
            </p:cNvPr>
            <p:cNvGrpSpPr/>
            <p:nvPr/>
          </p:nvGrpSpPr>
          <p:grpSpPr>
            <a:xfrm>
              <a:off x="6075166" y="2066486"/>
              <a:ext cx="2583016" cy="4078375"/>
              <a:chOff x="6918042" y="2066486"/>
              <a:chExt cx="2583016" cy="4078375"/>
            </a:xfrm>
          </p:grpSpPr>
          <p:grpSp>
            <p:nvGrpSpPr>
              <p:cNvPr id="11" name="Agrupar 4">
                <a:extLst>
                  <a:ext uri="{FF2B5EF4-FFF2-40B4-BE49-F238E27FC236}">
                    <a16:creationId xmlns:a16="http://schemas.microsoft.com/office/drawing/2014/main" id="{61F13F64-8694-7023-C9E6-B94AD86BBBEA}"/>
                  </a:ext>
                </a:extLst>
              </p:cNvPr>
              <p:cNvGrpSpPr/>
              <p:nvPr/>
            </p:nvGrpSpPr>
            <p:grpSpPr>
              <a:xfrm>
                <a:off x="6918042" y="2873828"/>
                <a:ext cx="2583016" cy="3271033"/>
                <a:chOff x="5415538" y="2065809"/>
                <a:chExt cx="3376786" cy="4276233"/>
              </a:xfrm>
            </p:grpSpPr>
            <p:pic>
              <p:nvPicPr>
                <p:cNvPr id="13" name="5 Imagen">
                  <a:extLst>
                    <a:ext uri="{FF2B5EF4-FFF2-40B4-BE49-F238E27FC236}">
                      <a16:creationId xmlns:a16="http://schemas.microsoft.com/office/drawing/2014/main" id="{E6F5B384-A75B-9AA4-ADFA-5B2C2800A147}"/>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6489822" y="2878538"/>
                  <a:ext cx="587817" cy="2504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4" name="Agrupar 97">
                  <a:extLst>
                    <a:ext uri="{FF2B5EF4-FFF2-40B4-BE49-F238E27FC236}">
                      <a16:creationId xmlns:a16="http://schemas.microsoft.com/office/drawing/2014/main" id="{FEC11EB2-2769-C2D0-CA60-1A1BCD3C90ED}"/>
                    </a:ext>
                  </a:extLst>
                </p:cNvPr>
                <p:cNvGrpSpPr/>
                <p:nvPr/>
              </p:nvGrpSpPr>
              <p:grpSpPr>
                <a:xfrm>
                  <a:off x="5933023" y="2065809"/>
                  <a:ext cx="2243835" cy="3818038"/>
                  <a:chOff x="7295695" y="2799208"/>
                  <a:chExt cx="2622872" cy="4210448"/>
                </a:xfrm>
              </p:grpSpPr>
              <p:grpSp>
                <p:nvGrpSpPr>
                  <p:cNvPr id="45" name="3 Grupo">
                    <a:extLst>
                      <a:ext uri="{FF2B5EF4-FFF2-40B4-BE49-F238E27FC236}">
                        <a16:creationId xmlns:a16="http://schemas.microsoft.com/office/drawing/2014/main" id="{52D2CD73-9E62-FD3C-55F5-B6547E08DA57}"/>
                      </a:ext>
                    </a:extLst>
                  </p:cNvPr>
                  <p:cNvGrpSpPr/>
                  <p:nvPr/>
                </p:nvGrpSpPr>
                <p:grpSpPr>
                  <a:xfrm>
                    <a:off x="7295695" y="3691734"/>
                    <a:ext cx="2622872" cy="3317922"/>
                    <a:chOff x="3230716" y="2669756"/>
                    <a:chExt cx="4134425" cy="4819567"/>
                  </a:xfrm>
                </p:grpSpPr>
                <p:sp>
                  <p:nvSpPr>
                    <p:cNvPr id="51" name="Oval 8">
                      <a:extLst>
                        <a:ext uri="{FF2B5EF4-FFF2-40B4-BE49-F238E27FC236}">
                          <a16:creationId xmlns:a16="http://schemas.microsoft.com/office/drawing/2014/main" id="{A1F0982C-6916-A08B-92A5-C37E6A985E63}"/>
                        </a:ext>
                      </a:extLst>
                    </p:cNvPr>
                    <p:cNvSpPr>
                      <a:spLocks noChangeArrowheads="1"/>
                    </p:cNvSpPr>
                    <p:nvPr/>
                  </p:nvSpPr>
                  <p:spPr bwMode="auto">
                    <a:xfrm>
                      <a:off x="3241850" y="6640254"/>
                      <a:ext cx="4123291" cy="849069"/>
                    </a:xfrm>
                    <a:prstGeom prst="ellipse">
                      <a:avLst/>
                    </a:prstGeom>
                    <a:solidFill>
                      <a:schemeClr val="bg1"/>
                    </a:solidFill>
                    <a:ln w="9525">
                      <a:solidFill>
                        <a:schemeClr val="tx1"/>
                      </a:solidFill>
                      <a:round/>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104287" tIns="52144" rIns="104287" bIns="5214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2" name="Oval 9">
                      <a:extLst>
                        <a:ext uri="{FF2B5EF4-FFF2-40B4-BE49-F238E27FC236}">
                          <a16:creationId xmlns:a16="http://schemas.microsoft.com/office/drawing/2014/main" id="{ED399617-4660-2AE8-CFB5-AA27EAD7D12F}"/>
                        </a:ext>
                      </a:extLst>
                    </p:cNvPr>
                    <p:cNvSpPr>
                      <a:spLocks noChangeArrowheads="1"/>
                    </p:cNvSpPr>
                    <p:nvPr/>
                  </p:nvSpPr>
                  <p:spPr bwMode="auto">
                    <a:xfrm>
                      <a:off x="3830096" y="5209964"/>
                      <a:ext cx="2944943" cy="670503"/>
                    </a:xfrm>
                    <a:prstGeom prst="ellipse">
                      <a:avLst/>
                    </a:prstGeom>
                    <a:noFill/>
                    <a:ln w="952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104287" tIns="52144" rIns="104287" bIns="52144"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3" name="Oval 10">
                      <a:extLst>
                        <a:ext uri="{FF2B5EF4-FFF2-40B4-BE49-F238E27FC236}">
                          <a16:creationId xmlns:a16="http://schemas.microsoft.com/office/drawing/2014/main" id="{B65A5B1E-1473-2B1C-BC3A-131A2C550E71}"/>
                        </a:ext>
                      </a:extLst>
                    </p:cNvPr>
                    <p:cNvSpPr>
                      <a:spLocks noChangeArrowheads="1"/>
                    </p:cNvSpPr>
                    <p:nvPr/>
                  </p:nvSpPr>
                  <p:spPr bwMode="auto">
                    <a:xfrm>
                      <a:off x="4436899" y="3525829"/>
                      <a:ext cx="1664532" cy="392148"/>
                    </a:xfrm>
                    <a:prstGeom prst="ellipse">
                      <a:avLst/>
                    </a:prstGeom>
                    <a:noFill/>
                    <a:ln w="9525">
                      <a:solidFill>
                        <a:schemeClr val="tx1"/>
                      </a:solidFill>
                      <a:round/>
                      <a:headEnd/>
                      <a:tailEn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lIns="104287" tIns="52144" rIns="104287" bIns="52144"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4" name="Line 20">
                      <a:extLst>
                        <a:ext uri="{FF2B5EF4-FFF2-40B4-BE49-F238E27FC236}">
                          <a16:creationId xmlns:a16="http://schemas.microsoft.com/office/drawing/2014/main" id="{4204B868-16FF-1FF5-A961-A127C75E7A2D}"/>
                        </a:ext>
                      </a:extLst>
                    </p:cNvPr>
                    <p:cNvSpPr>
                      <a:spLocks noChangeShapeType="1"/>
                    </p:cNvSpPr>
                    <p:nvPr/>
                  </p:nvSpPr>
                  <p:spPr bwMode="auto">
                    <a:xfrm flipH="1">
                      <a:off x="3230716" y="2669757"/>
                      <a:ext cx="1608862" cy="4395906"/>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04287" tIns="52144" rIns="104287" bIns="52144"/>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sp>
                  <p:nvSpPr>
                    <p:cNvPr id="55" name="Line 21">
                      <a:extLst>
                        <a:ext uri="{FF2B5EF4-FFF2-40B4-BE49-F238E27FC236}">
                          <a16:creationId xmlns:a16="http://schemas.microsoft.com/office/drawing/2014/main" id="{23F8163D-8877-CE10-6845-56EE8773EB77}"/>
                        </a:ext>
                      </a:extLst>
                    </p:cNvPr>
                    <p:cNvSpPr>
                      <a:spLocks noChangeShapeType="1"/>
                    </p:cNvSpPr>
                    <p:nvPr/>
                  </p:nvSpPr>
                  <p:spPr bwMode="auto">
                    <a:xfrm>
                      <a:off x="5708029" y="2669756"/>
                      <a:ext cx="1657110" cy="4390655"/>
                    </a:xfrm>
                    <a:prstGeom prst="line">
                      <a:avLst/>
                    </a:prstGeom>
                    <a:noFill/>
                    <a:ln w="12700">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lIns="104287" tIns="52144" rIns="104287" bIns="52144"/>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panose="020B0604020202020204"/>
                        <a:ea typeface="+mn-ea"/>
                        <a:cs typeface="+mn-cs"/>
                      </a:endParaRPr>
                    </a:p>
                  </p:txBody>
                </p:sp>
              </p:grpSp>
              <p:grpSp>
                <p:nvGrpSpPr>
                  <p:cNvPr id="46" name="Agrupar 92">
                    <a:extLst>
                      <a:ext uri="{FF2B5EF4-FFF2-40B4-BE49-F238E27FC236}">
                        <a16:creationId xmlns:a16="http://schemas.microsoft.com/office/drawing/2014/main" id="{D54334A4-3AAF-754F-1000-3DA9B04725D7}"/>
                      </a:ext>
                    </a:extLst>
                  </p:cNvPr>
                  <p:cNvGrpSpPr/>
                  <p:nvPr/>
                </p:nvGrpSpPr>
                <p:grpSpPr>
                  <a:xfrm>
                    <a:off x="7832380" y="2799208"/>
                    <a:ext cx="1440930" cy="892525"/>
                    <a:chOff x="1655553" y="2488766"/>
                    <a:chExt cx="1440930" cy="892525"/>
                  </a:xfrm>
                </p:grpSpPr>
                <p:sp>
                  <p:nvSpPr>
                    <p:cNvPr id="47" name="Trapecio 93">
                      <a:extLst>
                        <a:ext uri="{FF2B5EF4-FFF2-40B4-BE49-F238E27FC236}">
                          <a16:creationId xmlns:a16="http://schemas.microsoft.com/office/drawing/2014/main" id="{2427F12D-D988-876C-069B-014AAC7DAC7E}"/>
                        </a:ext>
                      </a:extLst>
                    </p:cNvPr>
                    <p:cNvSpPr/>
                    <p:nvPr/>
                  </p:nvSpPr>
                  <p:spPr>
                    <a:xfrm rot="10800000">
                      <a:off x="2091999" y="3003685"/>
                      <a:ext cx="658942" cy="377606"/>
                    </a:xfrm>
                    <a:prstGeom prst="trapezoid">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nvGrpSpPr>
                    <p:cNvPr id="48" name="Agrupar 94">
                      <a:extLst>
                        <a:ext uri="{FF2B5EF4-FFF2-40B4-BE49-F238E27FC236}">
                          <a16:creationId xmlns:a16="http://schemas.microsoft.com/office/drawing/2014/main" id="{72FF1A0A-2E03-3F8F-6150-31CF5DC5B71B}"/>
                        </a:ext>
                      </a:extLst>
                    </p:cNvPr>
                    <p:cNvGrpSpPr/>
                    <p:nvPr/>
                  </p:nvGrpSpPr>
                  <p:grpSpPr>
                    <a:xfrm>
                      <a:off x="1655553" y="2488766"/>
                      <a:ext cx="1440930" cy="549247"/>
                      <a:chOff x="1655553" y="2488766"/>
                      <a:chExt cx="1440930" cy="549247"/>
                    </a:xfrm>
                  </p:grpSpPr>
                  <p:sp>
                    <p:nvSpPr>
                      <p:cNvPr id="49" name="Elipse 95">
                        <a:extLst>
                          <a:ext uri="{FF2B5EF4-FFF2-40B4-BE49-F238E27FC236}">
                            <a16:creationId xmlns:a16="http://schemas.microsoft.com/office/drawing/2014/main" id="{DA65D037-1AC0-0DE0-9600-2A9C7F228080}"/>
                          </a:ext>
                        </a:extLst>
                      </p:cNvPr>
                      <p:cNvSpPr/>
                      <p:nvPr/>
                    </p:nvSpPr>
                    <p:spPr>
                      <a:xfrm>
                        <a:off x="1655553" y="2488766"/>
                        <a:ext cx="1440930" cy="54924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50" name="Elipse 96">
                        <a:extLst>
                          <a:ext uri="{FF2B5EF4-FFF2-40B4-BE49-F238E27FC236}">
                            <a16:creationId xmlns:a16="http://schemas.microsoft.com/office/drawing/2014/main" id="{7F09AFDB-DD5E-A537-63E9-24DF1F49132A}"/>
                          </a:ext>
                        </a:extLst>
                      </p:cNvPr>
                      <p:cNvSpPr/>
                      <p:nvPr/>
                    </p:nvSpPr>
                    <p:spPr>
                      <a:xfrm>
                        <a:off x="1785013" y="2488767"/>
                        <a:ext cx="1191322" cy="311026"/>
                      </a:xfrm>
                      <a:prstGeom prst="ellipse">
                        <a:avLst/>
                      </a:prstGeom>
                      <a:solidFill>
                        <a:schemeClr val="tx1"/>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grpSp>
            <p:pic>
              <p:nvPicPr>
                <p:cNvPr id="16" name="4 Imagen">
                  <a:extLst>
                    <a:ext uri="{FF2B5EF4-FFF2-40B4-BE49-F238E27FC236}">
                      <a16:creationId xmlns:a16="http://schemas.microsoft.com/office/drawing/2014/main" id="{41F4C61F-99CE-B77E-17A6-5DABDCC15702}"/>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rot="10800000" flipV="1">
                  <a:off x="5944426" y="3177032"/>
                  <a:ext cx="313893" cy="190318"/>
                </a:xfrm>
                <a:prstGeom prst="rect">
                  <a:avLst/>
                </a:prstGeom>
                <a:solidFill>
                  <a:schemeClr val="bg1"/>
                </a:solidFill>
                <a:ln>
                  <a:noFill/>
                </a:ln>
              </p:spPr>
            </p:pic>
            <p:pic>
              <p:nvPicPr>
                <p:cNvPr id="17" name="4 Imagen">
                  <a:extLst>
                    <a:ext uri="{FF2B5EF4-FFF2-40B4-BE49-F238E27FC236}">
                      <a16:creationId xmlns:a16="http://schemas.microsoft.com/office/drawing/2014/main" id="{6B7BC016-74A2-A55D-C38B-9525871BDBB1}"/>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rot="10800000" flipV="1">
                  <a:off x="7090087" y="3033829"/>
                  <a:ext cx="313893" cy="190318"/>
                </a:xfrm>
                <a:prstGeom prst="rect">
                  <a:avLst/>
                </a:prstGeom>
                <a:solidFill>
                  <a:schemeClr val="bg1"/>
                </a:solidFill>
                <a:ln>
                  <a:noFill/>
                </a:ln>
              </p:spPr>
            </p:pic>
            <p:pic>
              <p:nvPicPr>
                <p:cNvPr id="18" name="4 Imagen">
                  <a:extLst>
                    <a:ext uri="{FF2B5EF4-FFF2-40B4-BE49-F238E27FC236}">
                      <a16:creationId xmlns:a16="http://schemas.microsoft.com/office/drawing/2014/main" id="{52B819E3-EE9C-4E23-4C9E-75844C1E0F73}"/>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rot="10800000" flipV="1">
                  <a:off x="7369946" y="3263685"/>
                  <a:ext cx="313893" cy="190318"/>
                </a:xfrm>
                <a:prstGeom prst="rect">
                  <a:avLst/>
                </a:prstGeom>
                <a:solidFill>
                  <a:schemeClr val="bg1"/>
                </a:solidFill>
                <a:ln>
                  <a:noFill/>
                </a:ln>
              </p:spPr>
            </p:pic>
            <p:pic>
              <p:nvPicPr>
                <p:cNvPr id="22" name="4 Imagen">
                  <a:extLst>
                    <a:ext uri="{FF2B5EF4-FFF2-40B4-BE49-F238E27FC236}">
                      <a16:creationId xmlns:a16="http://schemas.microsoft.com/office/drawing/2014/main" id="{988130A5-D9E0-0948-024B-9579FFBD929C}"/>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rot="10800000" flipV="1">
                  <a:off x="6109560" y="3454003"/>
                  <a:ext cx="313893" cy="190318"/>
                </a:xfrm>
                <a:prstGeom prst="rect">
                  <a:avLst/>
                </a:prstGeom>
                <a:solidFill>
                  <a:schemeClr val="bg1"/>
                </a:solidFill>
                <a:ln>
                  <a:noFill/>
                </a:ln>
              </p:spPr>
            </p:pic>
            <p:pic>
              <p:nvPicPr>
                <p:cNvPr id="23" name="4 Imagen">
                  <a:extLst>
                    <a:ext uri="{FF2B5EF4-FFF2-40B4-BE49-F238E27FC236}">
                      <a16:creationId xmlns:a16="http://schemas.microsoft.com/office/drawing/2014/main" id="{F459AFEE-24DE-DD36-A780-E9FF21029953}"/>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rot="10800000" flipV="1">
                  <a:off x="6155277" y="2979749"/>
                  <a:ext cx="313893" cy="190318"/>
                </a:xfrm>
                <a:prstGeom prst="rect">
                  <a:avLst/>
                </a:prstGeom>
                <a:solidFill>
                  <a:schemeClr val="bg1"/>
                </a:solidFill>
                <a:ln>
                  <a:noFill/>
                </a:ln>
              </p:spPr>
            </p:pic>
            <p:pic>
              <p:nvPicPr>
                <p:cNvPr id="24" name="5 Imagen">
                  <a:extLst>
                    <a:ext uri="{FF2B5EF4-FFF2-40B4-BE49-F238E27FC236}">
                      <a16:creationId xmlns:a16="http://schemas.microsoft.com/office/drawing/2014/main" id="{33B6A24F-264D-1958-5F96-CAEC9375D694}"/>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bwMode="auto">
                <a:xfrm rot="11118058" flipV="1">
                  <a:off x="7411289" y="2952108"/>
                  <a:ext cx="587817" cy="1965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 name="5 Imagen">
                  <a:extLst>
                    <a:ext uri="{FF2B5EF4-FFF2-40B4-BE49-F238E27FC236}">
                      <a16:creationId xmlns:a16="http://schemas.microsoft.com/office/drawing/2014/main" id="{7BFBDC1A-FB83-818C-A02D-E6AB8087854C}"/>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7790630" y="3333943"/>
                  <a:ext cx="587817" cy="25044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6" name="Image 103" descr="silky_shark1.gif">
                  <a:extLst>
                    <a:ext uri="{FF2B5EF4-FFF2-40B4-BE49-F238E27FC236}">
                      <a16:creationId xmlns:a16="http://schemas.microsoft.com/office/drawing/2014/main" id="{3E52FD2A-AF2C-38A2-501F-D538DF58C143}"/>
                    </a:ext>
                  </a:extLst>
                </p:cNvPr>
                <p:cNvPicPr>
                  <a:picLocks noChangeAspect="1"/>
                </p:cNvPicPr>
                <p:nvPr/>
              </p:nvPicPr>
              <p:blipFill>
                <a:blip r:embed="rId8" cstate="email">
                  <a:extLst>
                    <a:ext uri="{28A0092B-C50C-407E-A947-70E740481C1C}">
                      <a14:useLocalDpi xmlns:a14="http://schemas.microsoft.com/office/drawing/2010/main"/>
                    </a:ext>
                  </a:extLst>
                </a:blip>
                <a:srcRect/>
                <a:stretch>
                  <a:fillRect/>
                </a:stretch>
              </p:blipFill>
              <p:spPr bwMode="auto">
                <a:xfrm>
                  <a:off x="6345097" y="3093024"/>
                  <a:ext cx="1399003" cy="63795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7" name="Image 106" descr="skipjack.gif">
                  <a:extLst>
                    <a:ext uri="{FF2B5EF4-FFF2-40B4-BE49-F238E27FC236}">
                      <a16:creationId xmlns:a16="http://schemas.microsoft.com/office/drawing/2014/main" id="{784DAB4F-F607-3864-779D-20759121EEAA}"/>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093036" y="3899620"/>
                  <a:ext cx="795962" cy="3446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8" name="Image 102" descr="skipjack.gif">
                  <a:extLst>
                    <a:ext uri="{FF2B5EF4-FFF2-40B4-BE49-F238E27FC236}">
                      <a16:creationId xmlns:a16="http://schemas.microsoft.com/office/drawing/2014/main" id="{885BEFF1-AA55-9A63-7F58-EF636E50E4A5}"/>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6221639" y="4647785"/>
                  <a:ext cx="795962" cy="3446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9" name="Image 102" descr="skipjack.gif">
                  <a:extLst>
                    <a:ext uri="{FF2B5EF4-FFF2-40B4-BE49-F238E27FC236}">
                      <a16:creationId xmlns:a16="http://schemas.microsoft.com/office/drawing/2014/main" id="{2C20B7A2-FEAF-84D3-3A29-5F3578CF0ECB}"/>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6444164" y="3694206"/>
                  <a:ext cx="795962" cy="3446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0" name="Image 104" descr="skipjack.gif">
                  <a:extLst>
                    <a:ext uri="{FF2B5EF4-FFF2-40B4-BE49-F238E27FC236}">
                      <a16:creationId xmlns:a16="http://schemas.microsoft.com/office/drawing/2014/main" id="{35277610-102F-ECE3-49C7-C785A576E506}"/>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608434" y="3866515"/>
                  <a:ext cx="795962" cy="3446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1" name="Image 107" descr="skipjack.gif">
                  <a:extLst>
                    <a:ext uri="{FF2B5EF4-FFF2-40B4-BE49-F238E27FC236}">
                      <a16:creationId xmlns:a16="http://schemas.microsoft.com/office/drawing/2014/main" id="{231C2850-0138-186B-FEFC-797A05A2CA95}"/>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263314" y="3597976"/>
                  <a:ext cx="795962" cy="3446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2" name="Image 102" descr="skipjack.gif">
                  <a:extLst>
                    <a:ext uri="{FF2B5EF4-FFF2-40B4-BE49-F238E27FC236}">
                      <a16:creationId xmlns:a16="http://schemas.microsoft.com/office/drawing/2014/main" id="{FF7DD505-DE4F-6284-1562-D0CE06DA668A}"/>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6695055" y="4358468"/>
                  <a:ext cx="795962" cy="3446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Image 105" descr="skipjack.gif">
                  <a:extLst>
                    <a:ext uri="{FF2B5EF4-FFF2-40B4-BE49-F238E27FC236}">
                      <a16:creationId xmlns:a16="http://schemas.microsoft.com/office/drawing/2014/main" id="{842B0138-7B96-5504-2BFC-FF50D62AEBB8}"/>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215652" y="4687530"/>
                  <a:ext cx="795962" cy="3446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4" name="Image 106" descr="skipjack.gif">
                  <a:extLst>
                    <a:ext uri="{FF2B5EF4-FFF2-40B4-BE49-F238E27FC236}">
                      <a16:creationId xmlns:a16="http://schemas.microsoft.com/office/drawing/2014/main" id="{55EDA672-5C20-96AE-4E6F-578901BDBF58}"/>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7575668" y="4301732"/>
                  <a:ext cx="871892" cy="3857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5" name="Image 106" descr="skipjack.gif">
                  <a:extLst>
                    <a:ext uri="{FF2B5EF4-FFF2-40B4-BE49-F238E27FC236}">
                      <a16:creationId xmlns:a16="http://schemas.microsoft.com/office/drawing/2014/main" id="{48A35C19-0C87-C4A1-E6EE-098175BB2E41}"/>
                    </a:ext>
                  </a:extLst>
                </p:cNvPr>
                <p:cNvPicPr>
                  <a:picLocks noChangeAspect="1"/>
                </p:cNvPicPr>
                <p:nvPr/>
              </p:nvPicPr>
              <p:blipFill>
                <a:blip r:embed="rId10" cstate="email">
                  <a:extLst>
                    <a:ext uri="{28A0092B-C50C-407E-A947-70E740481C1C}">
                      <a14:useLocalDpi xmlns:a14="http://schemas.microsoft.com/office/drawing/2010/main"/>
                    </a:ext>
                  </a:extLst>
                </a:blip>
                <a:srcRect/>
                <a:stretch>
                  <a:fillRect/>
                </a:stretch>
              </p:blipFill>
              <p:spPr bwMode="auto">
                <a:xfrm>
                  <a:off x="5415538" y="4434296"/>
                  <a:ext cx="871892" cy="3857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6" name="Image 106" descr="skipjack.gif">
                  <a:extLst>
                    <a:ext uri="{FF2B5EF4-FFF2-40B4-BE49-F238E27FC236}">
                      <a16:creationId xmlns:a16="http://schemas.microsoft.com/office/drawing/2014/main" id="{D126C6AD-9C07-7FBE-9D80-2C19528D25CF}"/>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223412" y="4152046"/>
                  <a:ext cx="795962" cy="3446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7" name="Image 106" descr="skipjack.gif">
                  <a:extLst>
                    <a:ext uri="{FF2B5EF4-FFF2-40B4-BE49-F238E27FC236}">
                      <a16:creationId xmlns:a16="http://schemas.microsoft.com/office/drawing/2014/main" id="{177F7487-FC73-E4A2-5C1A-743A56BB47A2}"/>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177686" y="4261986"/>
                  <a:ext cx="795962" cy="3446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8" name="Image 106" descr="skipjack.gif">
                  <a:extLst>
                    <a:ext uri="{FF2B5EF4-FFF2-40B4-BE49-F238E27FC236}">
                      <a16:creationId xmlns:a16="http://schemas.microsoft.com/office/drawing/2014/main" id="{0FDACBA0-1C9E-562B-9F13-6969432D6995}"/>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996362" y="4460579"/>
                  <a:ext cx="795962" cy="3446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9" name="Image 106" descr="skipjack.gif">
                  <a:extLst>
                    <a:ext uri="{FF2B5EF4-FFF2-40B4-BE49-F238E27FC236}">
                      <a16:creationId xmlns:a16="http://schemas.microsoft.com/office/drawing/2014/main" id="{1C427791-2F99-463D-3CCD-1F9CB4586360}"/>
                    </a:ext>
                  </a:extLst>
                </p:cNvPr>
                <p:cNvPicPr>
                  <a:picLocks noChangeAspect="1"/>
                </p:cNvPicPr>
                <p:nvPr/>
              </p:nvPicPr>
              <p:blipFill>
                <a:blip r:embed="rId9" cstate="email">
                  <a:extLst>
                    <a:ext uri="{28A0092B-C50C-407E-A947-70E740481C1C}">
                      <a14:useLocalDpi xmlns:a14="http://schemas.microsoft.com/office/drawing/2010/main"/>
                    </a:ext>
                  </a:extLst>
                </a:blip>
                <a:srcRect/>
                <a:stretch>
                  <a:fillRect/>
                </a:stretch>
              </p:blipFill>
              <p:spPr bwMode="auto">
                <a:xfrm>
                  <a:off x="7904223" y="4083820"/>
                  <a:ext cx="795962" cy="3446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40" name="5 Imagen" descr="http://www.igfa.org/images/SpeciesID_Images/tuna_bigeye.png">
                  <a:extLst>
                    <a:ext uri="{FF2B5EF4-FFF2-40B4-BE49-F238E27FC236}">
                      <a16:creationId xmlns:a16="http://schemas.microsoft.com/office/drawing/2014/main" id="{393B10AC-1DBC-3557-8E1B-70A3754D68CC}"/>
                    </a:ext>
                  </a:extLst>
                </p:cNvPr>
                <p:cNvPicPr/>
                <p:nvPr/>
              </p:nvPicPr>
              <p:blipFill>
                <a:blip r:embed="rId11" cstate="email">
                  <a:extLst>
                    <a:ext uri="{28A0092B-C50C-407E-A947-70E740481C1C}">
                      <a14:useLocalDpi xmlns:a14="http://schemas.microsoft.com/office/drawing/2010/main"/>
                    </a:ext>
                  </a:extLst>
                </a:blip>
                <a:srcRect/>
                <a:stretch>
                  <a:fillRect/>
                </a:stretch>
              </p:blipFill>
              <p:spPr bwMode="auto">
                <a:xfrm>
                  <a:off x="5482047" y="5382094"/>
                  <a:ext cx="1324138" cy="803826"/>
                </a:xfrm>
                <a:prstGeom prst="rect">
                  <a:avLst/>
                </a:prstGeom>
                <a:noFill/>
                <a:ln>
                  <a:noFill/>
                </a:ln>
              </p:spPr>
            </p:pic>
            <p:pic>
              <p:nvPicPr>
                <p:cNvPr id="41" name="4 Imagen" descr="http://www.igfa.org/images/SpeciesID_Images/tuna_yellowfin.png">
                  <a:extLst>
                    <a:ext uri="{FF2B5EF4-FFF2-40B4-BE49-F238E27FC236}">
                      <a16:creationId xmlns:a16="http://schemas.microsoft.com/office/drawing/2014/main" id="{C3ACAE8C-544B-C819-A8E2-743253570A75}"/>
                    </a:ext>
                  </a:extLst>
                </p:cNvPr>
                <p:cNvPicPr/>
                <p:nvPr/>
              </p:nvPicPr>
              <p:blipFill>
                <a:blip r:embed="rId12" cstate="email">
                  <a:extLst>
                    <a:ext uri="{28A0092B-C50C-407E-A947-70E740481C1C}">
                      <a14:useLocalDpi xmlns:a14="http://schemas.microsoft.com/office/drawing/2010/main"/>
                    </a:ext>
                  </a:extLst>
                </a:blip>
                <a:srcRect/>
                <a:stretch>
                  <a:fillRect/>
                </a:stretch>
              </p:blipFill>
              <p:spPr bwMode="auto">
                <a:xfrm>
                  <a:off x="6481209" y="4805198"/>
                  <a:ext cx="1010533" cy="725950"/>
                </a:xfrm>
                <a:prstGeom prst="rect">
                  <a:avLst/>
                </a:prstGeom>
                <a:noFill/>
                <a:ln>
                  <a:noFill/>
                </a:ln>
              </p:spPr>
            </p:pic>
            <p:pic>
              <p:nvPicPr>
                <p:cNvPr id="42" name="4 Imagen" descr="http://www.igfa.org/images/SpeciesID_Images/tuna_yellowfin.png">
                  <a:extLst>
                    <a:ext uri="{FF2B5EF4-FFF2-40B4-BE49-F238E27FC236}">
                      <a16:creationId xmlns:a16="http://schemas.microsoft.com/office/drawing/2014/main" id="{82A93E1B-733A-C5EA-33F6-AC4E79C0268D}"/>
                    </a:ext>
                  </a:extLst>
                </p:cNvPr>
                <p:cNvPicPr/>
                <p:nvPr/>
              </p:nvPicPr>
              <p:blipFill>
                <a:blip r:embed="rId12" cstate="email">
                  <a:extLst>
                    <a:ext uri="{28A0092B-C50C-407E-A947-70E740481C1C}">
                      <a14:useLocalDpi xmlns:a14="http://schemas.microsoft.com/office/drawing/2010/main"/>
                    </a:ext>
                  </a:extLst>
                </a:blip>
                <a:srcRect/>
                <a:stretch>
                  <a:fillRect/>
                </a:stretch>
              </p:blipFill>
              <p:spPr bwMode="auto">
                <a:xfrm>
                  <a:off x="7245829" y="5032715"/>
                  <a:ext cx="1010533" cy="725950"/>
                </a:xfrm>
                <a:prstGeom prst="rect">
                  <a:avLst/>
                </a:prstGeom>
                <a:noFill/>
                <a:ln>
                  <a:noFill/>
                </a:ln>
              </p:spPr>
            </p:pic>
            <p:pic>
              <p:nvPicPr>
                <p:cNvPr id="43" name="4 Imagen" descr="http://www.igfa.org/images/SpeciesID_Images/tuna_yellowfin.png">
                  <a:extLst>
                    <a:ext uri="{FF2B5EF4-FFF2-40B4-BE49-F238E27FC236}">
                      <a16:creationId xmlns:a16="http://schemas.microsoft.com/office/drawing/2014/main" id="{25865806-D570-0741-B4C6-0B0A2423522A}"/>
                    </a:ext>
                  </a:extLst>
                </p:cNvPr>
                <p:cNvPicPr/>
                <p:nvPr/>
              </p:nvPicPr>
              <p:blipFill>
                <a:blip r:embed="rId12" cstate="email">
                  <a:extLst>
                    <a:ext uri="{28A0092B-C50C-407E-A947-70E740481C1C}">
                      <a14:useLocalDpi xmlns:a14="http://schemas.microsoft.com/office/drawing/2010/main"/>
                    </a:ext>
                  </a:extLst>
                </a:blip>
                <a:srcRect/>
                <a:stretch>
                  <a:fillRect/>
                </a:stretch>
              </p:blipFill>
              <p:spPr bwMode="auto">
                <a:xfrm>
                  <a:off x="6710385" y="5616092"/>
                  <a:ext cx="1010533" cy="725950"/>
                </a:xfrm>
                <a:prstGeom prst="rect">
                  <a:avLst/>
                </a:prstGeom>
                <a:noFill/>
                <a:ln>
                  <a:noFill/>
                </a:ln>
              </p:spPr>
            </p:pic>
            <p:pic>
              <p:nvPicPr>
                <p:cNvPr id="44" name="4 Imagen" descr="http://www.igfa.org/images/SpeciesID_Images/tuna_yellowfin.png">
                  <a:extLst>
                    <a:ext uri="{FF2B5EF4-FFF2-40B4-BE49-F238E27FC236}">
                      <a16:creationId xmlns:a16="http://schemas.microsoft.com/office/drawing/2014/main" id="{CD57C970-4441-D590-7D95-8F42E1DB04B3}"/>
                    </a:ext>
                  </a:extLst>
                </p:cNvPr>
                <p:cNvPicPr/>
                <p:nvPr/>
              </p:nvPicPr>
              <p:blipFill>
                <a:blip r:embed="rId12" cstate="email">
                  <a:extLst>
                    <a:ext uri="{28A0092B-C50C-407E-A947-70E740481C1C}">
                      <a14:useLocalDpi xmlns:a14="http://schemas.microsoft.com/office/drawing/2010/main"/>
                    </a:ext>
                  </a:extLst>
                </a:blip>
                <a:srcRect/>
                <a:stretch>
                  <a:fillRect/>
                </a:stretch>
              </p:blipFill>
              <p:spPr bwMode="auto">
                <a:xfrm>
                  <a:off x="5933023" y="3880655"/>
                  <a:ext cx="1010533" cy="725950"/>
                </a:xfrm>
                <a:prstGeom prst="rect">
                  <a:avLst/>
                </a:prstGeom>
                <a:noFill/>
                <a:ln>
                  <a:noFill/>
                </a:ln>
              </p:spPr>
            </p:pic>
          </p:grpSp>
          <p:sp>
            <p:nvSpPr>
              <p:cNvPr id="12" name="Content Placeholder 1">
                <a:extLst>
                  <a:ext uri="{FF2B5EF4-FFF2-40B4-BE49-F238E27FC236}">
                    <a16:creationId xmlns:a16="http://schemas.microsoft.com/office/drawing/2014/main" id="{C967C9DB-A255-142A-F2F1-DDBAB98DF076}"/>
                  </a:ext>
                </a:extLst>
              </p:cNvPr>
              <p:cNvSpPr txBox="1">
                <a:spLocks/>
              </p:cNvSpPr>
              <p:nvPr/>
            </p:nvSpPr>
            <p:spPr>
              <a:xfrm>
                <a:off x="6962961" y="2066486"/>
                <a:ext cx="2493179" cy="570837"/>
              </a:xfrm>
              <a:prstGeom prst="rect">
                <a:avLst/>
              </a:prstGeom>
            </p:spPr>
            <p:txBody>
              <a:bodyPr vert="horz" lIns="91440" tIns="45720" rIns="91440" bIns="45720" rtlCol="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BIOLOGICALLY RELEVANT MEASURES</a:t>
                </a:r>
                <a:endParaRPr kumimoji="0" lang="en-US" sz="1600" b="0" i="0" u="none" strike="noStrike" kern="1200" cap="none" spc="0" normalizeH="0" baseline="0" noProof="0">
                  <a:ln>
                    <a:noFill/>
                  </a:ln>
                  <a:solidFill>
                    <a:srgbClr val="203D94"/>
                  </a:solidFill>
                  <a:effectLst/>
                  <a:uLnTx/>
                  <a:uFillTx/>
                  <a:latin typeface="Arial" panose="020B0604020202020204"/>
                  <a:ea typeface="+mn-ea"/>
                  <a:cs typeface="+mn-cs"/>
                </a:endParaRPr>
              </a:p>
            </p:txBody>
          </p:sp>
        </p:grpSp>
      </p:grpSp>
      <p:sp>
        <p:nvSpPr>
          <p:cNvPr id="73" name="Rectangle 72">
            <a:extLst>
              <a:ext uri="{FF2B5EF4-FFF2-40B4-BE49-F238E27FC236}">
                <a16:creationId xmlns:a16="http://schemas.microsoft.com/office/drawing/2014/main" id="{1A9D2412-E6E6-0E79-25B9-D97D2F41D0FD}"/>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58</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564264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F1251-376F-E7F0-3B15-E613C84CCC3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7C36B15-89F3-BAAC-E6B0-2FD47EB5F0D0}"/>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374549E6-DC7E-B64C-F185-CD53DB885340}"/>
              </a:ext>
            </a:extLst>
          </p:cNvPr>
          <p:cNvSpPr>
            <a:spLocks noGrp="1"/>
          </p:cNvSpPr>
          <p:nvPr>
            <p:ph type="title"/>
          </p:nvPr>
        </p:nvSpPr>
        <p:spPr>
          <a:xfrm>
            <a:off x="322650" y="594360"/>
            <a:ext cx="8899498" cy="615015"/>
          </a:xfrm>
        </p:spPr>
        <p:txBody>
          <a:bodyPr/>
          <a:lstStyle/>
          <a:p>
            <a:r>
              <a:rPr lang="en-US"/>
              <a:t>Acoustic Discrimination</a:t>
            </a:r>
          </a:p>
        </p:txBody>
      </p:sp>
      <p:cxnSp>
        <p:nvCxnSpPr>
          <p:cNvPr id="6" name="Straight Connector 5">
            <a:extLst>
              <a:ext uri="{FF2B5EF4-FFF2-40B4-BE49-F238E27FC236}">
                <a16:creationId xmlns:a16="http://schemas.microsoft.com/office/drawing/2014/main" id="{4EA7673D-64D1-3DC7-349C-C15C7FE33C34}"/>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Imagen 3">
            <a:extLst>
              <a:ext uri="{FF2B5EF4-FFF2-40B4-BE49-F238E27FC236}">
                <a16:creationId xmlns:a16="http://schemas.microsoft.com/office/drawing/2014/main" id="{E20E7995-5D8A-637D-C699-22EEBC0696A7}"/>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22650" y="2635979"/>
            <a:ext cx="3042416" cy="3701012"/>
          </a:xfrm>
          <a:prstGeom prst="rect">
            <a:avLst/>
          </a:prstGeom>
        </p:spPr>
      </p:pic>
      <p:grpSp>
        <p:nvGrpSpPr>
          <p:cNvPr id="76" name="Group 75">
            <a:extLst>
              <a:ext uri="{FF2B5EF4-FFF2-40B4-BE49-F238E27FC236}">
                <a16:creationId xmlns:a16="http://schemas.microsoft.com/office/drawing/2014/main" id="{64CC9BBD-C859-442A-59EA-AAC46655D8D6}"/>
              </a:ext>
            </a:extLst>
          </p:cNvPr>
          <p:cNvGrpSpPr/>
          <p:nvPr/>
        </p:nvGrpSpPr>
        <p:grpSpPr>
          <a:xfrm>
            <a:off x="2640011" y="1620865"/>
            <a:ext cx="674500" cy="898040"/>
            <a:chOff x="2690566" y="1548424"/>
            <a:chExt cx="674500" cy="898040"/>
          </a:xfrm>
        </p:grpSpPr>
        <p:pic>
          <p:nvPicPr>
            <p:cNvPr id="15" name="Imagen 3">
              <a:extLst>
                <a:ext uri="{FF2B5EF4-FFF2-40B4-BE49-F238E27FC236}">
                  <a16:creationId xmlns:a16="http://schemas.microsoft.com/office/drawing/2014/main" id="{2946733F-A48F-B744-8E14-8C44CCC06797}"/>
                </a:ext>
              </a:extLst>
            </p:cNvPr>
            <p:cNvPicPr>
              <a:picLocks noChangeAspect="1"/>
            </p:cNvPicPr>
            <p:nvPr/>
          </p:nvPicPr>
          <p:blipFill>
            <a:blip r:embed="rId4" cstate="email">
              <a:extLst>
                <a:ext uri="{28A0092B-C50C-407E-A947-70E740481C1C}">
                  <a14:useLocalDpi xmlns:a14="http://schemas.microsoft.com/office/drawing/2010/main"/>
                </a:ext>
              </a:extLst>
            </a:blip>
            <a:srcRect r="-2529"/>
            <a:stretch/>
          </p:blipFill>
          <p:spPr>
            <a:xfrm>
              <a:off x="2710940" y="1548424"/>
              <a:ext cx="654126" cy="892178"/>
            </a:xfrm>
            <a:prstGeom prst="rect">
              <a:avLst/>
            </a:prstGeom>
          </p:spPr>
        </p:pic>
        <p:sp>
          <p:nvSpPr>
            <p:cNvPr id="19" name="Rectangle 18">
              <a:extLst>
                <a:ext uri="{FF2B5EF4-FFF2-40B4-BE49-F238E27FC236}">
                  <a16:creationId xmlns:a16="http://schemas.microsoft.com/office/drawing/2014/main" id="{022707DA-4506-6AA8-1CE1-9E14A057C6CC}"/>
                </a:ext>
              </a:extLst>
            </p:cNvPr>
            <p:cNvSpPr/>
            <p:nvPr/>
          </p:nvSpPr>
          <p:spPr>
            <a:xfrm>
              <a:off x="2690566" y="1596890"/>
              <a:ext cx="654126" cy="849574"/>
            </a:xfrm>
            <a:prstGeom prst="rect">
              <a:avLst/>
            </a:prstGeom>
            <a:noFill/>
            <a:ln w="952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sp>
        <p:nvSpPr>
          <p:cNvPr id="20" name="Content Placeholder 5">
            <a:extLst>
              <a:ext uri="{FF2B5EF4-FFF2-40B4-BE49-F238E27FC236}">
                <a16:creationId xmlns:a16="http://schemas.microsoft.com/office/drawing/2014/main" id="{AB369712-AB3B-9D5B-7BBB-98C3106B073D}"/>
              </a:ext>
            </a:extLst>
          </p:cNvPr>
          <p:cNvSpPr txBox="1">
            <a:spLocks/>
          </p:cNvSpPr>
          <p:nvPr/>
        </p:nvSpPr>
        <p:spPr>
          <a:xfrm>
            <a:off x="354493" y="1585063"/>
            <a:ext cx="2205936" cy="1239598"/>
          </a:xfrm>
          <a:prstGeom prst="rect">
            <a:avLst/>
          </a:prstGeom>
        </p:spPr>
        <p:txBody>
          <a:bodyP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7938" marR="0" lvl="0" indent="0" algn="l" defTabSz="914400" rtl="0" eaLnBrk="1" fontAlgn="auto" latinLnBrk="0" hangingPunct="1">
              <a:lnSpc>
                <a:spcPct val="110000"/>
              </a:lnSpc>
              <a:spcBef>
                <a:spcPts val="0"/>
              </a:spcBef>
              <a:spcAft>
                <a:spcPts val="1800"/>
              </a:spcAft>
              <a:buClrTx/>
              <a:buSzTx/>
              <a:buFontTx/>
              <a:buNone/>
              <a:tabLst/>
              <a:defRPr/>
            </a:pPr>
            <a:r>
              <a:rPr kumimoji="0" lang="en-US" altLang="es-E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Three tropical tunas Target Strength (TS) published:</a:t>
            </a:r>
            <a:endParaRPr kumimoji="0" lang="en-US" altLang="es-ES" sz="1200" b="0" i="0" u="none" strike="noStrike" kern="1200" cap="none" spc="0" normalizeH="0" baseline="0" noProof="0">
              <a:ln>
                <a:noFill/>
              </a:ln>
              <a:solidFill>
                <a:srgbClr val="0C1114"/>
              </a:solidFill>
              <a:effectLst/>
              <a:uLnTx/>
              <a:uFillTx/>
              <a:latin typeface="Arial" panose="020B0604020202020204" pitchFamily="34" charset="0"/>
              <a:ea typeface="+mn-ea"/>
              <a:cs typeface="+mn-cs"/>
            </a:endParaRPr>
          </a:p>
        </p:txBody>
      </p:sp>
      <p:grpSp>
        <p:nvGrpSpPr>
          <p:cNvPr id="108" name="Group 107">
            <a:extLst>
              <a:ext uri="{FF2B5EF4-FFF2-40B4-BE49-F238E27FC236}">
                <a16:creationId xmlns:a16="http://schemas.microsoft.com/office/drawing/2014/main" id="{1ECDB5A8-C95B-DDCD-D407-172DE1FB93A9}"/>
              </a:ext>
            </a:extLst>
          </p:cNvPr>
          <p:cNvGrpSpPr/>
          <p:nvPr/>
        </p:nvGrpSpPr>
        <p:grpSpPr>
          <a:xfrm>
            <a:off x="3641368" y="3341916"/>
            <a:ext cx="7629636" cy="1572596"/>
            <a:chOff x="3641368" y="1582899"/>
            <a:chExt cx="7629636" cy="1572596"/>
          </a:xfrm>
        </p:grpSpPr>
        <p:grpSp>
          <p:nvGrpSpPr>
            <p:cNvPr id="83" name="Group 82">
              <a:extLst>
                <a:ext uri="{FF2B5EF4-FFF2-40B4-BE49-F238E27FC236}">
                  <a16:creationId xmlns:a16="http://schemas.microsoft.com/office/drawing/2014/main" id="{948D1252-83EC-7553-AB12-47966FF1AA9B}"/>
                </a:ext>
              </a:extLst>
            </p:cNvPr>
            <p:cNvGrpSpPr/>
            <p:nvPr/>
          </p:nvGrpSpPr>
          <p:grpSpPr>
            <a:xfrm>
              <a:off x="3641368" y="1582899"/>
              <a:ext cx="2388816" cy="1077218"/>
              <a:chOff x="3633795" y="2057600"/>
              <a:chExt cx="2388816" cy="1077218"/>
            </a:xfrm>
          </p:grpSpPr>
          <p:sp>
            <p:nvSpPr>
              <p:cNvPr id="77" name="TextBox 76">
                <a:extLst>
                  <a:ext uri="{FF2B5EF4-FFF2-40B4-BE49-F238E27FC236}">
                    <a16:creationId xmlns:a16="http://schemas.microsoft.com/office/drawing/2014/main" id="{938A849D-12B6-0E23-31BE-34E538D652D2}"/>
                  </a:ext>
                </a:extLst>
              </p:cNvPr>
              <p:cNvSpPr txBox="1"/>
              <p:nvPr/>
            </p:nvSpPr>
            <p:spPr>
              <a:xfrm>
                <a:off x="3816675" y="2057600"/>
                <a:ext cx="2205936" cy="1077218"/>
              </a:xfrm>
              <a:prstGeom prst="rect">
                <a:avLst/>
              </a:prstGeom>
              <a:noFill/>
            </p:spPr>
            <p:txBody>
              <a:bodyPr wrap="square">
                <a:spAutoFit/>
              </a:bodyPr>
              <a:lstStyle/>
              <a:p>
                <a:pPr marL="7938" marR="0" lvl="0" indent="0" algn="l" defTabSz="914400" rtl="0" eaLnBrk="1" fontAlgn="auto" latinLnBrk="0" hangingPunct="1">
                  <a:lnSpc>
                    <a:spcPct val="100000"/>
                  </a:lnSpc>
                  <a:spcBef>
                    <a:spcPts val="0"/>
                  </a:spcBef>
                  <a:spcAft>
                    <a:spcPts val="3300"/>
                  </a:spcAft>
                  <a:buClrTx/>
                  <a:buSzTx/>
                  <a:buFontTx/>
                  <a:buNone/>
                  <a:tabLst/>
                  <a:defRPr/>
                </a:pPr>
                <a:r>
                  <a:rPr kumimoji="0" lang="en-US" altLang="es-E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SKJ</a:t>
                </a:r>
                <a:r>
                  <a:rPr kumimoji="0" lang="en-US" altLang="es-E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 TS grows with frequency, as expected, due to its lack of </a:t>
                </a:r>
                <a:r>
                  <a:rPr kumimoji="0" lang="en-US" altLang="es-ES" sz="1600" b="0" i="0" u="none" strike="noStrike" kern="1200" cap="none" spc="0" normalizeH="0" baseline="0" noProof="0" err="1">
                    <a:ln>
                      <a:noFill/>
                    </a:ln>
                    <a:solidFill>
                      <a:srgbClr val="0C1114"/>
                    </a:solidFill>
                    <a:effectLst/>
                    <a:uLnTx/>
                    <a:uFillTx/>
                    <a:latin typeface="Arial" panose="020B0604020202020204" pitchFamily="34" charset="0"/>
                    <a:ea typeface="+mn-ea"/>
                    <a:cs typeface="+mn-cs"/>
                  </a:rPr>
                  <a:t>swimmbladder</a:t>
                </a:r>
                <a:r>
                  <a:rPr kumimoji="0" lang="en-US" altLang="es-E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a:t>
                </a:r>
              </a:p>
            </p:txBody>
          </p:sp>
          <p:sp>
            <p:nvSpPr>
              <p:cNvPr id="80" name="Oval 79">
                <a:extLst>
                  <a:ext uri="{FF2B5EF4-FFF2-40B4-BE49-F238E27FC236}">
                    <a16:creationId xmlns:a16="http://schemas.microsoft.com/office/drawing/2014/main" id="{324F8E57-3AFA-2E0F-6908-6AA02F4F7B6E}"/>
                  </a:ext>
                </a:extLst>
              </p:cNvPr>
              <p:cNvSpPr/>
              <p:nvPr/>
            </p:nvSpPr>
            <p:spPr>
              <a:xfrm>
                <a:off x="3633795" y="2142606"/>
                <a:ext cx="182880" cy="182880"/>
              </a:xfrm>
              <a:prstGeom prst="ellipse">
                <a:avLst/>
              </a:prstGeom>
              <a:solidFill>
                <a:srgbClr val="00BA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86" name="Group 85">
              <a:extLst>
                <a:ext uri="{FF2B5EF4-FFF2-40B4-BE49-F238E27FC236}">
                  <a16:creationId xmlns:a16="http://schemas.microsoft.com/office/drawing/2014/main" id="{CEAD1343-92A5-0312-2121-426B2B6C6FEF}"/>
                </a:ext>
              </a:extLst>
            </p:cNvPr>
            <p:cNvGrpSpPr/>
            <p:nvPr/>
          </p:nvGrpSpPr>
          <p:grpSpPr>
            <a:xfrm>
              <a:off x="6177753" y="1585685"/>
              <a:ext cx="5093251" cy="1569810"/>
              <a:chOff x="6453524" y="1324427"/>
              <a:chExt cx="5093251" cy="1569810"/>
            </a:xfrm>
          </p:grpSpPr>
          <p:sp>
            <p:nvSpPr>
              <p:cNvPr id="87" name="CuadroTexto 22">
                <a:extLst>
                  <a:ext uri="{FF2B5EF4-FFF2-40B4-BE49-F238E27FC236}">
                    <a16:creationId xmlns:a16="http://schemas.microsoft.com/office/drawing/2014/main" id="{24A16BE7-53C9-1DF6-4377-1E07CF9C930B}"/>
                  </a:ext>
                </a:extLst>
              </p:cNvPr>
              <p:cNvSpPr txBox="1"/>
              <p:nvPr/>
            </p:nvSpPr>
            <p:spPr>
              <a:xfrm>
                <a:off x="6458443" y="1920476"/>
                <a:ext cx="1433753" cy="4385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Skipjack</a:t>
                </a:r>
                <a:r>
                  <a:rPr kumimoji="0" lang="es-ES" sz="1200"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err="1">
                    <a:ln>
                      <a:noFill/>
                    </a:ln>
                    <a:solidFill>
                      <a:srgbClr val="0C1114"/>
                    </a:solidFill>
                    <a:effectLst/>
                    <a:uLnTx/>
                    <a:uFillTx/>
                    <a:latin typeface="Arial" panose="020B0604020202020204"/>
                    <a:ea typeface="+mn-ea"/>
                    <a:cs typeface="Arial" panose="020B0604020202020204" pitchFamily="34" charset="0"/>
                  </a:rPr>
                  <a:t>Katsuwonus</a:t>
                </a:r>
                <a:r>
                  <a:rPr kumimoji="0" lang="es-ES" sz="1050" b="0" i="1" u="none" strike="noStrike" kern="1200" cap="none" spc="0" normalizeH="0" baseline="0" noProof="0">
                    <a:ln>
                      <a:noFill/>
                    </a:ln>
                    <a:solidFill>
                      <a:srgbClr val="0C1114"/>
                    </a:solidFill>
                    <a:effectLst/>
                    <a:uLnTx/>
                    <a:uFillTx/>
                    <a:latin typeface="Arial" panose="020B0604020202020204"/>
                    <a:ea typeface="+mn-ea"/>
                    <a:cs typeface="Arial" panose="020B0604020202020204" pitchFamily="34" charset="0"/>
                  </a:rPr>
                  <a:t> </a:t>
                </a:r>
                <a:r>
                  <a:rPr kumimoji="0" lang="es-ES" sz="1050" b="0" i="1" u="none" strike="noStrike" kern="1200" cap="none" spc="0" normalizeH="0" baseline="0" noProof="0" err="1">
                    <a:ln>
                      <a:noFill/>
                    </a:ln>
                    <a:solidFill>
                      <a:srgbClr val="0C1114"/>
                    </a:solidFill>
                    <a:effectLst/>
                    <a:uLnTx/>
                    <a:uFillTx/>
                    <a:latin typeface="Arial" panose="020B0604020202020204"/>
                    <a:ea typeface="+mn-ea"/>
                    <a:cs typeface="Arial" panose="020B0604020202020204" pitchFamily="34" charset="0"/>
                  </a:rPr>
                  <a:t>pelamis</a:t>
                </a:r>
                <a:endParaRPr kumimoji="0" lang="es-ES" sz="1050" b="0" i="0" u="none" strike="noStrike" kern="1200" cap="none" spc="0" normalizeH="0" baseline="0" noProof="0">
                  <a:ln>
                    <a:noFill/>
                  </a:ln>
                  <a:solidFill>
                    <a:srgbClr val="0C1114"/>
                  </a:solidFill>
                  <a:effectLst/>
                  <a:uLnTx/>
                  <a:uFillTx/>
                  <a:latin typeface="Arial" panose="020B0604020202020204"/>
                  <a:ea typeface="+mn-ea"/>
                  <a:cs typeface="Arial" panose="020B0604020202020204" pitchFamily="34" charset="0"/>
                </a:endParaRPr>
              </a:p>
            </p:txBody>
          </p:sp>
          <p:pic>
            <p:nvPicPr>
              <p:cNvPr id="88" name="Imagen 1" descr="Interfaz de usuario gráfica, Texto, Aplicación&#10;&#10;Descripción generada automáticamente">
                <a:extLst>
                  <a:ext uri="{FF2B5EF4-FFF2-40B4-BE49-F238E27FC236}">
                    <a16:creationId xmlns:a16="http://schemas.microsoft.com/office/drawing/2014/main" id="{2CE07CA3-9C5B-0865-AD7F-5F050343332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346375" y="1383884"/>
                <a:ext cx="3200400" cy="1510353"/>
              </a:xfrm>
              <a:prstGeom prst="rect">
                <a:avLst/>
              </a:prstGeom>
              <a:ln>
                <a:noFill/>
              </a:ln>
              <a:effectLst>
                <a:glow rad="38100">
                  <a:schemeClr val="bg2">
                    <a:lumMod val="50000"/>
                    <a:alpha val="40000"/>
                  </a:schemeClr>
                </a:glow>
              </a:effectLst>
            </p:spPr>
          </p:pic>
          <p:cxnSp>
            <p:nvCxnSpPr>
              <p:cNvPr id="89" name="Straight Connector 88">
                <a:extLst>
                  <a:ext uri="{FF2B5EF4-FFF2-40B4-BE49-F238E27FC236}">
                    <a16:creationId xmlns:a16="http://schemas.microsoft.com/office/drawing/2014/main" id="{7E2C47A8-9A19-F64D-3763-EBDEB6091E7C}"/>
                  </a:ext>
                </a:extLst>
              </p:cNvPr>
              <p:cNvCxnSpPr>
                <a:cxnSpLocks/>
              </p:cNvCxnSpPr>
              <p:nvPr/>
            </p:nvCxnSpPr>
            <p:spPr>
              <a:xfrm>
                <a:off x="7734037" y="1652761"/>
                <a:ext cx="594360" cy="0"/>
              </a:xfrm>
              <a:prstGeom prst="line">
                <a:avLst/>
              </a:prstGeom>
              <a:ln w="9525">
                <a:tailEnd type="oval"/>
              </a:ln>
            </p:spPr>
            <p:style>
              <a:lnRef idx="1">
                <a:schemeClr val="accent1"/>
              </a:lnRef>
              <a:fillRef idx="0">
                <a:schemeClr val="accent1"/>
              </a:fillRef>
              <a:effectRef idx="0">
                <a:schemeClr val="accent1"/>
              </a:effectRef>
              <a:fontRef idx="minor">
                <a:schemeClr val="tx1"/>
              </a:fontRef>
            </p:style>
          </p:cxnSp>
          <p:pic>
            <p:nvPicPr>
              <p:cNvPr id="90" name="Marcador de posición de imagen 2">
                <a:extLst>
                  <a:ext uri="{FF2B5EF4-FFF2-40B4-BE49-F238E27FC236}">
                    <a16:creationId xmlns:a16="http://schemas.microsoft.com/office/drawing/2014/main" id="{979E5682-661A-F0E4-32D4-ACBA0EEA2589}"/>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6453524" y="1324427"/>
                <a:ext cx="1433513" cy="646626"/>
              </a:xfrm>
              <a:prstGeom prst="rect">
                <a:avLst/>
              </a:prstGeom>
            </p:spPr>
          </p:pic>
        </p:grpSp>
      </p:grpSp>
      <p:grpSp>
        <p:nvGrpSpPr>
          <p:cNvPr id="107" name="Group 106">
            <a:extLst>
              <a:ext uri="{FF2B5EF4-FFF2-40B4-BE49-F238E27FC236}">
                <a16:creationId xmlns:a16="http://schemas.microsoft.com/office/drawing/2014/main" id="{25A94B8B-AF1C-46B0-1443-F94503E16190}"/>
              </a:ext>
            </a:extLst>
          </p:cNvPr>
          <p:cNvGrpSpPr/>
          <p:nvPr/>
        </p:nvGrpSpPr>
        <p:grpSpPr>
          <a:xfrm>
            <a:off x="3641368" y="5126889"/>
            <a:ext cx="7624955" cy="1515654"/>
            <a:chOff x="3641368" y="3209966"/>
            <a:chExt cx="7624955" cy="1515654"/>
          </a:xfrm>
        </p:grpSpPr>
        <p:grpSp>
          <p:nvGrpSpPr>
            <p:cNvPr id="84" name="Group 83">
              <a:extLst>
                <a:ext uri="{FF2B5EF4-FFF2-40B4-BE49-F238E27FC236}">
                  <a16:creationId xmlns:a16="http://schemas.microsoft.com/office/drawing/2014/main" id="{FD5A419E-F3DF-8E18-5FA8-B8C3A1993F67}"/>
                </a:ext>
              </a:extLst>
            </p:cNvPr>
            <p:cNvGrpSpPr/>
            <p:nvPr/>
          </p:nvGrpSpPr>
          <p:grpSpPr>
            <a:xfrm>
              <a:off x="3641368" y="3209966"/>
              <a:ext cx="2607371" cy="1077218"/>
              <a:chOff x="3633795" y="3321903"/>
              <a:chExt cx="2607371" cy="1077218"/>
            </a:xfrm>
          </p:grpSpPr>
          <p:sp>
            <p:nvSpPr>
              <p:cNvPr id="79" name="TextBox 78">
                <a:extLst>
                  <a:ext uri="{FF2B5EF4-FFF2-40B4-BE49-F238E27FC236}">
                    <a16:creationId xmlns:a16="http://schemas.microsoft.com/office/drawing/2014/main" id="{ED8F4FBD-5957-5BB1-EADD-688DF7C3EA65}"/>
                  </a:ext>
                </a:extLst>
              </p:cNvPr>
              <p:cNvSpPr txBox="1"/>
              <p:nvPr/>
            </p:nvSpPr>
            <p:spPr>
              <a:xfrm>
                <a:off x="3816676" y="3321903"/>
                <a:ext cx="2424490" cy="1077218"/>
              </a:xfrm>
              <a:prstGeom prst="rect">
                <a:avLst/>
              </a:prstGeom>
              <a:noFill/>
            </p:spPr>
            <p:txBody>
              <a:bodyPr wrap="square">
                <a:spAutoFit/>
              </a:bodyPr>
              <a:lstStyle/>
              <a:p>
                <a:pPr marL="7938" marR="0" lvl="0" indent="0" algn="l" defTabSz="914400" rtl="0" eaLnBrk="1" fontAlgn="auto" latinLnBrk="0" hangingPunct="1">
                  <a:lnSpc>
                    <a:spcPct val="100000"/>
                  </a:lnSpc>
                  <a:spcBef>
                    <a:spcPts val="0"/>
                  </a:spcBef>
                  <a:spcAft>
                    <a:spcPts val="3300"/>
                  </a:spcAft>
                  <a:buClrTx/>
                  <a:buSzTx/>
                  <a:buFontTx/>
                  <a:buNone/>
                  <a:tabLst/>
                  <a:defRPr/>
                </a:pPr>
                <a:r>
                  <a:rPr kumimoji="0" lang="en-US" altLang="es-E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BET</a:t>
                </a:r>
                <a:r>
                  <a:rPr kumimoji="0" lang="en-US" altLang="es-E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 TS is much higher, staying at 38 and 120, dropping drastically at 200 kHz.</a:t>
                </a:r>
              </a:p>
            </p:txBody>
          </p:sp>
          <p:sp>
            <p:nvSpPr>
              <p:cNvPr id="81" name="Oval 80">
                <a:extLst>
                  <a:ext uri="{FF2B5EF4-FFF2-40B4-BE49-F238E27FC236}">
                    <a16:creationId xmlns:a16="http://schemas.microsoft.com/office/drawing/2014/main" id="{B44DDB6D-70D2-A4FD-A11A-F57B023EF4C8}"/>
                  </a:ext>
                </a:extLst>
              </p:cNvPr>
              <p:cNvSpPr/>
              <p:nvPr/>
            </p:nvSpPr>
            <p:spPr>
              <a:xfrm>
                <a:off x="3633795" y="3391638"/>
                <a:ext cx="182880" cy="182880"/>
              </a:xfrm>
              <a:prstGeom prst="ellipse">
                <a:avLst/>
              </a:prstGeom>
              <a:solidFill>
                <a:srgbClr val="F9766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91" name="Group 90">
              <a:extLst>
                <a:ext uri="{FF2B5EF4-FFF2-40B4-BE49-F238E27FC236}">
                  <a16:creationId xmlns:a16="http://schemas.microsoft.com/office/drawing/2014/main" id="{DD27A792-6046-197A-213B-6F5306ABE6D9}"/>
                </a:ext>
              </a:extLst>
            </p:cNvPr>
            <p:cNvGrpSpPr/>
            <p:nvPr/>
          </p:nvGrpSpPr>
          <p:grpSpPr>
            <a:xfrm>
              <a:off x="6177753" y="3242021"/>
              <a:ext cx="5088570" cy="1483599"/>
              <a:chOff x="6458205" y="3118444"/>
              <a:chExt cx="5088570" cy="1483599"/>
            </a:xfrm>
          </p:grpSpPr>
          <p:sp>
            <p:nvSpPr>
              <p:cNvPr id="92" name="CuadroTexto 23">
                <a:extLst>
                  <a:ext uri="{FF2B5EF4-FFF2-40B4-BE49-F238E27FC236}">
                    <a16:creationId xmlns:a16="http://schemas.microsoft.com/office/drawing/2014/main" id="{BE200047-36C6-CC61-E795-F38DDBB39F82}"/>
                  </a:ext>
                </a:extLst>
              </p:cNvPr>
              <p:cNvSpPr txBox="1"/>
              <p:nvPr/>
            </p:nvSpPr>
            <p:spPr>
              <a:xfrm>
                <a:off x="6458205" y="3692366"/>
                <a:ext cx="1433753" cy="4385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Bigeye</a:t>
                </a:r>
                <a:endParaRPr kumimoji="0" lang="es-ES" sz="1200"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err="1">
                    <a:ln>
                      <a:noFill/>
                    </a:ln>
                    <a:solidFill>
                      <a:srgbClr val="0C1114"/>
                    </a:solidFill>
                    <a:effectLst/>
                    <a:uLnTx/>
                    <a:uFillTx/>
                    <a:latin typeface="Arial" panose="020B0604020202020204"/>
                    <a:ea typeface="+mn-ea"/>
                    <a:cs typeface="Arial" panose="020B0604020202020204" pitchFamily="34" charset="0"/>
                  </a:rPr>
                  <a:t>Thunnus</a:t>
                </a:r>
                <a:r>
                  <a:rPr kumimoji="0" lang="es-ES" sz="1050" b="0" i="1" u="none" strike="noStrike" kern="1200" cap="none" spc="0" normalizeH="0" baseline="0" noProof="0">
                    <a:ln>
                      <a:noFill/>
                    </a:ln>
                    <a:solidFill>
                      <a:srgbClr val="0C1114"/>
                    </a:solidFill>
                    <a:effectLst/>
                    <a:uLnTx/>
                    <a:uFillTx/>
                    <a:latin typeface="Arial" panose="020B0604020202020204"/>
                    <a:ea typeface="+mn-ea"/>
                    <a:cs typeface="Arial" panose="020B0604020202020204" pitchFamily="34" charset="0"/>
                  </a:rPr>
                  <a:t> </a:t>
                </a:r>
                <a:r>
                  <a:rPr kumimoji="0" lang="es-ES" sz="1050" b="0" i="1" u="none" strike="noStrike" kern="1200" cap="none" spc="0" normalizeH="0" baseline="0" noProof="0" err="1">
                    <a:ln>
                      <a:noFill/>
                    </a:ln>
                    <a:solidFill>
                      <a:srgbClr val="0C1114"/>
                    </a:solidFill>
                    <a:effectLst/>
                    <a:uLnTx/>
                    <a:uFillTx/>
                    <a:latin typeface="Arial" panose="020B0604020202020204"/>
                    <a:ea typeface="+mn-ea"/>
                    <a:cs typeface="Arial" panose="020B0604020202020204" pitchFamily="34" charset="0"/>
                  </a:rPr>
                  <a:t>obesus</a:t>
                </a:r>
                <a:endParaRPr kumimoji="0" lang="es-ES" sz="1050" b="0" i="0" u="none" strike="noStrike" kern="1200" cap="none" spc="0" normalizeH="0" baseline="0" noProof="0">
                  <a:ln>
                    <a:noFill/>
                  </a:ln>
                  <a:solidFill>
                    <a:srgbClr val="0C1114"/>
                  </a:solidFill>
                  <a:effectLst/>
                  <a:uLnTx/>
                  <a:uFillTx/>
                  <a:latin typeface="Arial" panose="020B0604020202020204"/>
                  <a:ea typeface="+mn-ea"/>
                  <a:cs typeface="Arial" panose="020B0604020202020204" pitchFamily="34" charset="0"/>
                </a:endParaRPr>
              </a:p>
            </p:txBody>
          </p:sp>
          <p:pic>
            <p:nvPicPr>
              <p:cNvPr id="93" name="Imagen 3" descr="Interfaz de usuario gráfica, Texto, Aplicación&#10;&#10;Descripción generada automáticamente">
                <a:extLst>
                  <a:ext uri="{FF2B5EF4-FFF2-40B4-BE49-F238E27FC236}">
                    <a16:creationId xmlns:a16="http://schemas.microsoft.com/office/drawing/2014/main" id="{E335BBDE-43CC-3553-EBA6-83C712F58F8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8346375" y="3130247"/>
                <a:ext cx="3200400" cy="1471796"/>
              </a:xfrm>
              <a:prstGeom prst="rect">
                <a:avLst/>
              </a:prstGeom>
              <a:ln>
                <a:noFill/>
              </a:ln>
              <a:effectLst>
                <a:glow rad="38100">
                  <a:schemeClr val="bg2">
                    <a:lumMod val="50000"/>
                    <a:alpha val="40000"/>
                  </a:schemeClr>
                </a:glow>
              </a:effectLst>
            </p:spPr>
          </p:pic>
          <p:cxnSp>
            <p:nvCxnSpPr>
              <p:cNvPr id="94" name="Straight Connector 93">
                <a:extLst>
                  <a:ext uri="{FF2B5EF4-FFF2-40B4-BE49-F238E27FC236}">
                    <a16:creationId xmlns:a16="http://schemas.microsoft.com/office/drawing/2014/main" id="{538CCA94-7054-F382-445C-0FF60668BA4C}"/>
                  </a:ext>
                </a:extLst>
              </p:cNvPr>
              <p:cNvCxnSpPr>
                <a:cxnSpLocks/>
              </p:cNvCxnSpPr>
              <p:nvPr/>
            </p:nvCxnSpPr>
            <p:spPr>
              <a:xfrm>
                <a:off x="7734037" y="3431509"/>
                <a:ext cx="594360" cy="0"/>
              </a:xfrm>
              <a:prstGeom prst="line">
                <a:avLst/>
              </a:prstGeom>
              <a:ln w="9525">
                <a:tailEnd type="oval"/>
              </a:ln>
            </p:spPr>
            <p:style>
              <a:lnRef idx="1">
                <a:schemeClr val="accent1"/>
              </a:lnRef>
              <a:fillRef idx="0">
                <a:schemeClr val="accent1"/>
              </a:fillRef>
              <a:effectRef idx="0">
                <a:schemeClr val="accent1"/>
              </a:effectRef>
              <a:fontRef idx="minor">
                <a:schemeClr val="tx1"/>
              </a:fontRef>
            </p:style>
          </p:cxnSp>
          <p:pic>
            <p:nvPicPr>
              <p:cNvPr id="95" name="Marcador de posición de imagen 4">
                <a:extLst>
                  <a:ext uri="{FF2B5EF4-FFF2-40B4-BE49-F238E27FC236}">
                    <a16:creationId xmlns:a16="http://schemas.microsoft.com/office/drawing/2014/main" id="{086A3BE3-F434-E733-B506-B73349AAA4F6}"/>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6469328" y="3118444"/>
                <a:ext cx="1433513" cy="640435"/>
              </a:xfrm>
              <a:prstGeom prst="rect">
                <a:avLst/>
              </a:prstGeom>
            </p:spPr>
          </p:pic>
        </p:grpSp>
      </p:grpSp>
      <p:grpSp>
        <p:nvGrpSpPr>
          <p:cNvPr id="109" name="Group 108">
            <a:extLst>
              <a:ext uri="{FF2B5EF4-FFF2-40B4-BE49-F238E27FC236}">
                <a16:creationId xmlns:a16="http://schemas.microsoft.com/office/drawing/2014/main" id="{84DA9715-A6C5-F17C-0773-1B1153B46FFC}"/>
              </a:ext>
            </a:extLst>
          </p:cNvPr>
          <p:cNvGrpSpPr/>
          <p:nvPr/>
        </p:nvGrpSpPr>
        <p:grpSpPr>
          <a:xfrm>
            <a:off x="3641368" y="1559627"/>
            <a:ext cx="8227982" cy="1618219"/>
            <a:chOff x="3641368" y="4808099"/>
            <a:chExt cx="8227982" cy="1618219"/>
          </a:xfrm>
        </p:grpSpPr>
        <p:grpSp>
          <p:nvGrpSpPr>
            <p:cNvPr id="110" name="Group 109">
              <a:extLst>
                <a:ext uri="{FF2B5EF4-FFF2-40B4-BE49-F238E27FC236}">
                  <a16:creationId xmlns:a16="http://schemas.microsoft.com/office/drawing/2014/main" id="{29EE2250-4754-B8CE-BCD9-BB8FA2766723}"/>
                </a:ext>
              </a:extLst>
            </p:cNvPr>
            <p:cNvGrpSpPr/>
            <p:nvPr/>
          </p:nvGrpSpPr>
          <p:grpSpPr>
            <a:xfrm>
              <a:off x="3641368" y="4837034"/>
              <a:ext cx="2454632" cy="1569660"/>
              <a:chOff x="3636724" y="4546767"/>
              <a:chExt cx="2454632" cy="1569660"/>
            </a:xfrm>
          </p:grpSpPr>
          <p:sp>
            <p:nvSpPr>
              <p:cNvPr id="119" name="TextBox 118">
                <a:extLst>
                  <a:ext uri="{FF2B5EF4-FFF2-40B4-BE49-F238E27FC236}">
                    <a16:creationId xmlns:a16="http://schemas.microsoft.com/office/drawing/2014/main" id="{AE9F0CFC-79A1-8AFC-BEE1-ADEDA6CC3A5B}"/>
                  </a:ext>
                </a:extLst>
              </p:cNvPr>
              <p:cNvSpPr txBox="1"/>
              <p:nvPr/>
            </p:nvSpPr>
            <p:spPr>
              <a:xfrm>
                <a:off x="3822410" y="4546767"/>
                <a:ext cx="2268946" cy="1569660"/>
              </a:xfrm>
              <a:prstGeom prst="rect">
                <a:avLst/>
              </a:prstGeom>
              <a:noFill/>
            </p:spPr>
            <p:txBody>
              <a:bodyPr wrap="square">
                <a:spAutoFit/>
              </a:bodyPr>
              <a:lstStyle/>
              <a:p>
                <a:pPr marL="7938" marR="0" lvl="0" indent="0" algn="l" defTabSz="914400" rtl="0" eaLnBrk="1" fontAlgn="auto" latinLnBrk="0" hangingPunct="1">
                  <a:lnSpc>
                    <a:spcPct val="100000"/>
                  </a:lnSpc>
                  <a:spcBef>
                    <a:spcPts val="0"/>
                  </a:spcBef>
                  <a:spcAft>
                    <a:spcPts val="3300"/>
                  </a:spcAft>
                  <a:buClrTx/>
                  <a:buSzTx/>
                  <a:buFontTx/>
                  <a:buNone/>
                  <a:tabLst/>
                  <a:defRPr/>
                </a:pPr>
                <a:r>
                  <a:rPr kumimoji="0" lang="en-US" altLang="es-E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YFT</a:t>
                </a:r>
                <a:r>
                  <a:rPr kumimoji="0" lang="en-US" altLang="es-E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 TS obtained in Panama has an intermediate value between BET and SKJ and a fairly flat frequency response.</a:t>
                </a:r>
              </a:p>
            </p:txBody>
          </p:sp>
          <p:sp>
            <p:nvSpPr>
              <p:cNvPr id="120" name="Oval 119">
                <a:extLst>
                  <a:ext uri="{FF2B5EF4-FFF2-40B4-BE49-F238E27FC236}">
                    <a16:creationId xmlns:a16="http://schemas.microsoft.com/office/drawing/2014/main" id="{E0AD2B73-DF96-CCF0-27CA-37625F5AC794}"/>
                  </a:ext>
                </a:extLst>
              </p:cNvPr>
              <p:cNvSpPr/>
              <p:nvPr/>
            </p:nvSpPr>
            <p:spPr>
              <a:xfrm>
                <a:off x="3636724" y="4627880"/>
                <a:ext cx="182880" cy="182880"/>
              </a:xfrm>
              <a:prstGeom prst="ellipse">
                <a:avLst/>
              </a:prstGeom>
              <a:solidFill>
                <a:srgbClr val="609D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grpSp>
        <p:grpSp>
          <p:nvGrpSpPr>
            <p:cNvPr id="111" name="Group 110">
              <a:extLst>
                <a:ext uri="{FF2B5EF4-FFF2-40B4-BE49-F238E27FC236}">
                  <a16:creationId xmlns:a16="http://schemas.microsoft.com/office/drawing/2014/main" id="{A12A0355-00B5-36A1-C889-FB532EEE8349}"/>
                </a:ext>
              </a:extLst>
            </p:cNvPr>
            <p:cNvGrpSpPr/>
            <p:nvPr/>
          </p:nvGrpSpPr>
          <p:grpSpPr>
            <a:xfrm>
              <a:off x="6177753" y="4808099"/>
              <a:ext cx="5089283" cy="1575144"/>
              <a:chOff x="6460794" y="4808099"/>
              <a:chExt cx="5089283" cy="1575144"/>
            </a:xfrm>
          </p:grpSpPr>
          <p:pic>
            <p:nvPicPr>
              <p:cNvPr id="115" name="Imagen 9">
                <a:extLst>
                  <a:ext uri="{FF2B5EF4-FFF2-40B4-BE49-F238E27FC236}">
                    <a16:creationId xmlns:a16="http://schemas.microsoft.com/office/drawing/2014/main" id="{D55C77B0-2A8D-1BA5-55D7-D0FBC25AE679}"/>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349677" y="4834005"/>
                <a:ext cx="3200400" cy="1549238"/>
              </a:xfrm>
              <a:prstGeom prst="rect">
                <a:avLst/>
              </a:prstGeom>
              <a:ln w="9525">
                <a:noFill/>
              </a:ln>
              <a:effectLst>
                <a:glow rad="38100">
                  <a:schemeClr val="bg2">
                    <a:lumMod val="50000"/>
                    <a:alpha val="40000"/>
                  </a:schemeClr>
                </a:glow>
              </a:effectLst>
            </p:spPr>
          </p:pic>
          <p:sp>
            <p:nvSpPr>
              <p:cNvPr id="116" name="CuadroTexto 23">
                <a:extLst>
                  <a:ext uri="{FF2B5EF4-FFF2-40B4-BE49-F238E27FC236}">
                    <a16:creationId xmlns:a16="http://schemas.microsoft.com/office/drawing/2014/main" id="{6D0E6FDD-47A3-C7CF-0D9F-AFE7E7A0D84C}"/>
                  </a:ext>
                </a:extLst>
              </p:cNvPr>
              <p:cNvSpPr txBox="1"/>
              <p:nvPr/>
            </p:nvSpPr>
            <p:spPr>
              <a:xfrm>
                <a:off x="6460794" y="5382021"/>
                <a:ext cx="1433753" cy="4385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200" b="0" i="0" u="none" strike="noStrike" kern="1200" cap="none" spc="0" normalizeH="0" baseline="0" noProof="0" err="1">
                    <a:ln>
                      <a:noFill/>
                    </a:ln>
                    <a:solidFill>
                      <a:srgbClr val="0C1114"/>
                    </a:solidFill>
                    <a:effectLst/>
                    <a:uLnTx/>
                    <a:uFillTx/>
                    <a:latin typeface="Arial" panose="020B0604020202020204" pitchFamily="34" charset="0"/>
                    <a:ea typeface="+mn-ea"/>
                    <a:cs typeface="Arial" panose="020B0604020202020204" pitchFamily="34" charset="0"/>
                  </a:rPr>
                  <a:t>Yellowfin</a:t>
                </a:r>
                <a:endParaRPr kumimoji="0" lang="es-ES" sz="1200" b="0" i="0" u="none" strike="noStrike" kern="1200" cap="none" spc="0" normalizeH="0" baseline="0" noProof="0">
                  <a:ln>
                    <a:noFill/>
                  </a:ln>
                  <a:solidFill>
                    <a:srgbClr val="0C1114"/>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050" b="0" i="1" u="none" strike="noStrike" kern="1200" cap="none" spc="0" normalizeH="0" baseline="0" noProof="0" err="1">
                    <a:ln>
                      <a:noFill/>
                    </a:ln>
                    <a:solidFill>
                      <a:srgbClr val="0C1114"/>
                    </a:solidFill>
                    <a:effectLst/>
                    <a:uLnTx/>
                    <a:uFillTx/>
                    <a:latin typeface="Arial" panose="020B0604020202020204"/>
                    <a:ea typeface="+mn-ea"/>
                    <a:cs typeface="Arial" panose="020B0604020202020204" pitchFamily="34" charset="0"/>
                  </a:rPr>
                  <a:t>Thunnus</a:t>
                </a:r>
                <a:r>
                  <a:rPr kumimoji="0" lang="es-ES" sz="1050" b="0" i="1" u="none" strike="noStrike" kern="1200" cap="none" spc="0" normalizeH="0" baseline="0" noProof="0">
                    <a:ln>
                      <a:noFill/>
                    </a:ln>
                    <a:solidFill>
                      <a:srgbClr val="0C1114"/>
                    </a:solidFill>
                    <a:effectLst/>
                    <a:uLnTx/>
                    <a:uFillTx/>
                    <a:latin typeface="Arial" panose="020B0604020202020204"/>
                    <a:ea typeface="+mn-ea"/>
                    <a:cs typeface="Arial" panose="020B0604020202020204" pitchFamily="34" charset="0"/>
                  </a:rPr>
                  <a:t> albacares</a:t>
                </a:r>
                <a:endParaRPr kumimoji="0" lang="es-ES" sz="1050" b="0" i="0" u="none" strike="noStrike" kern="1200" cap="none" spc="0" normalizeH="0" baseline="0" noProof="0">
                  <a:ln>
                    <a:noFill/>
                  </a:ln>
                  <a:solidFill>
                    <a:srgbClr val="0C1114"/>
                  </a:solidFill>
                  <a:effectLst/>
                  <a:uLnTx/>
                  <a:uFillTx/>
                  <a:latin typeface="Arial" panose="020B0604020202020204"/>
                  <a:ea typeface="+mn-ea"/>
                  <a:cs typeface="Arial" panose="020B0604020202020204" pitchFamily="34" charset="0"/>
                </a:endParaRPr>
              </a:p>
            </p:txBody>
          </p:sp>
          <p:cxnSp>
            <p:nvCxnSpPr>
              <p:cNvPr id="117" name="Straight Connector 116">
                <a:extLst>
                  <a:ext uri="{FF2B5EF4-FFF2-40B4-BE49-F238E27FC236}">
                    <a16:creationId xmlns:a16="http://schemas.microsoft.com/office/drawing/2014/main" id="{C3AD48F7-CF0A-8831-B200-647DDCF66AC3}"/>
                  </a:ext>
                </a:extLst>
              </p:cNvPr>
              <p:cNvCxnSpPr>
                <a:cxnSpLocks/>
              </p:cNvCxnSpPr>
              <p:nvPr/>
            </p:nvCxnSpPr>
            <p:spPr>
              <a:xfrm>
                <a:off x="7734037" y="5136840"/>
                <a:ext cx="594360" cy="0"/>
              </a:xfrm>
              <a:prstGeom prst="line">
                <a:avLst/>
              </a:prstGeom>
              <a:ln w="9525">
                <a:tailEnd type="oval"/>
              </a:ln>
            </p:spPr>
            <p:style>
              <a:lnRef idx="1">
                <a:schemeClr val="accent1"/>
              </a:lnRef>
              <a:fillRef idx="0">
                <a:schemeClr val="accent1"/>
              </a:fillRef>
              <a:effectRef idx="0">
                <a:schemeClr val="accent1"/>
              </a:effectRef>
              <a:fontRef idx="minor">
                <a:schemeClr val="tx1"/>
              </a:fontRef>
            </p:style>
          </p:cxnSp>
          <p:pic>
            <p:nvPicPr>
              <p:cNvPr id="118" name="Marcador de posición de imagen 4">
                <a:extLst>
                  <a:ext uri="{FF2B5EF4-FFF2-40B4-BE49-F238E27FC236}">
                    <a16:creationId xmlns:a16="http://schemas.microsoft.com/office/drawing/2014/main" id="{F90048A8-4C05-F1BD-F8AA-A5D490074092}"/>
                  </a:ext>
                </a:extLst>
              </p:cNvPr>
              <p:cNvPicPr>
                <a:picLocks noChangeAspect="1"/>
              </p:cNvPicPr>
              <p:nvPr/>
            </p:nvPicPr>
            <p:blipFill>
              <a:blip r:embed="rId10" cstate="email">
                <a:extLst>
                  <a:ext uri="{28A0092B-C50C-407E-A947-70E740481C1C}">
                    <a14:useLocalDpi xmlns:a14="http://schemas.microsoft.com/office/drawing/2010/main"/>
                  </a:ext>
                </a:extLst>
              </a:blip>
              <a:srcRect/>
              <a:stretch/>
            </p:blipFill>
            <p:spPr>
              <a:xfrm>
                <a:off x="6471917" y="4808099"/>
                <a:ext cx="1433513" cy="640435"/>
              </a:xfrm>
              <a:prstGeom prst="rect">
                <a:avLst/>
              </a:prstGeom>
            </p:spPr>
          </p:pic>
        </p:grpSp>
        <p:grpSp>
          <p:nvGrpSpPr>
            <p:cNvPr id="112" name="Group 111">
              <a:extLst>
                <a:ext uri="{FF2B5EF4-FFF2-40B4-BE49-F238E27FC236}">
                  <a16:creationId xmlns:a16="http://schemas.microsoft.com/office/drawing/2014/main" id="{A9748FB6-7710-2831-9641-E0E8D001E720}"/>
                </a:ext>
              </a:extLst>
            </p:cNvPr>
            <p:cNvGrpSpPr/>
            <p:nvPr/>
          </p:nvGrpSpPr>
          <p:grpSpPr>
            <a:xfrm>
              <a:off x="10989559" y="5542435"/>
              <a:ext cx="879791" cy="883883"/>
              <a:chOff x="7501446" y="5703700"/>
              <a:chExt cx="879791" cy="883883"/>
            </a:xfrm>
          </p:grpSpPr>
          <p:pic>
            <p:nvPicPr>
              <p:cNvPr id="113" name="Picture 112" descr="A blue starburst with black background&#10;&#10;Description automatically generated">
                <a:extLst>
                  <a:ext uri="{FF2B5EF4-FFF2-40B4-BE49-F238E27FC236}">
                    <a16:creationId xmlns:a16="http://schemas.microsoft.com/office/drawing/2014/main" id="{D1709BE7-C236-7FC9-4DE4-CF14231C8276}"/>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501446" y="5703700"/>
                <a:ext cx="879791" cy="883883"/>
              </a:xfrm>
              <a:prstGeom prst="rect">
                <a:avLst/>
              </a:prstGeom>
            </p:spPr>
          </p:pic>
          <p:sp>
            <p:nvSpPr>
              <p:cNvPr id="114" name="Google Shape;1765;p32">
                <a:extLst>
                  <a:ext uri="{FF2B5EF4-FFF2-40B4-BE49-F238E27FC236}">
                    <a16:creationId xmlns:a16="http://schemas.microsoft.com/office/drawing/2014/main" id="{7511D33F-F06C-A57B-BED8-860F4C5DF21A}"/>
                  </a:ext>
                </a:extLst>
              </p:cNvPr>
              <p:cNvSpPr txBox="1"/>
              <p:nvPr/>
            </p:nvSpPr>
            <p:spPr>
              <a:xfrm>
                <a:off x="7527364" y="5877711"/>
                <a:ext cx="853873" cy="52318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NEW</a:t>
                </a:r>
                <a:b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b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2024</a:t>
                </a:r>
              </a:p>
            </p:txBody>
          </p:sp>
        </p:grpSp>
      </p:grpSp>
      <p:cxnSp>
        <p:nvCxnSpPr>
          <p:cNvPr id="122" name="Elbow Connector 121">
            <a:extLst>
              <a:ext uri="{FF2B5EF4-FFF2-40B4-BE49-F238E27FC236}">
                <a16:creationId xmlns:a16="http://schemas.microsoft.com/office/drawing/2014/main" id="{7503BC09-5DE1-B3E0-BD90-CD1B686BB7E0}"/>
              </a:ext>
            </a:extLst>
          </p:cNvPr>
          <p:cNvCxnSpPr>
            <a:cxnSpLocks/>
            <a:stCxn id="81" idx="0"/>
          </p:cNvCxnSpPr>
          <p:nvPr/>
        </p:nvCxnSpPr>
        <p:spPr>
          <a:xfrm rot="16200000" flipV="1">
            <a:off x="3232835" y="4696650"/>
            <a:ext cx="438971" cy="560977"/>
          </a:xfrm>
          <a:prstGeom prst="bentConnector2">
            <a:avLst/>
          </a:prstGeom>
          <a:ln w="9525">
            <a:solidFill>
              <a:srgbClr val="FA756D"/>
            </a:solidFill>
          </a:ln>
        </p:spPr>
        <p:style>
          <a:lnRef idx="1">
            <a:schemeClr val="accent1"/>
          </a:lnRef>
          <a:fillRef idx="0">
            <a:schemeClr val="accent1"/>
          </a:fillRef>
          <a:effectRef idx="0">
            <a:schemeClr val="accent1"/>
          </a:effectRef>
          <a:fontRef idx="minor">
            <a:schemeClr val="tx1"/>
          </a:fontRef>
        </p:style>
      </p:cxnSp>
      <p:cxnSp>
        <p:nvCxnSpPr>
          <p:cNvPr id="136" name="Elbow Connector 135">
            <a:extLst>
              <a:ext uri="{FF2B5EF4-FFF2-40B4-BE49-F238E27FC236}">
                <a16:creationId xmlns:a16="http://schemas.microsoft.com/office/drawing/2014/main" id="{0AEF2B79-CC54-4CEC-8C31-5057FB0C31B7}"/>
              </a:ext>
            </a:extLst>
          </p:cNvPr>
          <p:cNvCxnSpPr>
            <a:cxnSpLocks/>
            <a:stCxn id="80" idx="4"/>
          </p:cNvCxnSpPr>
          <p:nvPr/>
        </p:nvCxnSpPr>
        <p:spPr>
          <a:xfrm rot="5400000">
            <a:off x="3109346" y="3672284"/>
            <a:ext cx="685944" cy="560980"/>
          </a:xfrm>
          <a:prstGeom prst="bentConnector3">
            <a:avLst/>
          </a:prstGeom>
          <a:ln w="9525">
            <a:solidFill>
              <a:srgbClr val="00BA38"/>
            </a:solidFill>
          </a:ln>
        </p:spPr>
        <p:style>
          <a:lnRef idx="1">
            <a:schemeClr val="accent1"/>
          </a:lnRef>
          <a:fillRef idx="0">
            <a:schemeClr val="accent1"/>
          </a:fillRef>
          <a:effectRef idx="0">
            <a:schemeClr val="accent1"/>
          </a:effectRef>
          <a:fontRef idx="minor">
            <a:schemeClr val="tx1"/>
          </a:fontRef>
        </p:style>
      </p:cxnSp>
      <p:cxnSp>
        <p:nvCxnSpPr>
          <p:cNvPr id="145" name="Elbow Connector 144">
            <a:extLst>
              <a:ext uri="{FF2B5EF4-FFF2-40B4-BE49-F238E27FC236}">
                <a16:creationId xmlns:a16="http://schemas.microsoft.com/office/drawing/2014/main" id="{02B7C5E8-C740-5E68-94A2-2F6400CDCF26}"/>
              </a:ext>
            </a:extLst>
          </p:cNvPr>
          <p:cNvCxnSpPr>
            <a:stCxn id="120" idx="4"/>
          </p:cNvCxnSpPr>
          <p:nvPr/>
        </p:nvCxnSpPr>
        <p:spPr>
          <a:xfrm rot="5400000">
            <a:off x="2544588" y="2479795"/>
            <a:ext cx="1815460" cy="560980"/>
          </a:xfrm>
          <a:prstGeom prst="bentConnector3">
            <a:avLst/>
          </a:prstGeom>
          <a:ln w="9525">
            <a:solidFill>
              <a:srgbClr val="609DFF"/>
            </a:solidFill>
          </a:ln>
        </p:spPr>
        <p:style>
          <a:lnRef idx="1">
            <a:schemeClr val="accent1"/>
          </a:lnRef>
          <a:fillRef idx="0">
            <a:schemeClr val="accent1"/>
          </a:fillRef>
          <a:effectRef idx="0">
            <a:schemeClr val="accent1"/>
          </a:effectRef>
          <a:fontRef idx="minor">
            <a:schemeClr val="tx1"/>
          </a:fontRef>
        </p:style>
      </p:cxnSp>
      <p:sp>
        <p:nvSpPr>
          <p:cNvPr id="146" name="Rectangle 145">
            <a:extLst>
              <a:ext uri="{FF2B5EF4-FFF2-40B4-BE49-F238E27FC236}">
                <a16:creationId xmlns:a16="http://schemas.microsoft.com/office/drawing/2014/main" id="{C30992A1-A09C-BE17-0166-AF24A034E6DB}"/>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59</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0608676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2FD488-BC2E-9096-7A97-5A45D3D4D36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56AF6A7-CD99-0E60-2FED-5D5AC52D63A9}"/>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E2CBA44C-4AE0-1D37-AC49-0D6301FA636D}"/>
              </a:ext>
            </a:extLst>
          </p:cNvPr>
          <p:cNvSpPr>
            <a:spLocks noGrp="1"/>
          </p:cNvSpPr>
          <p:nvPr>
            <p:ph type="title"/>
          </p:nvPr>
        </p:nvSpPr>
        <p:spPr>
          <a:xfrm>
            <a:off x="322650" y="594360"/>
            <a:ext cx="8899498" cy="615015"/>
          </a:xfrm>
        </p:spPr>
        <p:txBody>
          <a:bodyPr/>
          <a:lstStyle/>
          <a:p>
            <a:r>
              <a:rPr lang="en-US"/>
              <a:t>Acoustic Discrimination</a:t>
            </a:r>
          </a:p>
        </p:txBody>
      </p:sp>
      <p:cxnSp>
        <p:nvCxnSpPr>
          <p:cNvPr id="6" name="Straight Connector 5">
            <a:extLst>
              <a:ext uri="{FF2B5EF4-FFF2-40B4-BE49-F238E27FC236}">
                <a16:creationId xmlns:a16="http://schemas.microsoft.com/office/drawing/2014/main" id="{0ADAFC19-5A42-B897-8067-7EC1A661A7CA}"/>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497B5BC2-3C1B-BABC-08C1-5E409BEF9133}"/>
              </a:ext>
            </a:extLst>
          </p:cNvPr>
          <p:cNvGrpSpPr/>
          <p:nvPr/>
        </p:nvGrpSpPr>
        <p:grpSpPr>
          <a:xfrm>
            <a:off x="335494" y="1517756"/>
            <a:ext cx="685721" cy="685721"/>
            <a:chOff x="335494" y="1517756"/>
            <a:chExt cx="685721" cy="685721"/>
          </a:xfrm>
        </p:grpSpPr>
        <p:sp>
          <p:nvSpPr>
            <p:cNvPr id="7" name="Oval 6">
              <a:extLst>
                <a:ext uri="{FF2B5EF4-FFF2-40B4-BE49-F238E27FC236}">
                  <a16:creationId xmlns:a16="http://schemas.microsoft.com/office/drawing/2014/main" id="{0B28D709-F662-392B-2475-CE78A92D24B1}"/>
                </a:ext>
              </a:extLst>
            </p:cNvPr>
            <p:cNvSpPr/>
            <p:nvPr/>
          </p:nvSpPr>
          <p:spPr>
            <a:xfrm>
              <a:off x="335494" y="1517756"/>
              <a:ext cx="685721" cy="685721"/>
            </a:xfrm>
            <a:prstGeom prst="ellipse">
              <a:avLst/>
            </a:prstGeom>
            <a:solidFill>
              <a:schemeClr val="bg1"/>
            </a:solidFill>
            <a:ln w="158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8" name="Picture 7" descr="A blue logo with a black background&#10;&#10;Description automatically generated">
              <a:extLst>
                <a:ext uri="{FF2B5EF4-FFF2-40B4-BE49-F238E27FC236}">
                  <a16:creationId xmlns:a16="http://schemas.microsoft.com/office/drawing/2014/main" id="{9935AC6F-B464-EAA4-BCC1-DE123A3EC4B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6434" y="1582070"/>
              <a:ext cx="596847" cy="596847"/>
            </a:xfrm>
            <a:prstGeom prst="rect">
              <a:avLst/>
            </a:prstGeom>
          </p:spPr>
        </p:pic>
      </p:grpSp>
      <p:sp>
        <p:nvSpPr>
          <p:cNvPr id="18" name="TextBox 17">
            <a:extLst>
              <a:ext uri="{FF2B5EF4-FFF2-40B4-BE49-F238E27FC236}">
                <a16:creationId xmlns:a16="http://schemas.microsoft.com/office/drawing/2014/main" id="{1EACCA7C-6F31-0946-DE16-26DBA7103330}"/>
              </a:ext>
            </a:extLst>
          </p:cNvPr>
          <p:cNvSpPr txBox="1"/>
          <p:nvPr/>
        </p:nvSpPr>
        <p:spPr>
          <a:xfrm>
            <a:off x="1088136" y="1541393"/>
            <a:ext cx="4516656" cy="1723549"/>
          </a:xfrm>
          <a:prstGeom prst="rect">
            <a:avLst/>
          </a:prstGeom>
          <a:noFill/>
        </p:spPr>
        <p:txBody>
          <a:bodyPr wrap="square" lIns="91440" tIns="91440" rIns="91440" bIns="91440" anchor="ctr" anchorCtr="0">
            <a:spAutoFit/>
          </a:bodyPr>
          <a:lstStyle/>
          <a:p>
            <a:pPr marL="19431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Support buoy manufacturers in enhancing their hardware to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differentiate tuna species.</a:t>
            </a:r>
          </a:p>
          <a:p>
            <a:pPr marL="19431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Provide support to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refine algorithms </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for tuna species discrimination.</a:t>
            </a:r>
          </a:p>
          <a:p>
            <a:pPr marL="19431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Develop a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training curriculum.</a:t>
            </a:r>
          </a:p>
        </p:txBody>
      </p:sp>
      <p:pic>
        <p:nvPicPr>
          <p:cNvPr id="26" name="Imagen 13" descr="Interfaz de usuario gráfica, Texto, Aplicación&#10;&#10;Descripción generada automáticamente">
            <a:extLst>
              <a:ext uri="{FF2B5EF4-FFF2-40B4-BE49-F238E27FC236}">
                <a16:creationId xmlns:a16="http://schemas.microsoft.com/office/drawing/2014/main" id="{93BF46C6-0EBA-CE44-3182-CDCB392C6CB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873858" y="1681305"/>
            <a:ext cx="5951652" cy="2130741"/>
          </a:xfrm>
          <a:prstGeom prst="rect">
            <a:avLst/>
          </a:prstGeom>
          <a:ln>
            <a:noFill/>
          </a:ln>
          <a:effectLst>
            <a:glow rad="38100">
              <a:schemeClr val="bg2">
                <a:lumMod val="50000"/>
                <a:alpha val="40000"/>
              </a:schemeClr>
            </a:glow>
          </a:effectLst>
        </p:spPr>
      </p:pic>
      <p:sp>
        <p:nvSpPr>
          <p:cNvPr id="27" name="Rectangle 26">
            <a:extLst>
              <a:ext uri="{FF2B5EF4-FFF2-40B4-BE49-F238E27FC236}">
                <a16:creationId xmlns:a16="http://schemas.microsoft.com/office/drawing/2014/main" id="{AE8DE04B-B38F-D05F-2BA5-E8CD9DA6C2D5}"/>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60</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15199448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AB9BD9-D8B3-D09E-82D8-27E46DEB497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2B825F5-4357-2174-F756-12F35379E9D1}"/>
              </a:ext>
            </a:extLst>
          </p:cNvPr>
          <p:cNvSpPr>
            <a:spLocks noGrp="1"/>
          </p:cNvSpPr>
          <p:nvPr>
            <p:ph type="title"/>
          </p:nvPr>
        </p:nvSpPr>
        <p:spPr>
          <a:xfrm>
            <a:off x="322650" y="594360"/>
            <a:ext cx="8899498" cy="615015"/>
          </a:xfrm>
        </p:spPr>
        <p:txBody>
          <a:bodyPr/>
          <a:lstStyle/>
          <a:p>
            <a:r>
              <a:rPr lang="en-US"/>
              <a:t>Chronological Hierarchy of Bycatch Mitigation</a:t>
            </a:r>
          </a:p>
        </p:txBody>
      </p:sp>
      <p:cxnSp>
        <p:nvCxnSpPr>
          <p:cNvPr id="19" name="Straight Arrow Connector 18">
            <a:extLst>
              <a:ext uri="{FF2B5EF4-FFF2-40B4-BE49-F238E27FC236}">
                <a16:creationId xmlns:a16="http://schemas.microsoft.com/office/drawing/2014/main" id="{F0F020B6-4360-857A-0152-45C2B94E4985}"/>
              </a:ext>
            </a:extLst>
          </p:cNvPr>
          <p:cNvCxnSpPr>
            <a:cxnSpLocks/>
            <a:stCxn id="21" idx="3"/>
            <a:endCxn id="25" idx="1"/>
          </p:cNvCxnSpPr>
          <p:nvPr/>
        </p:nvCxnSpPr>
        <p:spPr>
          <a:xfrm>
            <a:off x="2279374"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BEEA043F-3F16-BF56-6E78-513896BF41C0}"/>
              </a:ext>
            </a:extLst>
          </p:cNvPr>
          <p:cNvSpPr txBox="1">
            <a:spLocks/>
          </p:cNvSpPr>
          <p:nvPr/>
        </p:nvSpPr>
        <p:spPr>
          <a:xfrm>
            <a:off x="428160" y="3135508"/>
            <a:ext cx="1851214" cy="1292662"/>
          </a:xfrm>
          <a:prstGeom prst="rect">
            <a:avLst/>
          </a:prstGeom>
          <a:solidFill>
            <a:srgbClr val="589CA1">
              <a:alpha val="49954"/>
            </a:srgb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Passive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Mitigation</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CDB843A7-78DF-BC6B-86A0-A7DFABEEE77A}"/>
              </a:ext>
            </a:extLst>
          </p:cNvPr>
          <p:cNvSpPr txBox="1">
            <a:spLocks/>
          </p:cNvSpPr>
          <p:nvPr/>
        </p:nvSpPr>
        <p:spPr>
          <a:xfrm>
            <a:off x="2795489" y="3135508"/>
            <a:ext cx="1851214" cy="1292662"/>
          </a:xfrm>
          <a:prstGeom prst="rect">
            <a:avLst/>
          </a:prstGeom>
          <a:solidFill>
            <a:schemeClr val="accent4">
              <a:alpha val="50000"/>
            </a:scheme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Avoid</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Before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Setting</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0AF612F9-B619-BC91-CE66-00B98518E51D}"/>
              </a:ext>
            </a:extLst>
          </p:cNvPr>
          <p:cNvSpPr txBox="1">
            <a:spLocks/>
          </p:cNvSpPr>
          <p:nvPr/>
        </p:nvSpPr>
        <p:spPr>
          <a:xfrm>
            <a:off x="5162818" y="3135508"/>
            <a:ext cx="1851214" cy="1292662"/>
          </a:xfrm>
          <a:prstGeom prst="rect">
            <a:avLst/>
          </a:prstGeom>
          <a:solidFill>
            <a:schemeClr val="bg1"/>
          </a:solidFill>
          <a:ln w="38100">
            <a:solidFill>
              <a:schemeClr val="accent5"/>
            </a:solid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Release</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from</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the</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Net</a:t>
            </a:r>
          </a:p>
        </p:txBody>
      </p:sp>
      <p:sp>
        <p:nvSpPr>
          <p:cNvPr id="28" name="TextBox 27">
            <a:extLst>
              <a:ext uri="{FF2B5EF4-FFF2-40B4-BE49-F238E27FC236}">
                <a16:creationId xmlns:a16="http://schemas.microsoft.com/office/drawing/2014/main" id="{F3A48FF4-CC89-4C2D-9F3E-63F1F3AD1A88}"/>
              </a:ext>
            </a:extLst>
          </p:cNvPr>
          <p:cNvSpPr txBox="1">
            <a:spLocks/>
          </p:cNvSpPr>
          <p:nvPr/>
        </p:nvSpPr>
        <p:spPr>
          <a:xfrm>
            <a:off x="7530147" y="3135508"/>
            <a:ext cx="1851214" cy="1292662"/>
          </a:xfrm>
          <a:prstGeom prst="rect">
            <a:avLst/>
          </a:prstGeom>
          <a:solidFill>
            <a:srgbClr val="589CA1">
              <a:alpha val="50196"/>
            </a:srgbClr>
          </a:solidFill>
          <a:ln w="1905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Release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from</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the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Deck</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6493F269-4187-9A96-A3BB-C5779FD5B7B5}"/>
              </a:ext>
            </a:extLst>
          </p:cNvPr>
          <p:cNvSpPr txBox="1">
            <a:spLocks/>
          </p:cNvSpPr>
          <p:nvPr/>
        </p:nvSpPr>
        <p:spPr>
          <a:xfrm>
            <a:off x="9897476" y="3135509"/>
            <a:ext cx="1851214" cy="1292661"/>
          </a:xfrm>
          <a:prstGeom prst="rect">
            <a:avLst/>
          </a:prstGeom>
          <a:solidFill>
            <a:srgbClr val="589CA1">
              <a:alpha val="50196"/>
            </a:srgbClr>
          </a:solidFill>
          <a:ln w="19050">
            <a:noFill/>
          </a:ln>
        </p:spPr>
        <p:txBody>
          <a:bodyPr wrap="square" lIns="182880" tIns="365760" rIns="182880" bIns="36576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Offsets</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Straight Arrow Connector 31">
            <a:extLst>
              <a:ext uri="{FF2B5EF4-FFF2-40B4-BE49-F238E27FC236}">
                <a16:creationId xmlns:a16="http://schemas.microsoft.com/office/drawing/2014/main" id="{98E84E10-639F-DD01-F72D-8D18C896A4EF}"/>
              </a:ext>
            </a:extLst>
          </p:cNvPr>
          <p:cNvCxnSpPr>
            <a:cxnSpLocks/>
            <a:stCxn id="25" idx="3"/>
            <a:endCxn id="26" idx="1"/>
          </p:cNvCxnSpPr>
          <p:nvPr/>
        </p:nvCxnSpPr>
        <p:spPr>
          <a:xfrm>
            <a:off x="4646703"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54AB7B53-62AD-04BD-95AB-4CF954CA2D17}"/>
              </a:ext>
            </a:extLst>
          </p:cNvPr>
          <p:cNvCxnSpPr>
            <a:cxnSpLocks/>
            <a:stCxn id="26" idx="3"/>
            <a:endCxn id="28" idx="1"/>
          </p:cNvCxnSpPr>
          <p:nvPr/>
        </p:nvCxnSpPr>
        <p:spPr>
          <a:xfrm>
            <a:off x="7014032"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28765D35-296F-3057-219A-AA0011E87837}"/>
              </a:ext>
            </a:extLst>
          </p:cNvPr>
          <p:cNvCxnSpPr>
            <a:cxnSpLocks/>
            <a:stCxn id="28" idx="3"/>
            <a:endCxn id="29" idx="1"/>
          </p:cNvCxnSpPr>
          <p:nvPr/>
        </p:nvCxnSpPr>
        <p:spPr>
          <a:xfrm>
            <a:off x="9381361" y="3781839"/>
            <a:ext cx="516115" cy="1"/>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2294C47A-497C-4E21-EA23-B2E3270DBF81}"/>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61</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9069616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00DDB-602F-AABB-E702-54AAE42F95D3}"/>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D768635-9308-DB1A-AB96-F070688290E5}"/>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CDB24AF8-6B66-926E-4A26-F35365EAFF74}"/>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A490768-147A-0119-7560-8BE494A4FF1A}"/>
              </a:ext>
            </a:extLst>
          </p:cNvPr>
          <p:cNvSpPr>
            <a:spLocks noGrp="1"/>
          </p:cNvSpPr>
          <p:nvPr>
            <p:ph type="title"/>
          </p:nvPr>
        </p:nvSpPr>
        <p:spPr>
          <a:xfrm>
            <a:off x="322649" y="591383"/>
            <a:ext cx="9824241" cy="615015"/>
          </a:xfrm>
        </p:spPr>
        <p:txBody>
          <a:bodyPr>
            <a:normAutofit/>
          </a:bodyPr>
          <a:lstStyle/>
          <a:p>
            <a:pPr lvl="0">
              <a:defRPr/>
            </a:pPr>
            <a:r>
              <a:rPr lang="fr-FR"/>
              <a:t>Shark Releases </a:t>
            </a:r>
            <a:r>
              <a:rPr lang="fr-FR" err="1"/>
              <a:t>from</a:t>
            </a:r>
            <a:r>
              <a:rPr lang="fr-FR"/>
              <a:t> the Net</a:t>
            </a:r>
            <a:endParaRPr lang="es-ES">
              <a:solidFill>
                <a:srgbClr val="FFFFFF"/>
              </a:solidFill>
            </a:endParaRPr>
          </a:p>
        </p:txBody>
      </p:sp>
      <p:sp>
        <p:nvSpPr>
          <p:cNvPr id="7" name="Snip Single Corner Rectangle 6">
            <a:extLst>
              <a:ext uri="{FF2B5EF4-FFF2-40B4-BE49-F238E27FC236}">
                <a16:creationId xmlns:a16="http://schemas.microsoft.com/office/drawing/2014/main" id="{1DDA6FBD-54FD-D13F-051D-4631A2FF22AF}"/>
              </a:ext>
            </a:extLst>
          </p:cNvPr>
          <p:cNvSpPr/>
          <p:nvPr/>
        </p:nvSpPr>
        <p:spPr>
          <a:xfrm flipV="1">
            <a:off x="-523386" y="1361259"/>
            <a:ext cx="3960969"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BAFDBFB4-C5BB-4E23-C344-B2C7B38C6100}"/>
              </a:ext>
            </a:extLst>
          </p:cNvPr>
          <p:cNvSpPr>
            <a:spLocks noGrp="1"/>
          </p:cNvSpPr>
          <p:nvPr>
            <p:ph type="body" sz="quarter" idx="12"/>
          </p:nvPr>
        </p:nvSpPr>
        <p:spPr>
          <a:xfrm>
            <a:off x="354492" y="1429296"/>
            <a:ext cx="4727960" cy="438987"/>
          </a:xfrm>
        </p:spPr>
        <p:txBody>
          <a:bodyPr>
            <a:normAutofit/>
          </a:bodyPr>
          <a:lstStyle/>
          <a:p>
            <a:pPr lvl="0"/>
            <a:r>
              <a:rPr lang="fr-FR"/>
              <a:t>TESTING VARIOUS METHODS</a:t>
            </a:r>
            <a:endParaRPr lang="en-US"/>
          </a:p>
        </p:txBody>
      </p:sp>
      <p:cxnSp>
        <p:nvCxnSpPr>
          <p:cNvPr id="8" name="Straight Connector 7">
            <a:extLst>
              <a:ext uri="{FF2B5EF4-FFF2-40B4-BE49-F238E27FC236}">
                <a16:creationId xmlns:a16="http://schemas.microsoft.com/office/drawing/2014/main" id="{D4438A75-7835-E2E2-85C1-80894DC9CD40}"/>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1953E149-369D-CBF9-46DB-15A5348FF662}"/>
              </a:ext>
            </a:extLst>
          </p:cNvPr>
          <p:cNvGrpSpPr/>
          <p:nvPr/>
        </p:nvGrpSpPr>
        <p:grpSpPr>
          <a:xfrm>
            <a:off x="480447" y="2238943"/>
            <a:ext cx="3570170" cy="3749088"/>
            <a:chOff x="331025" y="1369030"/>
            <a:chExt cx="3657600" cy="3749088"/>
          </a:xfrm>
        </p:grpSpPr>
        <p:sp>
          <p:nvSpPr>
            <p:cNvPr id="4" name="CuadroTexto 1">
              <a:extLst>
                <a:ext uri="{FF2B5EF4-FFF2-40B4-BE49-F238E27FC236}">
                  <a16:creationId xmlns:a16="http://schemas.microsoft.com/office/drawing/2014/main" id="{8794E55F-4F07-5BEE-534F-5ADB802660F6}"/>
                </a:ext>
              </a:extLst>
            </p:cNvPr>
            <p:cNvSpPr txBox="1"/>
            <p:nvPr/>
          </p:nvSpPr>
          <p:spPr>
            <a:xfrm>
              <a:off x="346265" y="4234286"/>
              <a:ext cx="3594557" cy="883832"/>
            </a:xfrm>
            <a:prstGeom prst="rect">
              <a:avLst/>
            </a:prstGeom>
            <a:noFill/>
          </p:spPr>
          <p:txBody>
            <a:bodyPr wrap="square" l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Sharks</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aggregate</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in a particular </a:t>
              </a: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area</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of the net </a:t>
              </a:r>
              <a:r>
                <a:rPr kumimoji="0" lang="fr-FR" sz="1600" b="0" i="0" u="none" strike="noStrike" kern="1200" cap="none" spc="0" normalizeH="0" baseline="0" noProof="0">
                  <a:ln>
                    <a:noFill/>
                  </a:ln>
                  <a:solidFill>
                    <a:srgbClr val="0C1114"/>
                  </a:solidFill>
                  <a:effectLst/>
                  <a:uLnTx/>
                  <a:uFillTx/>
                  <a:latin typeface="Arial" panose="020B0604020202020204"/>
                  <a:ea typeface="+mn-ea"/>
                  <a:cs typeface="+mn-cs"/>
                  <a:sym typeface="Wingdings"/>
                </a:rPr>
                <a:t></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fr-FR" sz="1600" b="1" i="0" u="none" strike="noStrike" kern="1200" cap="none" spc="0" normalizeH="0" baseline="0" noProof="0" err="1">
                  <a:ln>
                    <a:noFill/>
                  </a:ln>
                  <a:solidFill>
                    <a:srgbClr val="0C1114"/>
                  </a:solidFill>
                  <a:effectLst/>
                  <a:uLnTx/>
                  <a:uFillTx/>
                  <a:latin typeface="Arial" panose="020B0604020202020204"/>
                  <a:ea typeface="+mn-ea"/>
                  <a:cs typeface="+mn-cs"/>
                </a:rPr>
                <a:t>Create</a:t>
              </a:r>
              <a:r>
                <a:rPr kumimoji="0" lang="fr-FR" sz="1600" b="1" i="0" u="none" strike="noStrike" kern="1200" cap="none" spc="0" normalizeH="0" baseline="0" noProof="0">
                  <a:ln>
                    <a:noFill/>
                  </a:ln>
                  <a:solidFill>
                    <a:srgbClr val="0C1114"/>
                  </a:solidFill>
                  <a:effectLst/>
                  <a:uLnTx/>
                  <a:uFillTx/>
                  <a:latin typeface="Arial" panose="020B0604020202020204"/>
                  <a:ea typeface="+mn-ea"/>
                  <a:cs typeface="+mn-cs"/>
                </a:rPr>
                <a:t> a </a:t>
              </a:r>
              <a:r>
                <a:rPr kumimoji="0" lang="fr-FR" sz="1600" b="1" i="0" u="none" strike="noStrike" kern="1200" cap="none" spc="0" normalizeH="0" baseline="0" noProof="0" err="1">
                  <a:ln>
                    <a:noFill/>
                  </a:ln>
                  <a:solidFill>
                    <a:srgbClr val="0C1114"/>
                  </a:solidFill>
                  <a:effectLst/>
                  <a:uLnTx/>
                  <a:uFillTx/>
                  <a:latin typeface="Arial" panose="020B0604020202020204"/>
                  <a:ea typeface="+mn-ea"/>
                  <a:cs typeface="+mn-cs"/>
                </a:rPr>
                <a:t>window</a:t>
              </a:r>
              <a:r>
                <a:rPr kumimoji="0" lang="fr-FR" sz="16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fr-FR" sz="1600" b="0" i="0" u="none" strike="noStrike" kern="1200" cap="none" spc="0" normalizeH="0" baseline="0" noProof="0">
                  <a:ln>
                    <a:noFill/>
                  </a:ln>
                  <a:solidFill>
                    <a:srgbClr val="0C1114"/>
                  </a:solidFill>
                  <a:effectLst/>
                  <a:uLnTx/>
                  <a:uFillTx/>
                  <a:latin typeface="Arial" panose="020B0604020202020204"/>
                  <a:ea typeface="+mn-ea"/>
                  <a:cs typeface="+mn-cs"/>
                </a:rPr>
                <a:t>in the net to let the </a:t>
              </a:r>
              <a:r>
                <a:rPr kumimoji="0" lang="fr-FR" sz="1600" b="0" i="0" u="none" strike="noStrike" kern="1200" cap="none" spc="0" normalizeH="0" baseline="0" noProof="0" err="1">
                  <a:ln>
                    <a:noFill/>
                  </a:ln>
                  <a:solidFill>
                    <a:srgbClr val="0C1114"/>
                  </a:solidFill>
                  <a:effectLst/>
                  <a:uLnTx/>
                  <a:uFillTx/>
                  <a:latin typeface="Arial" panose="020B0604020202020204"/>
                  <a:ea typeface="+mn-ea"/>
                  <a:cs typeface="+mn-cs"/>
                </a:rPr>
                <a:t>sharks</a:t>
              </a:r>
              <a:r>
                <a:rPr kumimoji="0" lang="fr-FR"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fr-FR" sz="1600" b="0" i="0" u="none" strike="noStrike" kern="1200" cap="none" spc="0" normalizeH="0" baseline="0" noProof="0" err="1">
                  <a:ln>
                    <a:noFill/>
                  </a:ln>
                  <a:solidFill>
                    <a:srgbClr val="0C1114"/>
                  </a:solidFill>
                  <a:effectLst/>
                  <a:uLnTx/>
                  <a:uFillTx/>
                  <a:latin typeface="Arial" panose="020B0604020202020204"/>
                  <a:ea typeface="+mn-ea"/>
                  <a:cs typeface="+mn-cs"/>
                </a:rPr>
                <a:t>swim</a:t>
              </a:r>
              <a:r>
                <a:rPr kumimoji="0" lang="fr-FR" sz="1600" b="0" i="0" u="none" strike="noStrike" kern="1200" cap="none" spc="0" normalizeH="0" baseline="0" noProof="0">
                  <a:ln>
                    <a:noFill/>
                  </a:ln>
                  <a:solidFill>
                    <a:srgbClr val="0C1114"/>
                  </a:solidFill>
                  <a:effectLst/>
                  <a:uLnTx/>
                  <a:uFillTx/>
                  <a:latin typeface="Arial" panose="020B0604020202020204"/>
                  <a:ea typeface="+mn-ea"/>
                  <a:cs typeface="+mn-cs"/>
                </a:rPr>
                <a:t> out.</a:t>
              </a:r>
            </a:p>
          </p:txBody>
        </p:sp>
        <p:pic>
          <p:nvPicPr>
            <p:cNvPr id="11" name="Picture 3">
              <a:extLst>
                <a:ext uri="{FF2B5EF4-FFF2-40B4-BE49-F238E27FC236}">
                  <a16:creationId xmlns:a16="http://schemas.microsoft.com/office/drawing/2014/main" id="{37ED5C84-B01B-C51D-927E-9A622DC6C29B}"/>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31025" y="1369030"/>
              <a:ext cx="3657600" cy="2771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 name="Group 11">
            <a:extLst>
              <a:ext uri="{FF2B5EF4-FFF2-40B4-BE49-F238E27FC236}">
                <a16:creationId xmlns:a16="http://schemas.microsoft.com/office/drawing/2014/main" id="{BFE61082-A992-A36B-078B-2037A93DFBD5}"/>
              </a:ext>
            </a:extLst>
          </p:cNvPr>
          <p:cNvGrpSpPr/>
          <p:nvPr/>
        </p:nvGrpSpPr>
        <p:grpSpPr>
          <a:xfrm>
            <a:off x="4373198" y="2238943"/>
            <a:ext cx="3570170" cy="3499759"/>
            <a:chOff x="4223776" y="1369030"/>
            <a:chExt cx="3657600" cy="3499759"/>
          </a:xfrm>
        </p:grpSpPr>
        <p:pic>
          <p:nvPicPr>
            <p:cNvPr id="13" name="Picture 4" descr="../../../Volumes/LaCie/2018%20Talenduic%20/Media/Screen%20grabs/O">
              <a:extLst>
                <a:ext uri="{FF2B5EF4-FFF2-40B4-BE49-F238E27FC236}">
                  <a16:creationId xmlns:a16="http://schemas.microsoft.com/office/drawing/2014/main" id="{4A3CDA05-6680-D029-6A51-821D507D9BE0}"/>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bwMode="auto">
            <a:xfrm>
              <a:off x="4223776" y="1369030"/>
              <a:ext cx="3657600" cy="2771421"/>
            </a:xfrm>
            <a:prstGeom prst="rect">
              <a:avLst/>
            </a:prstGeom>
            <a:noFill/>
            <a:ln>
              <a:noFill/>
            </a:ln>
          </p:spPr>
        </p:pic>
        <p:sp>
          <p:nvSpPr>
            <p:cNvPr id="14" name="CuadroTexto 1">
              <a:extLst>
                <a:ext uri="{FF2B5EF4-FFF2-40B4-BE49-F238E27FC236}">
                  <a16:creationId xmlns:a16="http://schemas.microsoft.com/office/drawing/2014/main" id="{14AA6CF0-ABD3-0B39-0B39-15501E6A9EE5}"/>
                </a:ext>
              </a:extLst>
            </p:cNvPr>
            <p:cNvSpPr txBox="1"/>
            <p:nvPr/>
          </p:nvSpPr>
          <p:spPr>
            <a:xfrm>
              <a:off x="4240105" y="4255801"/>
              <a:ext cx="3594557" cy="612988"/>
            </a:xfrm>
            <a:prstGeom prst="rect">
              <a:avLst/>
            </a:prstGeom>
            <a:noFill/>
          </p:spPr>
          <p:txBody>
            <a:bodyPr wrap="square" l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fr-FR" sz="1600" b="0" i="0" u="none" strike="noStrike" kern="1200" cap="none" spc="0" normalizeH="0" baseline="0" noProof="0">
                  <a:ln>
                    <a:noFill/>
                  </a:ln>
                  <a:solidFill>
                    <a:srgbClr val="0C1114"/>
                  </a:solidFill>
                  <a:effectLst/>
                  <a:uLnTx/>
                  <a:uFillTx/>
                  <a:latin typeface="Arial" panose="020B0604020202020204"/>
                  <a:ea typeface="+mn-ea"/>
                  <a:cs typeface="+mn-cs"/>
                </a:rPr>
                <a:t>Fish and Release</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fr-FR" sz="1600" b="0" i="0" u="none" strike="noStrike" kern="1200" cap="none" spc="0" normalizeH="0" baseline="0" noProof="0">
                  <a:ln>
                    <a:noFill/>
                  </a:ln>
                  <a:solidFill>
                    <a:srgbClr val="0C1114"/>
                  </a:solidFill>
                  <a:effectLst/>
                  <a:uLnTx/>
                  <a:uFillTx/>
                  <a:latin typeface="Arial" panose="020B0604020202020204"/>
                  <a:ea typeface="+mn-ea"/>
                  <a:cs typeface="+mn-cs"/>
                  <a:sym typeface="Wingdings"/>
                </a:rPr>
                <a:t></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0C1114"/>
                  </a:solidFill>
                  <a:effectLst/>
                  <a:uLnTx/>
                  <a:uFillTx/>
                  <a:latin typeface="Arial" panose="020B0604020202020204"/>
                  <a:ea typeface="+mn-ea"/>
                  <a:cs typeface="+mn-cs"/>
                </a:rPr>
                <a:t>Fishing</a:t>
              </a:r>
              <a:r>
                <a:rPr kumimoji="0" lang="es-ES" sz="16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0C1114"/>
                  </a:solidFill>
                  <a:effectLst/>
                  <a:uLnTx/>
                  <a:uFillTx/>
                  <a:latin typeface="Arial" panose="020B0604020202020204"/>
                  <a:ea typeface="+mn-ea"/>
                  <a:cs typeface="+mn-cs"/>
                </a:rPr>
                <a:t>for</a:t>
              </a:r>
              <a:r>
                <a:rPr kumimoji="0" lang="es-ES" sz="16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0C1114"/>
                  </a:solidFill>
                  <a:effectLst/>
                  <a:uLnTx/>
                  <a:uFillTx/>
                  <a:latin typeface="Arial" panose="020B0604020202020204"/>
                  <a:ea typeface="+mn-ea"/>
                  <a:cs typeface="+mn-cs"/>
                </a:rPr>
                <a:t>shark</a:t>
              </a:r>
              <a:r>
                <a:rPr kumimoji="0" lang="es-ES" sz="1600" b="1" i="0" u="none" strike="noStrike" kern="1200" cap="none" spc="0" normalizeH="0" baseline="0" noProof="0">
                  <a:ln>
                    <a:noFill/>
                  </a:ln>
                  <a:solidFill>
                    <a:srgbClr val="0C1114"/>
                  </a:solidFill>
                  <a:effectLst/>
                  <a:uLnTx/>
                  <a:uFillTx/>
                  <a:latin typeface="Arial" panose="020B0604020202020204"/>
                  <a:ea typeface="+mn-ea"/>
                  <a:cs typeface="+mn-cs"/>
                </a:rPr>
                <a:t> in the net</a:t>
              </a:r>
              <a:endParaRPr kumimoji="0" lang="fr-FR" sz="1600" b="1" i="0" u="none" strike="noStrike" kern="1200" cap="none" spc="0" normalizeH="0" baseline="0" noProof="0">
                <a:ln>
                  <a:noFill/>
                </a:ln>
                <a:solidFill>
                  <a:srgbClr val="0C1114"/>
                </a:solidFill>
                <a:effectLst/>
                <a:uLnTx/>
                <a:uFillTx/>
                <a:latin typeface="Arial" panose="020B0604020202020204"/>
                <a:ea typeface="+mn-ea"/>
                <a:cs typeface="+mn-cs"/>
              </a:endParaRPr>
            </a:p>
          </p:txBody>
        </p:sp>
      </p:grpSp>
      <p:grpSp>
        <p:nvGrpSpPr>
          <p:cNvPr id="15" name="Group 14">
            <a:extLst>
              <a:ext uri="{FF2B5EF4-FFF2-40B4-BE49-F238E27FC236}">
                <a16:creationId xmlns:a16="http://schemas.microsoft.com/office/drawing/2014/main" id="{1A4E9D21-6633-B5B7-6168-D6CAC1847E5B}"/>
              </a:ext>
            </a:extLst>
          </p:cNvPr>
          <p:cNvGrpSpPr/>
          <p:nvPr/>
        </p:nvGrpSpPr>
        <p:grpSpPr>
          <a:xfrm>
            <a:off x="8265949" y="2238759"/>
            <a:ext cx="3570170" cy="4295696"/>
            <a:chOff x="8116527" y="1368846"/>
            <a:chExt cx="3657600" cy="4295696"/>
          </a:xfrm>
        </p:grpSpPr>
        <p:pic>
          <p:nvPicPr>
            <p:cNvPr id="16" name="Picture 5" descr="_MG_2886.JPG">
              <a:extLst>
                <a:ext uri="{FF2B5EF4-FFF2-40B4-BE49-F238E27FC236}">
                  <a16:creationId xmlns:a16="http://schemas.microsoft.com/office/drawing/2014/main" id="{A272155C-029E-689C-EB16-A6E745DE85C2}"/>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116527" y="1368846"/>
              <a:ext cx="3657600" cy="2770632"/>
            </a:xfrm>
            <a:prstGeom prst="rect">
              <a:avLst/>
            </a:prstGeom>
          </p:spPr>
        </p:pic>
        <p:sp>
          <p:nvSpPr>
            <p:cNvPr id="18" name="CuadroTexto 1">
              <a:extLst>
                <a:ext uri="{FF2B5EF4-FFF2-40B4-BE49-F238E27FC236}">
                  <a16:creationId xmlns:a16="http://schemas.microsoft.com/office/drawing/2014/main" id="{4422D177-F7A6-BD71-B400-26A23A747EFA}"/>
                </a:ext>
              </a:extLst>
            </p:cNvPr>
            <p:cNvSpPr txBox="1"/>
            <p:nvPr/>
          </p:nvSpPr>
          <p:spPr>
            <a:xfrm>
              <a:off x="8132856" y="4234286"/>
              <a:ext cx="3594557" cy="1425518"/>
            </a:xfrm>
            <a:prstGeom prst="rect">
              <a:avLst/>
            </a:prstGeom>
            <a:noFill/>
          </p:spPr>
          <p:txBody>
            <a:bodyPr wrap="square" lIns="0" rtlCol="0">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Attracting</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shark</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on the net </a:t>
              </a:r>
              <a:r>
                <a:rPr kumimoji="0" lang="fr-FR" sz="1600" b="0" i="0" u="none" strike="noStrike" kern="1200" cap="none" spc="0" normalizeH="0" baseline="0" noProof="0">
                  <a:ln>
                    <a:noFill/>
                  </a:ln>
                  <a:solidFill>
                    <a:srgbClr val="0C1114"/>
                  </a:solidFill>
                  <a:effectLst/>
                  <a:uLnTx/>
                  <a:uFillTx/>
                  <a:latin typeface="Arial" panose="020B0604020202020204"/>
                  <a:ea typeface="+mn-ea"/>
                  <a:cs typeface="+mn-cs"/>
                  <a:sym typeface="Wingdings"/>
                </a:rPr>
                <a:t></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sym typeface="Wingdings"/>
                </a:rPr>
                <a:t> </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Can we </a:t>
              </a:r>
              <a:r>
                <a:rPr kumimoji="0" lang="es-ES" sz="1600" b="1" i="0" u="none" strike="noStrike" kern="1200" cap="none" spc="0" normalizeH="0" baseline="0" noProof="0" err="1">
                  <a:ln>
                    <a:noFill/>
                  </a:ln>
                  <a:solidFill>
                    <a:srgbClr val="0C1114"/>
                  </a:solidFill>
                  <a:effectLst/>
                  <a:uLnTx/>
                  <a:uFillTx/>
                  <a:latin typeface="Arial" panose="020B0604020202020204"/>
                  <a:ea typeface="+mn-ea"/>
                  <a:cs typeface="+mn-cs"/>
                </a:rPr>
                <a:t>attract</a:t>
              </a:r>
              <a:r>
                <a:rPr kumimoji="0" lang="es-ES" sz="16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0C1114"/>
                  </a:solidFill>
                  <a:effectLst/>
                  <a:uLnTx/>
                  <a:uFillTx/>
                  <a:latin typeface="Arial" panose="020B0604020202020204"/>
                  <a:ea typeface="+mn-ea"/>
                  <a:cs typeface="+mn-cs"/>
                </a:rPr>
                <a:t>sharks</a:t>
              </a:r>
              <a:r>
                <a:rPr kumimoji="0" lang="es-ES" sz="16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0C1114"/>
                  </a:solidFill>
                  <a:effectLst/>
                  <a:uLnTx/>
                  <a:uFillTx/>
                  <a:latin typeface="Arial" panose="020B0604020202020204"/>
                  <a:ea typeface="+mn-ea"/>
                  <a:cs typeface="+mn-cs"/>
                </a:rPr>
                <a:t>away</a:t>
              </a:r>
              <a:r>
                <a:rPr kumimoji="0" lang="es-ES" sz="1600" b="1" i="0" u="none" strike="noStrike" kern="1200" cap="none" spc="0" normalizeH="0" baseline="0" noProof="0">
                  <a:ln>
                    <a:noFill/>
                  </a:ln>
                  <a:solidFill>
                    <a:srgbClr val="0C1114"/>
                  </a:solidFill>
                  <a:effectLst/>
                  <a:uLnTx/>
                  <a:uFillTx/>
                  <a:latin typeface="Arial" panose="020B0604020202020204"/>
                  <a:ea typeface="+mn-ea"/>
                  <a:cs typeface="+mn-cs"/>
                </a:rPr>
                <a:t> from </a:t>
              </a:r>
              <a:r>
                <a:rPr kumimoji="0" lang="es-ES" sz="1600" b="1" i="0" u="none" strike="noStrike" kern="1200" cap="none" spc="0" normalizeH="0" baseline="0" noProof="0" err="1">
                  <a:ln>
                    <a:noFill/>
                  </a:ln>
                  <a:solidFill>
                    <a:srgbClr val="0C1114"/>
                  </a:solidFill>
                  <a:effectLst/>
                  <a:uLnTx/>
                  <a:uFillTx/>
                  <a:latin typeface="Arial" panose="020B0604020202020204"/>
                  <a:ea typeface="+mn-ea"/>
                  <a:cs typeface="+mn-cs"/>
                </a:rPr>
                <a:t>FADs</a:t>
              </a:r>
              <a:r>
                <a:rPr kumimoji="0" lang="es-ES" sz="16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a:t>
              </a: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e.g</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using</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bait</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then</a:t>
              </a: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set on tunas?</a:t>
              </a:r>
            </a:p>
            <a:p>
              <a:pPr marL="0" marR="0" lvl="0" indent="0" algn="l" defTabSz="914400" rtl="0" eaLnBrk="1" fontAlgn="auto" latinLnBrk="0" hangingPunct="1">
                <a:lnSpc>
                  <a:spcPct val="110000"/>
                </a:lnSpc>
                <a:spcBef>
                  <a:spcPts val="0"/>
                </a:spcBef>
                <a:spcAft>
                  <a:spcPts val="0"/>
                </a:spcAft>
                <a:buClrTx/>
                <a:buSzTx/>
                <a:buFontTx/>
                <a:buNone/>
                <a:tabLst/>
                <a:defRPr/>
              </a:pPr>
              <a:endParaRPr kumimoji="0" lang="es-ES" sz="1600" b="0" i="0" u="none" strike="noStrike" kern="1200" cap="none" spc="0" normalizeH="0" baseline="0" noProof="0">
                <a:ln>
                  <a:noFill/>
                </a:ln>
                <a:solidFill>
                  <a:srgbClr val="0C1114"/>
                </a:solidFill>
                <a:effectLst/>
                <a:uLnTx/>
                <a:uFillTx/>
                <a:latin typeface="Arial" panose="020B0604020202020204"/>
                <a:ea typeface="+mn-ea"/>
                <a:cs typeface="+mn-cs"/>
              </a:endParaRPr>
            </a:p>
            <a:p>
              <a:pPr marL="0" marR="0" lvl="0" indent="0" algn="l" defTabSz="914400" rtl="0" eaLnBrk="1" fontAlgn="auto" latinLnBrk="0" hangingPunct="1">
                <a:lnSpc>
                  <a:spcPct val="110000"/>
                </a:lnSpc>
                <a:spcBef>
                  <a:spcPts val="0"/>
                </a:spcBef>
                <a:spcAft>
                  <a:spcPts val="0"/>
                </a:spcAft>
                <a:buClrTx/>
                <a:buSzTx/>
                <a:buFontTx/>
                <a:buNone/>
                <a:tabLst/>
                <a:defRPr/>
              </a:pPr>
              <a:r>
                <a:rPr kumimoji="0" lang="es-ES" sz="1600" b="0" i="0" u="none" strike="noStrike" kern="1200" cap="none" spc="0" normalizeH="0" baseline="0" noProof="0">
                  <a:ln>
                    <a:noFill/>
                  </a:ln>
                  <a:solidFill>
                    <a:srgbClr val="0C1114"/>
                  </a:solidFill>
                  <a:effectLst/>
                  <a:uLnTx/>
                  <a:uFillTx/>
                  <a:latin typeface="Arial" panose="020B0604020202020204"/>
                  <a:ea typeface="+mn-ea"/>
                  <a:cs typeface="+mn-cs"/>
                </a:rPr>
                <a:t>       50% </a:t>
              </a:r>
              <a:r>
                <a:rPr kumimoji="0" lang="es-ES" sz="1600" b="0" i="0" u="none" strike="noStrike" kern="1200" cap="none" spc="0" normalizeH="0" baseline="0" noProof="0" err="1">
                  <a:ln>
                    <a:noFill/>
                  </a:ln>
                  <a:solidFill>
                    <a:srgbClr val="0C1114"/>
                  </a:solidFill>
                  <a:effectLst/>
                  <a:uLnTx/>
                  <a:uFillTx/>
                  <a:latin typeface="Arial" panose="020B0604020202020204"/>
                  <a:ea typeface="+mn-ea"/>
                  <a:cs typeface="+mn-cs"/>
                </a:rPr>
                <a:t>success</a:t>
              </a:r>
              <a:endParaRPr kumimoji="0" lang="es-ES" sz="1600" b="0" i="0" u="none" strike="noStrike" kern="1200" cap="none" spc="0" normalizeH="0" baseline="0" noProof="0">
                <a:ln>
                  <a:noFill/>
                </a:ln>
                <a:solidFill>
                  <a:srgbClr val="0C1114"/>
                </a:solidFill>
                <a:effectLst/>
                <a:uLnTx/>
                <a:uFillTx/>
                <a:latin typeface="Arial" panose="020B0604020202020204"/>
                <a:ea typeface="+mn-ea"/>
                <a:cs typeface="+mn-cs"/>
              </a:endParaRPr>
            </a:p>
          </p:txBody>
        </p:sp>
        <p:pic>
          <p:nvPicPr>
            <p:cNvPr id="19" name="Picture 18" descr="A yellow circle with white dots&#10;&#10;Description automatically generated">
              <a:extLst>
                <a:ext uri="{FF2B5EF4-FFF2-40B4-BE49-F238E27FC236}">
                  <a16:creationId xmlns:a16="http://schemas.microsoft.com/office/drawing/2014/main" id="{5B88CFEB-9764-C5D6-065B-62F471AB3C72}"/>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17882" y="5298782"/>
              <a:ext cx="365760" cy="365760"/>
            </a:xfrm>
            <a:prstGeom prst="rect">
              <a:avLst/>
            </a:prstGeom>
          </p:spPr>
        </p:pic>
      </p:grpSp>
      <p:sp>
        <p:nvSpPr>
          <p:cNvPr id="20" name="Rectangle 19">
            <a:extLst>
              <a:ext uri="{FF2B5EF4-FFF2-40B4-BE49-F238E27FC236}">
                <a16:creationId xmlns:a16="http://schemas.microsoft.com/office/drawing/2014/main" id="{6C47A1D0-E530-1802-C7B5-F664C190B748}"/>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62</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5153945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8EAA7-0C4A-B455-F937-354140A3CA8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5CEE2CE-6F80-0957-2963-4F6E9B7BC5BC}"/>
              </a:ext>
            </a:extLst>
          </p:cNvPr>
          <p:cNvSpPr>
            <a:spLocks noGrp="1"/>
          </p:cNvSpPr>
          <p:nvPr>
            <p:ph type="title"/>
          </p:nvPr>
        </p:nvSpPr>
        <p:spPr>
          <a:xfrm>
            <a:off x="322650" y="594360"/>
            <a:ext cx="8899498" cy="615015"/>
          </a:xfrm>
        </p:spPr>
        <p:txBody>
          <a:bodyPr/>
          <a:lstStyle/>
          <a:p>
            <a:r>
              <a:rPr lang="en-US"/>
              <a:t>Chronological Hierarchy of Bycatch Mitigation</a:t>
            </a:r>
          </a:p>
        </p:txBody>
      </p:sp>
      <p:cxnSp>
        <p:nvCxnSpPr>
          <p:cNvPr id="19" name="Straight Arrow Connector 18">
            <a:extLst>
              <a:ext uri="{FF2B5EF4-FFF2-40B4-BE49-F238E27FC236}">
                <a16:creationId xmlns:a16="http://schemas.microsoft.com/office/drawing/2014/main" id="{A287B44D-7E6C-C899-37CE-6A8BF9EE2E4D}"/>
              </a:ext>
            </a:extLst>
          </p:cNvPr>
          <p:cNvCxnSpPr>
            <a:cxnSpLocks/>
            <a:stCxn id="21" idx="3"/>
            <a:endCxn id="25" idx="1"/>
          </p:cNvCxnSpPr>
          <p:nvPr/>
        </p:nvCxnSpPr>
        <p:spPr>
          <a:xfrm>
            <a:off x="2279374"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DF641850-7A89-5A85-D952-4E6282717053}"/>
              </a:ext>
            </a:extLst>
          </p:cNvPr>
          <p:cNvSpPr txBox="1">
            <a:spLocks/>
          </p:cNvSpPr>
          <p:nvPr/>
        </p:nvSpPr>
        <p:spPr>
          <a:xfrm>
            <a:off x="428160" y="3135508"/>
            <a:ext cx="1851214" cy="1292662"/>
          </a:xfrm>
          <a:prstGeom prst="rect">
            <a:avLst/>
          </a:prstGeom>
          <a:solidFill>
            <a:srgbClr val="589CA1">
              <a:alpha val="49954"/>
            </a:srgb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Passive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Mitigation</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1F16400F-A2B2-43C4-BDE9-4A548C98906E}"/>
              </a:ext>
            </a:extLst>
          </p:cNvPr>
          <p:cNvSpPr txBox="1">
            <a:spLocks/>
          </p:cNvSpPr>
          <p:nvPr/>
        </p:nvSpPr>
        <p:spPr>
          <a:xfrm>
            <a:off x="2795489" y="3135508"/>
            <a:ext cx="1851214" cy="1292662"/>
          </a:xfrm>
          <a:prstGeom prst="rect">
            <a:avLst/>
          </a:prstGeom>
          <a:solidFill>
            <a:schemeClr val="accent4">
              <a:alpha val="50000"/>
            </a:scheme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Avoid</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Before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Setting</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596D5605-8912-3EB1-EEAB-6E7408E20896}"/>
              </a:ext>
            </a:extLst>
          </p:cNvPr>
          <p:cNvSpPr txBox="1">
            <a:spLocks/>
          </p:cNvSpPr>
          <p:nvPr/>
        </p:nvSpPr>
        <p:spPr>
          <a:xfrm>
            <a:off x="5162818" y="3135508"/>
            <a:ext cx="1851214" cy="1292662"/>
          </a:xfrm>
          <a:prstGeom prst="rect">
            <a:avLst/>
          </a:prstGeom>
          <a:solidFill>
            <a:schemeClr val="accent4">
              <a:alpha val="50000"/>
            </a:scheme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Release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from</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the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Net</a:t>
            </a:r>
          </a:p>
        </p:txBody>
      </p:sp>
      <p:sp>
        <p:nvSpPr>
          <p:cNvPr id="28" name="TextBox 27">
            <a:extLst>
              <a:ext uri="{FF2B5EF4-FFF2-40B4-BE49-F238E27FC236}">
                <a16:creationId xmlns:a16="http://schemas.microsoft.com/office/drawing/2014/main" id="{0EF36C05-C632-452C-AAED-E6EDCF3BA2B6}"/>
              </a:ext>
            </a:extLst>
          </p:cNvPr>
          <p:cNvSpPr txBox="1">
            <a:spLocks/>
          </p:cNvSpPr>
          <p:nvPr/>
        </p:nvSpPr>
        <p:spPr>
          <a:xfrm>
            <a:off x="7530147" y="3135508"/>
            <a:ext cx="1851214" cy="1292662"/>
          </a:xfrm>
          <a:prstGeom prst="rect">
            <a:avLst/>
          </a:prstGeom>
          <a:solidFill>
            <a:schemeClr val="bg1"/>
          </a:solidFill>
          <a:ln w="38100">
            <a:solidFill>
              <a:schemeClr val="accent5"/>
            </a:solid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Release</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from</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the</a:t>
            </a:r>
            <a:r>
              <a:rPr kumimoji="0" lang="es-ES" sz="1800" b="1"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Deck</a:t>
            </a:r>
            <a:endParaRPr kumimoji="0" lang="es-ES" sz="1800" b="1"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297E858B-DB3A-283C-A7D6-1D07E95CA28C}"/>
              </a:ext>
            </a:extLst>
          </p:cNvPr>
          <p:cNvSpPr txBox="1">
            <a:spLocks/>
          </p:cNvSpPr>
          <p:nvPr/>
        </p:nvSpPr>
        <p:spPr>
          <a:xfrm>
            <a:off x="9897476" y="3135509"/>
            <a:ext cx="1851214" cy="1292661"/>
          </a:xfrm>
          <a:prstGeom prst="rect">
            <a:avLst/>
          </a:prstGeom>
          <a:solidFill>
            <a:srgbClr val="589CA1">
              <a:alpha val="50196"/>
            </a:srgbClr>
          </a:solidFill>
          <a:ln w="19050">
            <a:noFill/>
          </a:ln>
        </p:spPr>
        <p:txBody>
          <a:bodyPr wrap="square" lIns="182880" tIns="365760" rIns="182880" bIns="36576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Offsets</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32" name="Straight Arrow Connector 31">
            <a:extLst>
              <a:ext uri="{FF2B5EF4-FFF2-40B4-BE49-F238E27FC236}">
                <a16:creationId xmlns:a16="http://schemas.microsoft.com/office/drawing/2014/main" id="{3AA72FBC-A782-CFE6-1D49-3B4E718D71AD}"/>
              </a:ext>
            </a:extLst>
          </p:cNvPr>
          <p:cNvCxnSpPr>
            <a:cxnSpLocks/>
            <a:stCxn id="25" idx="3"/>
            <a:endCxn id="26" idx="1"/>
          </p:cNvCxnSpPr>
          <p:nvPr/>
        </p:nvCxnSpPr>
        <p:spPr>
          <a:xfrm>
            <a:off x="4646703"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96394579-8C75-A5F3-FEBB-D11E0FC8901F}"/>
              </a:ext>
            </a:extLst>
          </p:cNvPr>
          <p:cNvCxnSpPr>
            <a:cxnSpLocks/>
            <a:stCxn id="26" idx="3"/>
            <a:endCxn id="28" idx="1"/>
          </p:cNvCxnSpPr>
          <p:nvPr/>
        </p:nvCxnSpPr>
        <p:spPr>
          <a:xfrm>
            <a:off x="7014032"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82914B5-80CD-22C5-DEDF-D25C14075FA2}"/>
              </a:ext>
            </a:extLst>
          </p:cNvPr>
          <p:cNvCxnSpPr>
            <a:cxnSpLocks/>
            <a:stCxn id="28" idx="3"/>
            <a:endCxn id="29" idx="1"/>
          </p:cNvCxnSpPr>
          <p:nvPr/>
        </p:nvCxnSpPr>
        <p:spPr>
          <a:xfrm>
            <a:off x="9381361" y="3781839"/>
            <a:ext cx="516115" cy="1"/>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36FD52CD-346C-9A4B-578A-77B85DA0576C}"/>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63</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6459225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85D07F-66F5-7E02-1038-F0B33D79C93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1EF6036-40F8-0BA4-FBF0-F9339342E222}"/>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74179CB6-947C-50F7-DED2-E3B62EA3C202}"/>
              </a:ext>
            </a:extLst>
          </p:cNvPr>
          <p:cNvSpPr>
            <a:spLocks noGrp="1"/>
          </p:cNvSpPr>
          <p:nvPr>
            <p:ph type="title"/>
          </p:nvPr>
        </p:nvSpPr>
        <p:spPr>
          <a:xfrm>
            <a:off x="322650" y="594360"/>
            <a:ext cx="8899498" cy="615015"/>
          </a:xfrm>
        </p:spPr>
        <p:txBody>
          <a:bodyPr/>
          <a:lstStyle/>
          <a:p>
            <a:r>
              <a:rPr lang="es-ES" err="1"/>
              <a:t>Design</a:t>
            </a:r>
            <a:r>
              <a:rPr lang="es-ES"/>
              <a:t> &amp; </a:t>
            </a:r>
            <a:r>
              <a:rPr lang="es-ES" err="1"/>
              <a:t>Testing</a:t>
            </a:r>
            <a:r>
              <a:rPr lang="es-ES"/>
              <a:t> </a:t>
            </a:r>
            <a:r>
              <a:rPr lang="es-ES" err="1"/>
              <a:t>of</a:t>
            </a:r>
            <a:r>
              <a:rPr lang="es-ES"/>
              <a:t> </a:t>
            </a:r>
            <a:r>
              <a:rPr lang="es-ES" err="1"/>
              <a:t>Sorting</a:t>
            </a:r>
            <a:r>
              <a:rPr lang="es-ES"/>
              <a:t> </a:t>
            </a:r>
            <a:r>
              <a:rPr lang="es-ES" err="1"/>
              <a:t>Grids</a:t>
            </a:r>
            <a:endParaRPr lang="en-US"/>
          </a:p>
        </p:txBody>
      </p:sp>
      <p:cxnSp>
        <p:nvCxnSpPr>
          <p:cNvPr id="6" name="Straight Connector 5">
            <a:extLst>
              <a:ext uri="{FF2B5EF4-FFF2-40B4-BE49-F238E27FC236}">
                <a16:creationId xmlns:a16="http://schemas.microsoft.com/office/drawing/2014/main" id="{5573DCF6-9680-14A6-B797-E329F9862E6E}"/>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9EFA3CD-FDD7-8959-62A4-E9188B4B5064}"/>
              </a:ext>
            </a:extLst>
          </p:cNvPr>
          <p:cNvSpPr txBox="1"/>
          <p:nvPr/>
        </p:nvSpPr>
        <p:spPr>
          <a:xfrm>
            <a:off x="366490" y="1541393"/>
            <a:ext cx="8390052" cy="754053"/>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Sorting grids constructed for each of the 12 U.S. tropical tuna purse seine vessels</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Design varied based on vessel specifications.</a:t>
            </a:r>
          </a:p>
        </p:txBody>
      </p:sp>
      <p:grpSp>
        <p:nvGrpSpPr>
          <p:cNvPr id="4" name="Grupo 1">
            <a:extLst>
              <a:ext uri="{FF2B5EF4-FFF2-40B4-BE49-F238E27FC236}">
                <a16:creationId xmlns:a16="http://schemas.microsoft.com/office/drawing/2014/main" id="{675DF98A-5E8D-968E-0009-F5E58AE8B958}"/>
              </a:ext>
            </a:extLst>
          </p:cNvPr>
          <p:cNvGrpSpPr/>
          <p:nvPr/>
        </p:nvGrpSpPr>
        <p:grpSpPr>
          <a:xfrm>
            <a:off x="474978" y="2440868"/>
            <a:ext cx="6503229" cy="3661732"/>
            <a:chOff x="-1488777" y="-412970"/>
            <a:chExt cx="6588065" cy="3500941"/>
          </a:xfrm>
        </p:grpSpPr>
        <p:pic>
          <p:nvPicPr>
            <p:cNvPr id="5" name="Picture 9" descr="A picture containing old, metal, dirty, wood&#10;&#10;Description automatically generated">
              <a:extLst>
                <a:ext uri="{FF2B5EF4-FFF2-40B4-BE49-F238E27FC236}">
                  <a16:creationId xmlns:a16="http://schemas.microsoft.com/office/drawing/2014/main" id="{86FF6BB9-F6FE-944B-727D-E730CE5D482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44441" y="-404853"/>
              <a:ext cx="2654847" cy="3492824"/>
            </a:xfrm>
            <a:prstGeom prst="rect">
              <a:avLst/>
            </a:prstGeom>
          </p:spPr>
        </p:pic>
        <p:pic>
          <p:nvPicPr>
            <p:cNvPr id="9" name="Picture 3" descr="A picture containing text&#10;&#10;Description automatically generated">
              <a:extLst>
                <a:ext uri="{FF2B5EF4-FFF2-40B4-BE49-F238E27FC236}">
                  <a16:creationId xmlns:a16="http://schemas.microsoft.com/office/drawing/2014/main" id="{36233FE7-1C9B-72AE-385C-6247A81E831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88777" y="-412970"/>
              <a:ext cx="3565513" cy="3500941"/>
            </a:xfrm>
            <a:prstGeom prst="rect">
              <a:avLst/>
            </a:prstGeom>
          </p:spPr>
        </p:pic>
      </p:grpSp>
      <p:pic>
        <p:nvPicPr>
          <p:cNvPr id="11" name="Picture 2" descr="A person standing on a boat&#10;&#10;Description automatically generated with low confidence">
            <a:extLst>
              <a:ext uri="{FF2B5EF4-FFF2-40B4-BE49-F238E27FC236}">
                <a16:creationId xmlns:a16="http://schemas.microsoft.com/office/drawing/2014/main" id="{516D6113-41DB-18CD-A1EB-B9B87F78226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7341178" y="2440868"/>
            <a:ext cx="3032404" cy="3661732"/>
          </a:xfrm>
          <a:prstGeom prst="rect">
            <a:avLst/>
          </a:prstGeom>
        </p:spPr>
      </p:pic>
      <p:sp>
        <p:nvSpPr>
          <p:cNvPr id="12" name="Rectangle 11">
            <a:extLst>
              <a:ext uri="{FF2B5EF4-FFF2-40B4-BE49-F238E27FC236}">
                <a16:creationId xmlns:a16="http://schemas.microsoft.com/office/drawing/2014/main" id="{A0EFC41D-C317-5FD9-3D95-5044373F57F8}"/>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64</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3137439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32BCAF-FB27-CBA9-99B9-8F02B151D6D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50B5F09-F55F-942C-5511-DED4E258C65A}"/>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900C1F22-1591-B91B-CD86-9330DFE90970}"/>
              </a:ext>
            </a:extLst>
          </p:cNvPr>
          <p:cNvSpPr>
            <a:spLocks noGrp="1"/>
          </p:cNvSpPr>
          <p:nvPr>
            <p:ph type="title"/>
          </p:nvPr>
        </p:nvSpPr>
        <p:spPr>
          <a:xfrm>
            <a:off x="322650" y="594360"/>
            <a:ext cx="8899498" cy="615015"/>
          </a:xfrm>
        </p:spPr>
        <p:txBody>
          <a:bodyPr/>
          <a:lstStyle/>
          <a:p>
            <a:r>
              <a:rPr lang="es-ES" err="1"/>
              <a:t>Design</a:t>
            </a:r>
            <a:r>
              <a:rPr lang="es-ES"/>
              <a:t> &amp; </a:t>
            </a:r>
            <a:r>
              <a:rPr lang="es-ES" err="1"/>
              <a:t>Testing</a:t>
            </a:r>
            <a:r>
              <a:rPr lang="es-ES"/>
              <a:t> </a:t>
            </a:r>
            <a:r>
              <a:rPr lang="es-ES" err="1"/>
              <a:t>of</a:t>
            </a:r>
            <a:r>
              <a:rPr lang="es-ES"/>
              <a:t> </a:t>
            </a:r>
            <a:r>
              <a:rPr lang="es-ES" err="1"/>
              <a:t>Sorting</a:t>
            </a:r>
            <a:r>
              <a:rPr lang="es-ES"/>
              <a:t> </a:t>
            </a:r>
            <a:r>
              <a:rPr lang="es-ES" err="1"/>
              <a:t>Grids</a:t>
            </a:r>
            <a:endParaRPr lang="en-US"/>
          </a:p>
        </p:txBody>
      </p:sp>
      <p:cxnSp>
        <p:nvCxnSpPr>
          <p:cNvPr id="6" name="Straight Connector 5">
            <a:extLst>
              <a:ext uri="{FF2B5EF4-FFF2-40B4-BE49-F238E27FC236}">
                <a16:creationId xmlns:a16="http://schemas.microsoft.com/office/drawing/2014/main" id="{BD5DE469-CCDC-C1D2-BC35-F143B2F94329}"/>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Appendix 4. Mobula release with sorting grid">
            <a:hlinkClick r:id="" action="ppaction://media"/>
            <a:extLst>
              <a:ext uri="{FF2B5EF4-FFF2-40B4-BE49-F238E27FC236}">
                <a16:creationId xmlns:a16="http://schemas.microsoft.com/office/drawing/2014/main" id="{091DE13A-62C8-A544-DF05-DA962DEB6394}"/>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47892" y="1633233"/>
            <a:ext cx="8696217" cy="4922387"/>
          </a:xfrm>
          <a:prstGeom prst="rect">
            <a:avLst/>
          </a:prstGeom>
        </p:spPr>
      </p:pic>
      <p:sp>
        <p:nvSpPr>
          <p:cNvPr id="8" name="Rectangle 7">
            <a:extLst>
              <a:ext uri="{FF2B5EF4-FFF2-40B4-BE49-F238E27FC236}">
                <a16:creationId xmlns:a16="http://schemas.microsoft.com/office/drawing/2014/main" id="{4C9FA8A0-88C8-574E-2154-1488DE8065C9}"/>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65</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97597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404"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7"/>
                                        </p:tgtEl>
                                      </p:cBhvr>
                                    </p:cmd>
                                  </p:childTnLst>
                                </p:cTn>
                              </p:par>
                            </p:childTnLst>
                          </p:cTn>
                        </p:par>
                      </p:childTnLst>
                    </p:cTn>
                  </p:par>
                </p:childTnLst>
              </p:cTn>
              <p:nextCondLst>
                <p:cond evt="onClick" delay="0">
                  <p:tgtEl>
                    <p:spTgt spid="7"/>
                  </p:tgtEl>
                </p:cond>
              </p:nextCondLst>
            </p:seq>
            <p:video>
              <p:cMediaNode vol="80000" mute="1">
                <p:cTn id="12" fill="hold" display="0">
                  <p:stCondLst>
                    <p:cond delay="indefinite"/>
                  </p:stCondLst>
                </p:cTn>
                <p:tgtEl>
                  <p:spTgt spid="7"/>
                </p:tgtEl>
              </p:cMediaNode>
            </p:video>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34832-387A-2DE1-ACFB-6501BD97DDA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B778085-C4FA-2C1E-9B91-C47C8C51051D}"/>
              </a:ext>
            </a:extLst>
          </p:cNvPr>
          <p:cNvSpPr>
            <a:spLocks noGrp="1"/>
          </p:cNvSpPr>
          <p:nvPr>
            <p:ph type="title"/>
          </p:nvPr>
        </p:nvSpPr>
        <p:spPr>
          <a:xfrm>
            <a:off x="322650" y="594360"/>
            <a:ext cx="8899498" cy="615015"/>
          </a:xfrm>
        </p:spPr>
        <p:txBody>
          <a:bodyPr/>
          <a:lstStyle/>
          <a:p>
            <a:r>
              <a:rPr lang="en-US"/>
              <a:t>Chronological Hierarchy of Bycatch Mitigation</a:t>
            </a:r>
          </a:p>
        </p:txBody>
      </p:sp>
      <p:cxnSp>
        <p:nvCxnSpPr>
          <p:cNvPr id="19" name="Straight Arrow Connector 18">
            <a:extLst>
              <a:ext uri="{FF2B5EF4-FFF2-40B4-BE49-F238E27FC236}">
                <a16:creationId xmlns:a16="http://schemas.microsoft.com/office/drawing/2014/main" id="{58C1E282-53EA-C552-9972-0399E80B24DF}"/>
              </a:ext>
            </a:extLst>
          </p:cNvPr>
          <p:cNvCxnSpPr>
            <a:cxnSpLocks/>
            <a:stCxn id="21" idx="3"/>
            <a:endCxn id="25" idx="1"/>
          </p:cNvCxnSpPr>
          <p:nvPr/>
        </p:nvCxnSpPr>
        <p:spPr>
          <a:xfrm>
            <a:off x="2279374"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5DF8F6D4-CC99-4C46-CDDD-6984C2C45EEC}"/>
              </a:ext>
            </a:extLst>
          </p:cNvPr>
          <p:cNvSpPr txBox="1">
            <a:spLocks/>
          </p:cNvSpPr>
          <p:nvPr/>
        </p:nvSpPr>
        <p:spPr>
          <a:xfrm>
            <a:off x="428160" y="3135508"/>
            <a:ext cx="1851214" cy="1292662"/>
          </a:xfrm>
          <a:prstGeom prst="rect">
            <a:avLst/>
          </a:prstGeom>
          <a:solidFill>
            <a:srgbClr val="589CA1">
              <a:alpha val="49954"/>
            </a:srgb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Passive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Mitigation</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TextBox 24">
            <a:extLst>
              <a:ext uri="{FF2B5EF4-FFF2-40B4-BE49-F238E27FC236}">
                <a16:creationId xmlns:a16="http://schemas.microsoft.com/office/drawing/2014/main" id="{0A7653B2-23A0-7BFD-3CAE-A91089023319}"/>
              </a:ext>
            </a:extLst>
          </p:cNvPr>
          <p:cNvSpPr txBox="1">
            <a:spLocks/>
          </p:cNvSpPr>
          <p:nvPr/>
        </p:nvSpPr>
        <p:spPr>
          <a:xfrm>
            <a:off x="2795489" y="3135508"/>
            <a:ext cx="1851214" cy="1292662"/>
          </a:xfrm>
          <a:prstGeom prst="rect">
            <a:avLst/>
          </a:prstGeom>
          <a:solidFill>
            <a:schemeClr val="accent4">
              <a:alpha val="50000"/>
            </a:scheme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Avoid</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Before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Setting</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E0B885A1-4BE6-B25E-893F-5F57D9CA3931}"/>
              </a:ext>
            </a:extLst>
          </p:cNvPr>
          <p:cNvSpPr txBox="1">
            <a:spLocks/>
          </p:cNvSpPr>
          <p:nvPr/>
        </p:nvSpPr>
        <p:spPr>
          <a:xfrm>
            <a:off x="5162818" y="3135508"/>
            <a:ext cx="1851214" cy="1292662"/>
          </a:xfrm>
          <a:prstGeom prst="rect">
            <a:avLst/>
          </a:prstGeom>
          <a:solidFill>
            <a:schemeClr val="accent4">
              <a:alpha val="50000"/>
            </a:scheme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Release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from</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the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Net</a:t>
            </a:r>
          </a:p>
        </p:txBody>
      </p:sp>
      <p:sp>
        <p:nvSpPr>
          <p:cNvPr id="28" name="TextBox 27">
            <a:extLst>
              <a:ext uri="{FF2B5EF4-FFF2-40B4-BE49-F238E27FC236}">
                <a16:creationId xmlns:a16="http://schemas.microsoft.com/office/drawing/2014/main" id="{7E3AC4DB-5F93-3BE1-F6F3-F2541EFB1D70}"/>
              </a:ext>
            </a:extLst>
          </p:cNvPr>
          <p:cNvSpPr txBox="1">
            <a:spLocks/>
          </p:cNvSpPr>
          <p:nvPr/>
        </p:nvSpPr>
        <p:spPr>
          <a:xfrm>
            <a:off x="7530147" y="3135508"/>
            <a:ext cx="1851214" cy="1292662"/>
          </a:xfrm>
          <a:prstGeom prst="rect">
            <a:avLst/>
          </a:prstGeom>
          <a:solidFill>
            <a:schemeClr val="accent4">
              <a:alpha val="50000"/>
            </a:schemeClr>
          </a:solidFill>
          <a:ln w="38100">
            <a:noFill/>
          </a:ln>
        </p:spPr>
        <p:txBody>
          <a:bodyPr wrap="square" lIns="182880" tIns="365760" rIns="182880" bIns="36576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Release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from</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the</a:t>
            </a:r>
            <a:r>
              <a:rPr kumimoji="0" lang="es-ES" sz="1800" b="0" i="0" u="none" strike="noStrike" kern="1200" cap="none" spc="0" normalizeH="0" baseline="0" noProof="0">
                <a:ln>
                  <a:noFill/>
                </a:ln>
                <a:solidFill>
                  <a:srgbClr val="FFFFFF"/>
                </a:solidFill>
                <a:effectLst/>
                <a:uLnTx/>
                <a:uFillTx/>
                <a:latin typeface="Arial" panose="020B0604020202020204"/>
                <a:ea typeface="+mn-ea"/>
                <a:cs typeface="+mn-cs"/>
              </a:rPr>
              <a:t> </a:t>
            </a:r>
            <a:r>
              <a:rPr kumimoji="0" lang="es-ES" sz="1800" b="0" i="0" u="none" strike="noStrike" kern="1200" cap="none" spc="0" normalizeH="0" baseline="0" noProof="0" err="1">
                <a:ln>
                  <a:noFill/>
                </a:ln>
                <a:solidFill>
                  <a:srgbClr val="FFFFFF"/>
                </a:solidFill>
                <a:effectLst/>
                <a:uLnTx/>
                <a:uFillTx/>
                <a:latin typeface="Arial" panose="020B0604020202020204"/>
                <a:ea typeface="+mn-ea"/>
                <a:cs typeface="+mn-cs"/>
              </a:rPr>
              <a:t>Deck</a:t>
            </a:r>
            <a:endParaRPr kumimoji="0" lang="es-E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9" name="TextBox 28">
            <a:extLst>
              <a:ext uri="{FF2B5EF4-FFF2-40B4-BE49-F238E27FC236}">
                <a16:creationId xmlns:a16="http://schemas.microsoft.com/office/drawing/2014/main" id="{418EBF79-DC70-7F38-9058-313AC1E117B0}"/>
              </a:ext>
            </a:extLst>
          </p:cNvPr>
          <p:cNvSpPr txBox="1">
            <a:spLocks/>
          </p:cNvSpPr>
          <p:nvPr/>
        </p:nvSpPr>
        <p:spPr>
          <a:xfrm>
            <a:off x="9897476" y="3135509"/>
            <a:ext cx="1851214" cy="1292661"/>
          </a:xfrm>
          <a:prstGeom prst="rect">
            <a:avLst/>
          </a:prstGeom>
          <a:solidFill>
            <a:schemeClr val="bg1"/>
          </a:solidFill>
          <a:ln w="38100">
            <a:solidFill>
              <a:schemeClr val="accent5"/>
            </a:solidFill>
          </a:ln>
        </p:spPr>
        <p:txBody>
          <a:bodyPr wrap="square" lIns="182880" tIns="365760" rIns="182880" bIns="365760" rtlCol="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err="1">
                <a:ln>
                  <a:noFill/>
                </a:ln>
                <a:solidFill>
                  <a:srgbClr val="0C1114"/>
                </a:solidFill>
                <a:effectLst/>
                <a:uLnTx/>
                <a:uFillTx/>
                <a:latin typeface="Arial" panose="020B0604020202020204"/>
                <a:ea typeface="+mn-ea"/>
                <a:cs typeface="+mn-cs"/>
              </a:rPr>
              <a:t>Offsets</a:t>
            </a:r>
            <a:endParaRPr kumimoji="0" lang="es-ES" sz="1800" b="1" i="0" u="none" strike="noStrike" kern="1200" cap="none" spc="0" normalizeH="0" baseline="0" noProof="0">
              <a:ln>
                <a:noFill/>
              </a:ln>
              <a:solidFill>
                <a:srgbClr val="0C1114"/>
              </a:solidFill>
              <a:effectLst/>
              <a:uLnTx/>
              <a:uFillTx/>
              <a:latin typeface="Arial" panose="020B0604020202020204"/>
              <a:ea typeface="+mn-ea"/>
              <a:cs typeface="+mn-cs"/>
            </a:endParaRPr>
          </a:p>
        </p:txBody>
      </p:sp>
      <p:cxnSp>
        <p:nvCxnSpPr>
          <p:cNvPr id="32" name="Straight Arrow Connector 31">
            <a:extLst>
              <a:ext uri="{FF2B5EF4-FFF2-40B4-BE49-F238E27FC236}">
                <a16:creationId xmlns:a16="http://schemas.microsoft.com/office/drawing/2014/main" id="{A524F31D-EF9F-6177-D512-9C3E0086510C}"/>
              </a:ext>
            </a:extLst>
          </p:cNvPr>
          <p:cNvCxnSpPr>
            <a:cxnSpLocks/>
            <a:stCxn id="25" idx="3"/>
            <a:endCxn id="26" idx="1"/>
          </p:cNvCxnSpPr>
          <p:nvPr/>
        </p:nvCxnSpPr>
        <p:spPr>
          <a:xfrm>
            <a:off x="4646703"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9FE300E0-470F-7690-499B-5176A6E8E33F}"/>
              </a:ext>
            </a:extLst>
          </p:cNvPr>
          <p:cNvCxnSpPr>
            <a:cxnSpLocks/>
            <a:stCxn id="26" idx="3"/>
            <a:endCxn id="28" idx="1"/>
          </p:cNvCxnSpPr>
          <p:nvPr/>
        </p:nvCxnSpPr>
        <p:spPr>
          <a:xfrm>
            <a:off x="7014032" y="3781839"/>
            <a:ext cx="516115" cy="0"/>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1282FC4-AAC3-378D-B797-B787A5BC97FA}"/>
              </a:ext>
            </a:extLst>
          </p:cNvPr>
          <p:cNvCxnSpPr>
            <a:cxnSpLocks/>
            <a:stCxn id="28" idx="3"/>
            <a:endCxn id="29" idx="1"/>
          </p:cNvCxnSpPr>
          <p:nvPr/>
        </p:nvCxnSpPr>
        <p:spPr>
          <a:xfrm>
            <a:off x="9381361" y="3781839"/>
            <a:ext cx="516115" cy="1"/>
          </a:xfrm>
          <a:prstGeom prst="straightConnector1">
            <a:avLst/>
          </a:prstGeom>
          <a:ln w="38100">
            <a:solidFill>
              <a:srgbClr val="9ED1C8">
                <a:alpha val="50196"/>
              </a:srgbClr>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C0575574-728D-14C1-203B-754282631507}"/>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FFFFFF"/>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66</a:t>
            </a:fld>
            <a:endParaRPr kumimoji="0" lang="en-US"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23553074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E1BD0-297F-A5A4-A09C-3C2BFF625BDF}"/>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5EEEDE54-F666-814F-CFA4-7F2DFAC286B5}"/>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4D20173A-F295-D9C9-6232-F13A7DA25133}"/>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6E848777-D08D-4717-C199-E54066A6F1E1}"/>
              </a:ext>
            </a:extLst>
          </p:cNvPr>
          <p:cNvSpPr>
            <a:spLocks noGrp="1"/>
          </p:cNvSpPr>
          <p:nvPr>
            <p:ph type="title"/>
          </p:nvPr>
        </p:nvSpPr>
        <p:spPr>
          <a:xfrm>
            <a:off x="322649" y="591383"/>
            <a:ext cx="9824241" cy="615015"/>
          </a:xfrm>
        </p:spPr>
        <p:txBody>
          <a:bodyPr>
            <a:normAutofit/>
          </a:bodyPr>
          <a:lstStyle/>
          <a:p>
            <a:pPr lvl="0">
              <a:defRPr/>
            </a:pPr>
            <a:r>
              <a:rPr lang="fr-FR"/>
              <a:t>ISSF </a:t>
            </a:r>
            <a:r>
              <a:rPr lang="fr-FR" err="1"/>
              <a:t>Sea</a:t>
            </a:r>
            <a:r>
              <a:rPr lang="fr-FR"/>
              <a:t> </a:t>
            </a:r>
            <a:r>
              <a:rPr lang="fr-FR" err="1"/>
              <a:t>Turtle</a:t>
            </a:r>
            <a:r>
              <a:rPr lang="fr-FR"/>
              <a:t> Conservation</a:t>
            </a:r>
            <a:endParaRPr lang="es-ES">
              <a:solidFill>
                <a:srgbClr val="FFFFFF"/>
              </a:solidFill>
            </a:endParaRPr>
          </a:p>
        </p:txBody>
      </p:sp>
      <p:sp>
        <p:nvSpPr>
          <p:cNvPr id="7" name="Snip Single Corner Rectangle 6">
            <a:extLst>
              <a:ext uri="{FF2B5EF4-FFF2-40B4-BE49-F238E27FC236}">
                <a16:creationId xmlns:a16="http://schemas.microsoft.com/office/drawing/2014/main" id="{D5100589-FE41-D4C1-29BD-5383612E4752}"/>
              </a:ext>
            </a:extLst>
          </p:cNvPr>
          <p:cNvSpPr/>
          <p:nvPr/>
        </p:nvSpPr>
        <p:spPr>
          <a:xfrm flipV="1">
            <a:off x="-523385" y="1361258"/>
            <a:ext cx="3251088"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48D8E9E9-BF36-A702-5893-EBDEF06CDC5A}"/>
              </a:ext>
            </a:extLst>
          </p:cNvPr>
          <p:cNvSpPr>
            <a:spLocks noGrp="1"/>
          </p:cNvSpPr>
          <p:nvPr>
            <p:ph type="body" sz="quarter" idx="12"/>
          </p:nvPr>
        </p:nvSpPr>
        <p:spPr>
          <a:xfrm>
            <a:off x="354492" y="1429296"/>
            <a:ext cx="4727960" cy="438987"/>
          </a:xfrm>
        </p:spPr>
        <p:txBody>
          <a:bodyPr>
            <a:normAutofit/>
          </a:bodyPr>
          <a:lstStyle/>
          <a:p>
            <a:r>
              <a:rPr lang="en-US"/>
              <a:t>PROJECTS TO DATE</a:t>
            </a:r>
          </a:p>
        </p:txBody>
      </p:sp>
      <p:cxnSp>
        <p:nvCxnSpPr>
          <p:cNvPr id="8" name="Straight Connector 7">
            <a:extLst>
              <a:ext uri="{FF2B5EF4-FFF2-40B4-BE49-F238E27FC236}">
                <a16:creationId xmlns:a16="http://schemas.microsoft.com/office/drawing/2014/main" id="{A44DF482-2219-0F18-E9FE-223C4ED92598}"/>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ontent Placeholder 16">
            <a:extLst>
              <a:ext uri="{FF2B5EF4-FFF2-40B4-BE49-F238E27FC236}">
                <a16:creationId xmlns:a16="http://schemas.microsoft.com/office/drawing/2014/main" id="{A056D13B-9F00-9794-F411-B55792F1B00C}"/>
              </a:ext>
            </a:extLst>
          </p:cNvPr>
          <p:cNvSpPr txBox="1">
            <a:spLocks/>
          </p:cNvSpPr>
          <p:nvPr/>
        </p:nvSpPr>
        <p:spPr>
          <a:xfrm>
            <a:off x="354015" y="2151064"/>
            <a:ext cx="6201772" cy="1300472"/>
          </a:xfrm>
          <a:prstGeom prst="rect">
            <a:avLst/>
          </a:prstGeom>
        </p:spPr>
        <p:txBody>
          <a:bodyP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ISSF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supports</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sea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turtle</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research</a:t>
            </a:r>
            <a:r>
              <a:rPr kumimoji="0" lang="es-E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conservation</a:t>
            </a:r>
            <a:r>
              <a:rPr kumimoji="0" lang="es-E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and</a:t>
            </a:r>
            <a:r>
              <a:rPr kumimoji="0" lang="es-E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educational</a:t>
            </a:r>
            <a:r>
              <a:rPr kumimoji="0" lang="es-E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1"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projects</a:t>
            </a:r>
            <a:r>
              <a:rPr kumimoji="0" lang="es-E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worldwide</a:t>
            </a:r>
            <a:r>
              <a:rPr kumimoji="0" lang="es-E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including</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in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Brazil</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Tanzania,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Peru</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and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Oman</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through</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 more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than</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$100,000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annual</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fund</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created</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by</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s-ES" sz="1600" b="0"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several</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ISSF </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Participating Companies</a:t>
            </a:r>
            <a:r>
              <a:rPr kumimoji="0" lang="es-E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a:t>
            </a:r>
          </a:p>
        </p:txBody>
      </p:sp>
      <p:grpSp>
        <p:nvGrpSpPr>
          <p:cNvPr id="21" name="Group 20">
            <a:extLst>
              <a:ext uri="{FF2B5EF4-FFF2-40B4-BE49-F238E27FC236}">
                <a16:creationId xmlns:a16="http://schemas.microsoft.com/office/drawing/2014/main" id="{98A12E49-4FEE-313A-54CC-0D463A602340}"/>
              </a:ext>
            </a:extLst>
          </p:cNvPr>
          <p:cNvGrpSpPr/>
          <p:nvPr/>
        </p:nvGrpSpPr>
        <p:grpSpPr>
          <a:xfrm>
            <a:off x="3835581" y="3811710"/>
            <a:ext cx="2720205" cy="2327203"/>
            <a:chOff x="4263811" y="3844368"/>
            <a:chExt cx="2720205" cy="2327203"/>
          </a:xfrm>
        </p:grpSpPr>
        <p:pic>
          <p:nvPicPr>
            <p:cNvPr id="22" name="Picture 21">
              <a:extLst>
                <a:ext uri="{FF2B5EF4-FFF2-40B4-BE49-F238E27FC236}">
                  <a16:creationId xmlns:a16="http://schemas.microsoft.com/office/drawing/2014/main" id="{14A1FFDE-75B0-9BDC-9C1C-DC3D7EF4111B}"/>
                </a:ext>
              </a:extLst>
            </p:cNvPr>
            <p:cNvPicPr>
              <a:picLocks noChangeAspect="1"/>
            </p:cNvPicPr>
            <p:nvPr/>
          </p:nvPicPr>
          <p:blipFill rotWithShape="1">
            <a:blip r:embed="rId4" cstate="email">
              <a:alphaModFix amt="50000"/>
              <a:extLst>
                <a:ext uri="{28A0092B-C50C-407E-A947-70E740481C1C}">
                  <a14:useLocalDpi xmlns:a14="http://schemas.microsoft.com/office/drawing/2010/main"/>
                </a:ext>
              </a:extLst>
            </a:blip>
            <a:srcRect/>
            <a:stretch/>
          </p:blipFill>
          <p:spPr>
            <a:xfrm rot="16200000" flipH="1">
              <a:off x="4460312" y="3647867"/>
              <a:ext cx="2327203" cy="2720205"/>
            </a:xfrm>
            <a:prstGeom prst="rect">
              <a:avLst/>
            </a:prstGeom>
          </p:spPr>
        </p:pic>
        <p:sp>
          <p:nvSpPr>
            <p:cNvPr id="24" name="CuadroTexto 4">
              <a:extLst>
                <a:ext uri="{FF2B5EF4-FFF2-40B4-BE49-F238E27FC236}">
                  <a16:creationId xmlns:a16="http://schemas.microsoft.com/office/drawing/2014/main" id="{76FFFD3D-AAD8-F590-B980-D495D4CCBC1F}"/>
                </a:ext>
              </a:extLst>
            </p:cNvPr>
            <p:cNvSpPr txBox="1"/>
            <p:nvPr/>
          </p:nvSpPr>
          <p:spPr>
            <a:xfrm>
              <a:off x="4721546" y="4429445"/>
              <a:ext cx="2095695" cy="17266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a:ln>
                    <a:noFill/>
                  </a:ln>
                  <a:solidFill>
                    <a:srgbClr val="E7E8E6">
                      <a:lumMod val="50000"/>
                    </a:srgbClr>
                  </a:solidFill>
                  <a:effectLst/>
                  <a:uLnTx/>
                  <a:uFillTx/>
                  <a:latin typeface="Arial" panose="020B0604020202020204"/>
                  <a:ea typeface="+mn-ea"/>
                  <a:cs typeface="+mn-cs"/>
                  <a:hlinkClick r:id="rId5">
                    <a:extLst>
                      <a:ext uri="{A12FA001-AC4F-418D-AE19-62706E023703}">
                        <ahyp:hlinkClr xmlns:ahyp="http://schemas.microsoft.com/office/drawing/2018/hyperlinkcolor" val="tx"/>
                      </a:ext>
                    </a:extLst>
                  </a:hlinkClick>
                </a:rPr>
                <a:t>iss-foundation.org/fishery-goals-and-resources/our-priorities/bycatch-reduction/sea-turtles</a:t>
              </a:r>
              <a:endParaRPr kumimoji="0" lang="es-ES" sz="1600" b="0" i="0" u="none" strike="noStrike" kern="1200" cap="none" spc="0" normalizeH="0" baseline="0" noProof="0">
                <a:ln>
                  <a:noFill/>
                </a:ln>
                <a:solidFill>
                  <a:srgbClr val="E7E8E6">
                    <a:lumMod val="50000"/>
                  </a:srgbClr>
                </a:solidFill>
                <a:effectLst/>
                <a:uLnTx/>
                <a:uFillTx/>
                <a:latin typeface="Arial" panose="020B0604020202020204"/>
                <a:ea typeface="+mn-ea"/>
                <a:cs typeface="+mn-cs"/>
              </a:endParaRPr>
            </a:p>
          </p:txBody>
        </p:sp>
        <p:pic>
          <p:nvPicPr>
            <p:cNvPr id="25" name="Picture 24" descr="A blue circle with a letter i in it&#10;&#10;Description automatically generated">
              <a:extLst>
                <a:ext uri="{FF2B5EF4-FFF2-40B4-BE49-F238E27FC236}">
                  <a16:creationId xmlns:a16="http://schemas.microsoft.com/office/drawing/2014/main" id="{44542EEC-666F-5EF9-B569-38FC7B96F826}"/>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649748" y="4001696"/>
              <a:ext cx="457200" cy="457200"/>
            </a:xfrm>
            <a:prstGeom prst="rect">
              <a:avLst/>
            </a:prstGeom>
          </p:spPr>
        </p:pic>
      </p:grpSp>
      <p:grpSp>
        <p:nvGrpSpPr>
          <p:cNvPr id="9" name="Group 8">
            <a:extLst>
              <a:ext uri="{FF2B5EF4-FFF2-40B4-BE49-F238E27FC236}">
                <a16:creationId xmlns:a16="http://schemas.microsoft.com/office/drawing/2014/main" id="{F97A05D0-655F-87AD-8A18-FF12788F1D75}"/>
              </a:ext>
            </a:extLst>
          </p:cNvPr>
          <p:cNvGrpSpPr/>
          <p:nvPr/>
        </p:nvGrpSpPr>
        <p:grpSpPr>
          <a:xfrm>
            <a:off x="119528" y="3721290"/>
            <a:ext cx="4392200" cy="2607869"/>
            <a:chOff x="5185099" y="2917849"/>
            <a:chExt cx="4392200" cy="2607869"/>
          </a:xfrm>
        </p:grpSpPr>
        <p:pic>
          <p:nvPicPr>
            <p:cNvPr id="10" name="Picture 9" descr="A computer with a screen showing a data&#10;&#10;Description automatically generated">
              <a:extLst>
                <a:ext uri="{FF2B5EF4-FFF2-40B4-BE49-F238E27FC236}">
                  <a16:creationId xmlns:a16="http://schemas.microsoft.com/office/drawing/2014/main" id="{81B9CACE-74BC-2688-D028-C74C3D16C454}"/>
                </a:ext>
              </a:extLst>
            </p:cNvPr>
            <p:cNvPicPr/>
            <p:nvPr/>
          </p:nvPicPr>
          <p:blipFill>
            <a:blip r:embed="rId7" cstate="email">
              <a:extLst>
                <a:ext uri="{28A0092B-C50C-407E-A947-70E740481C1C}">
                  <a14:useLocalDpi xmlns:a14="http://schemas.microsoft.com/office/drawing/2010/main"/>
                </a:ext>
              </a:extLst>
            </a:blip>
            <a:stretch>
              <a:fillRect/>
            </a:stretch>
          </p:blipFill>
          <p:spPr>
            <a:xfrm>
              <a:off x="5185099" y="2917849"/>
              <a:ext cx="4392200" cy="2607869"/>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A96006FE-7FDF-791D-1612-9589DE3CA013}"/>
                </a:ext>
              </a:extLst>
            </p:cNvPr>
            <p:cNvPicPr>
              <a:picLocks noChangeAspect="1"/>
            </p:cNvPicPr>
            <p:nvPr/>
          </p:nvPicPr>
          <p:blipFill>
            <a:blip r:embed="rId8" cstate="email">
              <a:extLst>
                <a:ext uri="{28A0092B-C50C-407E-A947-70E740481C1C}">
                  <a14:useLocalDpi xmlns:a14="http://schemas.microsoft.com/office/drawing/2010/main"/>
                </a:ext>
              </a:extLst>
            </a:blip>
            <a:srcRect/>
            <a:stretch/>
          </p:blipFill>
          <p:spPr>
            <a:xfrm>
              <a:off x="6104546" y="3209157"/>
              <a:ext cx="2586527" cy="1645920"/>
            </a:xfrm>
            <a:prstGeom prst="rect">
              <a:avLst/>
            </a:prstGeom>
            <a:effectLst>
              <a:outerShdw blurRad="63500" sx="102000" sy="102000" algn="ctr" rotWithShape="0">
                <a:prstClr val="black">
                  <a:alpha val="20000"/>
                </a:prstClr>
              </a:outerShdw>
            </a:effectLst>
          </p:spPr>
        </p:pic>
      </p:grpSp>
      <p:pic>
        <p:nvPicPr>
          <p:cNvPr id="27" name="Picture 26" descr="A screenshot of a document&#10;&#10;Description automatically generated">
            <a:extLst>
              <a:ext uri="{FF2B5EF4-FFF2-40B4-BE49-F238E27FC236}">
                <a16:creationId xmlns:a16="http://schemas.microsoft.com/office/drawing/2014/main" id="{DA8AEB49-564C-9C6E-77C6-C32E590FBB38}"/>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7245915" y="1595771"/>
            <a:ext cx="4114343" cy="5115827"/>
          </a:xfrm>
          <a:prstGeom prst="rect">
            <a:avLst/>
          </a:prstGeom>
          <a:effectLst>
            <a:glow rad="38100">
              <a:schemeClr val="bg2">
                <a:lumMod val="50000"/>
                <a:alpha val="40000"/>
              </a:schemeClr>
            </a:glow>
          </a:effectLst>
        </p:spPr>
      </p:pic>
      <p:sp>
        <p:nvSpPr>
          <p:cNvPr id="29" name="TextBox 28">
            <a:extLst>
              <a:ext uri="{FF2B5EF4-FFF2-40B4-BE49-F238E27FC236}">
                <a16:creationId xmlns:a16="http://schemas.microsoft.com/office/drawing/2014/main" id="{1104F05B-FC46-2250-0938-313D572D5E9A}"/>
              </a:ext>
            </a:extLst>
          </p:cNvPr>
          <p:cNvSpPr txBox="1"/>
          <p:nvPr/>
        </p:nvSpPr>
        <p:spPr>
          <a:xfrm>
            <a:off x="9449431" y="6447079"/>
            <a:ext cx="1872135" cy="230832"/>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1" u="none" strike="noStrike" kern="1200" cap="none" spc="0" normalizeH="0" baseline="0" noProof="0">
                <a:ln>
                  <a:noFill/>
                </a:ln>
                <a:solidFill>
                  <a:srgbClr val="E7E8E7">
                    <a:lumMod val="50000"/>
                  </a:srgbClr>
                </a:solidFill>
                <a:effectLst/>
                <a:uLnTx/>
                <a:uFillTx/>
                <a:latin typeface="Arial" panose="020B0604020202020204"/>
                <a:ea typeface="+mn-ea"/>
                <a:cs typeface="+mn-cs"/>
              </a:rPr>
              <a:t>Source: © ISSF website</a:t>
            </a:r>
          </a:p>
        </p:txBody>
      </p:sp>
      <p:sp>
        <p:nvSpPr>
          <p:cNvPr id="30" name="Rectangle 29">
            <a:extLst>
              <a:ext uri="{FF2B5EF4-FFF2-40B4-BE49-F238E27FC236}">
                <a16:creationId xmlns:a16="http://schemas.microsoft.com/office/drawing/2014/main" id="{102EC14B-AAE3-ECED-0413-692CA3C8B864}"/>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67</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26583026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15DD5-2BEE-CBDA-0FFF-6D9CD18FB95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8A10689E-B8F8-CB31-EEE6-2CB0F964BFD0}"/>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D45D451C-FA6A-1465-5226-1274587074E8}"/>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FEC2C8B1-03DA-3233-77A4-23E724E04BB2}"/>
              </a:ext>
            </a:extLst>
          </p:cNvPr>
          <p:cNvSpPr>
            <a:spLocks noGrp="1"/>
          </p:cNvSpPr>
          <p:nvPr>
            <p:ph type="title"/>
          </p:nvPr>
        </p:nvSpPr>
        <p:spPr>
          <a:xfrm>
            <a:off x="322649" y="591383"/>
            <a:ext cx="9824241" cy="615015"/>
          </a:xfrm>
        </p:spPr>
        <p:txBody>
          <a:bodyPr>
            <a:normAutofit/>
          </a:bodyPr>
          <a:lstStyle/>
          <a:p>
            <a:pPr lvl="0">
              <a:defRPr/>
            </a:pPr>
            <a:r>
              <a:rPr lang="es-ES" err="1">
                <a:solidFill>
                  <a:srgbClr val="FFFFFF"/>
                </a:solidFill>
              </a:rPr>
              <a:t>Conclusions</a:t>
            </a:r>
            <a:endParaRPr lang="es-ES">
              <a:solidFill>
                <a:srgbClr val="FFFFFF"/>
              </a:solidFill>
            </a:endParaRPr>
          </a:p>
        </p:txBody>
      </p:sp>
      <p:sp>
        <p:nvSpPr>
          <p:cNvPr id="7" name="Snip Single Corner Rectangle 6">
            <a:extLst>
              <a:ext uri="{FF2B5EF4-FFF2-40B4-BE49-F238E27FC236}">
                <a16:creationId xmlns:a16="http://schemas.microsoft.com/office/drawing/2014/main" id="{C431BF27-90DD-6354-8125-6ACEBB5FAD5B}"/>
              </a:ext>
            </a:extLst>
          </p:cNvPr>
          <p:cNvSpPr/>
          <p:nvPr/>
        </p:nvSpPr>
        <p:spPr>
          <a:xfrm flipV="1">
            <a:off x="-523386" y="1361257"/>
            <a:ext cx="12392735"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19C40C54-07E7-D41B-E1FD-BF9B0B211DBF}"/>
              </a:ext>
            </a:extLst>
          </p:cNvPr>
          <p:cNvSpPr>
            <a:spLocks noGrp="1"/>
          </p:cNvSpPr>
          <p:nvPr>
            <p:ph type="body" sz="quarter" idx="12"/>
          </p:nvPr>
        </p:nvSpPr>
        <p:spPr>
          <a:xfrm>
            <a:off x="354492" y="1429296"/>
            <a:ext cx="4727960" cy="438987"/>
          </a:xfrm>
        </p:spPr>
        <p:txBody>
          <a:bodyPr>
            <a:normAutofit/>
          </a:bodyPr>
          <a:lstStyle/>
          <a:p>
            <a:r>
              <a:rPr lang="en-US"/>
              <a:t>PROJECTS TO DATE</a:t>
            </a:r>
          </a:p>
        </p:txBody>
      </p:sp>
      <p:cxnSp>
        <p:nvCxnSpPr>
          <p:cNvPr id="8" name="Straight Connector 7">
            <a:extLst>
              <a:ext uri="{FF2B5EF4-FFF2-40B4-BE49-F238E27FC236}">
                <a16:creationId xmlns:a16="http://schemas.microsoft.com/office/drawing/2014/main" id="{7012D38C-CC9F-8D3B-C180-6AF49439F3A4}"/>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ontent Placeholder 16">
            <a:extLst>
              <a:ext uri="{FF2B5EF4-FFF2-40B4-BE49-F238E27FC236}">
                <a16:creationId xmlns:a16="http://schemas.microsoft.com/office/drawing/2014/main" id="{323C387A-F3BB-EFA0-0AD6-DBF42F924A4F}"/>
              </a:ext>
            </a:extLst>
          </p:cNvPr>
          <p:cNvSpPr txBox="1">
            <a:spLocks/>
          </p:cNvSpPr>
          <p:nvPr/>
        </p:nvSpPr>
        <p:spPr>
          <a:xfrm>
            <a:off x="354015" y="2151064"/>
            <a:ext cx="5089855" cy="4318824"/>
          </a:xfrm>
          <a:prstGeom prst="rect">
            <a:avLst/>
          </a:prstGeom>
        </p:spPr>
        <p:txBody>
          <a:bodyP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To improve fundamental knowledge</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 of tunas, sharks and other vulnerable species (sensory cues, habitat and distribution)</a:t>
            </a:r>
            <a:endPar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endParaRPr>
          </a:p>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To develop new techniques, </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devices and fishing strategy/methods (innovative technology, improved deck configuration to handle bycatch)</a:t>
            </a:r>
            <a:endPar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endParaRPr>
          </a:p>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To assist fleets in transitioning</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 to fully NEFAD and biodegradable FADs (evaluate whether current </a:t>
            </a:r>
            <a:r>
              <a:rPr kumimoji="0" lang="en-US" sz="1600" b="0" i="0" u="none" strike="noStrike" kern="100" cap="none" spc="0" normalizeH="0" baseline="0" noProof="0" err="1">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bioFAD</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 designs are sufficient)</a:t>
            </a:r>
            <a:endParaRPr kumimoji="0" lang="es-E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endParaRPr>
          </a:p>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mn-ea"/>
                <a:cs typeface="Times New Roman" panose="02020603050405020304" pitchFamily="18" charset="0"/>
              </a:rPr>
              <a:t>To develop potential management measures</a:t>
            </a:r>
            <a:b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mn-ea"/>
                <a:cs typeface="Times New Roman" panose="02020603050405020304" pitchFamily="18" charset="0"/>
              </a:rPr>
            </a:b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mn-ea"/>
                <a:cs typeface="Times New Roman" panose="02020603050405020304" pitchFamily="18" charset="0"/>
              </a:rPr>
              <a:t>to further mitigate bycatch impacts</a:t>
            </a:r>
            <a:endPar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endParaRPr>
          </a:p>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To promote</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 fewer FADs, but “better” FADs (continue trials of </a:t>
            </a:r>
            <a:r>
              <a:rPr kumimoji="0" lang="en-US" sz="160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innovative FADs</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a:t>
            </a:r>
          </a:p>
        </p:txBody>
      </p:sp>
      <p:sp>
        <p:nvSpPr>
          <p:cNvPr id="3" name="Text Placeholder 2">
            <a:extLst>
              <a:ext uri="{FF2B5EF4-FFF2-40B4-BE49-F238E27FC236}">
                <a16:creationId xmlns:a16="http://schemas.microsoft.com/office/drawing/2014/main" id="{1D2B767D-776E-C858-5401-94116CCAE07A}"/>
              </a:ext>
            </a:extLst>
          </p:cNvPr>
          <p:cNvSpPr txBox="1">
            <a:spLocks/>
          </p:cNvSpPr>
          <p:nvPr/>
        </p:nvSpPr>
        <p:spPr>
          <a:xfrm>
            <a:off x="6393785" y="1429296"/>
            <a:ext cx="4727960" cy="438987"/>
          </a:xfrm>
          <a:prstGeom prst="rect">
            <a:avLst/>
          </a:prstGeom>
        </p:spPr>
        <p:txBody>
          <a:bodyPr vert="horz" lIns="91440" tIns="45720" rIns="91440" bIns="45720" rtlCol="0"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FFFFFF"/>
                </a:solidFill>
                <a:effectLst/>
                <a:uLnTx/>
                <a:uFillTx/>
                <a:latin typeface="Arial" panose="020B0604020202020204"/>
                <a:ea typeface="+mn-ea"/>
                <a:cs typeface="+mn-cs"/>
              </a:rPr>
              <a:t>HOW?</a:t>
            </a:r>
          </a:p>
        </p:txBody>
      </p:sp>
      <p:sp>
        <p:nvSpPr>
          <p:cNvPr id="4" name="Content Placeholder 16">
            <a:extLst>
              <a:ext uri="{FF2B5EF4-FFF2-40B4-BE49-F238E27FC236}">
                <a16:creationId xmlns:a16="http://schemas.microsoft.com/office/drawing/2014/main" id="{E8ACCDE5-3ED2-6EC3-5EED-0D9A3E8FC147}"/>
              </a:ext>
            </a:extLst>
          </p:cNvPr>
          <p:cNvSpPr txBox="1">
            <a:spLocks/>
          </p:cNvSpPr>
          <p:nvPr/>
        </p:nvSpPr>
        <p:spPr>
          <a:xfrm>
            <a:off x="6393308" y="2151064"/>
            <a:ext cx="5089855" cy="4318824"/>
          </a:xfrm>
          <a:prstGeom prst="rect">
            <a:avLst/>
          </a:prstGeom>
        </p:spPr>
        <p:txBody>
          <a:bodyP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Interdisciplinary approach </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involving oceanographers, shipyard engineers, NGOs, RFMOs</a:t>
            </a:r>
            <a:endParaRPr kumimoji="0" lang="es-E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endParaRPr>
          </a:p>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Collaborate closely with fishers</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 selecting proactive and influential participants</a:t>
            </a:r>
            <a:endParaRPr kumimoji="0" lang="es-E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endParaRPr>
          </a:p>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Value and Respect</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 fishers’ input: engage knowledgeable scientists with fishers</a:t>
            </a:r>
          </a:p>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Incentives: </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Support Implementation of voluntary measures </a:t>
            </a:r>
          </a:p>
          <a:p>
            <a:pPr marL="192024" marR="0" lvl="0" indent="-192024" algn="l" defTabSz="914400" rtl="0" eaLnBrk="1" fontAlgn="auto" latinLnBrk="0" hangingPunct="1">
              <a:lnSpc>
                <a:spcPct val="110000"/>
              </a:lnSpc>
              <a:spcBef>
                <a:spcPts val="0"/>
              </a:spcBef>
              <a:spcAft>
                <a:spcPts val="1200"/>
              </a:spcAft>
              <a:buClrTx/>
              <a:buSzTx/>
              <a:buFont typeface="Arial" panose="020B0604020202020204" pitchFamily="34" charset="0"/>
              <a:buChar char="•"/>
              <a:tabLst>
                <a:tab pos="457200" algn="l"/>
              </a:tabLst>
              <a:defRPr/>
            </a:pPr>
            <a:r>
              <a:rPr kumimoji="0" lang="en-US" sz="1600" b="1"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Monitor and Verify</a:t>
            </a:r>
            <a:r>
              <a:rPr kumimoji="0" lang="en-U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rPr>
              <a:t> the best practices and measures implemented.</a:t>
            </a:r>
            <a:endParaRPr kumimoji="0" lang="es-ES" sz="1600" b="0" i="0" u="none" strike="noStrike" kern="100" cap="none" spc="0" normalizeH="0" baseline="0" noProof="0">
              <a:ln>
                <a:noFill/>
              </a:ln>
              <a:solidFill>
                <a:srgbClr val="85A4B8">
                  <a:lumMod val="10000"/>
                </a:srgbClr>
              </a:solidFill>
              <a:effectLst/>
              <a:uLnTx/>
              <a:uFillTx/>
              <a:latin typeface="Arial" panose="020B0604020202020204"/>
              <a:ea typeface="Aptos" panose="020B0004020202020204" pitchFamily="34" charset="0"/>
              <a:cs typeface="Times New Roman" panose="02020603050405020304" pitchFamily="18" charset="0"/>
            </a:endParaRPr>
          </a:p>
        </p:txBody>
      </p:sp>
      <p:cxnSp>
        <p:nvCxnSpPr>
          <p:cNvPr id="11" name="Straight Connector 10">
            <a:extLst>
              <a:ext uri="{FF2B5EF4-FFF2-40B4-BE49-F238E27FC236}">
                <a16:creationId xmlns:a16="http://schemas.microsoft.com/office/drawing/2014/main" id="{FBE6F87A-EDC8-37B6-BD86-F0A0F18B8DAC}"/>
              </a:ext>
            </a:extLst>
          </p:cNvPr>
          <p:cNvCxnSpPr>
            <a:cxnSpLocks/>
          </p:cNvCxnSpPr>
          <p:nvPr/>
        </p:nvCxnSpPr>
        <p:spPr>
          <a:xfrm>
            <a:off x="6090772" y="1354356"/>
            <a:ext cx="11333" cy="1635082"/>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336A69E-5357-4BAD-33EE-3E41E496724F}"/>
              </a:ext>
            </a:extLst>
          </p:cNvPr>
          <p:cNvCxnSpPr>
            <a:cxnSpLocks/>
          </p:cNvCxnSpPr>
          <p:nvPr/>
        </p:nvCxnSpPr>
        <p:spPr>
          <a:xfrm>
            <a:off x="6090772" y="1965668"/>
            <a:ext cx="30619" cy="4417715"/>
          </a:xfrm>
          <a:prstGeom prst="line">
            <a:avLst/>
          </a:prstGeom>
          <a:ln w="1905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97A92189-40B1-D4B3-F38E-D4321F748DDE}"/>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68</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7451709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17063F-D06D-C6C3-F120-AD140C825ED8}"/>
            </a:ext>
          </a:extLst>
        </p:cNvPr>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AEEBA9A3-F4FA-D551-7F18-FAE9595B4699}"/>
              </a:ext>
            </a:extLst>
          </p:cNvPr>
          <p:cNvSpPr/>
          <p:nvPr/>
        </p:nvSpPr>
        <p:spPr>
          <a:xfrm rot="10800000" flipH="1">
            <a:off x="-254643" y="3901927"/>
            <a:ext cx="8592105"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C777BD65-8039-A653-DDD4-0905AA6456B2}"/>
              </a:ext>
            </a:extLst>
          </p:cNvPr>
          <p:cNvSpPr txBox="1">
            <a:spLocks/>
          </p:cNvSpPr>
          <p:nvPr/>
        </p:nvSpPr>
        <p:spPr>
          <a:xfrm>
            <a:off x="2210933" y="4280764"/>
            <a:ext cx="5810323" cy="538847"/>
          </a:xfrm>
          <a:prstGeom prst="rect">
            <a:avLst/>
          </a:prstGeom>
        </p:spPr>
        <p:txBody>
          <a:bodyPr lIns="182880" anchor="b">
            <a:norm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Traceability &amp; Mitigating IUU</a:t>
            </a:r>
          </a:p>
        </p:txBody>
      </p:sp>
      <p:cxnSp>
        <p:nvCxnSpPr>
          <p:cNvPr id="2" name="Straight Connector 1">
            <a:extLst>
              <a:ext uri="{FF2B5EF4-FFF2-40B4-BE49-F238E27FC236}">
                <a16:creationId xmlns:a16="http://schemas.microsoft.com/office/drawing/2014/main" id="{D679ABFA-A143-43B5-DBF6-2406C0F0F913}"/>
              </a:ext>
            </a:extLst>
          </p:cNvPr>
          <p:cNvCxnSpPr>
            <a:cxnSpLocks/>
          </p:cNvCxnSpPr>
          <p:nvPr/>
        </p:nvCxnSpPr>
        <p:spPr>
          <a:xfrm>
            <a:off x="-254643" y="3904126"/>
            <a:ext cx="8592105"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D6F55F99-7A14-5A9E-3BF8-86B22F5BC36A}"/>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58222" y="3783994"/>
            <a:ext cx="1552710" cy="1552710"/>
          </a:xfrm>
          <a:prstGeom prst="rect">
            <a:avLst/>
          </a:prstGeom>
        </p:spPr>
      </p:pic>
    </p:spTree>
    <p:extLst>
      <p:ext uri="{BB962C8B-B14F-4D97-AF65-F5344CB8AC3E}">
        <p14:creationId xmlns:p14="http://schemas.microsoft.com/office/powerpoint/2010/main" val="38341988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1D143-C4D4-3E64-0A7F-1DE417E513A9}"/>
              </a:ext>
            </a:extLst>
          </p:cNvPr>
          <p:cNvSpPr>
            <a:spLocks noGrp="1"/>
          </p:cNvSpPr>
          <p:nvPr>
            <p:ph type="title"/>
          </p:nvPr>
        </p:nvSpPr>
        <p:spPr/>
        <p:txBody>
          <a:bodyPr/>
          <a:lstStyle/>
          <a:p>
            <a:pPr>
              <a:defRPr sz="2500" b="1">
                <a:solidFill>
                  <a:srgbClr val="FFFFFF"/>
                </a:solidFill>
                <a:latin typeface="Arial"/>
              </a:defRPr>
            </a:pPr>
            <a:r>
              <a:t>Monitoring Transshipment — At Sea vs. In Port</a:t>
            </a:r>
          </a:p>
        </p:txBody>
      </p:sp>
      <p:sp>
        <p:nvSpPr>
          <p:cNvPr id="3" name="Rectangle 2">
            <a:extLst>
              <a:ext uri="{FF2B5EF4-FFF2-40B4-BE49-F238E27FC236}">
                <a16:creationId xmlns:a16="http://schemas.microsoft.com/office/drawing/2014/main" id="{F21E86A6-140A-800F-9B39-A11D80DAD459}"/>
              </a:ext>
            </a:extLst>
          </p:cNvPr>
          <p:cNvSpPr/>
          <p:nvPr/>
        </p:nvSpPr>
        <p:spPr>
          <a:xfrm>
            <a:off x="0" y="1368631"/>
            <a:ext cx="12192000" cy="49856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ship in the water&#10;&#10;Description automatically generated">
            <a:extLst>
              <a:ext uri="{FF2B5EF4-FFF2-40B4-BE49-F238E27FC236}">
                <a16:creationId xmlns:a16="http://schemas.microsoft.com/office/drawing/2014/main" id="{737B0D63-C838-11F1-203B-5B691D4B0416}"/>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199632" y="2148836"/>
            <a:ext cx="5349240" cy="2057400"/>
          </a:xfrm>
          <a:prstGeom prst="rect">
            <a:avLst/>
          </a:prstGeom>
        </p:spPr>
      </p:pic>
      <p:pic>
        <p:nvPicPr>
          <p:cNvPr id="6" name="Picture 5" descr="A ship in the water&#10;&#10;Description automatically generated">
            <a:extLst>
              <a:ext uri="{FF2B5EF4-FFF2-40B4-BE49-F238E27FC236}">
                <a16:creationId xmlns:a16="http://schemas.microsoft.com/office/drawing/2014/main" id="{321D7FF7-3862-F6A1-5C2F-FD7AA03469EB}"/>
              </a:ext>
            </a:extLst>
          </p:cNvPr>
          <p:cNvPicPr>
            <a:picLocks noChangeAspect="1"/>
          </p:cNvPicPr>
          <p:nvPr/>
        </p:nvPicPr>
        <p:blipFill>
          <a:blip r:embed="rId3" cstate="email">
            <a:extLst>
              <a:ext uri="{28A0092B-C50C-407E-A947-70E740481C1C}">
                <a14:useLocalDpi xmlns:a14="http://schemas.microsoft.com/office/drawing/2010/main"/>
              </a:ext>
            </a:extLst>
          </a:blip>
          <a:srcRect t="-1915"/>
          <a:stretch/>
        </p:blipFill>
        <p:spPr>
          <a:xfrm>
            <a:off x="640080" y="2148836"/>
            <a:ext cx="5349240" cy="2057400"/>
          </a:xfrm>
          <a:prstGeom prst="rect">
            <a:avLst/>
          </a:prstGeom>
        </p:spPr>
      </p:pic>
      <p:sp>
        <p:nvSpPr>
          <p:cNvPr id="7" name="Rectangle 6"/>
          <p:cNvSpPr/>
          <p:nvPr/>
        </p:nvSpPr>
        <p:spPr>
          <a:xfrm>
            <a:off x="640080" y="1600197"/>
            <a:ext cx="5349240" cy="548640"/>
          </a:xfrm>
          <a:prstGeom prst="rect">
            <a:avLst/>
          </a:prstGeom>
          <a:solidFill>
            <a:srgbClr val="1F418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FFFFFF"/>
                </a:solidFill>
                <a:latin typeface="Arial"/>
              </a:defRPr>
            </a:pPr>
            <a:r>
              <a:t>AT SEA</a:t>
            </a:r>
          </a:p>
          <a:p>
            <a:pPr algn="ctr">
              <a:defRPr sz="1050" i="1">
                <a:solidFill>
                  <a:srgbClr val="FFFFFF"/>
                </a:solidFill>
                <a:latin typeface="Arial"/>
              </a:defRPr>
            </a:pPr>
            <a:r>
              <a:rPr sz="1250"/>
              <a:t>Primarily large-scale longline</a:t>
            </a:r>
          </a:p>
        </p:txBody>
      </p:sp>
      <p:sp>
        <p:nvSpPr>
          <p:cNvPr id="8" name="Rectangle 7"/>
          <p:cNvSpPr/>
          <p:nvPr/>
        </p:nvSpPr>
        <p:spPr>
          <a:xfrm>
            <a:off x="6199632" y="1600197"/>
            <a:ext cx="5349240" cy="548640"/>
          </a:xfrm>
          <a:prstGeom prst="rect">
            <a:avLst/>
          </a:prstGeom>
          <a:solidFill>
            <a:srgbClr val="48919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FFFFFF"/>
                </a:solidFill>
                <a:latin typeface="Arial"/>
              </a:defRPr>
            </a:pPr>
            <a:r>
              <a:t>IN PORT</a:t>
            </a:r>
          </a:p>
          <a:p>
            <a:pPr algn="ctr">
              <a:defRPr sz="1050" i="1">
                <a:solidFill>
                  <a:srgbClr val="FFFFFF"/>
                </a:solidFill>
                <a:latin typeface="Arial"/>
              </a:defRPr>
            </a:pPr>
            <a:r>
              <a:rPr sz="1250"/>
              <a:t>Standard practice for purse seine</a:t>
            </a:r>
          </a:p>
        </p:txBody>
      </p:sp>
      <p:sp>
        <p:nvSpPr>
          <p:cNvPr id="11" name="Rectangle 10"/>
          <p:cNvSpPr/>
          <p:nvPr/>
        </p:nvSpPr>
        <p:spPr>
          <a:xfrm>
            <a:off x="1051560" y="5670945"/>
            <a:ext cx="9829800" cy="32004"/>
          </a:xfrm>
          <a:prstGeom prst="rect">
            <a:avLst/>
          </a:prstGeom>
          <a:solidFill>
            <a:srgbClr val="5A62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Right Triangle 11"/>
          <p:cNvSpPr/>
          <p:nvPr/>
        </p:nvSpPr>
        <p:spPr>
          <a:xfrm rot="13533189">
            <a:off x="10713441" y="5526303"/>
            <a:ext cx="310896" cy="274320"/>
          </a:xfrm>
          <a:prstGeom prst="rtTriangle">
            <a:avLst/>
          </a:prstGeom>
          <a:solidFill>
            <a:srgbClr val="5A626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3" name="TextBox 12"/>
          <p:cNvSpPr txBox="1"/>
          <p:nvPr/>
        </p:nvSpPr>
        <p:spPr>
          <a:xfrm>
            <a:off x="640080" y="5881082"/>
            <a:ext cx="3390415" cy="315471"/>
          </a:xfrm>
          <a:prstGeom prst="rect">
            <a:avLst/>
          </a:prstGeom>
          <a:noFill/>
        </p:spPr>
        <p:txBody>
          <a:bodyPr wrap="none">
            <a:spAutoFit/>
          </a:bodyPr>
          <a:lstStyle/>
          <a:p>
            <a:pPr algn="l">
              <a:defRPr sz="1150" b="1">
                <a:solidFill>
                  <a:srgbClr val="1F418C"/>
                </a:solidFill>
                <a:latin typeface="Arial"/>
              </a:defRPr>
            </a:pPr>
            <a:r>
              <a:rPr sz="1450"/>
              <a:t>MORE CHALLENGING TO MONITOR</a:t>
            </a:r>
          </a:p>
        </p:txBody>
      </p:sp>
      <p:sp>
        <p:nvSpPr>
          <p:cNvPr id="4" name="TextBox 3">
            <a:extLst>
              <a:ext uri="{FF2B5EF4-FFF2-40B4-BE49-F238E27FC236}">
                <a16:creationId xmlns:a16="http://schemas.microsoft.com/office/drawing/2014/main" id="{CECFB3DC-087B-D842-A680-58D16859137E}"/>
              </a:ext>
            </a:extLst>
          </p:cNvPr>
          <p:cNvSpPr txBox="1"/>
          <p:nvPr/>
        </p:nvSpPr>
        <p:spPr>
          <a:xfrm>
            <a:off x="640080" y="4276510"/>
            <a:ext cx="5250729" cy="1233671"/>
          </a:xfrm>
          <a:prstGeom prst="rect">
            <a:avLst/>
          </a:prstGeom>
          <a:noFill/>
        </p:spPr>
        <p:txBody>
          <a:bodyPr wrap="square" rtlCol="0">
            <a:spAutoFit/>
          </a:bodyPr>
          <a:lstStyle/>
          <a:p>
            <a:pPr marL="285750" indent="-285750">
              <a:spcAft>
                <a:spcPts val="500"/>
              </a:spcAft>
              <a:buFont typeface="Arial" panose="020B0604020202020204" pitchFamily="34" charset="0"/>
              <a:buChar char="•"/>
              <a:defRPr sz="1320">
                <a:solidFill>
                  <a:srgbClr val="1E1E1E"/>
                </a:solidFill>
                <a:latin typeface="Arial"/>
              </a:defRPr>
            </a:pPr>
            <a:r>
              <a:rPr lang="en-US" sz="1750"/>
              <a:t>Catch is transferred to carrier vessels at sea, including on the high seas or within EEZs</a:t>
            </a:r>
          </a:p>
          <a:p>
            <a:pPr marL="285750" indent="-285750">
              <a:spcAft>
                <a:spcPts val="500"/>
              </a:spcAft>
              <a:buFont typeface="Arial" panose="020B0604020202020204" pitchFamily="34" charset="0"/>
              <a:buChar char="•"/>
              <a:defRPr sz="1320">
                <a:solidFill>
                  <a:srgbClr val="1E1E1E"/>
                </a:solidFill>
                <a:latin typeface="Arial"/>
              </a:defRPr>
            </a:pPr>
            <a:r>
              <a:rPr lang="en-US" sz="1750"/>
              <a:t>Remote locations create greater monitoring and oversight challenges</a:t>
            </a:r>
          </a:p>
        </p:txBody>
      </p:sp>
      <p:sp>
        <p:nvSpPr>
          <p:cNvPr id="16" name="TextBox 15">
            <a:extLst>
              <a:ext uri="{FF2B5EF4-FFF2-40B4-BE49-F238E27FC236}">
                <a16:creationId xmlns:a16="http://schemas.microsoft.com/office/drawing/2014/main" id="{DC90D652-0408-A3C3-0D93-05C9C0C08038}"/>
              </a:ext>
            </a:extLst>
          </p:cNvPr>
          <p:cNvSpPr txBox="1"/>
          <p:nvPr/>
        </p:nvSpPr>
        <p:spPr>
          <a:xfrm>
            <a:off x="6133708" y="4276510"/>
            <a:ext cx="5593236" cy="1233671"/>
          </a:xfrm>
          <a:prstGeom prst="rect">
            <a:avLst/>
          </a:prstGeom>
          <a:noFill/>
        </p:spPr>
        <p:txBody>
          <a:bodyPr wrap="square">
            <a:spAutoFit/>
          </a:bodyPr>
          <a:lstStyle/>
          <a:p>
            <a:pPr marL="285750" indent="-285750">
              <a:spcAft>
                <a:spcPts val="500"/>
              </a:spcAft>
              <a:buFont typeface="Arial" panose="020B0604020202020204" pitchFamily="34" charset="0"/>
              <a:buChar char="•"/>
              <a:defRPr sz="1320">
                <a:solidFill>
                  <a:srgbClr val="1E1E1E"/>
                </a:solidFill>
                <a:latin typeface="Arial"/>
              </a:defRPr>
            </a:pPr>
            <a:r>
              <a:rPr lang="en-US" sz="1750"/>
              <a:t>Catch transfer occurs in port, where monitoring and verification are more readily available</a:t>
            </a:r>
          </a:p>
          <a:p>
            <a:pPr marL="285750" indent="-285750">
              <a:spcAft>
                <a:spcPts val="500"/>
              </a:spcAft>
              <a:buFont typeface="Arial" panose="020B0604020202020204" pitchFamily="34" charset="0"/>
              <a:buChar char="•"/>
              <a:defRPr sz="1320">
                <a:solidFill>
                  <a:srgbClr val="1E1E1E"/>
                </a:solidFill>
                <a:latin typeface="Arial"/>
              </a:defRPr>
            </a:pPr>
            <a:r>
              <a:rPr lang="en-US" sz="1750"/>
              <a:t>Port-based controls provide greater opportunities for direct oversight and catch verification</a:t>
            </a:r>
          </a:p>
        </p:txBody>
      </p:sp>
      <p:sp>
        <p:nvSpPr>
          <p:cNvPr id="18" name="TextBox 17">
            <a:extLst>
              <a:ext uri="{FF2B5EF4-FFF2-40B4-BE49-F238E27FC236}">
                <a16:creationId xmlns:a16="http://schemas.microsoft.com/office/drawing/2014/main" id="{54430B41-228F-DF8E-FADE-756A4AF8CA2D}"/>
              </a:ext>
            </a:extLst>
          </p:cNvPr>
          <p:cNvSpPr txBox="1"/>
          <p:nvPr/>
        </p:nvSpPr>
        <p:spPr>
          <a:xfrm>
            <a:off x="4136150" y="5870484"/>
            <a:ext cx="7280414" cy="315471"/>
          </a:xfrm>
          <a:prstGeom prst="rect">
            <a:avLst/>
          </a:prstGeom>
          <a:noFill/>
        </p:spPr>
        <p:txBody>
          <a:bodyPr wrap="square">
            <a:spAutoFit/>
          </a:bodyPr>
          <a:lstStyle/>
          <a:p>
            <a:pPr algn="r">
              <a:defRPr sz="1150" b="1">
                <a:solidFill>
                  <a:srgbClr val="489197"/>
                </a:solidFill>
                <a:latin typeface="Arial"/>
              </a:defRPr>
            </a:pPr>
            <a:r>
              <a:rPr lang="en-US" sz="1450"/>
              <a:t>GREATER OPPORTUNITY FOR DIRECT OVERSIGHT</a:t>
            </a:r>
          </a:p>
        </p:txBody>
      </p:sp>
    </p:spTree>
    <p:extLst>
      <p:ext uri="{BB962C8B-B14F-4D97-AF65-F5344CB8AC3E}">
        <p14:creationId xmlns:p14="http://schemas.microsoft.com/office/powerpoint/2010/main" val="28940120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DA8388-C272-C390-955B-55B1BDDD8CB8}"/>
              </a:ext>
            </a:extLst>
          </p:cNvPr>
          <p:cNvSpPr>
            <a:spLocks noGrp="1"/>
          </p:cNvSpPr>
          <p:nvPr>
            <p:ph type="title"/>
          </p:nvPr>
        </p:nvSpPr>
        <p:spPr/>
        <p:txBody>
          <a:bodyPr/>
          <a:lstStyle/>
          <a:p>
            <a:r>
              <a:rPr lang="en-US"/>
              <a:t>Strengthening Transshipment Regulations</a:t>
            </a:r>
          </a:p>
        </p:txBody>
      </p:sp>
      <p:sp>
        <p:nvSpPr>
          <p:cNvPr id="3" name="Rectangle 2">
            <a:extLst>
              <a:ext uri="{FF2B5EF4-FFF2-40B4-BE49-F238E27FC236}">
                <a16:creationId xmlns:a16="http://schemas.microsoft.com/office/drawing/2014/main" id="{815226BB-5115-4D4F-626E-0BAC1E7BCD10}"/>
              </a:ext>
            </a:extLst>
          </p:cNvPr>
          <p:cNvSpPr/>
          <p:nvPr/>
        </p:nvSpPr>
        <p:spPr>
          <a:xfrm>
            <a:off x="0" y="1382880"/>
            <a:ext cx="12192000" cy="54751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CE435692-304E-2C05-DCBD-4CCB1CAF5EE8}"/>
              </a:ext>
            </a:extLst>
          </p:cNvPr>
          <p:cNvSpPr txBox="1"/>
          <p:nvPr/>
        </p:nvSpPr>
        <p:spPr>
          <a:xfrm>
            <a:off x="653144" y="1676400"/>
            <a:ext cx="7483692" cy="2800767"/>
          </a:xfrm>
          <a:prstGeom prst="rect">
            <a:avLst/>
          </a:prstGeom>
          <a:noFill/>
        </p:spPr>
        <p:txBody>
          <a:bodyPr wrap="square" rtlCol="0">
            <a:spAutoFit/>
          </a:bodyPr>
          <a:lstStyle/>
          <a:p>
            <a:r>
              <a:rPr lang="en-US" b="1"/>
              <a:t>TRANSSHIPMENT AT SEA (mostly longline, mostly high-seas)</a:t>
            </a:r>
            <a:endParaRPr lang="en-US"/>
          </a:p>
          <a:p>
            <a:pPr lvl="1"/>
            <a:endParaRPr lang="en-US"/>
          </a:p>
          <a:p>
            <a:pPr lvl="1"/>
            <a:r>
              <a:rPr lang="en-US" b="1"/>
              <a:t>ISSF’s at-sea transshipment requirements primarily address large-scale longline vessels</a:t>
            </a:r>
          </a:p>
          <a:p>
            <a:pPr lvl="1"/>
            <a:endParaRPr lang="en-US" b="1"/>
          </a:p>
          <a:p>
            <a:pPr lvl="1"/>
            <a:r>
              <a:rPr lang="en-US" b="1"/>
              <a:t>ISSF advocates for RFMOs to align their transshipment regulations with FAO’s 2023 Voluntary Guidelines Transshipment. Not all RFMOs have the same requirements, so our asks differ, depending on the RFMO.</a:t>
            </a:r>
          </a:p>
          <a:p>
            <a:pPr algn="l"/>
            <a:endParaRPr lang="en-US" sz="1400"/>
          </a:p>
        </p:txBody>
      </p:sp>
      <p:pic>
        <p:nvPicPr>
          <p:cNvPr id="5" name="Picture 4" descr="Thumbnail Image">
            <a:extLst>
              <a:ext uri="{FF2B5EF4-FFF2-40B4-BE49-F238E27FC236}">
                <a16:creationId xmlns:a16="http://schemas.microsoft.com/office/drawing/2014/main" id="{E89BAE4D-DA7C-2138-96D6-0359429CA814}"/>
              </a:ext>
            </a:extLst>
          </p:cNvPr>
          <p:cNvPicPr>
            <a:picLocks noChangeAspect="1"/>
          </p:cNvPicPr>
          <p:nvPr/>
        </p:nvPicPr>
        <p:blipFill>
          <a:blip r:embed="rId2"/>
          <a:stretch>
            <a:fillRect/>
          </a:stretch>
        </p:blipFill>
        <p:spPr>
          <a:xfrm>
            <a:off x="8136836" y="2771677"/>
            <a:ext cx="3578086" cy="3578086"/>
          </a:xfrm>
          <a:prstGeom prst="rect">
            <a:avLst/>
          </a:prstGeom>
        </p:spPr>
      </p:pic>
    </p:spTree>
    <p:extLst>
      <p:ext uri="{BB962C8B-B14F-4D97-AF65-F5344CB8AC3E}">
        <p14:creationId xmlns:p14="http://schemas.microsoft.com/office/powerpoint/2010/main" val="22828449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3DA6E-7CE2-79BA-A0E0-00443132296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B5AA9F1-F90B-FA13-08C4-7434E6D102B1}"/>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1545FE95-5D71-8BD4-0B01-B1FCF7C4E684}"/>
              </a:ext>
            </a:extLst>
          </p:cNvPr>
          <p:cNvSpPr>
            <a:spLocks noGrp="1"/>
          </p:cNvSpPr>
          <p:nvPr>
            <p:ph type="title"/>
          </p:nvPr>
        </p:nvSpPr>
        <p:spPr>
          <a:xfrm>
            <a:off x="322650" y="594360"/>
            <a:ext cx="7018528" cy="615015"/>
          </a:xfrm>
        </p:spPr>
        <p:txBody>
          <a:bodyPr>
            <a:normAutofit/>
          </a:bodyPr>
          <a:lstStyle/>
          <a:p>
            <a:r>
              <a:rPr lang="en-US"/>
              <a:t>Tackling IUU From Multiple Angles </a:t>
            </a:r>
          </a:p>
        </p:txBody>
      </p:sp>
      <p:cxnSp>
        <p:nvCxnSpPr>
          <p:cNvPr id="6" name="Straight Connector 5">
            <a:extLst>
              <a:ext uri="{FF2B5EF4-FFF2-40B4-BE49-F238E27FC236}">
                <a16:creationId xmlns:a16="http://schemas.microsoft.com/office/drawing/2014/main" id="{92912EF3-6D2E-1384-8DD0-C22A72651421}"/>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44043AC8-7421-A6BC-946B-11B7050C1264}"/>
              </a:ext>
            </a:extLst>
          </p:cNvPr>
          <p:cNvSpPr txBox="1"/>
          <p:nvPr/>
        </p:nvSpPr>
        <p:spPr>
          <a:xfrm>
            <a:off x="450713" y="1637649"/>
            <a:ext cx="8645157" cy="738664"/>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0C1114"/>
                </a:solidFill>
                <a:effectLst/>
                <a:uLnTx/>
                <a:uFillTx/>
                <a:latin typeface="Arial" panose="020B0604020202020204"/>
                <a:ea typeface="+mn-ea"/>
                <a:cs typeface="+mn-cs"/>
              </a:rPr>
              <a:t>Tuna processors globally commit to ISSF Conservation Measures</a:t>
            </a: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 traceability, data collection and transshipment, among many others that deter IUU activities</a:t>
            </a:r>
          </a:p>
        </p:txBody>
      </p:sp>
      <p:pic>
        <p:nvPicPr>
          <p:cNvPr id="4" name="Picture 3">
            <a:extLst>
              <a:ext uri="{FF2B5EF4-FFF2-40B4-BE49-F238E27FC236}">
                <a16:creationId xmlns:a16="http://schemas.microsoft.com/office/drawing/2014/main" id="{326B7DA5-F8CF-25D6-78C7-6E4723FBE86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66490" y="2776210"/>
            <a:ext cx="3837115" cy="2965044"/>
          </a:xfrm>
          <a:prstGeom prst="rect">
            <a:avLst/>
          </a:prstGeom>
        </p:spPr>
      </p:pic>
      <p:pic>
        <p:nvPicPr>
          <p:cNvPr id="5" name="Picture 4">
            <a:extLst>
              <a:ext uri="{FF2B5EF4-FFF2-40B4-BE49-F238E27FC236}">
                <a16:creationId xmlns:a16="http://schemas.microsoft.com/office/drawing/2014/main" id="{2B312643-85FE-14A0-8DC1-66D5567D7E92}"/>
              </a:ext>
            </a:extLst>
          </p:cNvPr>
          <p:cNvPicPr>
            <a:picLocks noChangeAspect="1"/>
          </p:cNvPicPr>
          <p:nvPr/>
        </p:nvPicPr>
        <p:blipFill>
          <a:blip r:embed="rId4" cstate="email">
            <a:extLst>
              <a:ext uri="{28A0092B-C50C-407E-A947-70E740481C1C}">
                <a14:useLocalDpi xmlns:a14="http://schemas.microsoft.com/office/drawing/2010/main"/>
              </a:ext>
            </a:extLst>
          </a:blip>
          <a:srcRect/>
          <a:stretch/>
        </p:blipFill>
        <p:spPr>
          <a:xfrm>
            <a:off x="8379623" y="2776210"/>
            <a:ext cx="3679672" cy="2843382"/>
          </a:xfrm>
          <a:prstGeom prst="rect">
            <a:avLst/>
          </a:prstGeom>
        </p:spPr>
      </p:pic>
      <p:pic>
        <p:nvPicPr>
          <p:cNvPr id="7" name="Picture 6">
            <a:extLst>
              <a:ext uri="{FF2B5EF4-FFF2-40B4-BE49-F238E27FC236}">
                <a16:creationId xmlns:a16="http://schemas.microsoft.com/office/drawing/2014/main" id="{60E13BF9-90AF-F417-F676-7388E40EF92C}"/>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4287485" y="2790278"/>
            <a:ext cx="3902680" cy="2843382"/>
          </a:xfrm>
          <a:prstGeom prst="rect">
            <a:avLst/>
          </a:prstGeom>
        </p:spPr>
      </p:pic>
      <p:cxnSp>
        <p:nvCxnSpPr>
          <p:cNvPr id="9" name="Straight Connector 8">
            <a:extLst>
              <a:ext uri="{FF2B5EF4-FFF2-40B4-BE49-F238E27FC236}">
                <a16:creationId xmlns:a16="http://schemas.microsoft.com/office/drawing/2014/main" id="{98EC818D-AEE5-ADD0-A0E3-B9594C1CE36E}"/>
              </a:ext>
            </a:extLst>
          </p:cNvPr>
          <p:cNvCxnSpPr>
            <a:cxnSpLocks/>
          </p:cNvCxnSpPr>
          <p:nvPr/>
        </p:nvCxnSpPr>
        <p:spPr>
          <a:xfrm>
            <a:off x="4246821" y="2619878"/>
            <a:ext cx="0" cy="3154034"/>
          </a:xfrm>
          <a:prstGeom prst="line">
            <a:avLst/>
          </a:prstGeom>
          <a:ln w="9525"/>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62A129A-7C86-0E54-5BD3-560C17DF0B3B}"/>
              </a:ext>
            </a:extLst>
          </p:cNvPr>
          <p:cNvCxnSpPr>
            <a:cxnSpLocks/>
          </p:cNvCxnSpPr>
          <p:nvPr/>
        </p:nvCxnSpPr>
        <p:spPr>
          <a:xfrm>
            <a:off x="8333047" y="2619878"/>
            <a:ext cx="0" cy="3154034"/>
          </a:xfrm>
          <a:prstGeom prst="line">
            <a:avLst/>
          </a:prstGeom>
          <a:ln w="9525"/>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62E28E48-4349-7FB8-15EE-0C6BB7527F0A}"/>
              </a:ext>
            </a:extLst>
          </p:cNvPr>
          <p:cNvSpPr/>
          <p:nvPr/>
        </p:nvSpPr>
        <p:spPr>
          <a:xfrm>
            <a:off x="322650" y="2776210"/>
            <a:ext cx="1148963" cy="4866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D85D81DE-CBF2-64E7-8D9C-5DAA435C6921}"/>
              </a:ext>
            </a:extLst>
          </p:cNvPr>
          <p:cNvSpPr/>
          <p:nvPr/>
        </p:nvSpPr>
        <p:spPr>
          <a:xfrm>
            <a:off x="4294575" y="2776210"/>
            <a:ext cx="1148963" cy="4866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Rectangle 15">
            <a:extLst>
              <a:ext uri="{FF2B5EF4-FFF2-40B4-BE49-F238E27FC236}">
                <a16:creationId xmlns:a16="http://schemas.microsoft.com/office/drawing/2014/main" id="{E8CB2EA4-5F33-C90D-AB4E-721BB4A5E44C}"/>
              </a:ext>
            </a:extLst>
          </p:cNvPr>
          <p:cNvSpPr/>
          <p:nvPr/>
        </p:nvSpPr>
        <p:spPr>
          <a:xfrm>
            <a:off x="8421850" y="2776210"/>
            <a:ext cx="1050763" cy="4866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7" name="Picture 16">
            <a:extLst>
              <a:ext uri="{FF2B5EF4-FFF2-40B4-BE49-F238E27FC236}">
                <a16:creationId xmlns:a16="http://schemas.microsoft.com/office/drawing/2014/main" id="{7BD36447-63F2-AC18-5C8E-2DA116EF5352}"/>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10573309" y="5346627"/>
            <a:ext cx="1367481" cy="280325"/>
          </a:xfrm>
          <a:prstGeom prst="rect">
            <a:avLst/>
          </a:prstGeom>
        </p:spPr>
      </p:pic>
      <p:sp>
        <p:nvSpPr>
          <p:cNvPr id="19" name="Rectangle 18">
            <a:extLst>
              <a:ext uri="{FF2B5EF4-FFF2-40B4-BE49-F238E27FC236}">
                <a16:creationId xmlns:a16="http://schemas.microsoft.com/office/drawing/2014/main" id="{7F614836-C0CE-FD45-2307-9FAF5B12ED07}"/>
              </a:ext>
            </a:extLst>
          </p:cNvPr>
          <p:cNvSpPr/>
          <p:nvPr/>
        </p:nvSpPr>
        <p:spPr>
          <a:xfrm>
            <a:off x="11799495" y="6728657"/>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72</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8" name="Picture 7">
            <a:extLst>
              <a:ext uri="{FF2B5EF4-FFF2-40B4-BE49-F238E27FC236}">
                <a16:creationId xmlns:a16="http://schemas.microsoft.com/office/drawing/2014/main" id="{8A28E6AB-49C9-74BE-9D47-48DBC7E166FB}"/>
              </a:ext>
            </a:extLst>
          </p:cNvPr>
          <p:cNvPicPr>
            <a:picLocks noChangeAspect="1"/>
          </p:cNvPicPr>
          <p:nvPr/>
        </p:nvPicPr>
        <p:blipFill>
          <a:blip r:embed="rId7"/>
          <a:stretch>
            <a:fillRect/>
          </a:stretch>
        </p:blipFill>
        <p:spPr>
          <a:xfrm>
            <a:off x="9095870" y="1680057"/>
            <a:ext cx="728622" cy="597470"/>
          </a:xfrm>
          <a:prstGeom prst="rect">
            <a:avLst/>
          </a:prstGeom>
        </p:spPr>
      </p:pic>
    </p:spTree>
    <p:extLst>
      <p:ext uri="{BB962C8B-B14F-4D97-AF65-F5344CB8AC3E}">
        <p14:creationId xmlns:p14="http://schemas.microsoft.com/office/powerpoint/2010/main" val="16562526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BD80E-1838-2488-BA60-75B7D314DB2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017ED03-46DC-9368-61C6-1E0C52C6BB50}"/>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BE095EB8-86C9-F045-505D-BB77BB26DFBB}"/>
              </a:ext>
            </a:extLst>
          </p:cNvPr>
          <p:cNvSpPr>
            <a:spLocks noGrp="1"/>
          </p:cNvSpPr>
          <p:nvPr>
            <p:ph type="title"/>
          </p:nvPr>
        </p:nvSpPr>
        <p:spPr>
          <a:xfrm>
            <a:off x="322650" y="594360"/>
            <a:ext cx="7018528" cy="615015"/>
          </a:xfrm>
        </p:spPr>
        <p:txBody>
          <a:bodyPr>
            <a:normAutofit/>
          </a:bodyPr>
          <a:lstStyle/>
          <a:p>
            <a:r>
              <a:rPr lang="en-US"/>
              <a:t>Tackling IUU From Multiple Angles </a:t>
            </a:r>
          </a:p>
        </p:txBody>
      </p:sp>
      <p:cxnSp>
        <p:nvCxnSpPr>
          <p:cNvPr id="6" name="Straight Connector 5">
            <a:extLst>
              <a:ext uri="{FF2B5EF4-FFF2-40B4-BE49-F238E27FC236}">
                <a16:creationId xmlns:a16="http://schemas.microsoft.com/office/drawing/2014/main" id="{6B6E47DD-DAD8-6988-7F49-201F3AB35648}"/>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18E0BD93-1DDB-16CC-2DB6-F8CA52E28B57}"/>
              </a:ext>
            </a:extLst>
          </p:cNvPr>
          <p:cNvSpPr txBox="1"/>
          <p:nvPr/>
        </p:nvSpPr>
        <p:spPr>
          <a:xfrm>
            <a:off x="494828" y="1516888"/>
            <a:ext cx="5160014" cy="1174039"/>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2000" b="1" i="0" u="none" strike="noStrike" kern="1200" cap="none" spc="0" normalizeH="0" baseline="0" noProof="0">
                <a:ln>
                  <a:noFill/>
                </a:ln>
                <a:solidFill>
                  <a:srgbClr val="0C1114"/>
                </a:solidFill>
                <a:effectLst/>
                <a:uLnTx/>
                <a:uFillTx/>
                <a:latin typeface="Arial" panose="020B0604020202020204"/>
                <a:ea typeface="+mn-ea"/>
                <a:cs typeface="+mn-cs"/>
              </a:rPr>
              <a:t>Tuna fishing vessels worldwide </a:t>
            </a:r>
            <a:r>
              <a:rPr kumimoji="0" lang="en-US" sz="2000" b="0" i="0" u="none" strike="noStrike" kern="1200" cap="none" spc="0" normalizeH="0" baseline="0" noProof="0">
                <a:ln>
                  <a:noFill/>
                </a:ln>
                <a:solidFill>
                  <a:srgbClr val="0C1114"/>
                </a:solidFill>
                <a:effectLst/>
                <a:uLnTx/>
                <a:uFillTx/>
                <a:latin typeface="Arial" panose="020B0604020202020204"/>
                <a:ea typeface="+mn-ea"/>
                <a:cs typeface="+mn-cs"/>
              </a:rPr>
              <a:t>signaling their commitment to fishing best practices that combat IUU</a:t>
            </a: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a:t>
            </a:r>
            <a:endParaRPr kumimoji="0" lang="en-US" b="0"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9E5EAAC8-225F-6C64-6B39-BED8EE2E0B67}"/>
              </a:ext>
            </a:extLst>
          </p:cNvPr>
          <p:cNvSpPr txBox="1"/>
          <p:nvPr/>
        </p:nvSpPr>
        <p:spPr>
          <a:xfrm>
            <a:off x="2348389" y="2603471"/>
            <a:ext cx="4341165" cy="3872139"/>
          </a:xfrm>
          <a:prstGeom prst="rect">
            <a:avLst/>
          </a:prstGeom>
        </p:spPr>
        <p:txBody>
          <a:bodyPr vert="horz" lIns="91440" tIns="45720" rIns="91440" bIns="45720" rtlCol="0">
            <a:noAutofit/>
          </a:bodyPr>
          <a:lstStyle/>
          <a:p>
            <a:pPr marL="0" marR="0" lvl="0" indent="0" algn="l" defTabSz="914400" rtl="0" eaLnBrk="1" fontAlgn="auto" latinLnBrk="0" hangingPunct="1">
              <a:lnSpc>
                <a:spcPct val="110000"/>
              </a:lnSpc>
              <a:spcBef>
                <a:spcPts val="0"/>
              </a:spcBef>
              <a:spcAft>
                <a:spcPts val="3000"/>
              </a:spcAft>
              <a:buClrTx/>
              <a:buSzTx/>
              <a:buFontTx/>
              <a:buNone/>
              <a:tabLst/>
              <a:defRPr/>
            </a:pPr>
            <a:r>
              <a:rPr kumimoji="0" lang="en-US" b="1" i="0" u="none" strike="noStrike" kern="1200" cap="none" spc="0" normalizeH="0" baseline="0" noProof="0" err="1">
                <a:ln>
                  <a:noFill/>
                </a:ln>
                <a:solidFill>
                  <a:srgbClr val="85A4B8">
                    <a:lumMod val="10000"/>
                  </a:srgbClr>
                </a:solidFill>
                <a:effectLst/>
                <a:uLnTx/>
                <a:uFillTx/>
                <a:latin typeface="Arial" panose="020B0604020202020204"/>
                <a:ea typeface="+mn-ea"/>
                <a:cs typeface="+mn-cs"/>
              </a:rPr>
              <a:t>ProActive</a:t>
            </a:r>
            <a:r>
              <a:rPr kumimoji="0" lang="en-US"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 Vessel Register (PVR)</a:t>
            </a:r>
            <a:r>
              <a:rPr kumimoji="0" lang="en-US"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3</a:t>
            </a:r>
            <a:r>
              <a:rPr kumimoji="0" lang="en-US" sz="1600" b="0" i="0" u="none" strike="noStrike" kern="1200" cap="none" spc="0" normalizeH="0" baseline="30000" noProof="0">
                <a:ln>
                  <a:noFill/>
                </a:ln>
                <a:solidFill>
                  <a:srgbClr val="85A4B8">
                    <a:lumMod val="10000"/>
                  </a:srgbClr>
                </a:solidFill>
                <a:effectLst/>
                <a:uLnTx/>
                <a:uFillTx/>
                <a:latin typeface="Arial" panose="020B0604020202020204"/>
                <a:ea typeface="+mn-ea"/>
                <a:cs typeface="+mn-cs"/>
              </a:rPr>
              <a:t>rd</a:t>
            </a: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-party auditing validates vessels following science-based, sustainable tuna fishing practices</a:t>
            </a:r>
          </a:p>
          <a:p>
            <a:pPr marL="0" marR="0" lvl="0" indent="0" algn="l" defTabSz="914400" rtl="0" eaLnBrk="1" fontAlgn="auto" latinLnBrk="0" hangingPunct="1">
              <a:lnSpc>
                <a:spcPct val="110000"/>
              </a:lnSpc>
              <a:spcBef>
                <a:spcPts val="0"/>
              </a:spcBef>
              <a:spcAft>
                <a:spcPts val="3000"/>
              </a:spcAft>
              <a:buClrTx/>
              <a:buSzTx/>
              <a:buFontTx/>
              <a:buNone/>
              <a:tabLst/>
              <a:defRPr/>
            </a:pPr>
            <a:r>
              <a:rPr kumimoji="0" lang="en-US"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Vessels in Other Sustainability Initiatives (VOSI): </a:t>
            </a: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Verified resource shows which vessels have made public sustainability commitments beyond PVR</a:t>
            </a:r>
          </a:p>
          <a:p>
            <a:pPr marL="0" marR="0" lvl="0" indent="0" algn="l" defTabSz="914400" rtl="0" eaLnBrk="1" fontAlgn="auto" latinLnBrk="0" hangingPunct="1">
              <a:lnSpc>
                <a:spcPct val="110000"/>
              </a:lnSpc>
              <a:spcBef>
                <a:spcPts val="0"/>
              </a:spcBef>
              <a:spcAft>
                <a:spcPts val="3000"/>
              </a:spcAft>
              <a:buClrTx/>
              <a:buSzTx/>
              <a:buFontTx/>
              <a:buNone/>
              <a:tabLst/>
              <a:defRPr/>
            </a:pPr>
            <a:r>
              <a:rPr kumimoji="0" lang="en-US"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UVI and IMO Databases</a:t>
            </a:r>
            <a:r>
              <a:rPr kumimoji="0" lang="en-US"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 </a:t>
            </a: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Track permanent, unique vessel identifiers</a:t>
            </a:r>
          </a:p>
        </p:txBody>
      </p:sp>
      <p:sp>
        <p:nvSpPr>
          <p:cNvPr id="10" name="TextBox 9">
            <a:extLst>
              <a:ext uri="{FF2B5EF4-FFF2-40B4-BE49-F238E27FC236}">
                <a16:creationId xmlns:a16="http://schemas.microsoft.com/office/drawing/2014/main" id="{792E577B-F41A-2513-2747-63BCA28447FD}"/>
              </a:ext>
            </a:extLst>
          </p:cNvPr>
          <p:cNvSpPr txBox="1"/>
          <p:nvPr/>
        </p:nvSpPr>
        <p:spPr>
          <a:xfrm>
            <a:off x="149507" y="3174013"/>
            <a:ext cx="2038240" cy="1673675"/>
          </a:xfrm>
          <a:prstGeom prst="rect">
            <a:avLst/>
          </a:prstGeom>
          <a:solidFill>
            <a:schemeClr val="bg1"/>
          </a:solidFill>
          <a:ln w="19050">
            <a:solidFill>
              <a:schemeClr val="tx2"/>
            </a:solidFill>
          </a:ln>
          <a:effectLst/>
        </p:spPr>
        <p:txBody>
          <a:bodyPr wrap="square" lIns="182880" tIns="91440" rIns="91440" bIns="91440" rtlCol="0">
            <a:noAutofit/>
          </a:bodyPr>
          <a:lstStyle/>
          <a:p>
            <a:pPr marL="182880" marR="0" lvl="0" indent="-182880" algn="l" defTabSz="914400" rtl="0" eaLnBrk="1" fontAlgn="auto" latinLnBrk="0" hangingPunct="1">
              <a:lnSpc>
                <a:spcPct val="100000"/>
              </a:lnSpc>
              <a:spcBef>
                <a:spcPts val="0"/>
              </a:spcBef>
              <a:spcAft>
                <a:spcPts val="0"/>
              </a:spcAft>
              <a:buClrTx/>
              <a:buSzPct val="80000"/>
              <a:buFont typeface="Wingdings" pitchFamily="2" charset="2"/>
              <a:buChar char="ü"/>
              <a:tabLst/>
              <a:defRPr/>
            </a:pPr>
            <a:r>
              <a:rPr kumimoji="0" lang="en-US" altLang="en-U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UVI</a:t>
            </a:r>
          </a:p>
          <a:p>
            <a:pPr marL="182880" marR="0" lvl="0" indent="-182880" algn="l" defTabSz="914400" rtl="0" eaLnBrk="1" fontAlgn="auto" latinLnBrk="0" hangingPunct="1">
              <a:lnSpc>
                <a:spcPct val="100000"/>
              </a:lnSpc>
              <a:spcBef>
                <a:spcPts val="0"/>
              </a:spcBef>
              <a:spcAft>
                <a:spcPts val="0"/>
              </a:spcAft>
              <a:buClrTx/>
              <a:buSzPct val="80000"/>
              <a:buFont typeface="Wingdings" pitchFamily="2" charset="2"/>
              <a:buChar char="ü"/>
              <a:tabLst/>
              <a:defRPr/>
            </a:pPr>
            <a:r>
              <a:rPr kumimoji="0" lang="en-US" altLang="en-U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Not IUU Listed </a:t>
            </a:r>
          </a:p>
          <a:p>
            <a:pPr marL="182880" marR="0" lvl="0" indent="-182880" algn="l" defTabSz="914400" rtl="0" eaLnBrk="1" fontAlgn="auto" latinLnBrk="0" hangingPunct="1">
              <a:lnSpc>
                <a:spcPct val="100000"/>
              </a:lnSpc>
              <a:spcBef>
                <a:spcPts val="0"/>
              </a:spcBef>
              <a:spcAft>
                <a:spcPts val="0"/>
              </a:spcAft>
              <a:buClrTx/>
              <a:buSzPct val="80000"/>
              <a:buFont typeface="Wingdings" pitchFamily="2" charset="2"/>
              <a:buChar char="ü"/>
              <a:tabLst/>
              <a:defRPr/>
            </a:pPr>
            <a:r>
              <a:rPr kumimoji="0" lang="en-US" altLang="en-U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Observer Coverage</a:t>
            </a:r>
          </a:p>
          <a:p>
            <a:pPr marL="182880" marR="0" lvl="0" indent="-182880" algn="l" defTabSz="914400" rtl="0" eaLnBrk="1" fontAlgn="auto" latinLnBrk="0" hangingPunct="1">
              <a:lnSpc>
                <a:spcPct val="100000"/>
              </a:lnSpc>
              <a:spcBef>
                <a:spcPts val="0"/>
              </a:spcBef>
              <a:spcAft>
                <a:spcPts val="0"/>
              </a:spcAft>
              <a:buClrTx/>
              <a:buSzPct val="80000"/>
              <a:buFont typeface="Wingdings" pitchFamily="2" charset="2"/>
              <a:buChar char="ü"/>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Use of EM</a:t>
            </a:r>
            <a:r>
              <a:rPr kumimoji="0" lang="en-US" altLang="en-U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 </a:t>
            </a:r>
          </a:p>
          <a:p>
            <a:pPr marL="182880" marR="0" lvl="0" indent="-182880" algn="l" defTabSz="914400" rtl="0" eaLnBrk="1" fontAlgn="auto" latinLnBrk="0" hangingPunct="1">
              <a:lnSpc>
                <a:spcPct val="100000"/>
              </a:lnSpc>
              <a:spcBef>
                <a:spcPts val="0"/>
              </a:spcBef>
              <a:spcAft>
                <a:spcPts val="0"/>
              </a:spcAft>
              <a:buClrTx/>
              <a:buSzPct val="80000"/>
              <a:buFont typeface="Wingdings" pitchFamily="2" charset="2"/>
              <a:buChar char="ü"/>
              <a:tabLst/>
              <a:defRPr/>
            </a:pPr>
            <a:r>
              <a:rPr kumimoji="0" lang="en-US" altLang="en-U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&amp; MORE</a:t>
            </a:r>
          </a:p>
        </p:txBody>
      </p:sp>
      <p:cxnSp>
        <p:nvCxnSpPr>
          <p:cNvPr id="13" name="Elbow Connector 12">
            <a:extLst>
              <a:ext uri="{FF2B5EF4-FFF2-40B4-BE49-F238E27FC236}">
                <a16:creationId xmlns:a16="http://schemas.microsoft.com/office/drawing/2014/main" id="{12884DED-9901-747C-D63F-23D899C87E1F}"/>
              </a:ext>
            </a:extLst>
          </p:cNvPr>
          <p:cNvCxnSpPr>
            <a:cxnSpLocks/>
            <a:endCxn id="10" idx="0"/>
          </p:cNvCxnSpPr>
          <p:nvPr/>
        </p:nvCxnSpPr>
        <p:spPr>
          <a:xfrm rot="10800000" flipV="1">
            <a:off x="1168628" y="2861837"/>
            <a:ext cx="1179761" cy="312176"/>
          </a:xfrm>
          <a:prstGeom prst="bentConnector2">
            <a:avLst/>
          </a:prstGeom>
          <a:ln w="1905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0" name="Elbow Connector 29">
            <a:extLst>
              <a:ext uri="{FF2B5EF4-FFF2-40B4-BE49-F238E27FC236}">
                <a16:creationId xmlns:a16="http://schemas.microsoft.com/office/drawing/2014/main" id="{D6015924-08C8-F105-3F9B-AA1A5C87E6F5}"/>
              </a:ext>
            </a:extLst>
          </p:cNvPr>
          <p:cNvCxnSpPr>
            <a:cxnSpLocks/>
          </p:cNvCxnSpPr>
          <p:nvPr/>
        </p:nvCxnSpPr>
        <p:spPr>
          <a:xfrm rot="10800000">
            <a:off x="1168628" y="4847688"/>
            <a:ext cx="1179761" cy="312176"/>
          </a:xfrm>
          <a:prstGeom prst="bentConnector2">
            <a:avLst/>
          </a:prstGeom>
          <a:ln w="1905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11BC19CB-9227-3A12-3BA0-6DCB1AF47939}"/>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73</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cxnSp>
        <p:nvCxnSpPr>
          <p:cNvPr id="5" name="Straight Connector 4">
            <a:extLst>
              <a:ext uri="{FF2B5EF4-FFF2-40B4-BE49-F238E27FC236}">
                <a16:creationId xmlns:a16="http://schemas.microsoft.com/office/drawing/2014/main" id="{276873C6-8D45-5B45-DB74-90C89457824C}"/>
              </a:ext>
            </a:extLst>
          </p:cNvPr>
          <p:cNvCxnSpPr>
            <a:cxnSpLocks/>
          </p:cNvCxnSpPr>
          <p:nvPr/>
        </p:nvCxnSpPr>
        <p:spPr>
          <a:xfrm>
            <a:off x="6953923" y="2858498"/>
            <a:ext cx="0" cy="3154034"/>
          </a:xfrm>
          <a:prstGeom prst="line">
            <a:avLst/>
          </a:prstGeom>
          <a:ln w="9525"/>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A8535B98-6403-96E3-8050-C021A01ECEEB}"/>
              </a:ext>
            </a:extLst>
          </p:cNvPr>
          <p:cNvSpPr txBox="1"/>
          <p:nvPr/>
        </p:nvSpPr>
        <p:spPr>
          <a:xfrm>
            <a:off x="7259238" y="2720304"/>
            <a:ext cx="4206858" cy="2185214"/>
          </a:xfrm>
          <a:prstGeom prst="rect">
            <a:avLst/>
          </a:prstGeom>
          <a:noFill/>
        </p:spPr>
        <p:txBody>
          <a:bodyPr wrap="square" lIns="91440" tIns="91440" rIns="91440" bIns="91440" anchor="t" anchorCtr="0">
            <a:spAutoFit/>
          </a:bodyPr>
          <a:lstStyle/>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900" b="1" i="0" u="none" strike="noStrike" kern="1200" cap="none" spc="0" normalizeH="0" baseline="0" noProof="0">
                <a:ln>
                  <a:noFill/>
                </a:ln>
                <a:solidFill>
                  <a:srgbClr val="0C1114"/>
                </a:solidFill>
                <a:effectLst/>
                <a:uLnTx/>
                <a:uFillTx/>
                <a:latin typeface="Arial" panose="020B0604020202020204"/>
                <a:ea typeface="+mn-ea"/>
                <a:cs typeface="+mn-cs"/>
              </a:rPr>
              <a:t>Technical advice</a:t>
            </a:r>
            <a:endParaRPr kumimoji="0" lang="en-US" sz="1900" b="0" i="0" u="none" strike="noStrike" kern="1200" cap="none" spc="0" normalizeH="0" baseline="0" noProof="0">
              <a:ln>
                <a:noFill/>
              </a:ln>
              <a:solidFill>
                <a:srgbClr val="0C1114"/>
              </a:solidFill>
              <a:effectLst/>
              <a:uLnTx/>
              <a:uFillTx/>
              <a:latin typeface="Arial" panose="020B0604020202020204"/>
              <a:ea typeface="+mn-ea"/>
              <a:cs typeface="+mn-cs"/>
            </a:endParaRP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900" b="1" i="0" u="none" strike="noStrike" kern="1200" cap="none" spc="0" normalizeH="0" baseline="0" noProof="0">
                <a:ln>
                  <a:noFill/>
                </a:ln>
                <a:solidFill>
                  <a:srgbClr val="0C1114"/>
                </a:solidFill>
                <a:effectLst/>
                <a:uLnTx/>
                <a:uFillTx/>
                <a:latin typeface="Arial" panose="020B0604020202020204"/>
                <a:ea typeface="+mn-ea"/>
                <a:cs typeface="+mn-cs"/>
              </a:rPr>
              <a:t>Recommendations on effective RFMO governance</a:t>
            </a: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900" b="1" i="0" u="none" strike="noStrike" kern="1200" cap="none" spc="0" normalizeH="0" baseline="0" noProof="0">
                <a:ln>
                  <a:noFill/>
                </a:ln>
                <a:solidFill>
                  <a:srgbClr val="0C1114"/>
                </a:solidFill>
                <a:effectLst/>
                <a:uLnTx/>
                <a:uFillTx/>
                <a:latin typeface="Arial" panose="020B0604020202020204"/>
                <a:ea typeface="+mn-ea"/>
                <a:cs typeface="+mn-cs"/>
              </a:rPr>
              <a:t>Scientific research reports</a:t>
            </a:r>
            <a:endParaRPr kumimoji="0" lang="en-US" sz="1900" b="0" i="0" u="none" strike="noStrike" kern="1200" cap="none" spc="0" normalizeH="0" baseline="0" noProof="0">
              <a:ln>
                <a:noFill/>
              </a:ln>
              <a:solidFill>
                <a:srgbClr val="0C1114"/>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EF3748B1-9CE3-214E-1E03-96A4D4BF4090}"/>
              </a:ext>
            </a:extLst>
          </p:cNvPr>
          <p:cNvSpPr txBox="1"/>
          <p:nvPr/>
        </p:nvSpPr>
        <p:spPr>
          <a:xfrm>
            <a:off x="7772524" y="5076076"/>
            <a:ext cx="3468528" cy="1261884"/>
          </a:xfrm>
          <a:prstGeom prst="rect">
            <a:avLst/>
          </a:prstGeom>
          <a:solidFill>
            <a:schemeClr val="bg1"/>
          </a:solidFill>
          <a:ln w="19050">
            <a:solidFill>
              <a:schemeClr val="tx2"/>
            </a:solid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Today</a:t>
            </a:r>
            <a:endParaRPr kumimoji="0" lang="en-US" sz="1800" b="1" i="0" u="none" strike="noStrike" kern="1200" cap="none" spc="0" normalizeH="0" baseline="0" noProof="0">
              <a:ln>
                <a:noFill/>
              </a:ln>
              <a:solidFill>
                <a:srgbClr val="203D94"/>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0C1114"/>
              </a:solidFill>
              <a:effectLst/>
              <a:uLnTx/>
              <a:uFillTx/>
              <a:latin typeface="Arial" panose="020B0604020202020204"/>
              <a:ea typeface="+mn-ea"/>
              <a:cs typeface="+mn-cs"/>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a:ln>
                  <a:noFill/>
                </a:ln>
                <a:solidFill>
                  <a:srgbClr val="0C1114"/>
                </a:solidFill>
                <a:effectLst/>
                <a:uLnTx/>
                <a:uFillTx/>
                <a:latin typeface="Arial" panose="020B0604020202020204" pitchFamily="34" charset="0"/>
                <a:ea typeface="+mn-ea"/>
                <a:cs typeface="+mn-cs"/>
              </a:rPr>
              <a:t>All 4 tropical tuna RFMOs</a:t>
            </a:r>
            <a:r>
              <a:rPr kumimoji="0" lang="en-US" altLang="en-US" sz="1600" b="0" i="0" u="none" strike="noStrike" kern="1200" cap="none" spc="0" normalizeH="0" baseline="0" noProof="0">
                <a:ln>
                  <a:noFill/>
                </a:ln>
                <a:solidFill>
                  <a:srgbClr val="0C1114"/>
                </a:solidFill>
                <a:effectLst/>
                <a:uLnTx/>
                <a:uFillTx/>
                <a:latin typeface="Arial" panose="020B0604020202020204" pitchFamily="34" charset="0"/>
                <a:ea typeface="+mn-ea"/>
                <a:cs typeface="+mn-cs"/>
              </a:rPr>
              <a:t> have adopted EM minimum standards </a:t>
            </a:r>
          </a:p>
        </p:txBody>
      </p:sp>
      <p:cxnSp>
        <p:nvCxnSpPr>
          <p:cNvPr id="15" name="Straight Arrow Connector 14">
            <a:extLst>
              <a:ext uri="{FF2B5EF4-FFF2-40B4-BE49-F238E27FC236}">
                <a16:creationId xmlns:a16="http://schemas.microsoft.com/office/drawing/2014/main" id="{1B1F868F-D9A9-AF9C-5034-CF5F9D044B16}"/>
              </a:ext>
            </a:extLst>
          </p:cNvPr>
          <p:cNvCxnSpPr>
            <a:cxnSpLocks/>
          </p:cNvCxnSpPr>
          <p:nvPr/>
        </p:nvCxnSpPr>
        <p:spPr>
          <a:xfrm flipV="1">
            <a:off x="9486855" y="4716914"/>
            <a:ext cx="0" cy="356498"/>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B5CB73D6-A7FF-8A16-A3E4-51C041B842E1}"/>
              </a:ext>
            </a:extLst>
          </p:cNvPr>
          <p:cNvSpPr txBox="1"/>
          <p:nvPr/>
        </p:nvSpPr>
        <p:spPr>
          <a:xfrm>
            <a:off x="7151092" y="1569075"/>
            <a:ext cx="3588046"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2000" b="1" i="0" u="none" strike="noStrike" kern="1200" cap="none" spc="0" normalizeH="0" baseline="0" noProof="0">
                <a:ln>
                  <a:noFill/>
                </a:ln>
                <a:solidFill>
                  <a:srgbClr val="0C1114"/>
                </a:solidFill>
                <a:effectLst/>
                <a:uLnTx/>
                <a:uFillTx/>
                <a:latin typeface="Arial" panose="020B0604020202020204"/>
                <a:ea typeface="+mn-ea"/>
                <a:cs typeface="+mn-cs"/>
              </a:rPr>
              <a:t>ISSF scientific research and advocacy </a:t>
            </a:r>
            <a:r>
              <a:rPr kumimoji="0" lang="en-US" sz="2000" b="0" i="0" u="none" strike="noStrike" kern="1200" cap="none" spc="0" normalizeH="0" baseline="0" noProof="0">
                <a:ln>
                  <a:noFill/>
                </a:ln>
                <a:solidFill>
                  <a:srgbClr val="0C1114"/>
                </a:solidFill>
                <a:effectLst/>
                <a:uLnTx/>
                <a:uFillTx/>
                <a:latin typeface="Arial" panose="020B0604020202020204"/>
                <a:ea typeface="+mn-ea"/>
                <a:cs typeface="+mn-cs"/>
              </a:rPr>
              <a:t>guides outreach to RFMOs and governments:</a:t>
            </a:r>
          </a:p>
        </p:txBody>
      </p:sp>
      <p:pic>
        <p:nvPicPr>
          <p:cNvPr id="22" name="Picture 21">
            <a:extLst>
              <a:ext uri="{FF2B5EF4-FFF2-40B4-BE49-F238E27FC236}">
                <a16:creationId xmlns:a16="http://schemas.microsoft.com/office/drawing/2014/main" id="{20C9122C-A29E-4080-5D58-FC898F5F5DD4}"/>
              </a:ext>
            </a:extLst>
          </p:cNvPr>
          <p:cNvPicPr>
            <a:picLocks noChangeAspect="1"/>
          </p:cNvPicPr>
          <p:nvPr/>
        </p:nvPicPr>
        <p:blipFill>
          <a:blip r:embed="rId3"/>
          <a:stretch>
            <a:fillRect/>
          </a:stretch>
        </p:blipFill>
        <p:spPr>
          <a:xfrm>
            <a:off x="5577860" y="1874707"/>
            <a:ext cx="826376" cy="469900"/>
          </a:xfrm>
          <a:prstGeom prst="rect">
            <a:avLst/>
          </a:prstGeom>
        </p:spPr>
      </p:pic>
      <p:pic>
        <p:nvPicPr>
          <p:cNvPr id="23" name="Picture 22">
            <a:extLst>
              <a:ext uri="{FF2B5EF4-FFF2-40B4-BE49-F238E27FC236}">
                <a16:creationId xmlns:a16="http://schemas.microsoft.com/office/drawing/2014/main" id="{ED3E4B87-24D6-FB0E-A0FB-4F5A2FD424FA}"/>
              </a:ext>
            </a:extLst>
          </p:cNvPr>
          <p:cNvPicPr>
            <a:picLocks noChangeAspect="1"/>
          </p:cNvPicPr>
          <p:nvPr/>
        </p:nvPicPr>
        <p:blipFill>
          <a:blip r:embed="rId4"/>
          <a:stretch>
            <a:fillRect/>
          </a:stretch>
        </p:blipFill>
        <p:spPr>
          <a:xfrm>
            <a:off x="10804992" y="1849586"/>
            <a:ext cx="887624" cy="495021"/>
          </a:xfrm>
          <a:prstGeom prst="rect">
            <a:avLst/>
          </a:prstGeom>
        </p:spPr>
      </p:pic>
    </p:spTree>
    <p:extLst>
      <p:ext uri="{BB962C8B-B14F-4D97-AF65-F5344CB8AC3E}">
        <p14:creationId xmlns:p14="http://schemas.microsoft.com/office/powerpoint/2010/main" val="212949448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2EFA1-3749-934E-1FF5-FA2063EBD448}"/>
            </a:ext>
          </a:extLst>
        </p:cNvPr>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DC7EDE98-79BE-F936-3779-D5EBABDC7F12}"/>
              </a:ext>
            </a:extLst>
          </p:cNvPr>
          <p:cNvSpPr/>
          <p:nvPr/>
        </p:nvSpPr>
        <p:spPr>
          <a:xfrm rot="10800000" flipH="1">
            <a:off x="-138896" y="3901926"/>
            <a:ext cx="11404753"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743453B3-4666-854A-217C-0CB0A82EB423}"/>
              </a:ext>
            </a:extLst>
          </p:cNvPr>
          <p:cNvSpPr txBox="1">
            <a:spLocks/>
          </p:cNvSpPr>
          <p:nvPr/>
        </p:nvSpPr>
        <p:spPr>
          <a:xfrm>
            <a:off x="2210933" y="4280764"/>
            <a:ext cx="8831315" cy="538847"/>
          </a:xfrm>
          <a:prstGeom prst="rect">
            <a:avLst/>
          </a:prstGeom>
        </p:spPr>
        <p:txBody>
          <a:bodyPr lIns="182880" anchor="b">
            <a:norm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Observer Coverage &amp; Electronic Monitoring</a:t>
            </a:r>
          </a:p>
        </p:txBody>
      </p:sp>
      <p:cxnSp>
        <p:nvCxnSpPr>
          <p:cNvPr id="2" name="Straight Connector 1">
            <a:extLst>
              <a:ext uri="{FF2B5EF4-FFF2-40B4-BE49-F238E27FC236}">
                <a16:creationId xmlns:a16="http://schemas.microsoft.com/office/drawing/2014/main" id="{4644CFF8-404A-897B-032A-041B299B3231}"/>
              </a:ext>
            </a:extLst>
          </p:cNvPr>
          <p:cNvCxnSpPr>
            <a:cxnSpLocks/>
          </p:cNvCxnSpPr>
          <p:nvPr/>
        </p:nvCxnSpPr>
        <p:spPr>
          <a:xfrm>
            <a:off x="-138896" y="3904126"/>
            <a:ext cx="11404753"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BAC361D-CC0E-44E7-242D-6ECED276BDDB}"/>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658222" y="3771637"/>
            <a:ext cx="1552710" cy="1552710"/>
          </a:xfrm>
          <a:prstGeom prst="rect">
            <a:avLst/>
          </a:prstGeom>
        </p:spPr>
      </p:pic>
    </p:spTree>
    <p:extLst>
      <p:ext uri="{BB962C8B-B14F-4D97-AF65-F5344CB8AC3E}">
        <p14:creationId xmlns:p14="http://schemas.microsoft.com/office/powerpoint/2010/main" val="288324494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7D5376-F89C-1C0E-7623-BC7A245AD64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F6EE35E-DDD1-57FA-DC68-A183897FE814}"/>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4C4EC17F-C09C-E16F-1308-95130766DB2F}"/>
              </a:ext>
            </a:extLst>
          </p:cNvPr>
          <p:cNvSpPr>
            <a:spLocks noGrp="1"/>
          </p:cNvSpPr>
          <p:nvPr>
            <p:ph type="title"/>
          </p:nvPr>
        </p:nvSpPr>
        <p:spPr>
          <a:xfrm>
            <a:off x="322650" y="594360"/>
            <a:ext cx="9187110" cy="579861"/>
          </a:xfrm>
        </p:spPr>
        <p:txBody>
          <a:bodyPr>
            <a:normAutofit/>
          </a:bodyPr>
          <a:lstStyle/>
          <a:p>
            <a:r>
              <a:rPr lang="en-US"/>
              <a:t>A Collaborative Push to Embrace and Standardize EM</a:t>
            </a:r>
          </a:p>
        </p:txBody>
      </p:sp>
      <p:cxnSp>
        <p:nvCxnSpPr>
          <p:cNvPr id="6" name="Straight Connector 5">
            <a:extLst>
              <a:ext uri="{FF2B5EF4-FFF2-40B4-BE49-F238E27FC236}">
                <a16:creationId xmlns:a16="http://schemas.microsoft.com/office/drawing/2014/main" id="{C6889B60-FAF5-7F85-2E23-BF1D2C215851}"/>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3E0F6DD-FEFD-47F8-AD15-BDF5749D4DF9}"/>
              </a:ext>
            </a:extLst>
          </p:cNvPr>
          <p:cNvSpPr txBox="1"/>
          <p:nvPr/>
        </p:nvSpPr>
        <p:spPr>
          <a:xfrm>
            <a:off x="510622" y="1543149"/>
            <a:ext cx="7256869" cy="2739211"/>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b="1" i="0" u="none" strike="noStrike" kern="1200" cap="none" spc="0" normalizeH="0" baseline="0" noProof="0">
                <a:ln>
                  <a:noFill/>
                </a:ln>
                <a:solidFill>
                  <a:srgbClr val="0C1114"/>
                </a:solidFill>
                <a:effectLst/>
                <a:uLnTx/>
                <a:uFillTx/>
                <a:latin typeface="Arial" panose="020B0604020202020204"/>
                <a:ea typeface="+mn-ea"/>
                <a:cs typeface="+mn-cs"/>
              </a:rPr>
              <a:t>ISSF and other partner NGOs have created EMS resources for fishers, policymakers and authorities</a:t>
            </a: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Best-practices reports</a:t>
            </a: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Minimum standards recommendations</a:t>
            </a: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Data submission guides</a:t>
            </a: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Snapshot assessments of RFMO performance toward EM requirements</a:t>
            </a:r>
          </a:p>
        </p:txBody>
      </p:sp>
      <p:pic>
        <p:nvPicPr>
          <p:cNvPr id="5" name="Imagen 4">
            <a:extLst>
              <a:ext uri="{FF2B5EF4-FFF2-40B4-BE49-F238E27FC236}">
                <a16:creationId xmlns:a16="http://schemas.microsoft.com/office/drawing/2014/main" id="{9E3985DE-0922-8F30-9EAD-DB16368F2C8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778010" y="1541392"/>
            <a:ext cx="3963945" cy="5109773"/>
          </a:xfrm>
          <a:prstGeom prst="rect">
            <a:avLst/>
          </a:prstGeom>
          <a:solidFill>
            <a:srgbClr val="FFFFFF">
              <a:shade val="85000"/>
            </a:srgbClr>
          </a:solidFill>
          <a:ln w="88900" cap="sq">
            <a:solidFill>
              <a:srgbClr val="FFFFFF"/>
            </a:solidFill>
            <a:miter lim="800000"/>
          </a:ln>
          <a:effectLst>
            <a:glow rad="38100">
              <a:schemeClr val="bg2">
                <a:lumMod val="50000"/>
                <a:alpha val="40000"/>
              </a:schemeClr>
            </a:glow>
          </a:effectLst>
          <a:scene3d>
            <a:camera prst="orthographicFront"/>
            <a:lightRig rig="twoPt" dir="t">
              <a:rot lat="0" lon="0" rev="7200000"/>
            </a:lightRig>
          </a:scene3d>
          <a:sp3d>
            <a:bevelT w="25400" h="19050"/>
            <a:contourClr>
              <a:srgbClr val="FFFFFF"/>
            </a:contourClr>
          </a:sp3d>
        </p:spPr>
      </p:pic>
      <p:sp>
        <p:nvSpPr>
          <p:cNvPr id="8" name="Rectangle 7">
            <a:extLst>
              <a:ext uri="{FF2B5EF4-FFF2-40B4-BE49-F238E27FC236}">
                <a16:creationId xmlns:a16="http://schemas.microsoft.com/office/drawing/2014/main" id="{209D8F82-2F36-A9EA-09F5-F2586E30A595}"/>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75</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70EAC882-180B-B375-9F42-2E25FE53E49F}"/>
              </a:ext>
            </a:extLst>
          </p:cNvPr>
          <p:cNvSpPr txBox="1"/>
          <p:nvPr/>
        </p:nvSpPr>
        <p:spPr>
          <a:xfrm>
            <a:off x="322650" y="4329966"/>
            <a:ext cx="7455360" cy="1969770"/>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EMS </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continuously watch, record, transmit data about activities to governments, RFMOs, other oversight organizations </a:t>
            </a:r>
          </a:p>
          <a:p>
            <a:pPr marL="28346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600" b="1">
                <a:solidFill>
                  <a:srgbClr val="0C1114"/>
                </a:solidFill>
                <a:latin typeface="Arial" panose="020B0604020202020204"/>
              </a:rPr>
              <a:t>S</a:t>
            </a:r>
            <a:r>
              <a:rPr kumimoji="0" lang="en-US" sz="1600" b="1" i="0" u="none" strike="noStrike" kern="1200" cap="none" spc="0" normalizeH="0" baseline="0" noProof="0" err="1">
                <a:ln>
                  <a:noFill/>
                </a:ln>
                <a:solidFill>
                  <a:srgbClr val="0C1114"/>
                </a:solidFill>
                <a:effectLst/>
                <a:uLnTx/>
                <a:uFillTx/>
                <a:latin typeface="Arial" panose="020B0604020202020204"/>
                <a:ea typeface="+mn-ea"/>
                <a:cs typeface="+mn-cs"/>
              </a:rPr>
              <a:t>ubstitute</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 for or supplement onboard human observer coverage</a:t>
            </a:r>
            <a:r>
              <a:rPr lang="en-US" sz="1600">
                <a:solidFill>
                  <a:srgbClr val="0C1114"/>
                </a:solidFill>
                <a:latin typeface="Arial" panose="020B0604020202020204"/>
              </a:rPr>
              <a:t>, </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for example, documenting catch, bycatch, transshipment and landing activities </a:t>
            </a:r>
          </a:p>
          <a:p>
            <a:pPr marL="28346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600" b="1">
                <a:solidFill>
                  <a:srgbClr val="0C1114"/>
                </a:solidFill>
                <a:latin typeface="Arial" panose="020B0604020202020204"/>
              </a:rPr>
              <a:t>D</a:t>
            </a:r>
            <a:r>
              <a:rPr kumimoji="0" lang="en-US" sz="1600" b="1" i="0" u="none" strike="noStrike" kern="1200" cap="none" spc="0" normalizeH="0" baseline="0" noProof="0" err="1">
                <a:ln>
                  <a:noFill/>
                </a:ln>
                <a:solidFill>
                  <a:srgbClr val="0C1114"/>
                </a:solidFill>
                <a:effectLst/>
                <a:uLnTx/>
                <a:uFillTx/>
                <a:latin typeface="Arial" panose="020B0604020202020204"/>
                <a:ea typeface="+mn-ea"/>
                <a:cs typeface="+mn-cs"/>
              </a:rPr>
              <a:t>etects</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 overfishing, safety violations and other forms of noncompliance</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 including IUU fishing</a:t>
            </a:r>
          </a:p>
        </p:txBody>
      </p:sp>
    </p:spTree>
    <p:extLst>
      <p:ext uri="{BB962C8B-B14F-4D97-AF65-F5344CB8AC3E}">
        <p14:creationId xmlns:p14="http://schemas.microsoft.com/office/powerpoint/2010/main" val="76558941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3BAA2-0F51-8B43-8854-0D5FA19B5FA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31836677-128E-EA13-E12E-F5F8ADD0375C}"/>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6DD9CD0D-D22D-ADA7-84B4-0C74B4557FBA}"/>
              </a:ext>
            </a:extLst>
          </p:cNvPr>
          <p:cNvSpPr/>
          <p:nvPr/>
        </p:nvSpPr>
        <p:spPr>
          <a:xfrm>
            <a:off x="-345056" y="1354796"/>
            <a:ext cx="12537056"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8" name="Rectangle 27">
            <a:extLst>
              <a:ext uri="{FF2B5EF4-FFF2-40B4-BE49-F238E27FC236}">
                <a16:creationId xmlns:a16="http://schemas.microsoft.com/office/drawing/2014/main" id="{8DF7D124-5FA3-4624-19E0-251D0584B063}"/>
              </a:ext>
            </a:extLst>
          </p:cNvPr>
          <p:cNvSpPr/>
          <p:nvPr/>
        </p:nvSpPr>
        <p:spPr>
          <a:xfrm>
            <a:off x="4419599" y="1354796"/>
            <a:ext cx="8558463" cy="6003267"/>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6" name="Picture 45" descr="A screenshot of a computer&#10;&#10;AI-generated content may be incorrect.">
            <a:extLst>
              <a:ext uri="{FF2B5EF4-FFF2-40B4-BE49-F238E27FC236}">
                <a16:creationId xmlns:a16="http://schemas.microsoft.com/office/drawing/2014/main" id="{67B31C13-CC03-F647-0E8C-1E7FDF3A29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628873" y="2411692"/>
            <a:ext cx="5970237" cy="4159411"/>
          </a:xfrm>
          <a:prstGeom prst="rect">
            <a:avLst/>
          </a:prstGeom>
        </p:spPr>
      </p:pic>
      <p:sp>
        <p:nvSpPr>
          <p:cNvPr id="2" name="Title 1">
            <a:extLst>
              <a:ext uri="{FF2B5EF4-FFF2-40B4-BE49-F238E27FC236}">
                <a16:creationId xmlns:a16="http://schemas.microsoft.com/office/drawing/2014/main" id="{F9C1DA95-4013-9387-4CB7-41B0C3522022}"/>
              </a:ext>
            </a:extLst>
          </p:cNvPr>
          <p:cNvSpPr>
            <a:spLocks noGrp="1"/>
          </p:cNvSpPr>
          <p:nvPr>
            <p:ph type="title"/>
          </p:nvPr>
        </p:nvSpPr>
        <p:spPr>
          <a:xfrm>
            <a:off x="322649" y="591383"/>
            <a:ext cx="9824241" cy="615015"/>
          </a:xfrm>
        </p:spPr>
        <p:txBody>
          <a:bodyPr>
            <a:normAutofit/>
          </a:bodyPr>
          <a:lstStyle/>
          <a:p>
            <a:pPr lvl="0">
              <a:defRPr/>
            </a:pPr>
            <a:r>
              <a:rPr lang="en-US"/>
              <a:t>Vessels in Other Sustainability Initiatives (VOSI)</a:t>
            </a:r>
            <a:endParaRPr lang="es-ES">
              <a:solidFill>
                <a:srgbClr val="FFFFFF"/>
              </a:solidFill>
            </a:endParaRPr>
          </a:p>
        </p:txBody>
      </p:sp>
      <p:sp>
        <p:nvSpPr>
          <p:cNvPr id="7" name="Snip Single Corner Rectangle 6">
            <a:extLst>
              <a:ext uri="{FF2B5EF4-FFF2-40B4-BE49-F238E27FC236}">
                <a16:creationId xmlns:a16="http://schemas.microsoft.com/office/drawing/2014/main" id="{5AADB6F7-3822-3E3A-D71A-1E763ED9DD76}"/>
              </a:ext>
            </a:extLst>
          </p:cNvPr>
          <p:cNvSpPr/>
          <p:nvPr/>
        </p:nvSpPr>
        <p:spPr>
          <a:xfrm flipV="1">
            <a:off x="-406155" y="1361255"/>
            <a:ext cx="5035113" cy="604411"/>
          </a:xfrm>
          <a:prstGeom prst="snip1Rect">
            <a:avLst>
              <a:gd name="adj" fmla="val 33895"/>
            </a:avLst>
          </a:prstGeom>
          <a:solidFill>
            <a:schemeClr val="accent2">
              <a:lumMod val="2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4574098D-ED2F-6CFE-6B12-DC5327E35892}"/>
              </a:ext>
            </a:extLst>
          </p:cNvPr>
          <p:cNvSpPr>
            <a:spLocks noGrp="1"/>
          </p:cNvSpPr>
          <p:nvPr>
            <p:ph type="body" sz="quarter" idx="12"/>
          </p:nvPr>
        </p:nvSpPr>
        <p:spPr>
          <a:xfrm>
            <a:off x="354492" y="1429296"/>
            <a:ext cx="4727960" cy="438987"/>
          </a:xfrm>
        </p:spPr>
        <p:txBody>
          <a:bodyPr>
            <a:normAutofit/>
          </a:bodyPr>
          <a:lstStyle/>
          <a:p>
            <a:r>
              <a:rPr lang="en-US"/>
              <a:t>A RECENTLY UPDATED &amp; EXPANDED TOOL</a:t>
            </a:r>
          </a:p>
        </p:txBody>
      </p:sp>
      <p:cxnSp>
        <p:nvCxnSpPr>
          <p:cNvPr id="8" name="Straight Connector 7">
            <a:extLst>
              <a:ext uri="{FF2B5EF4-FFF2-40B4-BE49-F238E27FC236}">
                <a16:creationId xmlns:a16="http://schemas.microsoft.com/office/drawing/2014/main" id="{660B82B0-1E4F-396D-E9D8-C0058C826D72}"/>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Content Placeholder 16">
            <a:extLst>
              <a:ext uri="{FF2B5EF4-FFF2-40B4-BE49-F238E27FC236}">
                <a16:creationId xmlns:a16="http://schemas.microsoft.com/office/drawing/2014/main" id="{2C85599A-B882-87AE-9773-A5F639879051}"/>
              </a:ext>
            </a:extLst>
          </p:cNvPr>
          <p:cNvSpPr txBox="1">
            <a:spLocks/>
          </p:cNvSpPr>
          <p:nvPr/>
        </p:nvSpPr>
        <p:spPr>
          <a:xfrm>
            <a:off x="4679434" y="1529357"/>
            <a:ext cx="7240559" cy="1300472"/>
          </a:xfrm>
          <a:prstGeom prst="rect">
            <a:avLst/>
          </a:prstGeom>
        </p:spPr>
        <p:txBody>
          <a:bodyPr>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A transparency tool for the public that want to understand which tuna vessels have made public commitments to more sustainable fishing beyond the commitments reflected on the PVR</a:t>
            </a:r>
          </a:p>
        </p:txBody>
      </p:sp>
      <p:pic>
        <p:nvPicPr>
          <p:cNvPr id="4" name="Picture 3" descr="A screenshot of a survey&#10;&#10;AI-generated content may be incorrect.">
            <a:extLst>
              <a:ext uri="{FF2B5EF4-FFF2-40B4-BE49-F238E27FC236}">
                <a16:creationId xmlns:a16="http://schemas.microsoft.com/office/drawing/2014/main" id="{7CBC4E08-DB32-FD79-D918-EF58380F5372}"/>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2908337" y="2572269"/>
            <a:ext cx="1709999" cy="4119349"/>
          </a:xfrm>
          <a:prstGeom prst="rect">
            <a:avLst/>
          </a:prstGeom>
          <a:effectLst>
            <a:glow rad="38100">
              <a:schemeClr val="bg2">
                <a:lumMod val="50000"/>
                <a:alpha val="40000"/>
              </a:schemeClr>
            </a:glow>
          </a:effectLst>
        </p:spPr>
      </p:pic>
      <p:sp>
        <p:nvSpPr>
          <p:cNvPr id="12" name="Trapezoid 11">
            <a:extLst>
              <a:ext uri="{FF2B5EF4-FFF2-40B4-BE49-F238E27FC236}">
                <a16:creationId xmlns:a16="http://schemas.microsoft.com/office/drawing/2014/main" id="{C30A184E-76C9-0889-1C7B-D62742028701}"/>
              </a:ext>
            </a:extLst>
          </p:cNvPr>
          <p:cNvSpPr/>
          <p:nvPr/>
        </p:nvSpPr>
        <p:spPr>
          <a:xfrm rot="5400000">
            <a:off x="2915354" y="4296996"/>
            <a:ext cx="4097603" cy="691641"/>
          </a:xfrm>
          <a:prstGeom prst="trapezoid">
            <a:avLst>
              <a:gd name="adj" fmla="val 216740"/>
            </a:avLst>
          </a:prstGeom>
          <a:solidFill>
            <a:schemeClr val="accent4">
              <a:alpha val="5019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3" name="Rectangle 12">
            <a:extLst>
              <a:ext uri="{FF2B5EF4-FFF2-40B4-BE49-F238E27FC236}">
                <a16:creationId xmlns:a16="http://schemas.microsoft.com/office/drawing/2014/main" id="{99E0DEA9-FE92-BB3B-D205-1495A02C3AF9}"/>
              </a:ext>
            </a:extLst>
          </p:cNvPr>
          <p:cNvSpPr/>
          <p:nvPr/>
        </p:nvSpPr>
        <p:spPr>
          <a:xfrm>
            <a:off x="5310291" y="4076296"/>
            <a:ext cx="728543" cy="1125652"/>
          </a:xfrm>
          <a:prstGeom prst="rect">
            <a:avLst/>
          </a:prstGeom>
          <a:noFill/>
          <a:ln w="9525">
            <a:solidFill>
              <a:schemeClr val="accent2">
                <a:lumMod val="2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4" name="Content Placeholder 16">
            <a:extLst>
              <a:ext uri="{FF2B5EF4-FFF2-40B4-BE49-F238E27FC236}">
                <a16:creationId xmlns:a16="http://schemas.microsoft.com/office/drawing/2014/main" id="{402EA192-63D3-790E-73F6-5584BE76853A}"/>
              </a:ext>
            </a:extLst>
          </p:cNvPr>
          <p:cNvSpPr txBox="1">
            <a:spLocks/>
          </p:cNvSpPr>
          <p:nvPr/>
        </p:nvSpPr>
        <p:spPr>
          <a:xfrm>
            <a:off x="2920179" y="2212005"/>
            <a:ext cx="1710000" cy="337239"/>
          </a:xfrm>
          <a:prstGeom prst="rect">
            <a:avLst/>
          </a:prstGeom>
        </p:spPr>
        <p:txBody>
          <a:bodyPr lIns="0">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400" b="1" i="0" u="none" strike="noStrike" kern="1200" cap="none" spc="0" normalizeH="0" baseline="0" noProof="0">
                <a:ln>
                  <a:noFill/>
                </a:ln>
                <a:solidFill>
                  <a:srgbClr val="0C1114"/>
                </a:solidFill>
                <a:effectLst/>
                <a:uLnTx/>
                <a:uFillTx/>
                <a:latin typeface="Arial" panose="020B0604020202020204"/>
                <a:ea typeface="+mn-ea"/>
                <a:cs typeface="+mn-cs"/>
              </a:rPr>
              <a:t>VOSI tracks:</a:t>
            </a:r>
            <a:endParaRPr kumimoji="0" lang="en-US" sz="14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15" name="Rectangle 14">
            <a:extLst>
              <a:ext uri="{FF2B5EF4-FFF2-40B4-BE49-F238E27FC236}">
                <a16:creationId xmlns:a16="http://schemas.microsoft.com/office/drawing/2014/main" id="{B0B61A10-DA5C-CA0E-9459-49320D479124}"/>
              </a:ext>
            </a:extLst>
          </p:cNvPr>
          <p:cNvSpPr/>
          <p:nvPr/>
        </p:nvSpPr>
        <p:spPr>
          <a:xfrm>
            <a:off x="2941160" y="3896331"/>
            <a:ext cx="1234051" cy="245889"/>
          </a:xfrm>
          <a:prstGeom prst="rect">
            <a:avLst/>
          </a:prstGeom>
          <a:solidFill>
            <a:srgbClr val="203D94">
              <a:alpha val="9804"/>
            </a:srgbClr>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6" name="TextBox 15">
            <a:extLst>
              <a:ext uri="{FF2B5EF4-FFF2-40B4-BE49-F238E27FC236}">
                <a16:creationId xmlns:a16="http://schemas.microsoft.com/office/drawing/2014/main" id="{23734638-75BB-6560-FBC1-D19576AC8254}"/>
              </a:ext>
            </a:extLst>
          </p:cNvPr>
          <p:cNvSpPr txBox="1"/>
          <p:nvPr/>
        </p:nvSpPr>
        <p:spPr>
          <a:xfrm>
            <a:off x="272008" y="2549244"/>
            <a:ext cx="2500168" cy="1661993"/>
          </a:xfrm>
          <a:prstGeom prst="rect">
            <a:avLst/>
          </a:prstGeom>
          <a:noFill/>
          <a:ln w="19050">
            <a:solidFill>
              <a:schemeClr val="tx2"/>
            </a:solidFill>
          </a:ln>
        </p:spPr>
        <p:txBody>
          <a:bodyPr wrap="square" lIns="182880" tIns="182880" rIns="182880" bIns="18288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C1114"/>
                </a:solidFill>
                <a:effectLst/>
                <a:uLnTx/>
                <a:uFillTx/>
                <a:latin typeface="Arial" panose="020B0604020202020204" pitchFamily="34" charset="0"/>
                <a:ea typeface="Roboto Slab" pitchFamily="2" charset="0"/>
                <a:cs typeface="Arial" panose="020B0604020202020204" pitchFamily="34" charset="0"/>
              </a:rPr>
              <a:t>EM</a:t>
            </a:r>
            <a:r>
              <a:rPr kumimoji="0" lang="en-US" sz="1400" b="0" i="0" u="none" strike="noStrike" kern="1200" cap="none" spc="0" normalizeH="0" baseline="0" noProof="0">
                <a:ln>
                  <a:noFill/>
                </a:ln>
                <a:solidFill>
                  <a:srgbClr val="0C1114"/>
                </a:solidFill>
                <a:effectLst/>
                <a:uLnTx/>
                <a:uFillTx/>
                <a:latin typeface="Arial" panose="020B0604020202020204" pitchFamily="34" charset="0"/>
                <a:ea typeface="Roboto Slab" pitchFamily="2" charset="0"/>
                <a:cs typeface="Arial" panose="020B0604020202020204" pitchFamily="34" charset="0"/>
              </a:rPr>
              <a:t> field in the VOSI tool is mechanism for verifying vessel participation in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0C1114"/>
                </a:solidFill>
                <a:effectLst/>
                <a:uLnTx/>
                <a:uFillTx/>
                <a:latin typeface="Arial" panose="020B0604020202020204" pitchFamily="34" charset="0"/>
                <a:ea typeface="Roboto Slab" pitchFamily="2" charset="0"/>
                <a:cs typeface="Arial" panose="020B0604020202020204" pitchFamily="34" charset="0"/>
              </a:rPr>
              <a:t>The Nature Conservancy’s Tuna Transparency Pledge</a:t>
            </a:r>
            <a:endParaRPr kumimoji="0" lang="en-US" sz="1400" b="0" i="0" u="none" strike="noStrike" kern="1200" cap="none" spc="0" normalizeH="0" baseline="0" noProof="0">
              <a:ln>
                <a:noFill/>
              </a:ln>
              <a:solidFill>
                <a:srgbClr val="0C1114"/>
              </a:solidFill>
              <a:effectLst/>
              <a:uLnTx/>
              <a:uFillTx/>
              <a:latin typeface="Arial" panose="020B0604020202020204" pitchFamily="34" charset="0"/>
              <a:ea typeface="Roboto Slab" pitchFamily="2" charset="0"/>
              <a:cs typeface="Arial" panose="020B0604020202020204" pitchFamily="34" charset="0"/>
            </a:endParaRPr>
          </a:p>
        </p:txBody>
      </p:sp>
      <p:cxnSp>
        <p:nvCxnSpPr>
          <p:cNvPr id="18" name="Straight Arrow Connector 17">
            <a:extLst>
              <a:ext uri="{FF2B5EF4-FFF2-40B4-BE49-F238E27FC236}">
                <a16:creationId xmlns:a16="http://schemas.microsoft.com/office/drawing/2014/main" id="{F24AC6D5-8C33-DB0C-7C60-B6DF44DA5658}"/>
              </a:ext>
            </a:extLst>
          </p:cNvPr>
          <p:cNvCxnSpPr>
            <a:cxnSpLocks/>
          </p:cNvCxnSpPr>
          <p:nvPr/>
        </p:nvCxnSpPr>
        <p:spPr>
          <a:xfrm>
            <a:off x="2575809" y="4009415"/>
            <a:ext cx="344370" cy="0"/>
          </a:xfrm>
          <a:prstGeom prst="straightConnector1">
            <a:avLst/>
          </a:prstGeom>
          <a:ln w="19050">
            <a:tailEnd type="triangle" w="lg" len="lg"/>
          </a:ln>
        </p:spPr>
        <p:style>
          <a:lnRef idx="1">
            <a:schemeClr val="accent1"/>
          </a:lnRef>
          <a:fillRef idx="0">
            <a:schemeClr val="accent1"/>
          </a:fillRef>
          <a:effectRef idx="0">
            <a:schemeClr val="accent1"/>
          </a:effectRef>
          <a:fontRef idx="minor">
            <a:schemeClr val="tx1"/>
          </a:fontRef>
        </p:style>
      </p:cxnSp>
      <p:grpSp>
        <p:nvGrpSpPr>
          <p:cNvPr id="33" name="Group 32">
            <a:extLst>
              <a:ext uri="{FF2B5EF4-FFF2-40B4-BE49-F238E27FC236}">
                <a16:creationId xmlns:a16="http://schemas.microsoft.com/office/drawing/2014/main" id="{61A54B7C-F318-BC7F-7D1F-506F39EB8470}"/>
              </a:ext>
            </a:extLst>
          </p:cNvPr>
          <p:cNvGrpSpPr/>
          <p:nvPr/>
        </p:nvGrpSpPr>
        <p:grpSpPr>
          <a:xfrm>
            <a:off x="769824" y="4609850"/>
            <a:ext cx="1911349" cy="1920240"/>
            <a:chOff x="8726662" y="3602175"/>
            <a:chExt cx="1911349" cy="1920240"/>
          </a:xfrm>
        </p:grpSpPr>
        <p:pic>
          <p:nvPicPr>
            <p:cNvPr id="34" name="Picture 33">
              <a:extLst>
                <a:ext uri="{FF2B5EF4-FFF2-40B4-BE49-F238E27FC236}">
                  <a16:creationId xmlns:a16="http://schemas.microsoft.com/office/drawing/2014/main" id="{086EBD9A-770C-D6C4-1848-490E7E8DD256}"/>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726662" y="3602175"/>
              <a:ext cx="1911349" cy="1920240"/>
            </a:xfrm>
            <a:prstGeom prst="rect">
              <a:avLst/>
            </a:prstGeom>
          </p:spPr>
        </p:pic>
        <p:sp>
          <p:nvSpPr>
            <p:cNvPr id="35" name="Google Shape;1765;p32">
              <a:extLst>
                <a:ext uri="{FF2B5EF4-FFF2-40B4-BE49-F238E27FC236}">
                  <a16:creationId xmlns:a16="http://schemas.microsoft.com/office/drawing/2014/main" id="{ED619377-E3F1-59A3-20E4-12FFE38A115A}"/>
                </a:ext>
              </a:extLst>
            </p:cNvPr>
            <p:cNvSpPr txBox="1"/>
            <p:nvPr/>
          </p:nvSpPr>
          <p:spPr>
            <a:xfrm>
              <a:off x="8797678" y="3901747"/>
              <a:ext cx="1772349" cy="978689"/>
            </a:xfrm>
            <a:prstGeom prst="rect">
              <a:avLst/>
            </a:prstGeom>
            <a:noFill/>
            <a:ln>
              <a:noFill/>
            </a:ln>
          </p:spPr>
          <p:txBody>
            <a:bodyPr spcFirstLastPara="1" wrap="square" lIns="91425" tIns="45700" rIns="91425" bIns="45700" anchor="t" anchorCtr="0">
              <a:spAutoFit/>
            </a:bodyPr>
            <a:lstStyle/>
            <a:p>
              <a:pPr marL="0" marR="0" lvl="0" indent="0" algn="ctr" defTabSz="862686" rtl="0" eaLnBrk="1" fontAlgn="auto" latinLnBrk="0" hangingPunct="1">
                <a:lnSpc>
                  <a:spcPct val="100000"/>
                </a:lnSpc>
                <a:spcBef>
                  <a:spcPct val="20000"/>
                </a:spcBef>
                <a:spcAft>
                  <a:spcPts val="0"/>
                </a:spcAft>
                <a:buClrTx/>
                <a:buSzTx/>
                <a:buFontTx/>
                <a:buNone/>
                <a:tabLst/>
                <a:defRPr/>
              </a:pPr>
              <a:r>
                <a:rPr kumimoji="0" lang="en-US" sz="1800" b="1" i="0" u="none" strike="noStrike" kern="1200" cap="none" spc="0" normalizeH="0" baseline="0" noProof="0">
                  <a:ln>
                    <a:noFill/>
                  </a:ln>
                  <a:solidFill>
                    <a:srgbClr val="FFFFFF"/>
                  </a:solidFill>
                  <a:effectLst/>
                  <a:uLnTx/>
                  <a:uFillTx/>
                  <a:latin typeface="Arial" panose="020B0604020202020204"/>
                  <a:ea typeface="+mn-ea"/>
                  <a:cs typeface="Arial"/>
                </a:rPr>
                <a:t>~110</a:t>
              </a:r>
              <a:br>
                <a:rPr kumimoji="0" lang="en-US" sz="1800" b="1" i="0" u="none" strike="noStrike" kern="1200" cap="none" spc="0" normalizeH="0" baseline="0" noProof="0">
                  <a:ln>
                    <a:noFill/>
                  </a:ln>
                  <a:solidFill>
                    <a:srgbClr val="FFFFFF"/>
                  </a:solidFill>
                  <a:effectLst/>
                  <a:uLnTx/>
                  <a:uFillTx/>
                  <a:latin typeface="Arial" panose="020B0604020202020204"/>
                  <a:ea typeface="+mn-ea"/>
                  <a:cs typeface="Arial"/>
                </a:rPr>
              </a:br>
              <a:r>
                <a:rPr kumimoji="0" lang="en-US" sz="1800" b="1" i="0" u="none" strike="noStrike" kern="1200" cap="none" spc="0" normalizeH="0" baseline="0" noProof="0">
                  <a:ln>
                    <a:noFill/>
                  </a:ln>
                  <a:solidFill>
                    <a:srgbClr val="FFFFFF"/>
                  </a:solidFill>
                  <a:effectLst/>
                  <a:uLnTx/>
                  <a:uFillTx/>
                  <a:latin typeface="Arial" panose="020B0604020202020204"/>
                  <a:ea typeface="+mn-ea"/>
                  <a:cs typeface="Arial"/>
                </a:rPr>
                <a:t>Vessels with EM on VOSI</a:t>
              </a:r>
            </a:p>
          </p:txBody>
        </p:sp>
      </p:grpSp>
      <p:grpSp>
        <p:nvGrpSpPr>
          <p:cNvPr id="43" name="Group 42">
            <a:extLst>
              <a:ext uri="{FF2B5EF4-FFF2-40B4-BE49-F238E27FC236}">
                <a16:creationId xmlns:a16="http://schemas.microsoft.com/office/drawing/2014/main" id="{2F5971EC-ABF2-3986-93B1-6D8D4E505B41}"/>
              </a:ext>
            </a:extLst>
          </p:cNvPr>
          <p:cNvGrpSpPr/>
          <p:nvPr/>
        </p:nvGrpSpPr>
        <p:grpSpPr>
          <a:xfrm>
            <a:off x="9510827" y="3689738"/>
            <a:ext cx="1911349" cy="1920240"/>
            <a:chOff x="9742374" y="3859387"/>
            <a:chExt cx="1911349" cy="1920240"/>
          </a:xfrm>
        </p:grpSpPr>
        <p:grpSp>
          <p:nvGrpSpPr>
            <p:cNvPr id="39" name="Group 38">
              <a:extLst>
                <a:ext uri="{FF2B5EF4-FFF2-40B4-BE49-F238E27FC236}">
                  <a16:creationId xmlns:a16="http://schemas.microsoft.com/office/drawing/2014/main" id="{E79B395B-C98B-2B12-E518-F95078A68862}"/>
                </a:ext>
              </a:extLst>
            </p:cNvPr>
            <p:cNvGrpSpPr/>
            <p:nvPr/>
          </p:nvGrpSpPr>
          <p:grpSpPr>
            <a:xfrm>
              <a:off x="9742374" y="3859387"/>
              <a:ext cx="1911349" cy="1920240"/>
              <a:chOff x="8726662" y="3602175"/>
              <a:chExt cx="1911349" cy="1920240"/>
            </a:xfrm>
          </p:grpSpPr>
          <p:pic>
            <p:nvPicPr>
              <p:cNvPr id="40" name="Picture 39">
                <a:extLst>
                  <a:ext uri="{FF2B5EF4-FFF2-40B4-BE49-F238E27FC236}">
                    <a16:creationId xmlns:a16="http://schemas.microsoft.com/office/drawing/2014/main" id="{887DA657-B79F-F965-0AB8-A42E5D883126}"/>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726662" y="3602175"/>
                <a:ext cx="1911349" cy="1920240"/>
              </a:xfrm>
              <a:prstGeom prst="rect">
                <a:avLst/>
              </a:prstGeom>
            </p:spPr>
          </p:pic>
          <p:sp>
            <p:nvSpPr>
              <p:cNvPr id="41" name="Google Shape;1765;p32">
                <a:extLst>
                  <a:ext uri="{FF2B5EF4-FFF2-40B4-BE49-F238E27FC236}">
                    <a16:creationId xmlns:a16="http://schemas.microsoft.com/office/drawing/2014/main" id="{A096C4C8-607C-A3B6-6A84-2B1997E3637B}"/>
                  </a:ext>
                </a:extLst>
              </p:cNvPr>
              <p:cNvSpPr txBox="1"/>
              <p:nvPr/>
            </p:nvSpPr>
            <p:spPr>
              <a:xfrm>
                <a:off x="8811966" y="4116066"/>
                <a:ext cx="1772349" cy="1329554"/>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1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Independent verification</a:t>
                </a:r>
                <a:b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br>
                <a: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by MRAG Americas</a:t>
                </a: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grpSp>
        <p:pic>
          <p:nvPicPr>
            <p:cNvPr id="42" name="Picture 41">
              <a:extLst>
                <a:ext uri="{FF2B5EF4-FFF2-40B4-BE49-F238E27FC236}">
                  <a16:creationId xmlns:a16="http://schemas.microsoft.com/office/drawing/2014/main" id="{173A9DEE-60EC-2738-4B41-67DA1BED516F}"/>
                </a:ext>
              </a:extLst>
            </p:cNvPr>
            <p:cNvPicPr>
              <a:picLocks noChangeAspect="1"/>
            </p:cNvPicPr>
            <p:nvPr/>
          </p:nvPicPr>
          <p:blipFill>
            <a:blip r:embed="rId6">
              <a:biLevel thresh="25000"/>
            </a:blip>
            <a:stretch>
              <a:fillRect/>
            </a:stretch>
          </p:blipFill>
          <p:spPr>
            <a:xfrm>
              <a:off x="10556338" y="4099408"/>
              <a:ext cx="274320" cy="274320"/>
            </a:xfrm>
            <a:prstGeom prst="rect">
              <a:avLst/>
            </a:prstGeom>
          </p:spPr>
        </p:pic>
      </p:grpSp>
      <p:sp>
        <p:nvSpPr>
          <p:cNvPr id="48" name="Rectangle 47">
            <a:extLst>
              <a:ext uri="{FF2B5EF4-FFF2-40B4-BE49-F238E27FC236}">
                <a16:creationId xmlns:a16="http://schemas.microsoft.com/office/drawing/2014/main" id="{E9F39EDD-F7CD-BA4C-2515-9791708FEAD6}"/>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76</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31230960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61760-03FB-4450-B069-A2082DE2863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F2DA913-B1A2-E81F-8904-8FC545F1BEB6}"/>
              </a:ext>
            </a:extLst>
          </p:cNvPr>
          <p:cNvSpPr/>
          <p:nvPr/>
        </p:nvSpPr>
        <p:spPr>
          <a:xfrm>
            <a:off x="0" y="1371423"/>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4061097E-FAB3-9D91-DF4E-EE6839DCF38E}"/>
              </a:ext>
            </a:extLst>
          </p:cNvPr>
          <p:cNvSpPr>
            <a:spLocks noGrp="1"/>
          </p:cNvSpPr>
          <p:nvPr>
            <p:ph type="title"/>
          </p:nvPr>
        </p:nvSpPr>
        <p:spPr>
          <a:xfrm>
            <a:off x="322650" y="594360"/>
            <a:ext cx="9187110" cy="579861"/>
          </a:xfrm>
        </p:spPr>
        <p:txBody>
          <a:bodyPr>
            <a:normAutofit/>
          </a:bodyPr>
          <a:lstStyle/>
          <a:p>
            <a:r>
              <a:rPr lang="en-US"/>
              <a:t>Dramatic Strides toward Worldwide EMS Use in Recent Years </a:t>
            </a:r>
          </a:p>
        </p:txBody>
      </p:sp>
      <p:cxnSp>
        <p:nvCxnSpPr>
          <p:cNvPr id="6" name="Straight Connector 5">
            <a:extLst>
              <a:ext uri="{FF2B5EF4-FFF2-40B4-BE49-F238E27FC236}">
                <a16:creationId xmlns:a16="http://schemas.microsoft.com/office/drawing/2014/main" id="{CCF0F744-F46D-208D-076B-630A1EAE2E82}"/>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5E5A3857-D68E-06CE-232C-BEB60E41B357}"/>
              </a:ext>
            </a:extLst>
          </p:cNvPr>
          <p:cNvSpPr txBox="1"/>
          <p:nvPr/>
        </p:nvSpPr>
        <p:spPr>
          <a:xfrm>
            <a:off x="395574" y="1744242"/>
            <a:ext cx="5951543" cy="4431983"/>
          </a:xfrm>
          <a:prstGeom prst="rect">
            <a:avLst/>
          </a:prstGeom>
          <a:noFill/>
        </p:spPr>
        <p:txBody>
          <a:bodyPr wrap="square" lIns="91440" tIns="91440" rIns="91440" bIns="91440" anchor="t" anchorCtr="0">
            <a:spAutoFit/>
          </a:bodyPr>
          <a:lstStyle/>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IATTC</a:t>
            </a:r>
            <a:r>
              <a:rPr kumimoji="0" lang="en-US"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 LL and PS Interim EM Minimum Standards </a:t>
            </a: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ADOPTED September 2024</a:t>
            </a: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ICCAT - </a:t>
            </a:r>
            <a:r>
              <a:rPr kumimoji="0" lang="en-US"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LL and PS EM Minimum Standards </a:t>
            </a: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ADOPTED November 2023</a:t>
            </a: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IOTC</a:t>
            </a:r>
            <a:r>
              <a:rPr kumimoji="0" lang="en-US"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 ADOPTED LL, PS, P&amp;L EM definitions, EM program and data minimum standards </a:t>
            </a: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May 2023 </a:t>
            </a:r>
            <a:r>
              <a:rPr kumimoji="0" lang="en-US"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(1</a:t>
            </a:r>
            <a:r>
              <a:rPr kumimoji="0" lang="en-US" b="0" i="0" u="none" strike="noStrike" kern="1200" cap="none" spc="0" normalizeH="0" baseline="30000" noProof="0">
                <a:ln>
                  <a:noFill/>
                </a:ln>
                <a:solidFill>
                  <a:srgbClr val="000000"/>
                </a:solidFill>
                <a:effectLst/>
                <a:uLnTx/>
                <a:uFillTx/>
                <a:latin typeface="Arial" panose="020B0604020202020204" pitchFamily="34" charset="0"/>
                <a:ea typeface="+mn-ea"/>
                <a:cs typeface="Arial" panose="020B0604020202020204" pitchFamily="34" charset="0"/>
              </a:rPr>
              <a:t>st</a:t>
            </a:r>
            <a:r>
              <a:rPr kumimoji="0" lang="en-US"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RFMO to do so)</a:t>
            </a: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a:p>
            <a:pPr marL="285750" marR="0" lvl="0" indent="-19431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b="1"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WCPFC</a:t>
            </a:r>
            <a:r>
              <a:rPr kumimoji="0" lang="en-US"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 - LL and PS Interim EM Minimum Standards </a:t>
            </a:r>
            <a:r>
              <a:rPr kumimoji="0" lang="en-US" sz="16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ADOPTED September 2024</a:t>
            </a: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p:txBody>
      </p:sp>
      <p:pic>
        <p:nvPicPr>
          <p:cNvPr id="8" name="Picture 7" descr="Map&#10;&#10;Description automatically generated">
            <a:extLst>
              <a:ext uri="{FF2B5EF4-FFF2-40B4-BE49-F238E27FC236}">
                <a16:creationId xmlns:a16="http://schemas.microsoft.com/office/drawing/2014/main" id="{B272AE6D-2048-4764-ED8E-16CA88D3826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a:fillRect/>
          </a:stretch>
        </p:blipFill>
        <p:spPr>
          <a:xfrm>
            <a:off x="6318034" y="3102985"/>
            <a:ext cx="5478392" cy="3160655"/>
          </a:xfrm>
          <a:prstGeom prst="rect">
            <a:avLst/>
          </a:prstGeom>
        </p:spPr>
      </p:pic>
      <p:sp>
        <p:nvSpPr>
          <p:cNvPr id="11" name="TextBox 10">
            <a:extLst>
              <a:ext uri="{FF2B5EF4-FFF2-40B4-BE49-F238E27FC236}">
                <a16:creationId xmlns:a16="http://schemas.microsoft.com/office/drawing/2014/main" id="{4B3AAAD2-6510-71D7-E7BA-6F36C51CF543}"/>
              </a:ext>
            </a:extLst>
          </p:cNvPr>
          <p:cNvSpPr txBox="1"/>
          <p:nvPr/>
        </p:nvSpPr>
        <p:spPr>
          <a:xfrm>
            <a:off x="6856783" y="1625657"/>
            <a:ext cx="4344617" cy="1569660"/>
          </a:xfrm>
          <a:prstGeom prst="rect">
            <a:avLst/>
          </a:prstGeom>
          <a:solidFill>
            <a:schemeClr val="bg1"/>
          </a:solidFill>
          <a:ln w="19050">
            <a:solidFill>
              <a:schemeClr val="tx2"/>
            </a:solidFill>
          </a:ln>
        </p:spPr>
        <p:txBody>
          <a:bodyPr wrap="square" lIns="182880" tIns="182880" rIns="182880" bIns="18288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Today</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a:ln>
                <a:noFill/>
              </a:ln>
              <a:solidFill>
                <a:srgbClr val="203D94"/>
              </a:solidFill>
              <a:effectLst/>
              <a:uLnTx/>
              <a:uFillTx/>
              <a:latin typeface="Arial" panose="020B0604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srgbClr val="0C1114"/>
                </a:solidFill>
                <a:effectLst/>
                <a:uLnTx/>
                <a:uFillTx/>
                <a:latin typeface="Arial" panose="020B0604020202020204"/>
                <a:ea typeface="+mn-ea"/>
                <a:cs typeface="+mn-cs"/>
              </a:rPr>
              <a:t>All RFMOS poised to remedy longstanding problem of subpar observer coverage on longline vessels</a:t>
            </a:r>
            <a:endParaRPr kumimoji="0" lang="en-US" b="0" i="0" u="none" strike="noStrike" kern="1200" cap="none" spc="0" normalizeH="0" baseline="0" noProof="0">
              <a:ln>
                <a:noFill/>
              </a:ln>
              <a:solidFill>
                <a:srgbClr val="0C1114"/>
              </a:solidFill>
              <a:effectLst/>
              <a:uLnTx/>
              <a:uFillTx/>
              <a:latin typeface="Arial" panose="020B0604020202020204"/>
              <a:ea typeface="+mn-ea"/>
              <a:cs typeface="Arial"/>
            </a:endParaRPr>
          </a:p>
        </p:txBody>
      </p:sp>
      <p:sp>
        <p:nvSpPr>
          <p:cNvPr id="12" name="Rectangle 11">
            <a:extLst>
              <a:ext uri="{FF2B5EF4-FFF2-40B4-BE49-F238E27FC236}">
                <a16:creationId xmlns:a16="http://schemas.microsoft.com/office/drawing/2014/main" id="{1D731A07-6182-A4CF-C8DB-83977B70A964}"/>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77</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Tree>
    <p:extLst>
      <p:ext uri="{BB962C8B-B14F-4D97-AF65-F5344CB8AC3E}">
        <p14:creationId xmlns:p14="http://schemas.microsoft.com/office/powerpoint/2010/main" val="328067451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Google Shape;466;p1"/>
          <p:cNvSpPr txBox="1"/>
          <p:nvPr/>
        </p:nvSpPr>
        <p:spPr>
          <a:xfrm>
            <a:off x="2193702" y="2014551"/>
            <a:ext cx="8100812" cy="1692731"/>
          </a:xfrm>
          <a:prstGeom prst="rect">
            <a:avLst/>
          </a:prstGeom>
          <a:noFill/>
          <a:ln>
            <a:noFill/>
          </a:ln>
        </p:spPr>
        <p:txBody>
          <a:bodyPr spcFirstLastPara="1" wrap="square" lIns="91425" tIns="45700" rIns="91425" bIns="45700" anchor="t" anchorCtr="0">
            <a:spAutoFit/>
          </a:bodyPr>
          <a:lstStyle/>
          <a:p>
            <a:pPr algn="ctr">
              <a:buClr>
                <a:srgbClr val="000000"/>
              </a:buClr>
              <a:buSzPts val="3200"/>
            </a:pPr>
            <a:r>
              <a:rPr lang="fr-FR" sz="3200" kern="0" dirty="0">
                <a:solidFill>
                  <a:srgbClr val="000000"/>
                </a:solidFill>
                <a:latin typeface="Calibri"/>
                <a:ea typeface="Calibri"/>
                <a:cs typeface="Calibri"/>
                <a:sym typeface="Calibri"/>
              </a:rPr>
              <a:t>Une approche holistique de la</a:t>
            </a:r>
          </a:p>
          <a:p>
            <a:pPr algn="ctr">
              <a:buClr>
                <a:srgbClr val="000000"/>
              </a:buClr>
              <a:buSzPts val="3200"/>
            </a:pPr>
            <a:r>
              <a:rPr lang="fr-FR" sz="4000" kern="0" dirty="0">
                <a:solidFill>
                  <a:srgbClr val="000000"/>
                </a:solidFill>
                <a:latin typeface="Calibri"/>
                <a:ea typeface="Calibri"/>
                <a:cs typeface="Calibri"/>
                <a:sym typeface="Calibri"/>
              </a:rPr>
              <a:t>durabilité écologique</a:t>
            </a:r>
          </a:p>
          <a:p>
            <a:pPr algn="ctr">
              <a:buClr>
                <a:srgbClr val="000000"/>
              </a:buClr>
              <a:buSzPts val="3200"/>
            </a:pPr>
            <a:r>
              <a:rPr lang="fr-FR" sz="3200" kern="0" dirty="0">
                <a:solidFill>
                  <a:srgbClr val="000000"/>
                </a:solidFill>
                <a:latin typeface="Calibri"/>
                <a:ea typeface="Calibri"/>
                <a:cs typeface="Calibri"/>
                <a:sym typeface="Calibri"/>
              </a:rPr>
              <a:t>de la pêche à la senne du thon tropical</a:t>
            </a:r>
            <a:endParaRPr sz="1400" kern="0" dirty="0">
              <a:solidFill>
                <a:srgbClr val="000000"/>
              </a:solidFill>
              <a:latin typeface="Arial"/>
              <a:ea typeface="Arial"/>
              <a:cs typeface="Arial"/>
              <a:sym typeface="Arial"/>
            </a:endParaRPr>
          </a:p>
        </p:txBody>
      </p:sp>
      <p:sp>
        <p:nvSpPr>
          <p:cNvPr id="467" name="Google Shape;467;p1"/>
          <p:cNvSpPr txBox="1"/>
          <p:nvPr/>
        </p:nvSpPr>
        <p:spPr>
          <a:xfrm>
            <a:off x="4514700" y="4603652"/>
            <a:ext cx="3162600" cy="461624"/>
          </a:xfrm>
          <a:prstGeom prst="rect">
            <a:avLst/>
          </a:prstGeom>
          <a:noFill/>
          <a:ln>
            <a:noFill/>
          </a:ln>
        </p:spPr>
        <p:txBody>
          <a:bodyPr spcFirstLastPara="1" wrap="square" lIns="91425" tIns="45700" rIns="91425" bIns="45700" anchor="t" anchorCtr="0">
            <a:spAutoFit/>
          </a:bodyPr>
          <a:lstStyle/>
          <a:p>
            <a:pPr algn="ctr">
              <a:buClr>
                <a:srgbClr val="000000"/>
              </a:buClr>
              <a:buSzPts val="2000"/>
            </a:pPr>
            <a:r>
              <a:rPr lang="fr-FR" sz="2400" kern="0" dirty="0">
                <a:solidFill>
                  <a:srgbClr val="7F7F7F"/>
                </a:solidFill>
                <a:latin typeface="Calibri"/>
                <a:ea typeface="Calibri"/>
                <a:cs typeface="Calibri"/>
                <a:sym typeface="Calibri"/>
              </a:rPr>
              <a:t>Laurent DAGORN</a:t>
            </a:r>
            <a:endParaRPr sz="1600" kern="0" dirty="0">
              <a:solidFill>
                <a:srgbClr val="000000"/>
              </a:solidFill>
              <a:latin typeface="Arial"/>
              <a:ea typeface="Arial"/>
              <a:cs typeface="Arial"/>
              <a:sym typeface="Arial"/>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0322F6-36C1-A852-334D-B28684CFE355}"/>
              </a:ext>
            </a:extLst>
          </p:cNvPr>
          <p:cNvSpPr>
            <a:spLocks noGrp="1"/>
          </p:cNvSpPr>
          <p:nvPr>
            <p:ph type="title"/>
          </p:nvPr>
        </p:nvSpPr>
        <p:spPr/>
        <p:txBody>
          <a:bodyPr>
            <a:normAutofit/>
          </a:bodyPr>
          <a:lstStyle/>
          <a:p>
            <a:r>
              <a:rPr lang="fr-FR" sz="3600" dirty="0"/>
              <a:t>Durabilité écologique</a:t>
            </a:r>
          </a:p>
        </p:txBody>
      </p:sp>
      <p:sp>
        <p:nvSpPr>
          <p:cNvPr id="3" name="Espace réservé du texte 2">
            <a:extLst>
              <a:ext uri="{FF2B5EF4-FFF2-40B4-BE49-F238E27FC236}">
                <a16:creationId xmlns:a16="http://schemas.microsoft.com/office/drawing/2014/main" id="{65995E5A-7EC4-E209-8074-82FC43231779}"/>
              </a:ext>
            </a:extLst>
          </p:cNvPr>
          <p:cNvSpPr>
            <a:spLocks noGrp="1"/>
          </p:cNvSpPr>
          <p:nvPr>
            <p:ph type="body" idx="1"/>
          </p:nvPr>
        </p:nvSpPr>
        <p:spPr>
          <a:xfrm>
            <a:off x="2799009" y="1687134"/>
            <a:ext cx="7012546" cy="1287887"/>
          </a:xfrm>
        </p:spPr>
        <p:txBody>
          <a:bodyPr>
            <a:normAutofit/>
          </a:bodyPr>
          <a:lstStyle/>
          <a:p>
            <a:r>
              <a:rPr lang="fr-FR" sz="2800" dirty="0"/>
              <a:t>Pêcher des juvéniles est-il mauvais ?</a:t>
            </a:r>
          </a:p>
          <a:p>
            <a:r>
              <a:rPr lang="fr-FR" sz="2800" dirty="0"/>
              <a:t>Peut-on envisager une pêche FAD-free ?</a:t>
            </a:r>
          </a:p>
        </p:txBody>
      </p:sp>
      <p:pic>
        <p:nvPicPr>
          <p:cNvPr id="4" name="Picture 52" descr="FA-5893-800">
            <a:extLst>
              <a:ext uri="{FF2B5EF4-FFF2-40B4-BE49-F238E27FC236}">
                <a16:creationId xmlns:a16="http://schemas.microsoft.com/office/drawing/2014/main" id="{6C6976AE-AC0A-E651-635D-B01F583EC65A}"/>
              </a:ext>
            </a:extLst>
          </p:cNvPr>
          <p:cNvPicPr>
            <a:picLocks noChangeAspect="1" noChangeArrowheads="1"/>
          </p:cNvPicPr>
          <p:nvPr/>
        </p:nvPicPr>
        <p:blipFill>
          <a:blip r:embed="rId2"/>
          <a:srcRect/>
          <a:stretch>
            <a:fillRect/>
          </a:stretch>
        </p:blipFill>
        <p:spPr>
          <a:xfrm>
            <a:off x="3843991" y="2975020"/>
            <a:ext cx="4042172" cy="2690942"/>
          </a:xfrm>
          <a:prstGeom prst="rect">
            <a:avLst/>
          </a:prstGeom>
          <a:noFill/>
        </p:spPr>
      </p:pic>
    </p:spTree>
    <p:extLst>
      <p:ext uri="{BB962C8B-B14F-4D97-AF65-F5344CB8AC3E}">
        <p14:creationId xmlns:p14="http://schemas.microsoft.com/office/powerpoint/2010/main" val="342800181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6"/>
          <p:cNvSpPr txBox="1">
            <a:spLocks/>
          </p:cNvSpPr>
          <p:nvPr/>
        </p:nvSpPr>
        <p:spPr>
          <a:xfrm>
            <a:off x="1981200" y="228600"/>
            <a:ext cx="5943600" cy="762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1" kern="1200">
                <a:solidFill>
                  <a:srgbClr val="FFFFFF"/>
                </a:solidFill>
                <a:latin typeface="Arial"/>
                <a:ea typeface="+mj-ea"/>
                <a:cs typeface="Arial"/>
              </a:defRPr>
            </a:lvl1pPr>
          </a:lstStyle>
          <a:p>
            <a:pPr>
              <a:lnSpc>
                <a:spcPct val="110000"/>
              </a:lnSpc>
              <a:buClr>
                <a:srgbClr val="000000"/>
              </a:buClr>
            </a:pPr>
            <a:r>
              <a:rPr lang="fr-FR" sz="2200" dirty="0">
                <a:sym typeface="Arial"/>
              </a:rPr>
              <a:t>Quelles captures pour une exploitation durable ?</a:t>
            </a:r>
            <a:endParaRPr lang="en-US" sz="2200" dirty="0">
              <a:sym typeface="Arial"/>
            </a:endParaRPr>
          </a:p>
        </p:txBody>
      </p:sp>
      <p:sp>
        <p:nvSpPr>
          <p:cNvPr id="28" name="ZoneTexte 27">
            <a:extLst>
              <a:ext uri="{FF2B5EF4-FFF2-40B4-BE49-F238E27FC236}">
                <a16:creationId xmlns:a16="http://schemas.microsoft.com/office/drawing/2014/main" id="{DAA3A12A-8B17-7ADD-74A0-392C02F6F0FE}"/>
              </a:ext>
            </a:extLst>
          </p:cNvPr>
          <p:cNvSpPr txBox="1"/>
          <p:nvPr/>
        </p:nvSpPr>
        <p:spPr>
          <a:xfrm>
            <a:off x="3145874" y="1440167"/>
            <a:ext cx="5679760" cy="400110"/>
          </a:xfrm>
          <a:prstGeom prst="rect">
            <a:avLst/>
          </a:prstGeom>
          <a:noFill/>
        </p:spPr>
        <p:txBody>
          <a:bodyPr wrap="square" rtlCol="0">
            <a:spAutoFit/>
          </a:bodyPr>
          <a:lstStyle/>
          <a:p>
            <a:pPr>
              <a:buClr>
                <a:srgbClr val="000000"/>
              </a:buClr>
            </a:pPr>
            <a:r>
              <a:rPr lang="fr-FR" sz="2000" kern="0" dirty="0">
                <a:solidFill>
                  <a:srgbClr val="000000"/>
                </a:solidFill>
                <a:latin typeface="Arial"/>
                <a:cs typeface="Arial"/>
                <a:sym typeface="Arial"/>
              </a:rPr>
              <a:t>Un stock peut être surexploité quand on pêche :</a:t>
            </a:r>
          </a:p>
        </p:txBody>
      </p:sp>
      <p:sp>
        <p:nvSpPr>
          <p:cNvPr id="4" name="ZoneTexte 3">
            <a:extLst>
              <a:ext uri="{FF2B5EF4-FFF2-40B4-BE49-F238E27FC236}">
                <a16:creationId xmlns:a16="http://schemas.microsoft.com/office/drawing/2014/main" id="{E7812B21-3FEA-0885-8ABB-50CE1D4E3D20}"/>
              </a:ext>
            </a:extLst>
          </p:cNvPr>
          <p:cNvSpPr txBox="1"/>
          <p:nvPr/>
        </p:nvSpPr>
        <p:spPr>
          <a:xfrm>
            <a:off x="3051566" y="514499"/>
            <a:ext cx="5679760" cy="646331"/>
          </a:xfrm>
          <a:prstGeom prst="rect">
            <a:avLst/>
          </a:prstGeom>
          <a:noFill/>
        </p:spPr>
        <p:txBody>
          <a:bodyPr wrap="none" rtlCol="0">
            <a:spAutoFit/>
          </a:bodyPr>
          <a:lstStyle/>
          <a:p>
            <a:pPr>
              <a:buClr>
                <a:srgbClr val="000000"/>
              </a:buClr>
            </a:pPr>
            <a:r>
              <a:rPr lang="fr-FR" sz="2000" kern="0" dirty="0">
                <a:solidFill>
                  <a:srgbClr val="000000"/>
                </a:solidFill>
                <a:latin typeface="Arial"/>
                <a:cs typeface="Arial"/>
                <a:sym typeface="Arial"/>
              </a:rPr>
              <a:t>Un stock est surexploité quand on pêche </a:t>
            </a:r>
            <a:r>
              <a:rPr lang="fr-FR" sz="3600" kern="0" dirty="0">
                <a:solidFill>
                  <a:srgbClr val="FF0000"/>
                </a:solidFill>
                <a:latin typeface="Arial"/>
                <a:cs typeface="Arial"/>
                <a:sym typeface="Arial"/>
              </a:rPr>
              <a:t>trop</a:t>
            </a:r>
            <a:endParaRPr lang="fr-FR" sz="2000" kern="0" dirty="0">
              <a:solidFill>
                <a:srgbClr val="FF0000"/>
              </a:solidFill>
              <a:latin typeface="Arial"/>
              <a:cs typeface="Arial"/>
              <a:sym typeface="Arial"/>
            </a:endParaRPr>
          </a:p>
        </p:txBody>
      </p:sp>
      <p:pic>
        <p:nvPicPr>
          <p:cNvPr id="5" name="Picture 9" descr="YFT col 2">
            <a:extLst>
              <a:ext uri="{FF2B5EF4-FFF2-40B4-BE49-F238E27FC236}">
                <a16:creationId xmlns:a16="http://schemas.microsoft.com/office/drawing/2014/main" id="{009D3161-E13D-9592-498F-4EE8B77FD26A}"/>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251884" y="3143116"/>
            <a:ext cx="1899406" cy="91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descr="YFT col 2">
            <a:extLst>
              <a:ext uri="{FF2B5EF4-FFF2-40B4-BE49-F238E27FC236}">
                <a16:creationId xmlns:a16="http://schemas.microsoft.com/office/drawing/2014/main" id="{6F4ACB38-A42C-A656-1042-7E64B4AE484A}"/>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981200" y="3483574"/>
            <a:ext cx="1899406" cy="91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9" descr="YFT col 2">
            <a:extLst>
              <a:ext uri="{FF2B5EF4-FFF2-40B4-BE49-F238E27FC236}">
                <a16:creationId xmlns:a16="http://schemas.microsoft.com/office/drawing/2014/main" id="{F5051D6F-DC09-D8CB-AB02-4105B159F99F}"/>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454954" y="3824032"/>
            <a:ext cx="1899406" cy="91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9" descr="YFT col 2">
            <a:extLst>
              <a:ext uri="{FF2B5EF4-FFF2-40B4-BE49-F238E27FC236}">
                <a16:creationId xmlns:a16="http://schemas.microsoft.com/office/drawing/2014/main" id="{97401EB3-C976-9C09-8ADA-923781B07998}"/>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981200" y="4164490"/>
            <a:ext cx="1899406" cy="91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YFT col 2">
            <a:extLst>
              <a:ext uri="{FF2B5EF4-FFF2-40B4-BE49-F238E27FC236}">
                <a16:creationId xmlns:a16="http://schemas.microsoft.com/office/drawing/2014/main" id="{5B7007B1-EC88-199A-482A-F2808C3E858A}"/>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2658024" y="4336441"/>
            <a:ext cx="1899406" cy="91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9" descr="YFT col 2">
            <a:extLst>
              <a:ext uri="{FF2B5EF4-FFF2-40B4-BE49-F238E27FC236}">
                <a16:creationId xmlns:a16="http://schemas.microsoft.com/office/drawing/2014/main" id="{4ECC9DD5-54C7-B33D-9028-A4357419D9F6}"/>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968663" y="4618864"/>
            <a:ext cx="1899406" cy="91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9" descr="YFT col 2">
            <a:extLst>
              <a:ext uri="{FF2B5EF4-FFF2-40B4-BE49-F238E27FC236}">
                <a16:creationId xmlns:a16="http://schemas.microsoft.com/office/drawing/2014/main" id="{C7DC02FE-BA5E-431B-0D57-FFB2ED643337}"/>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261694" y="3195302"/>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9" descr="YFT col 2">
            <a:extLst>
              <a:ext uri="{FF2B5EF4-FFF2-40B4-BE49-F238E27FC236}">
                <a16:creationId xmlns:a16="http://schemas.microsoft.com/office/drawing/2014/main" id="{799DBBAE-CA0F-4171-7D1C-1E66D6399FA0}"/>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548566" y="3423922"/>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9" descr="YFT col 2">
            <a:extLst>
              <a:ext uri="{FF2B5EF4-FFF2-40B4-BE49-F238E27FC236}">
                <a16:creationId xmlns:a16="http://schemas.microsoft.com/office/drawing/2014/main" id="{A81A0709-5D5F-34B1-FAF5-DCBECB7124CF}"/>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190778" y="3604833"/>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9" descr="YFT col 2">
            <a:extLst>
              <a:ext uri="{FF2B5EF4-FFF2-40B4-BE49-F238E27FC236}">
                <a16:creationId xmlns:a16="http://schemas.microsoft.com/office/drawing/2014/main" id="{B1D5CF39-4518-1DAD-CAAA-23AA5C2000E5}"/>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086218" y="3109557"/>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9" descr="YFT col 2">
            <a:extLst>
              <a:ext uri="{FF2B5EF4-FFF2-40B4-BE49-F238E27FC236}">
                <a16:creationId xmlns:a16="http://schemas.microsoft.com/office/drawing/2014/main" id="{20AC0A29-4C9D-6843-BF67-2F2CCAF3AEA2}"/>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301100" y="3351233"/>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9" descr="YFT col 2">
            <a:extLst>
              <a:ext uri="{FF2B5EF4-FFF2-40B4-BE49-F238E27FC236}">
                <a16:creationId xmlns:a16="http://schemas.microsoft.com/office/drawing/2014/main" id="{850E51A5-11CF-9961-50D6-C475634D7DBE}"/>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144029" y="3641744"/>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9" descr="YFT col 2">
            <a:extLst>
              <a:ext uri="{FF2B5EF4-FFF2-40B4-BE49-F238E27FC236}">
                <a16:creationId xmlns:a16="http://schemas.microsoft.com/office/drawing/2014/main" id="{12B94994-B372-842C-D7A9-00D42C7F9691}"/>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698882" y="3879373"/>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9" descr="YFT col 2">
            <a:extLst>
              <a:ext uri="{FF2B5EF4-FFF2-40B4-BE49-F238E27FC236}">
                <a16:creationId xmlns:a16="http://schemas.microsoft.com/office/drawing/2014/main" id="{9A1492EB-75EA-465F-CC3A-EF39EED36B30}"/>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151448" y="4020738"/>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9" descr="YFT col 2">
            <a:extLst>
              <a:ext uri="{FF2B5EF4-FFF2-40B4-BE49-F238E27FC236}">
                <a16:creationId xmlns:a16="http://schemas.microsoft.com/office/drawing/2014/main" id="{C12DF819-3FDF-5DBE-FC72-93737A78001A}"/>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510740" y="4004943"/>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9" descr="YFT col 2">
            <a:extLst>
              <a:ext uri="{FF2B5EF4-FFF2-40B4-BE49-F238E27FC236}">
                <a16:creationId xmlns:a16="http://schemas.microsoft.com/office/drawing/2014/main" id="{1E06D9EB-E003-CE44-2467-38A8E973DE89}"/>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231877" y="4325408"/>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9" descr="YFT col 2">
            <a:extLst>
              <a:ext uri="{FF2B5EF4-FFF2-40B4-BE49-F238E27FC236}">
                <a16:creationId xmlns:a16="http://schemas.microsoft.com/office/drawing/2014/main" id="{849D992A-4A60-4A41-6629-B30F515B6DA2}"/>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518749" y="4554028"/>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Picture 9" descr="YFT col 2">
            <a:extLst>
              <a:ext uri="{FF2B5EF4-FFF2-40B4-BE49-F238E27FC236}">
                <a16:creationId xmlns:a16="http://schemas.microsoft.com/office/drawing/2014/main" id="{6B2E35AB-427D-4953-7A1D-48F5B3B127B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160961" y="4734939"/>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Picture 9" descr="YFT col 2">
            <a:extLst>
              <a:ext uri="{FF2B5EF4-FFF2-40B4-BE49-F238E27FC236}">
                <a16:creationId xmlns:a16="http://schemas.microsoft.com/office/drawing/2014/main" id="{7D446895-E97E-45F9-A894-E7C708380BA2}"/>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056401" y="4239663"/>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9" descr="YFT col 2">
            <a:extLst>
              <a:ext uri="{FF2B5EF4-FFF2-40B4-BE49-F238E27FC236}">
                <a16:creationId xmlns:a16="http://schemas.microsoft.com/office/drawing/2014/main" id="{98547583-7B9E-197F-C987-AEE64DAD4EC5}"/>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271283" y="4481339"/>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9" descr="YFT col 2">
            <a:extLst>
              <a:ext uri="{FF2B5EF4-FFF2-40B4-BE49-F238E27FC236}">
                <a16:creationId xmlns:a16="http://schemas.microsoft.com/office/drawing/2014/main" id="{8F6D0AE4-7724-4CEA-47E2-DFDF4C5C413A}"/>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114212" y="4771850"/>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9" descr="YFT col 2">
            <a:extLst>
              <a:ext uri="{FF2B5EF4-FFF2-40B4-BE49-F238E27FC236}">
                <a16:creationId xmlns:a16="http://schemas.microsoft.com/office/drawing/2014/main" id="{49615638-0B51-2BA5-CD64-F120CEF1B579}"/>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669065" y="5009479"/>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9" descr="YFT col 2">
            <a:extLst>
              <a:ext uri="{FF2B5EF4-FFF2-40B4-BE49-F238E27FC236}">
                <a16:creationId xmlns:a16="http://schemas.microsoft.com/office/drawing/2014/main" id="{01160B10-4458-A389-CE45-1DEA6BB24973}"/>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121631" y="5150844"/>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9" descr="YFT col 2">
            <a:extLst>
              <a:ext uri="{FF2B5EF4-FFF2-40B4-BE49-F238E27FC236}">
                <a16:creationId xmlns:a16="http://schemas.microsoft.com/office/drawing/2014/main" id="{992B1114-0D0F-934F-F6CE-7545700FA1D9}"/>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480923" y="5135049"/>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9" descr="YFT col 2">
            <a:extLst>
              <a:ext uri="{FF2B5EF4-FFF2-40B4-BE49-F238E27FC236}">
                <a16:creationId xmlns:a16="http://schemas.microsoft.com/office/drawing/2014/main" id="{B7FD3DD5-A7F1-73D0-D72F-B85920F056A5}"/>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195484" y="4048322"/>
            <a:ext cx="1899406" cy="91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9" descr="YFT col 2">
            <a:extLst>
              <a:ext uri="{FF2B5EF4-FFF2-40B4-BE49-F238E27FC236}">
                <a16:creationId xmlns:a16="http://schemas.microsoft.com/office/drawing/2014/main" id="{75F43A0B-D979-A2F2-CD32-53ABE8F0A8EF}"/>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924800" y="4388780"/>
            <a:ext cx="1899406" cy="91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 name="Picture 9" descr="YFT col 2">
            <a:extLst>
              <a:ext uri="{FF2B5EF4-FFF2-40B4-BE49-F238E27FC236}">
                <a16:creationId xmlns:a16="http://schemas.microsoft.com/office/drawing/2014/main" id="{BF370FC1-E47C-5151-63CE-7EBC8EC5CD45}"/>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337088" y="3018842"/>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 name="Picture 9" descr="YFT col 2">
            <a:extLst>
              <a:ext uri="{FF2B5EF4-FFF2-40B4-BE49-F238E27FC236}">
                <a16:creationId xmlns:a16="http://schemas.microsoft.com/office/drawing/2014/main" id="{37607FD1-4441-72F6-1FB7-2ACB0C29BA58}"/>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623960" y="3247462"/>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 name="Picture 9" descr="YFT col 2">
            <a:extLst>
              <a:ext uri="{FF2B5EF4-FFF2-40B4-BE49-F238E27FC236}">
                <a16:creationId xmlns:a16="http://schemas.microsoft.com/office/drawing/2014/main" id="{12C65D57-2619-D144-6469-30AD7AB21B66}"/>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266172" y="3428373"/>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5" name="Picture 9" descr="YFT col 2">
            <a:extLst>
              <a:ext uri="{FF2B5EF4-FFF2-40B4-BE49-F238E27FC236}">
                <a16:creationId xmlns:a16="http://schemas.microsoft.com/office/drawing/2014/main" id="{018017C7-3A26-5EDD-2CBA-A2308190264C}"/>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9161612" y="2933097"/>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9" descr="YFT col 2">
            <a:extLst>
              <a:ext uri="{FF2B5EF4-FFF2-40B4-BE49-F238E27FC236}">
                <a16:creationId xmlns:a16="http://schemas.microsoft.com/office/drawing/2014/main" id="{80C68CB4-D3A6-C8C6-B0B0-525B8C6328D4}"/>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9376494" y="3174773"/>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9" descr="YFT col 2">
            <a:extLst>
              <a:ext uri="{FF2B5EF4-FFF2-40B4-BE49-F238E27FC236}">
                <a16:creationId xmlns:a16="http://schemas.microsoft.com/office/drawing/2014/main" id="{19F43189-C526-7150-55DE-EB828CCDF5A4}"/>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9219423" y="3465284"/>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9" descr="YFT col 2">
            <a:extLst>
              <a:ext uri="{FF2B5EF4-FFF2-40B4-BE49-F238E27FC236}">
                <a16:creationId xmlns:a16="http://schemas.microsoft.com/office/drawing/2014/main" id="{8321BEC7-6493-FE4D-2555-8316B553E8F2}"/>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774276" y="3702913"/>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9" name="Picture 9" descr="YFT col 2">
            <a:extLst>
              <a:ext uri="{FF2B5EF4-FFF2-40B4-BE49-F238E27FC236}">
                <a16:creationId xmlns:a16="http://schemas.microsoft.com/office/drawing/2014/main" id="{0E56E3D5-1575-2437-EDFE-EA20D31DB278}"/>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226842" y="3844278"/>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0" name="Picture 9" descr="YFT col 2">
            <a:extLst>
              <a:ext uri="{FF2B5EF4-FFF2-40B4-BE49-F238E27FC236}">
                <a16:creationId xmlns:a16="http://schemas.microsoft.com/office/drawing/2014/main" id="{7D2D9263-D038-8A57-BD58-2F59071F1290}"/>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9586134" y="3828483"/>
            <a:ext cx="83430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 name="Picture 9" descr="YFT col 2">
            <a:extLst>
              <a:ext uri="{FF2B5EF4-FFF2-40B4-BE49-F238E27FC236}">
                <a16:creationId xmlns:a16="http://schemas.microsoft.com/office/drawing/2014/main" id="{A073F631-04C3-50A5-2077-4125CE487FAD}"/>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714920" y="4558426"/>
            <a:ext cx="1899406" cy="91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Picture 9" descr="YFT col 2">
            <a:extLst>
              <a:ext uri="{FF2B5EF4-FFF2-40B4-BE49-F238E27FC236}">
                <a16:creationId xmlns:a16="http://schemas.microsoft.com/office/drawing/2014/main" id="{BD5793E0-02BF-1789-4813-79C6FEDC36EB}"/>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444236" y="4898884"/>
            <a:ext cx="1899406" cy="9109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3" name="ZoneTexte 62">
            <a:extLst>
              <a:ext uri="{FF2B5EF4-FFF2-40B4-BE49-F238E27FC236}">
                <a16:creationId xmlns:a16="http://schemas.microsoft.com/office/drawing/2014/main" id="{36FEC337-BCDA-CEE0-52E0-C96197DB7431}"/>
              </a:ext>
            </a:extLst>
          </p:cNvPr>
          <p:cNvSpPr txBox="1"/>
          <p:nvPr/>
        </p:nvSpPr>
        <p:spPr>
          <a:xfrm>
            <a:off x="2312271" y="2094772"/>
            <a:ext cx="1212190" cy="707886"/>
          </a:xfrm>
          <a:prstGeom prst="rect">
            <a:avLst/>
          </a:prstGeom>
          <a:noFill/>
        </p:spPr>
        <p:txBody>
          <a:bodyPr wrap="none" rtlCol="0">
            <a:spAutoFit/>
          </a:bodyPr>
          <a:lstStyle/>
          <a:p>
            <a:pPr algn="ctr">
              <a:buClr>
                <a:srgbClr val="000000"/>
              </a:buClr>
            </a:pPr>
            <a:r>
              <a:rPr lang="fr-FR" sz="2000" kern="0" dirty="0">
                <a:solidFill>
                  <a:srgbClr val="000000"/>
                </a:solidFill>
                <a:latin typeface="Arial"/>
                <a:cs typeface="Arial"/>
                <a:sym typeface="Arial"/>
              </a:rPr>
              <a:t>Trop</a:t>
            </a:r>
          </a:p>
          <a:p>
            <a:pPr algn="ctr">
              <a:buClr>
                <a:srgbClr val="000000"/>
              </a:buClr>
            </a:pPr>
            <a:r>
              <a:rPr lang="fr-FR" sz="2000" kern="0" dirty="0">
                <a:solidFill>
                  <a:srgbClr val="000000"/>
                </a:solidFill>
                <a:latin typeface="Arial"/>
                <a:cs typeface="Arial"/>
                <a:sym typeface="Arial"/>
              </a:rPr>
              <a:t>d’adultes</a:t>
            </a:r>
          </a:p>
        </p:txBody>
      </p:sp>
      <p:sp>
        <p:nvSpPr>
          <p:cNvPr id="64" name="ZoneTexte 63">
            <a:extLst>
              <a:ext uri="{FF2B5EF4-FFF2-40B4-BE49-F238E27FC236}">
                <a16:creationId xmlns:a16="http://schemas.microsoft.com/office/drawing/2014/main" id="{5FE3A9EC-3C1E-437E-C2AC-12E4AF25474C}"/>
              </a:ext>
            </a:extLst>
          </p:cNvPr>
          <p:cNvSpPr txBox="1"/>
          <p:nvPr/>
        </p:nvSpPr>
        <p:spPr>
          <a:xfrm>
            <a:off x="5285998" y="2119615"/>
            <a:ext cx="1540806" cy="707886"/>
          </a:xfrm>
          <a:prstGeom prst="rect">
            <a:avLst/>
          </a:prstGeom>
          <a:noFill/>
        </p:spPr>
        <p:txBody>
          <a:bodyPr wrap="none" rtlCol="0">
            <a:spAutoFit/>
          </a:bodyPr>
          <a:lstStyle/>
          <a:p>
            <a:pPr algn="ctr">
              <a:buClr>
                <a:srgbClr val="000000"/>
              </a:buClr>
            </a:pPr>
            <a:r>
              <a:rPr lang="fr-FR" sz="2000" kern="0" dirty="0">
                <a:solidFill>
                  <a:srgbClr val="000000"/>
                </a:solidFill>
                <a:latin typeface="Arial"/>
                <a:cs typeface="Arial"/>
                <a:sym typeface="Arial"/>
              </a:rPr>
              <a:t>Trop</a:t>
            </a:r>
          </a:p>
          <a:p>
            <a:pPr algn="ctr">
              <a:buClr>
                <a:srgbClr val="000000"/>
              </a:buClr>
            </a:pPr>
            <a:r>
              <a:rPr lang="fr-FR" sz="2000" kern="0" dirty="0">
                <a:solidFill>
                  <a:srgbClr val="000000"/>
                </a:solidFill>
                <a:latin typeface="Arial"/>
                <a:cs typeface="Arial"/>
                <a:sym typeface="Arial"/>
              </a:rPr>
              <a:t>de juvéniles</a:t>
            </a:r>
          </a:p>
        </p:txBody>
      </p:sp>
      <p:sp>
        <p:nvSpPr>
          <p:cNvPr id="65" name="ZoneTexte 64">
            <a:extLst>
              <a:ext uri="{FF2B5EF4-FFF2-40B4-BE49-F238E27FC236}">
                <a16:creationId xmlns:a16="http://schemas.microsoft.com/office/drawing/2014/main" id="{B6A9DF0F-753F-56B2-390B-91D8B4060096}"/>
              </a:ext>
            </a:extLst>
          </p:cNvPr>
          <p:cNvSpPr txBox="1"/>
          <p:nvPr/>
        </p:nvSpPr>
        <p:spPr>
          <a:xfrm>
            <a:off x="7730131" y="2105003"/>
            <a:ext cx="2922596" cy="707886"/>
          </a:xfrm>
          <a:prstGeom prst="rect">
            <a:avLst/>
          </a:prstGeom>
          <a:noFill/>
        </p:spPr>
        <p:txBody>
          <a:bodyPr wrap="none" rtlCol="0">
            <a:spAutoFit/>
          </a:bodyPr>
          <a:lstStyle/>
          <a:p>
            <a:pPr algn="ctr">
              <a:buClr>
                <a:srgbClr val="000000"/>
              </a:buClr>
            </a:pPr>
            <a:r>
              <a:rPr lang="fr-FR" sz="2000" kern="0" dirty="0">
                <a:solidFill>
                  <a:srgbClr val="000000"/>
                </a:solidFill>
                <a:latin typeface="Arial"/>
                <a:cs typeface="Arial"/>
                <a:sym typeface="Arial"/>
              </a:rPr>
              <a:t>Trop</a:t>
            </a:r>
          </a:p>
          <a:p>
            <a:pPr algn="ctr">
              <a:buClr>
                <a:srgbClr val="000000"/>
              </a:buClr>
            </a:pPr>
            <a:r>
              <a:rPr lang="fr-FR" sz="2000" kern="0" dirty="0">
                <a:solidFill>
                  <a:srgbClr val="000000"/>
                </a:solidFill>
                <a:latin typeface="Arial"/>
                <a:cs typeface="Arial"/>
                <a:sym typeface="Arial"/>
              </a:rPr>
              <a:t>d’adultes et de juvéniles</a:t>
            </a:r>
          </a:p>
        </p:txBody>
      </p:sp>
    </p:spTree>
    <p:extLst>
      <p:ext uri="{BB962C8B-B14F-4D97-AF65-F5344CB8AC3E}">
        <p14:creationId xmlns:p14="http://schemas.microsoft.com/office/powerpoint/2010/main" val="75428506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6DA34-2B07-2FC1-97AA-486ADB43F640}"/>
            </a:ext>
          </a:extLst>
        </p:cNvPr>
        <p:cNvGrpSpPr/>
        <p:nvPr/>
      </p:nvGrpSpPr>
      <p:grpSpPr>
        <a:xfrm>
          <a:off x="0" y="0"/>
          <a:ext cx="0" cy="0"/>
          <a:chOff x="0" y="0"/>
          <a:chExt cx="0" cy="0"/>
        </a:xfrm>
      </p:grpSpPr>
      <p:sp>
        <p:nvSpPr>
          <p:cNvPr id="6" name="Title 26">
            <a:extLst>
              <a:ext uri="{FF2B5EF4-FFF2-40B4-BE49-F238E27FC236}">
                <a16:creationId xmlns:a16="http://schemas.microsoft.com/office/drawing/2014/main" id="{ED1B5E89-31A0-2C3B-87CD-C5C14BAA3136}"/>
              </a:ext>
            </a:extLst>
          </p:cNvPr>
          <p:cNvSpPr txBox="1">
            <a:spLocks/>
          </p:cNvSpPr>
          <p:nvPr/>
        </p:nvSpPr>
        <p:spPr>
          <a:xfrm>
            <a:off x="1981200" y="228600"/>
            <a:ext cx="5943600" cy="762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1" kern="1200">
                <a:solidFill>
                  <a:srgbClr val="FFFFFF"/>
                </a:solidFill>
                <a:latin typeface="Arial"/>
                <a:ea typeface="+mj-ea"/>
                <a:cs typeface="Arial"/>
              </a:defRPr>
            </a:lvl1pPr>
          </a:lstStyle>
          <a:p>
            <a:pPr>
              <a:lnSpc>
                <a:spcPct val="110000"/>
              </a:lnSpc>
              <a:buClr>
                <a:srgbClr val="000000"/>
              </a:buClr>
            </a:pPr>
            <a:r>
              <a:rPr lang="fr-FR" sz="2200" dirty="0">
                <a:sym typeface="Arial"/>
              </a:rPr>
              <a:t>Quelles captures pour une exploitation durable ?</a:t>
            </a:r>
            <a:endParaRPr lang="en-US" sz="2200" dirty="0">
              <a:sym typeface="Arial"/>
            </a:endParaRPr>
          </a:p>
        </p:txBody>
      </p:sp>
      <p:sp>
        <p:nvSpPr>
          <p:cNvPr id="11" name="ZoneTexte 10">
            <a:extLst>
              <a:ext uri="{FF2B5EF4-FFF2-40B4-BE49-F238E27FC236}">
                <a16:creationId xmlns:a16="http://schemas.microsoft.com/office/drawing/2014/main" id="{315D0A73-E377-132D-8CE0-69F5A4310B5F}"/>
              </a:ext>
            </a:extLst>
          </p:cNvPr>
          <p:cNvSpPr txBox="1"/>
          <p:nvPr/>
        </p:nvSpPr>
        <p:spPr>
          <a:xfrm>
            <a:off x="7188798" y="1940429"/>
            <a:ext cx="3193093" cy="1292662"/>
          </a:xfrm>
          <a:prstGeom prst="rect">
            <a:avLst/>
          </a:prstGeom>
          <a:noFill/>
        </p:spPr>
        <p:txBody>
          <a:bodyPr wrap="square" rtlCol="0">
            <a:spAutoFit/>
          </a:bodyPr>
          <a:lstStyle/>
          <a:p>
            <a:pPr>
              <a:buClr>
                <a:srgbClr val="000000"/>
              </a:buClr>
            </a:pPr>
            <a:r>
              <a:rPr lang="fr-FR" kern="0" dirty="0">
                <a:solidFill>
                  <a:srgbClr val="000000"/>
                </a:solidFill>
                <a:latin typeface="Arial"/>
                <a:cs typeface="Arial"/>
                <a:sym typeface="Arial"/>
              </a:rPr>
              <a:t>La pêche doit respecter la </a:t>
            </a:r>
            <a:r>
              <a:rPr lang="fr-FR" sz="2400" kern="0" dirty="0">
                <a:solidFill>
                  <a:srgbClr val="000000"/>
                </a:solidFill>
                <a:latin typeface="Arial"/>
                <a:cs typeface="Arial"/>
                <a:sym typeface="Arial"/>
              </a:rPr>
              <a:t>structure</a:t>
            </a:r>
            <a:r>
              <a:rPr lang="fr-FR" kern="0" dirty="0">
                <a:solidFill>
                  <a:srgbClr val="000000"/>
                </a:solidFill>
                <a:latin typeface="Arial"/>
                <a:cs typeface="Arial"/>
                <a:sym typeface="Arial"/>
              </a:rPr>
              <a:t> de l’écosystème</a:t>
            </a:r>
          </a:p>
          <a:p>
            <a:pPr>
              <a:buClr>
                <a:srgbClr val="000000"/>
              </a:buClr>
            </a:pPr>
            <a:r>
              <a:rPr lang="fr-FR" i="1" kern="0" dirty="0">
                <a:solidFill>
                  <a:srgbClr val="000000"/>
                </a:solidFill>
                <a:latin typeface="Arial"/>
                <a:cs typeface="Arial"/>
                <a:sym typeface="Arial"/>
              </a:rPr>
              <a:t>(Convention pour la Diversité Biologique CBD)</a:t>
            </a:r>
          </a:p>
        </p:txBody>
      </p:sp>
      <p:sp>
        <p:nvSpPr>
          <p:cNvPr id="12" name="ZoneTexte 11">
            <a:extLst>
              <a:ext uri="{FF2B5EF4-FFF2-40B4-BE49-F238E27FC236}">
                <a16:creationId xmlns:a16="http://schemas.microsoft.com/office/drawing/2014/main" id="{BCA3BA89-C375-C1BD-823F-B9E7F4FC84A1}"/>
              </a:ext>
            </a:extLst>
          </p:cNvPr>
          <p:cNvSpPr txBox="1"/>
          <p:nvPr/>
        </p:nvSpPr>
        <p:spPr>
          <a:xfrm>
            <a:off x="1939736" y="950731"/>
            <a:ext cx="5410455" cy="400110"/>
          </a:xfrm>
          <a:prstGeom prst="rect">
            <a:avLst/>
          </a:prstGeom>
          <a:noFill/>
        </p:spPr>
        <p:txBody>
          <a:bodyPr wrap="none" rtlCol="0">
            <a:spAutoFit/>
          </a:bodyPr>
          <a:lstStyle/>
          <a:p>
            <a:pPr>
              <a:buClr>
                <a:srgbClr val="000000"/>
              </a:buClr>
            </a:pPr>
            <a:r>
              <a:rPr lang="fr-FR" sz="2000" kern="0" dirty="0">
                <a:solidFill>
                  <a:srgbClr val="000000"/>
                </a:solidFill>
                <a:latin typeface="Arial"/>
                <a:cs typeface="Arial"/>
                <a:sym typeface="Arial"/>
              </a:rPr>
              <a:t>La nature produit plus de petits que de grands</a:t>
            </a:r>
          </a:p>
        </p:txBody>
      </p:sp>
      <p:sp>
        <p:nvSpPr>
          <p:cNvPr id="32" name="ZoneTexte 31">
            <a:extLst>
              <a:ext uri="{FF2B5EF4-FFF2-40B4-BE49-F238E27FC236}">
                <a16:creationId xmlns:a16="http://schemas.microsoft.com/office/drawing/2014/main" id="{66B2602C-E941-4B59-F38C-8FFC88A00CC5}"/>
              </a:ext>
            </a:extLst>
          </p:cNvPr>
          <p:cNvSpPr txBox="1"/>
          <p:nvPr/>
        </p:nvSpPr>
        <p:spPr>
          <a:xfrm>
            <a:off x="7215845" y="3926764"/>
            <a:ext cx="3193093" cy="1015663"/>
          </a:xfrm>
          <a:prstGeom prst="rect">
            <a:avLst/>
          </a:prstGeom>
          <a:noFill/>
        </p:spPr>
        <p:txBody>
          <a:bodyPr wrap="square" rtlCol="0">
            <a:spAutoFit/>
          </a:bodyPr>
          <a:lstStyle/>
          <a:p>
            <a:pPr>
              <a:buClr>
                <a:srgbClr val="000000"/>
              </a:buClr>
            </a:pPr>
            <a:r>
              <a:rPr lang="fr-FR" kern="0" dirty="0">
                <a:solidFill>
                  <a:srgbClr val="0096FF"/>
                </a:solidFill>
                <a:latin typeface="Arial"/>
                <a:cs typeface="Arial"/>
                <a:sym typeface="Arial"/>
              </a:rPr>
              <a:t>La pêche doit prélever</a:t>
            </a:r>
          </a:p>
          <a:p>
            <a:pPr>
              <a:buClr>
                <a:srgbClr val="000000"/>
              </a:buClr>
            </a:pPr>
            <a:r>
              <a:rPr lang="fr-FR" sz="2400" kern="0" dirty="0">
                <a:solidFill>
                  <a:srgbClr val="0096FF"/>
                </a:solidFill>
                <a:latin typeface="Arial"/>
                <a:cs typeface="Arial"/>
                <a:sym typeface="Arial"/>
              </a:rPr>
              <a:t>plus de petits</a:t>
            </a:r>
            <a:endParaRPr lang="fr-FR" kern="0" dirty="0">
              <a:solidFill>
                <a:srgbClr val="0096FF"/>
              </a:solidFill>
              <a:latin typeface="Arial"/>
              <a:cs typeface="Arial"/>
              <a:sym typeface="Arial"/>
            </a:endParaRPr>
          </a:p>
          <a:p>
            <a:pPr>
              <a:buClr>
                <a:srgbClr val="000000"/>
              </a:buClr>
            </a:pPr>
            <a:r>
              <a:rPr lang="fr-FR" kern="0" dirty="0">
                <a:solidFill>
                  <a:srgbClr val="0096FF"/>
                </a:solidFill>
                <a:latin typeface="Arial"/>
                <a:cs typeface="Arial"/>
                <a:sym typeface="Arial"/>
              </a:rPr>
              <a:t>que de grands</a:t>
            </a:r>
          </a:p>
        </p:txBody>
      </p:sp>
      <p:pic>
        <p:nvPicPr>
          <p:cNvPr id="10" name="Picture 11" descr="Chart&#10;&#10;Description automatically generated">
            <a:extLst>
              <a:ext uri="{FF2B5EF4-FFF2-40B4-BE49-F238E27FC236}">
                <a16:creationId xmlns:a16="http://schemas.microsoft.com/office/drawing/2014/main" id="{AF2BF00A-0DCA-F3F8-F73D-08609777CDB2}"/>
              </a:ext>
            </a:extLst>
          </p:cNvPr>
          <p:cNvPicPr>
            <a:picLocks noChangeAspect="1"/>
          </p:cNvPicPr>
          <p:nvPr/>
        </p:nvPicPr>
        <p:blipFill rotWithShape="1">
          <a:blip r:embed="rId2" cstate="screen">
            <a:extLst>
              <a:ext uri="{BEBA8EAE-BF5A-486C-A8C5-ECC9F3942E4B}">
                <a14:imgProps xmlns:a14="http://schemas.microsoft.com/office/drawing/2010/main">
                  <a14:imgLayer r:embed="rId3">
                    <a14:imgEffect>
                      <a14:sharpenSoften amount="46000"/>
                    </a14:imgEffect>
                    <a14:imgEffect>
                      <a14:saturation sat="59000"/>
                    </a14:imgEffect>
                    <a14:imgEffect>
                      <a14:brightnessContrast bright="14000" contrast="17000"/>
                    </a14:imgEffect>
                  </a14:imgLayer>
                </a14:imgProps>
              </a:ext>
              <a:ext uri="{28A0092B-C50C-407E-A947-70E740481C1C}">
                <a14:useLocalDpi xmlns:a14="http://schemas.microsoft.com/office/drawing/2010/main"/>
              </a:ext>
            </a:extLst>
          </a:blip>
          <a:srcRect/>
          <a:stretch/>
        </p:blipFill>
        <p:spPr>
          <a:xfrm>
            <a:off x="1810110" y="1692996"/>
            <a:ext cx="4904076" cy="4419807"/>
          </a:xfrm>
          <a:prstGeom prst="rect">
            <a:avLst/>
          </a:prstGeom>
        </p:spPr>
      </p:pic>
    </p:spTree>
    <p:extLst>
      <p:ext uri="{BB962C8B-B14F-4D97-AF65-F5344CB8AC3E}">
        <p14:creationId xmlns:p14="http://schemas.microsoft.com/office/powerpoint/2010/main" val="300121011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5B800A77-E08D-48B3-6DDB-21A610AB6FD6}"/>
              </a:ext>
            </a:extLst>
          </p:cNvPr>
          <p:cNvSpPr txBox="1">
            <a:spLocks noGrp="1"/>
          </p:cNvSpPr>
          <p:nvPr>
            <p:ph type="title"/>
          </p:nvPr>
        </p:nvSpPr>
        <p:spPr>
          <a:xfrm>
            <a:off x="1981200" y="877059"/>
            <a:ext cx="8229600" cy="1200288"/>
          </a:xfrm>
          <a:prstGeom prst="rect">
            <a:avLst/>
          </a:prstGeom>
          <a:noFill/>
        </p:spPr>
        <p:txBody>
          <a:bodyPr wrap="square" rtlCol="0">
            <a:spAutoFit/>
          </a:bodyPr>
          <a:lstStyle/>
          <a:p>
            <a:pPr algn="ctr"/>
            <a:r>
              <a:rPr lang="fr-FR" sz="2400" dirty="0"/>
              <a:t>Quels efforts de pêche, répartis entre pêcheries, faut-il</a:t>
            </a:r>
          </a:p>
          <a:p>
            <a:pPr algn="ctr"/>
            <a:r>
              <a:rPr lang="fr-FR" sz="2400" dirty="0"/>
              <a:t>pour atteindre un bon équilibre de structure de tailles</a:t>
            </a:r>
          </a:p>
          <a:p>
            <a:pPr algn="ctr"/>
            <a:r>
              <a:rPr lang="fr-FR" sz="2400" dirty="0"/>
              <a:t>dans 20 ans ?</a:t>
            </a:r>
          </a:p>
        </p:txBody>
      </p:sp>
      <p:pic>
        <p:nvPicPr>
          <p:cNvPr id="5" name="Image 4" descr="DPP_221734.JPG">
            <a:extLst>
              <a:ext uri="{FF2B5EF4-FFF2-40B4-BE49-F238E27FC236}">
                <a16:creationId xmlns:a16="http://schemas.microsoft.com/office/drawing/2014/main" id="{B04244AE-2B22-854A-11E3-46BE7F184C68}"/>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891048" y="2781120"/>
            <a:ext cx="4497394" cy="2589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Connecteur droit 6">
            <a:extLst>
              <a:ext uri="{FF2B5EF4-FFF2-40B4-BE49-F238E27FC236}">
                <a16:creationId xmlns:a16="http://schemas.microsoft.com/office/drawing/2014/main" id="{B74E2757-85D8-0B69-F800-763E5A889394}"/>
              </a:ext>
            </a:extLst>
          </p:cNvPr>
          <p:cNvCxnSpPr>
            <a:cxnSpLocks/>
          </p:cNvCxnSpPr>
          <p:nvPr/>
        </p:nvCxnSpPr>
        <p:spPr>
          <a:xfrm>
            <a:off x="7229341" y="2987899"/>
            <a:ext cx="0" cy="1963242"/>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Connecteur droit 8">
            <a:extLst>
              <a:ext uri="{FF2B5EF4-FFF2-40B4-BE49-F238E27FC236}">
                <a16:creationId xmlns:a16="http://schemas.microsoft.com/office/drawing/2014/main" id="{D05AE0D1-7024-DC68-9E5B-C8C3C5F2AC7D}"/>
              </a:ext>
            </a:extLst>
          </p:cNvPr>
          <p:cNvCxnSpPr>
            <a:cxnSpLocks/>
          </p:cNvCxnSpPr>
          <p:nvPr/>
        </p:nvCxnSpPr>
        <p:spPr>
          <a:xfrm flipH="1">
            <a:off x="7229342" y="4951141"/>
            <a:ext cx="298145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32979714-D95C-FECB-B77E-01FCBF8DD1C8}"/>
              </a:ext>
            </a:extLst>
          </p:cNvPr>
          <p:cNvCxnSpPr>
            <a:cxnSpLocks/>
          </p:cNvCxnSpPr>
          <p:nvPr/>
        </p:nvCxnSpPr>
        <p:spPr>
          <a:xfrm>
            <a:off x="7481919" y="3287123"/>
            <a:ext cx="2505674" cy="1364794"/>
          </a:xfrm>
          <a:prstGeom prst="line">
            <a:avLst/>
          </a:prstGeom>
          <a:ln w="34925"/>
        </p:spPr>
        <p:style>
          <a:lnRef idx="1">
            <a:schemeClr val="accent2"/>
          </a:lnRef>
          <a:fillRef idx="0">
            <a:schemeClr val="accent2"/>
          </a:fillRef>
          <a:effectRef idx="0">
            <a:schemeClr val="accent2"/>
          </a:effectRef>
          <a:fontRef idx="minor">
            <a:schemeClr val="tx1"/>
          </a:fontRef>
        </p:style>
      </p:cxnSp>
      <p:sp>
        <p:nvSpPr>
          <p:cNvPr id="14" name="ZoneTexte 13">
            <a:extLst>
              <a:ext uri="{FF2B5EF4-FFF2-40B4-BE49-F238E27FC236}">
                <a16:creationId xmlns:a16="http://schemas.microsoft.com/office/drawing/2014/main" id="{DC59DBAE-4138-B34A-664A-E7DCC3A13C28}"/>
              </a:ext>
            </a:extLst>
          </p:cNvPr>
          <p:cNvSpPr txBox="1"/>
          <p:nvPr/>
        </p:nvSpPr>
        <p:spPr>
          <a:xfrm rot="16200000">
            <a:off x="5802858" y="3747082"/>
            <a:ext cx="2292615" cy="307777"/>
          </a:xfrm>
          <a:prstGeom prst="rect">
            <a:avLst/>
          </a:prstGeom>
          <a:noFill/>
        </p:spPr>
        <p:txBody>
          <a:bodyPr wrap="none" rtlCol="0">
            <a:spAutoFit/>
          </a:bodyPr>
          <a:lstStyle/>
          <a:p>
            <a:pPr>
              <a:buClr>
                <a:srgbClr val="000000"/>
              </a:buClr>
            </a:pPr>
            <a:r>
              <a:rPr lang="fr-FR" sz="1400" kern="0" dirty="0">
                <a:solidFill>
                  <a:srgbClr val="000000"/>
                </a:solidFill>
                <a:latin typeface="Arial"/>
                <a:cs typeface="Arial"/>
                <a:sym typeface="Arial"/>
              </a:rPr>
              <a:t>Log (Nombre de poissons)</a:t>
            </a:r>
          </a:p>
        </p:txBody>
      </p:sp>
      <p:sp>
        <p:nvSpPr>
          <p:cNvPr id="15" name="ZoneTexte 14">
            <a:extLst>
              <a:ext uri="{FF2B5EF4-FFF2-40B4-BE49-F238E27FC236}">
                <a16:creationId xmlns:a16="http://schemas.microsoft.com/office/drawing/2014/main" id="{27ACCA3C-31DD-0407-D246-D83A470EF670}"/>
              </a:ext>
            </a:extLst>
          </p:cNvPr>
          <p:cNvSpPr txBox="1"/>
          <p:nvPr/>
        </p:nvSpPr>
        <p:spPr>
          <a:xfrm>
            <a:off x="7709794" y="5047278"/>
            <a:ext cx="2501006" cy="307777"/>
          </a:xfrm>
          <a:prstGeom prst="rect">
            <a:avLst/>
          </a:prstGeom>
          <a:noFill/>
        </p:spPr>
        <p:txBody>
          <a:bodyPr wrap="none" rtlCol="0">
            <a:spAutoFit/>
          </a:bodyPr>
          <a:lstStyle/>
          <a:p>
            <a:pPr>
              <a:buClr>
                <a:srgbClr val="000000"/>
              </a:buClr>
            </a:pPr>
            <a:r>
              <a:rPr lang="fr-FR" sz="1400" kern="0" dirty="0">
                <a:solidFill>
                  <a:srgbClr val="000000"/>
                </a:solidFill>
                <a:latin typeface="Arial"/>
                <a:cs typeface="Arial"/>
                <a:sym typeface="Arial"/>
              </a:rPr>
              <a:t>Log (Longueur des poissons)</a:t>
            </a:r>
          </a:p>
        </p:txBody>
      </p:sp>
    </p:spTree>
    <p:extLst>
      <p:ext uri="{BB962C8B-B14F-4D97-AF65-F5344CB8AC3E}">
        <p14:creationId xmlns:p14="http://schemas.microsoft.com/office/powerpoint/2010/main" val="7145454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A47981-5BF6-BFAF-F8AC-0602FBBA04D4}"/>
            </a:ext>
          </a:extLst>
        </p:cNvPr>
        <p:cNvGrpSpPr/>
        <p:nvPr/>
      </p:nvGrpSpPr>
      <p:grpSpPr>
        <a:xfrm>
          <a:off x="0" y="0"/>
          <a:ext cx="0" cy="0"/>
          <a:chOff x="0" y="0"/>
          <a:chExt cx="0" cy="0"/>
        </a:xfrm>
      </p:grpSpPr>
      <p:sp>
        <p:nvSpPr>
          <p:cNvPr id="6" name="Title 26">
            <a:extLst>
              <a:ext uri="{FF2B5EF4-FFF2-40B4-BE49-F238E27FC236}">
                <a16:creationId xmlns:a16="http://schemas.microsoft.com/office/drawing/2014/main" id="{5F7906EE-4CD8-76F6-9565-7D93A066DC71}"/>
              </a:ext>
            </a:extLst>
          </p:cNvPr>
          <p:cNvSpPr txBox="1">
            <a:spLocks/>
          </p:cNvSpPr>
          <p:nvPr/>
        </p:nvSpPr>
        <p:spPr>
          <a:xfrm>
            <a:off x="1981200" y="228600"/>
            <a:ext cx="5943600" cy="762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1" kern="1200">
                <a:solidFill>
                  <a:srgbClr val="FFFFFF"/>
                </a:solidFill>
                <a:latin typeface="Arial"/>
                <a:ea typeface="+mj-ea"/>
                <a:cs typeface="Arial"/>
              </a:defRPr>
            </a:lvl1pPr>
          </a:lstStyle>
          <a:p>
            <a:pPr>
              <a:lnSpc>
                <a:spcPct val="110000"/>
              </a:lnSpc>
              <a:buClr>
                <a:srgbClr val="000000"/>
              </a:buClr>
            </a:pPr>
            <a:r>
              <a:rPr lang="fr-FR" sz="2200" dirty="0">
                <a:sym typeface="Arial"/>
              </a:rPr>
              <a:t>Quelles captures pour une exploitation durable ?</a:t>
            </a:r>
            <a:endParaRPr lang="en-US" sz="2200" dirty="0">
              <a:sym typeface="Arial"/>
            </a:endParaRPr>
          </a:p>
        </p:txBody>
      </p:sp>
      <p:sp>
        <p:nvSpPr>
          <p:cNvPr id="13" name="Rectangle 12">
            <a:extLst>
              <a:ext uri="{FF2B5EF4-FFF2-40B4-BE49-F238E27FC236}">
                <a16:creationId xmlns:a16="http://schemas.microsoft.com/office/drawing/2014/main" id="{B412F147-03D3-9126-D7B9-62696B4C4AAB}"/>
              </a:ext>
            </a:extLst>
          </p:cNvPr>
          <p:cNvSpPr/>
          <p:nvPr/>
        </p:nvSpPr>
        <p:spPr>
          <a:xfrm>
            <a:off x="1524000" y="2419081"/>
            <a:ext cx="9144000" cy="2133600"/>
          </a:xfrm>
          <a:prstGeom prst="rect">
            <a:avLst/>
          </a:prstGeom>
          <a:solidFill>
            <a:schemeClr val="accent5"/>
          </a:solidFill>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buClr>
                <a:srgbClr val="000000"/>
              </a:buClr>
            </a:pPr>
            <a:endParaRPr lang="fr-FR" sz="1400" kern="0" dirty="0">
              <a:solidFill>
                <a:srgbClr val="FFFFFF"/>
              </a:solidFill>
              <a:latin typeface="Arial"/>
              <a:sym typeface="Arial"/>
            </a:endParaRPr>
          </a:p>
        </p:txBody>
      </p:sp>
      <p:pic>
        <p:nvPicPr>
          <p:cNvPr id="14" name="Picture 9" descr="YFT col 2">
            <a:extLst>
              <a:ext uri="{FF2B5EF4-FFF2-40B4-BE49-F238E27FC236}">
                <a16:creationId xmlns:a16="http://schemas.microsoft.com/office/drawing/2014/main" id="{4183C36C-0F33-3FFF-0A7F-F934240B7956}"/>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851306" y="3299179"/>
            <a:ext cx="1413471"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9" descr="YFT col 2">
            <a:extLst>
              <a:ext uri="{FF2B5EF4-FFF2-40B4-BE49-F238E27FC236}">
                <a16:creationId xmlns:a16="http://schemas.microsoft.com/office/drawing/2014/main" id="{D013CCEA-FBC4-E213-EC88-1A500E869092}"/>
              </a:ext>
            </a:extLst>
          </p:cNvPr>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5389265" y="3703504"/>
            <a:ext cx="1413471" cy="677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9" descr="YFT col 2">
            <a:extLst>
              <a:ext uri="{FF2B5EF4-FFF2-40B4-BE49-F238E27FC236}">
                <a16:creationId xmlns:a16="http://schemas.microsoft.com/office/drawing/2014/main" id="{B6905F9A-BEDD-E0DE-274A-9281F874652B}"/>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257801" y="2821758"/>
            <a:ext cx="1128793"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9" descr="YFT col 2">
            <a:extLst>
              <a:ext uri="{FF2B5EF4-FFF2-40B4-BE49-F238E27FC236}">
                <a16:creationId xmlns:a16="http://schemas.microsoft.com/office/drawing/2014/main" id="{EA049E4F-0E20-5876-CEFC-0382A9318BA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252663" y="3068901"/>
            <a:ext cx="1128793"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9" descr="YFT col 2">
            <a:extLst>
              <a:ext uri="{FF2B5EF4-FFF2-40B4-BE49-F238E27FC236}">
                <a16:creationId xmlns:a16="http://schemas.microsoft.com/office/drawing/2014/main" id="{78C510FE-085E-0D18-7CFE-8B069983C232}"/>
              </a:ext>
            </a:extLst>
          </p:cNvPr>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135984" y="2913371"/>
            <a:ext cx="1128793" cy="54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 name="Picture 7" descr="SKJ col FAO">
            <a:extLst>
              <a:ext uri="{FF2B5EF4-FFF2-40B4-BE49-F238E27FC236}">
                <a16:creationId xmlns:a16="http://schemas.microsoft.com/office/drawing/2014/main" id="{F3444CEB-1169-666B-06D4-3FF05D432BD4}"/>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308681" y="2821758"/>
            <a:ext cx="848157" cy="390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7" descr="SKJ col FAO">
            <a:extLst>
              <a:ext uri="{FF2B5EF4-FFF2-40B4-BE49-F238E27FC236}">
                <a16:creationId xmlns:a16="http://schemas.microsoft.com/office/drawing/2014/main" id="{C8952A40-22BC-7019-7CFB-CD0C3FCDB987}"/>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910254" y="2996091"/>
            <a:ext cx="848157" cy="390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7" descr="SKJ col FAO">
            <a:extLst>
              <a:ext uri="{FF2B5EF4-FFF2-40B4-BE49-F238E27FC236}">
                <a16:creationId xmlns:a16="http://schemas.microsoft.com/office/drawing/2014/main" id="{EF567900-10ED-7DEF-325D-6B88B1825A9D}"/>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356190" y="3149421"/>
            <a:ext cx="848157" cy="390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7" descr="SKJ col FAO">
            <a:extLst>
              <a:ext uri="{FF2B5EF4-FFF2-40B4-BE49-F238E27FC236}">
                <a16:creationId xmlns:a16="http://schemas.microsoft.com/office/drawing/2014/main" id="{CF46BBDA-274E-9E3D-C5A3-EA58BA96BFFD}"/>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956269" y="3299179"/>
            <a:ext cx="848157" cy="390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7" descr="SKJ col FAO">
            <a:extLst>
              <a:ext uri="{FF2B5EF4-FFF2-40B4-BE49-F238E27FC236}">
                <a16:creationId xmlns:a16="http://schemas.microsoft.com/office/drawing/2014/main" id="{C7033FF7-685B-F5BA-5850-48FB54E76AF9}"/>
              </a:ext>
            </a:extLst>
          </p:cNvPr>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2163132" y="3495700"/>
            <a:ext cx="848157" cy="390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Image 64" descr="silky_shark1.gif">
            <a:extLst>
              <a:ext uri="{FF2B5EF4-FFF2-40B4-BE49-F238E27FC236}">
                <a16:creationId xmlns:a16="http://schemas.microsoft.com/office/drawing/2014/main" id="{8AD6F453-07F0-EB29-74B1-78CF2EAD42EB}"/>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8686956" y="2869288"/>
            <a:ext cx="1671638" cy="719138"/>
          </a:xfrm>
          <a:prstGeom prst="rect">
            <a:avLst/>
          </a:prstGeom>
          <a:noFill/>
          <a:ln w="9525">
            <a:noFill/>
            <a:miter lim="800000"/>
            <a:headEnd/>
            <a:tailEnd/>
          </a:ln>
        </p:spPr>
      </p:pic>
      <p:pic>
        <p:nvPicPr>
          <p:cNvPr id="26" name="Image 69" descr="coryphene.gif">
            <a:extLst>
              <a:ext uri="{FF2B5EF4-FFF2-40B4-BE49-F238E27FC236}">
                <a16:creationId xmlns:a16="http://schemas.microsoft.com/office/drawing/2014/main" id="{D2EE4FFF-D8BA-1EE2-D4E4-CA565B6142F7}"/>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8686957" y="3733746"/>
            <a:ext cx="1374775" cy="463550"/>
          </a:xfrm>
          <a:prstGeom prst="rect">
            <a:avLst/>
          </a:prstGeom>
          <a:noFill/>
          <a:ln w="9525">
            <a:noFill/>
            <a:miter lim="800000"/>
            <a:headEnd/>
            <a:tailEnd/>
          </a:ln>
        </p:spPr>
      </p:pic>
      <p:pic>
        <p:nvPicPr>
          <p:cNvPr id="27" name="Image 68" descr="rainbow runner.gif">
            <a:extLst>
              <a:ext uri="{FF2B5EF4-FFF2-40B4-BE49-F238E27FC236}">
                <a16:creationId xmlns:a16="http://schemas.microsoft.com/office/drawing/2014/main" id="{8652348A-B7DA-BAEB-B0E8-58534A960D21}"/>
              </a:ext>
            </a:extLst>
          </p:cNvPr>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bwMode="auto">
          <a:xfrm>
            <a:off x="8290021" y="3448566"/>
            <a:ext cx="1119188" cy="358775"/>
          </a:xfrm>
          <a:prstGeom prst="rect">
            <a:avLst/>
          </a:prstGeom>
          <a:noFill/>
          <a:ln w="9525">
            <a:noFill/>
            <a:miter lim="800000"/>
            <a:headEnd/>
            <a:tailEnd/>
          </a:ln>
        </p:spPr>
      </p:pic>
      <p:sp>
        <p:nvSpPr>
          <p:cNvPr id="30" name="ZoneTexte 29">
            <a:extLst>
              <a:ext uri="{FF2B5EF4-FFF2-40B4-BE49-F238E27FC236}">
                <a16:creationId xmlns:a16="http://schemas.microsoft.com/office/drawing/2014/main" id="{397E3C3D-324F-E5BA-278B-A5110B6C1BD9}"/>
              </a:ext>
            </a:extLst>
          </p:cNvPr>
          <p:cNvSpPr txBox="1"/>
          <p:nvPr/>
        </p:nvSpPr>
        <p:spPr>
          <a:xfrm>
            <a:off x="3193500" y="1752823"/>
            <a:ext cx="1282723" cy="400110"/>
          </a:xfrm>
          <a:prstGeom prst="rect">
            <a:avLst/>
          </a:prstGeom>
          <a:noFill/>
        </p:spPr>
        <p:txBody>
          <a:bodyPr wrap="none" rtlCol="0">
            <a:spAutoFit/>
          </a:bodyPr>
          <a:lstStyle/>
          <a:p>
            <a:pPr>
              <a:buClr>
                <a:srgbClr val="000000"/>
              </a:buClr>
            </a:pPr>
            <a:r>
              <a:rPr lang="fr-FR" sz="2000" kern="0" dirty="0">
                <a:solidFill>
                  <a:srgbClr val="0096FF"/>
                </a:solidFill>
                <a:latin typeface="Arial"/>
                <a:cs typeface="Arial"/>
                <a:sym typeface="Arial"/>
              </a:rPr>
              <a:t>Senneurs</a:t>
            </a:r>
          </a:p>
        </p:txBody>
      </p:sp>
      <p:sp>
        <p:nvSpPr>
          <p:cNvPr id="31" name="ZoneTexte 30">
            <a:extLst>
              <a:ext uri="{FF2B5EF4-FFF2-40B4-BE49-F238E27FC236}">
                <a16:creationId xmlns:a16="http://schemas.microsoft.com/office/drawing/2014/main" id="{5B9A08AC-1E80-0A12-24DE-3089B284426D}"/>
              </a:ext>
            </a:extLst>
          </p:cNvPr>
          <p:cNvSpPr txBox="1"/>
          <p:nvPr/>
        </p:nvSpPr>
        <p:spPr>
          <a:xfrm>
            <a:off x="4947010" y="1752823"/>
            <a:ext cx="1483098" cy="400110"/>
          </a:xfrm>
          <a:prstGeom prst="rect">
            <a:avLst/>
          </a:prstGeom>
          <a:noFill/>
        </p:spPr>
        <p:txBody>
          <a:bodyPr wrap="none" rtlCol="0">
            <a:spAutoFit/>
          </a:bodyPr>
          <a:lstStyle/>
          <a:p>
            <a:pPr>
              <a:buClr>
                <a:srgbClr val="000000"/>
              </a:buClr>
            </a:pPr>
            <a:r>
              <a:rPr lang="fr-FR" sz="2000" kern="0" dirty="0">
                <a:solidFill>
                  <a:srgbClr val="000000"/>
                </a:solidFill>
                <a:latin typeface="Arial"/>
                <a:cs typeface="Arial"/>
                <a:sym typeface="Arial"/>
              </a:rPr>
              <a:t>Palangriers</a:t>
            </a:r>
          </a:p>
        </p:txBody>
      </p:sp>
      <p:sp>
        <p:nvSpPr>
          <p:cNvPr id="32" name="ZoneTexte 31">
            <a:extLst>
              <a:ext uri="{FF2B5EF4-FFF2-40B4-BE49-F238E27FC236}">
                <a16:creationId xmlns:a16="http://schemas.microsoft.com/office/drawing/2014/main" id="{29D92C0A-AA1E-06AD-5DE3-A759AE6AD2A6}"/>
              </a:ext>
            </a:extLst>
          </p:cNvPr>
          <p:cNvSpPr txBox="1"/>
          <p:nvPr/>
        </p:nvSpPr>
        <p:spPr>
          <a:xfrm>
            <a:off x="6880057" y="1752823"/>
            <a:ext cx="1297150" cy="400110"/>
          </a:xfrm>
          <a:prstGeom prst="rect">
            <a:avLst/>
          </a:prstGeom>
          <a:noFill/>
        </p:spPr>
        <p:txBody>
          <a:bodyPr wrap="none" rtlCol="0">
            <a:spAutoFit/>
          </a:bodyPr>
          <a:lstStyle/>
          <a:p>
            <a:pPr>
              <a:buClr>
                <a:srgbClr val="000000"/>
              </a:buClr>
            </a:pPr>
            <a:r>
              <a:rPr lang="fr-FR" sz="2000" kern="0" dirty="0">
                <a:solidFill>
                  <a:srgbClr val="000000"/>
                </a:solidFill>
                <a:latin typeface="Arial"/>
                <a:cs typeface="Arial"/>
                <a:sym typeface="Arial"/>
              </a:rPr>
              <a:t>Canneurs</a:t>
            </a:r>
          </a:p>
        </p:txBody>
      </p:sp>
      <p:sp>
        <p:nvSpPr>
          <p:cNvPr id="34" name="ZoneTexte 33">
            <a:extLst>
              <a:ext uri="{FF2B5EF4-FFF2-40B4-BE49-F238E27FC236}">
                <a16:creationId xmlns:a16="http://schemas.microsoft.com/office/drawing/2014/main" id="{93942EDD-12C7-EED5-A1A9-C726BFBA29D6}"/>
              </a:ext>
            </a:extLst>
          </p:cNvPr>
          <p:cNvSpPr txBox="1"/>
          <p:nvPr/>
        </p:nvSpPr>
        <p:spPr>
          <a:xfrm>
            <a:off x="2564396" y="398704"/>
            <a:ext cx="6922087" cy="1015663"/>
          </a:xfrm>
          <a:prstGeom prst="rect">
            <a:avLst/>
          </a:prstGeom>
          <a:noFill/>
        </p:spPr>
        <p:txBody>
          <a:bodyPr wrap="none" rtlCol="0">
            <a:spAutoFit/>
          </a:bodyPr>
          <a:lstStyle/>
          <a:p>
            <a:pPr algn="ctr">
              <a:buClr>
                <a:srgbClr val="000000"/>
              </a:buClr>
            </a:pPr>
            <a:r>
              <a:rPr lang="fr-FR" sz="2000" kern="0" dirty="0">
                <a:solidFill>
                  <a:srgbClr val="000000"/>
                </a:solidFill>
                <a:latin typeface="Arial"/>
                <a:cs typeface="Arial"/>
                <a:sym typeface="Arial"/>
              </a:rPr>
              <a:t>Un stock (espèce) est pêché par plusieurs engins de pêche</a:t>
            </a:r>
          </a:p>
          <a:p>
            <a:pPr algn="ctr">
              <a:buClr>
                <a:srgbClr val="000000"/>
              </a:buClr>
            </a:pPr>
            <a:endParaRPr lang="fr-FR" sz="2000" kern="0" dirty="0">
              <a:solidFill>
                <a:srgbClr val="000000"/>
              </a:solidFill>
              <a:latin typeface="Arial"/>
              <a:cs typeface="Arial"/>
              <a:sym typeface="Arial"/>
            </a:endParaRPr>
          </a:p>
          <a:p>
            <a:pPr algn="ctr">
              <a:buClr>
                <a:srgbClr val="000000"/>
              </a:buClr>
            </a:pPr>
            <a:r>
              <a:rPr lang="fr-FR" sz="2000" kern="0" dirty="0">
                <a:solidFill>
                  <a:srgbClr val="000000"/>
                </a:solidFill>
                <a:latin typeface="Arial"/>
                <a:cs typeface="Arial"/>
                <a:sym typeface="Arial"/>
              </a:rPr>
              <a:t>Un engin de pêche exploite plusieurs stocks (espèces)</a:t>
            </a:r>
          </a:p>
        </p:txBody>
      </p:sp>
      <p:sp>
        <p:nvSpPr>
          <p:cNvPr id="2" name="ZoneTexte 1">
            <a:extLst>
              <a:ext uri="{FF2B5EF4-FFF2-40B4-BE49-F238E27FC236}">
                <a16:creationId xmlns:a16="http://schemas.microsoft.com/office/drawing/2014/main" id="{A778F37C-1033-820D-D1AD-8E2FE7F1D60D}"/>
              </a:ext>
            </a:extLst>
          </p:cNvPr>
          <p:cNvSpPr txBox="1"/>
          <p:nvPr/>
        </p:nvSpPr>
        <p:spPr>
          <a:xfrm>
            <a:off x="2356190" y="4765817"/>
            <a:ext cx="7873929" cy="1200329"/>
          </a:xfrm>
          <a:prstGeom prst="rect">
            <a:avLst/>
          </a:prstGeom>
          <a:noFill/>
        </p:spPr>
        <p:txBody>
          <a:bodyPr wrap="square" rtlCol="0">
            <a:spAutoFit/>
          </a:bodyPr>
          <a:lstStyle/>
          <a:p>
            <a:pPr algn="ctr">
              <a:buClr>
                <a:srgbClr val="000000"/>
              </a:buClr>
            </a:pPr>
            <a:r>
              <a:rPr lang="fr-FR" kern="0" dirty="0">
                <a:solidFill>
                  <a:srgbClr val="000000"/>
                </a:solidFill>
                <a:latin typeface="Arial"/>
                <a:cs typeface="Arial"/>
                <a:sym typeface="Arial"/>
              </a:rPr>
              <a:t>Toutes les pêcheries qui exploitent un même écosystème (mêmes stocks) doivent être gérées,</a:t>
            </a:r>
          </a:p>
          <a:p>
            <a:pPr algn="ctr">
              <a:buClr>
                <a:srgbClr val="000000"/>
              </a:buClr>
            </a:pPr>
            <a:r>
              <a:rPr lang="fr-FR" kern="0" dirty="0">
                <a:solidFill>
                  <a:srgbClr val="000000"/>
                </a:solidFill>
                <a:latin typeface="Arial"/>
                <a:cs typeface="Arial"/>
                <a:sym typeface="Arial"/>
              </a:rPr>
              <a:t>en prenant en compte les diagrammes d’exploitation (espèces, tailles) de chaque pêcherie</a:t>
            </a:r>
          </a:p>
        </p:txBody>
      </p:sp>
      <p:cxnSp>
        <p:nvCxnSpPr>
          <p:cNvPr id="4" name="Connecteur droit avec flèche 3">
            <a:extLst>
              <a:ext uri="{FF2B5EF4-FFF2-40B4-BE49-F238E27FC236}">
                <a16:creationId xmlns:a16="http://schemas.microsoft.com/office/drawing/2014/main" id="{E6F7F01C-0938-329E-CD17-18960F139B50}"/>
              </a:ext>
            </a:extLst>
          </p:cNvPr>
          <p:cNvCxnSpPr/>
          <p:nvPr/>
        </p:nvCxnSpPr>
        <p:spPr>
          <a:xfrm flipH="1">
            <a:off x="3352800" y="2122155"/>
            <a:ext cx="405610" cy="791216"/>
          </a:xfrm>
          <a:prstGeom prst="straightConnector1">
            <a:avLst/>
          </a:prstGeom>
          <a:ln w="25400">
            <a:solidFill>
              <a:srgbClr val="0096FF"/>
            </a:solidFill>
            <a:tailEnd type="triangle"/>
          </a:ln>
        </p:spPr>
        <p:style>
          <a:lnRef idx="1">
            <a:schemeClr val="accent1"/>
          </a:lnRef>
          <a:fillRef idx="0">
            <a:schemeClr val="accent1"/>
          </a:fillRef>
          <a:effectRef idx="0">
            <a:schemeClr val="accent1"/>
          </a:effectRef>
          <a:fontRef idx="minor">
            <a:schemeClr val="tx1"/>
          </a:fontRef>
        </p:style>
      </p:cxnSp>
      <p:cxnSp>
        <p:nvCxnSpPr>
          <p:cNvPr id="5" name="Connecteur droit avec flèche 4">
            <a:extLst>
              <a:ext uri="{FF2B5EF4-FFF2-40B4-BE49-F238E27FC236}">
                <a16:creationId xmlns:a16="http://schemas.microsoft.com/office/drawing/2014/main" id="{1258DB2A-B2CB-4D78-072B-9FF99A55DF73}"/>
              </a:ext>
            </a:extLst>
          </p:cNvPr>
          <p:cNvCxnSpPr>
            <a:cxnSpLocks/>
          </p:cNvCxnSpPr>
          <p:nvPr/>
        </p:nvCxnSpPr>
        <p:spPr>
          <a:xfrm>
            <a:off x="3954374" y="2132607"/>
            <a:ext cx="1227227" cy="780764"/>
          </a:xfrm>
          <a:prstGeom prst="straightConnector1">
            <a:avLst/>
          </a:prstGeom>
          <a:ln w="25400">
            <a:solidFill>
              <a:srgbClr val="0096FF"/>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C5CE2531-AD92-4C54-984D-CD0435BBA888}"/>
              </a:ext>
            </a:extLst>
          </p:cNvPr>
          <p:cNvCxnSpPr>
            <a:cxnSpLocks/>
          </p:cNvCxnSpPr>
          <p:nvPr/>
        </p:nvCxnSpPr>
        <p:spPr>
          <a:xfrm>
            <a:off x="4355646" y="2090637"/>
            <a:ext cx="4088909" cy="1001791"/>
          </a:xfrm>
          <a:prstGeom prst="straightConnector1">
            <a:avLst/>
          </a:prstGeom>
          <a:ln w="25400">
            <a:solidFill>
              <a:srgbClr val="0096FF"/>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a:extLst>
              <a:ext uri="{FF2B5EF4-FFF2-40B4-BE49-F238E27FC236}">
                <a16:creationId xmlns:a16="http://schemas.microsoft.com/office/drawing/2014/main" id="{360146B3-CBFB-4773-1202-36E22D733C50}"/>
              </a:ext>
            </a:extLst>
          </p:cNvPr>
          <p:cNvCxnSpPr>
            <a:cxnSpLocks/>
          </p:cNvCxnSpPr>
          <p:nvPr/>
        </p:nvCxnSpPr>
        <p:spPr>
          <a:xfrm flipH="1">
            <a:off x="3804426" y="2108779"/>
            <a:ext cx="1701181" cy="815044"/>
          </a:xfrm>
          <a:prstGeom prst="straightConnector1">
            <a:avLst/>
          </a:prstGeom>
          <a:ln w="254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35" name="Connecteur droit avec flèche 34">
            <a:extLst>
              <a:ext uri="{FF2B5EF4-FFF2-40B4-BE49-F238E27FC236}">
                <a16:creationId xmlns:a16="http://schemas.microsoft.com/office/drawing/2014/main" id="{3552D974-53CA-8144-6C76-353BD0C03122}"/>
              </a:ext>
            </a:extLst>
          </p:cNvPr>
          <p:cNvCxnSpPr>
            <a:cxnSpLocks/>
          </p:cNvCxnSpPr>
          <p:nvPr/>
        </p:nvCxnSpPr>
        <p:spPr>
          <a:xfrm>
            <a:off x="5771147" y="2140298"/>
            <a:ext cx="7689" cy="657934"/>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cteur droit avec flèche 36">
            <a:extLst>
              <a:ext uri="{FF2B5EF4-FFF2-40B4-BE49-F238E27FC236}">
                <a16:creationId xmlns:a16="http://schemas.microsoft.com/office/drawing/2014/main" id="{2846E0DF-8143-D3A5-0E98-036D962D4A2D}"/>
              </a:ext>
            </a:extLst>
          </p:cNvPr>
          <p:cNvCxnSpPr>
            <a:cxnSpLocks/>
          </p:cNvCxnSpPr>
          <p:nvPr/>
        </p:nvCxnSpPr>
        <p:spPr>
          <a:xfrm>
            <a:off x="6210580" y="2139047"/>
            <a:ext cx="2635246" cy="723102"/>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9" name="Connecteur droit avec flèche 38">
            <a:extLst>
              <a:ext uri="{FF2B5EF4-FFF2-40B4-BE49-F238E27FC236}">
                <a16:creationId xmlns:a16="http://schemas.microsoft.com/office/drawing/2014/main" id="{47B21858-BE71-5216-6294-8282793B7E18}"/>
              </a:ext>
            </a:extLst>
          </p:cNvPr>
          <p:cNvCxnSpPr>
            <a:cxnSpLocks/>
          </p:cNvCxnSpPr>
          <p:nvPr/>
        </p:nvCxnSpPr>
        <p:spPr>
          <a:xfrm flipH="1">
            <a:off x="3878173" y="2162580"/>
            <a:ext cx="3410218" cy="842405"/>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necteur droit avec flèche 40">
            <a:extLst>
              <a:ext uri="{FF2B5EF4-FFF2-40B4-BE49-F238E27FC236}">
                <a16:creationId xmlns:a16="http://schemas.microsoft.com/office/drawing/2014/main" id="{9C1CA6A5-613D-BCD9-5930-B6C95C850614}"/>
              </a:ext>
            </a:extLst>
          </p:cNvPr>
          <p:cNvCxnSpPr>
            <a:cxnSpLocks/>
          </p:cNvCxnSpPr>
          <p:nvPr/>
        </p:nvCxnSpPr>
        <p:spPr>
          <a:xfrm flipH="1">
            <a:off x="6503949" y="2162580"/>
            <a:ext cx="979338" cy="635653"/>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Connecteur droit avec flèche 42">
            <a:extLst>
              <a:ext uri="{FF2B5EF4-FFF2-40B4-BE49-F238E27FC236}">
                <a16:creationId xmlns:a16="http://schemas.microsoft.com/office/drawing/2014/main" id="{D9E05CEF-8292-640F-BB85-EF12DF2C20C9}"/>
              </a:ext>
            </a:extLst>
          </p:cNvPr>
          <p:cNvCxnSpPr>
            <a:cxnSpLocks/>
          </p:cNvCxnSpPr>
          <p:nvPr/>
        </p:nvCxnSpPr>
        <p:spPr>
          <a:xfrm>
            <a:off x="7720137" y="2140299"/>
            <a:ext cx="1321653" cy="648773"/>
          </a:xfrm>
          <a:prstGeom prst="straightConnector1">
            <a:avLst/>
          </a:prstGeom>
          <a:ln w="25400">
            <a:solidFill>
              <a:schemeClr val="tx1"/>
            </a:solidFill>
            <a:prstDash val="dash"/>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88138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g1c2f032bc71_0_76"/>
          <p:cNvSpPr txBox="1">
            <a:spLocks noGrp="1"/>
          </p:cNvSpPr>
          <p:nvPr>
            <p:ph type="title"/>
          </p:nvPr>
        </p:nvSpPr>
        <p:spPr>
          <a:xfrm>
            <a:off x="1981200" y="164613"/>
            <a:ext cx="8229600" cy="1143000"/>
          </a:xfrm>
          <a:prstGeom prst="rect">
            <a:avLst/>
          </a:prstGeom>
          <a:noFill/>
          <a:ln>
            <a:noFill/>
          </a:ln>
        </p:spPr>
        <p:txBody>
          <a:bodyPr spcFirstLastPara="1" wrap="square" lIns="91425" tIns="45700" rIns="91425" bIns="45700" anchor="ctr" anchorCtr="0">
            <a:normAutofit/>
          </a:bodyPr>
          <a:lstStyle/>
          <a:p>
            <a:pPr>
              <a:buSzPts val="3300"/>
            </a:pPr>
            <a:r>
              <a:rPr lang="fr-FR" dirty="0"/>
              <a:t>Pêche à la senne du thon tropical</a:t>
            </a:r>
            <a:br>
              <a:rPr lang="fr-FR" dirty="0"/>
            </a:br>
            <a:r>
              <a:rPr lang="fr-FR" dirty="0"/>
              <a:t>Deux modes de captures</a:t>
            </a:r>
            <a:endParaRPr dirty="0"/>
          </a:p>
        </p:txBody>
      </p:sp>
      <p:pic>
        <p:nvPicPr>
          <p:cNvPr id="4" name="Picture 2">
            <a:extLst>
              <a:ext uri="{FF2B5EF4-FFF2-40B4-BE49-F238E27FC236}">
                <a16:creationId xmlns:a16="http://schemas.microsoft.com/office/drawing/2014/main" id="{3557D31A-21CB-782D-54FD-A1EECAFEE0C7}"/>
              </a:ext>
            </a:extLst>
          </p:cNvPr>
          <p:cNvPicPr>
            <a:picLocks noChangeAspect="1" noChangeArrowheads="1"/>
          </p:cNvPicPr>
          <p:nvPr/>
        </p:nvPicPr>
        <p:blipFill>
          <a:blip r:embed="rId3"/>
          <a:srcRect/>
          <a:stretch>
            <a:fillRect/>
          </a:stretch>
        </p:blipFill>
        <p:spPr bwMode="auto">
          <a:xfrm>
            <a:off x="4573755" y="1590951"/>
            <a:ext cx="3044490" cy="2165914"/>
          </a:xfrm>
          <a:prstGeom prst="rect">
            <a:avLst/>
          </a:prstGeom>
          <a:noFill/>
          <a:ln w="9525">
            <a:noFill/>
            <a:miter lim="800000"/>
            <a:headEnd/>
            <a:tailEnd/>
          </a:ln>
        </p:spPr>
      </p:pic>
      <p:pic>
        <p:nvPicPr>
          <p:cNvPr id="5" name="Picture 6" descr="yellowfin">
            <a:extLst>
              <a:ext uri="{FF2B5EF4-FFF2-40B4-BE49-F238E27FC236}">
                <a16:creationId xmlns:a16="http://schemas.microsoft.com/office/drawing/2014/main" id="{88DCBCFA-B317-9A4B-DAB8-6AD13CA52D2C}"/>
              </a:ext>
            </a:extLst>
          </p:cNvPr>
          <p:cNvPicPr>
            <a:picLocks noChangeAspect="1" noChangeArrowheads="1"/>
          </p:cNvPicPr>
          <p:nvPr/>
        </p:nvPicPr>
        <p:blipFill>
          <a:blip r:embed="rId4"/>
          <a:srcRect/>
          <a:stretch>
            <a:fillRect/>
          </a:stretch>
        </p:blipFill>
        <p:spPr bwMode="auto">
          <a:xfrm>
            <a:off x="8429372" y="3473528"/>
            <a:ext cx="1403149" cy="749147"/>
          </a:xfrm>
          <a:prstGeom prst="rect">
            <a:avLst/>
          </a:prstGeom>
          <a:noFill/>
          <a:ln w="9525">
            <a:noFill/>
            <a:miter lim="800000"/>
            <a:headEnd/>
            <a:tailEnd/>
          </a:ln>
        </p:spPr>
      </p:pic>
      <p:grpSp>
        <p:nvGrpSpPr>
          <p:cNvPr id="6" name="Groupe 5">
            <a:extLst>
              <a:ext uri="{FF2B5EF4-FFF2-40B4-BE49-F238E27FC236}">
                <a16:creationId xmlns:a16="http://schemas.microsoft.com/office/drawing/2014/main" id="{15D221C5-F7FB-7049-DD08-B8F93B36E7D8}"/>
              </a:ext>
            </a:extLst>
          </p:cNvPr>
          <p:cNvGrpSpPr/>
          <p:nvPr/>
        </p:nvGrpSpPr>
        <p:grpSpPr>
          <a:xfrm>
            <a:off x="2106745" y="3119294"/>
            <a:ext cx="2594530" cy="2994466"/>
            <a:chOff x="4021594" y="2950883"/>
            <a:chExt cx="2594530" cy="2994466"/>
          </a:xfrm>
        </p:grpSpPr>
        <p:grpSp>
          <p:nvGrpSpPr>
            <p:cNvPr id="7" name="Group 7">
              <a:extLst>
                <a:ext uri="{FF2B5EF4-FFF2-40B4-BE49-F238E27FC236}">
                  <a16:creationId xmlns:a16="http://schemas.microsoft.com/office/drawing/2014/main" id="{8A5208B7-93CC-2175-F504-541C6A8E8B3A}"/>
                </a:ext>
              </a:extLst>
            </p:cNvPr>
            <p:cNvGrpSpPr>
              <a:grpSpLocks/>
            </p:cNvGrpSpPr>
            <p:nvPr/>
          </p:nvGrpSpPr>
          <p:grpSpPr bwMode="auto">
            <a:xfrm>
              <a:off x="4810942" y="2950883"/>
              <a:ext cx="673402" cy="405912"/>
              <a:chOff x="3042" y="1310"/>
              <a:chExt cx="1126" cy="448"/>
            </a:xfrm>
          </p:grpSpPr>
          <p:sp>
            <p:nvSpPr>
              <p:cNvPr id="46" name="Freeform 8">
                <a:extLst>
                  <a:ext uri="{FF2B5EF4-FFF2-40B4-BE49-F238E27FC236}">
                    <a16:creationId xmlns:a16="http://schemas.microsoft.com/office/drawing/2014/main" id="{53F603C5-9091-ECDE-9075-4CD523013C9C}"/>
                  </a:ext>
                </a:extLst>
              </p:cNvPr>
              <p:cNvSpPr>
                <a:spLocks/>
              </p:cNvSpPr>
              <p:nvPr/>
            </p:nvSpPr>
            <p:spPr bwMode="auto">
              <a:xfrm>
                <a:off x="3295" y="1337"/>
                <a:ext cx="572" cy="297"/>
              </a:xfrm>
              <a:custGeom>
                <a:avLst/>
                <a:gdLst>
                  <a:gd name="T0" fmla="*/ 3 w 1144"/>
                  <a:gd name="T1" fmla="*/ 0 h 595"/>
                  <a:gd name="T2" fmla="*/ 3 w 1144"/>
                  <a:gd name="T3" fmla="*/ 0 h 595"/>
                  <a:gd name="T4" fmla="*/ 3 w 1144"/>
                  <a:gd name="T5" fmla="*/ 0 h 595"/>
                  <a:gd name="T6" fmla="*/ 3 w 1144"/>
                  <a:gd name="T7" fmla="*/ 0 h 595"/>
                  <a:gd name="T8" fmla="*/ 3 w 1144"/>
                  <a:gd name="T9" fmla="*/ 0 h 595"/>
                  <a:gd name="T10" fmla="*/ 3 w 1144"/>
                  <a:gd name="T11" fmla="*/ 0 h 595"/>
                  <a:gd name="T12" fmla="*/ 3 w 1144"/>
                  <a:gd name="T13" fmla="*/ 0 h 595"/>
                  <a:gd name="T14" fmla="*/ 2 w 1144"/>
                  <a:gd name="T15" fmla="*/ 0 h 595"/>
                  <a:gd name="T16" fmla="*/ 2 w 1144"/>
                  <a:gd name="T17" fmla="*/ 0 h 595"/>
                  <a:gd name="T18" fmla="*/ 2 w 1144"/>
                  <a:gd name="T19" fmla="*/ 0 h 595"/>
                  <a:gd name="T20" fmla="*/ 2 w 1144"/>
                  <a:gd name="T21" fmla="*/ 0 h 595"/>
                  <a:gd name="T22" fmla="*/ 2 w 1144"/>
                  <a:gd name="T23" fmla="*/ 1 h 595"/>
                  <a:gd name="T24" fmla="*/ 2 w 1144"/>
                  <a:gd name="T25" fmla="*/ 1 h 595"/>
                  <a:gd name="T26" fmla="*/ 2 w 1144"/>
                  <a:gd name="T27" fmla="*/ 1 h 595"/>
                  <a:gd name="T28" fmla="*/ 2 w 1144"/>
                  <a:gd name="T29" fmla="*/ 1 h 595"/>
                  <a:gd name="T30" fmla="*/ 2 w 1144"/>
                  <a:gd name="T31" fmla="*/ 1 h 595"/>
                  <a:gd name="T32" fmla="*/ 2 w 1144"/>
                  <a:gd name="T33" fmla="*/ 1 h 595"/>
                  <a:gd name="T34" fmla="*/ 2 w 1144"/>
                  <a:gd name="T35" fmla="*/ 1 h 595"/>
                  <a:gd name="T36" fmla="*/ 2 w 1144"/>
                  <a:gd name="T37" fmla="*/ 1 h 595"/>
                  <a:gd name="T38" fmla="*/ 2 w 1144"/>
                  <a:gd name="T39" fmla="*/ 1 h 595"/>
                  <a:gd name="T40" fmla="*/ 1 w 1144"/>
                  <a:gd name="T41" fmla="*/ 1 h 595"/>
                  <a:gd name="T42" fmla="*/ 1 w 1144"/>
                  <a:gd name="T43" fmla="*/ 1 h 595"/>
                  <a:gd name="T44" fmla="*/ 1 w 1144"/>
                  <a:gd name="T45" fmla="*/ 1 h 595"/>
                  <a:gd name="T46" fmla="*/ 1 w 1144"/>
                  <a:gd name="T47" fmla="*/ 1 h 595"/>
                  <a:gd name="T48" fmla="*/ 1 w 1144"/>
                  <a:gd name="T49" fmla="*/ 1 h 595"/>
                  <a:gd name="T50" fmla="*/ 1 w 1144"/>
                  <a:gd name="T51" fmla="*/ 1 h 595"/>
                  <a:gd name="T52" fmla="*/ 1 w 1144"/>
                  <a:gd name="T53" fmla="*/ 1 h 595"/>
                  <a:gd name="T54" fmla="*/ 1 w 1144"/>
                  <a:gd name="T55" fmla="*/ 0 h 595"/>
                  <a:gd name="T56" fmla="*/ 1 w 1144"/>
                  <a:gd name="T57" fmla="*/ 0 h 595"/>
                  <a:gd name="T58" fmla="*/ 1 w 1144"/>
                  <a:gd name="T59" fmla="*/ 0 h 595"/>
                  <a:gd name="T60" fmla="*/ 1 w 1144"/>
                  <a:gd name="T61" fmla="*/ 1 h 595"/>
                  <a:gd name="T62" fmla="*/ 1 w 1144"/>
                  <a:gd name="T63" fmla="*/ 1 h 595"/>
                  <a:gd name="T64" fmla="*/ 1 w 1144"/>
                  <a:gd name="T65" fmla="*/ 1 h 595"/>
                  <a:gd name="T66" fmla="*/ 1 w 1144"/>
                  <a:gd name="T67" fmla="*/ 0 h 595"/>
                  <a:gd name="T68" fmla="*/ 1 w 1144"/>
                  <a:gd name="T69" fmla="*/ 0 h 595"/>
                  <a:gd name="T70" fmla="*/ 0 w 1144"/>
                  <a:gd name="T71" fmla="*/ 0 h 595"/>
                  <a:gd name="T72" fmla="*/ 1 w 1144"/>
                  <a:gd name="T73" fmla="*/ 0 h 595"/>
                  <a:gd name="T74" fmla="*/ 1 w 1144"/>
                  <a:gd name="T75" fmla="*/ 0 h 595"/>
                  <a:gd name="T76" fmla="*/ 1 w 1144"/>
                  <a:gd name="T77" fmla="*/ 0 h 595"/>
                  <a:gd name="T78" fmla="*/ 1 w 1144"/>
                  <a:gd name="T79" fmla="*/ 0 h 595"/>
                  <a:gd name="T80" fmla="*/ 1 w 1144"/>
                  <a:gd name="T81" fmla="*/ 0 h 595"/>
                  <a:gd name="T82" fmla="*/ 1 w 1144"/>
                  <a:gd name="T83" fmla="*/ 0 h 595"/>
                  <a:gd name="T84" fmla="*/ 1 w 1144"/>
                  <a:gd name="T85" fmla="*/ 0 h 595"/>
                  <a:gd name="T86" fmla="*/ 1 w 1144"/>
                  <a:gd name="T87" fmla="*/ 0 h 595"/>
                  <a:gd name="T88" fmla="*/ 2 w 1144"/>
                  <a:gd name="T89" fmla="*/ 0 h 595"/>
                  <a:gd name="T90" fmla="*/ 2 w 1144"/>
                  <a:gd name="T91" fmla="*/ 0 h 595"/>
                  <a:gd name="T92" fmla="*/ 2 w 1144"/>
                  <a:gd name="T93" fmla="*/ 0 h 595"/>
                  <a:gd name="T94" fmla="*/ 2 w 1144"/>
                  <a:gd name="T95" fmla="*/ 0 h 595"/>
                  <a:gd name="T96" fmla="*/ 2 w 1144"/>
                  <a:gd name="T97" fmla="*/ 0 h 595"/>
                  <a:gd name="T98" fmla="*/ 2 w 1144"/>
                  <a:gd name="T99" fmla="*/ 0 h 595"/>
                  <a:gd name="T100" fmla="*/ 2 w 1144"/>
                  <a:gd name="T101" fmla="*/ 0 h 595"/>
                  <a:gd name="T102" fmla="*/ 2 w 1144"/>
                  <a:gd name="T103" fmla="*/ 0 h 595"/>
                  <a:gd name="T104" fmla="*/ 2 w 1144"/>
                  <a:gd name="T105" fmla="*/ 0 h 595"/>
                  <a:gd name="T106" fmla="*/ 3 w 1144"/>
                  <a:gd name="T107" fmla="*/ 0 h 595"/>
                  <a:gd name="T108" fmla="*/ 3 w 1144"/>
                  <a:gd name="T109" fmla="*/ 0 h 59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144"/>
                  <a:gd name="T166" fmla="*/ 0 h 595"/>
                  <a:gd name="T167" fmla="*/ 1144 w 1144"/>
                  <a:gd name="T168" fmla="*/ 595 h 59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144" h="595">
                    <a:moveTo>
                      <a:pt x="1020" y="101"/>
                    </a:moveTo>
                    <a:lnTo>
                      <a:pt x="1041" y="80"/>
                    </a:lnTo>
                    <a:lnTo>
                      <a:pt x="1052" y="76"/>
                    </a:lnTo>
                    <a:lnTo>
                      <a:pt x="1056" y="72"/>
                    </a:lnTo>
                    <a:lnTo>
                      <a:pt x="1062" y="69"/>
                    </a:lnTo>
                    <a:lnTo>
                      <a:pt x="1066" y="65"/>
                    </a:lnTo>
                    <a:lnTo>
                      <a:pt x="1073" y="63"/>
                    </a:lnTo>
                    <a:lnTo>
                      <a:pt x="1077" y="59"/>
                    </a:lnTo>
                    <a:lnTo>
                      <a:pt x="1083" y="55"/>
                    </a:lnTo>
                    <a:lnTo>
                      <a:pt x="1088" y="53"/>
                    </a:lnTo>
                    <a:lnTo>
                      <a:pt x="1094" y="51"/>
                    </a:lnTo>
                    <a:lnTo>
                      <a:pt x="1098" y="50"/>
                    </a:lnTo>
                    <a:lnTo>
                      <a:pt x="1102" y="48"/>
                    </a:lnTo>
                    <a:lnTo>
                      <a:pt x="1107" y="48"/>
                    </a:lnTo>
                    <a:lnTo>
                      <a:pt x="1113" y="48"/>
                    </a:lnTo>
                    <a:lnTo>
                      <a:pt x="1123" y="48"/>
                    </a:lnTo>
                    <a:lnTo>
                      <a:pt x="1130" y="51"/>
                    </a:lnTo>
                    <a:lnTo>
                      <a:pt x="1134" y="53"/>
                    </a:lnTo>
                    <a:lnTo>
                      <a:pt x="1138" y="57"/>
                    </a:lnTo>
                    <a:lnTo>
                      <a:pt x="1140" y="61"/>
                    </a:lnTo>
                    <a:lnTo>
                      <a:pt x="1144" y="69"/>
                    </a:lnTo>
                    <a:lnTo>
                      <a:pt x="1144" y="72"/>
                    </a:lnTo>
                    <a:lnTo>
                      <a:pt x="1144" y="80"/>
                    </a:lnTo>
                    <a:lnTo>
                      <a:pt x="1144" y="86"/>
                    </a:lnTo>
                    <a:lnTo>
                      <a:pt x="1142" y="89"/>
                    </a:lnTo>
                    <a:lnTo>
                      <a:pt x="1142" y="95"/>
                    </a:lnTo>
                    <a:lnTo>
                      <a:pt x="1140" y="101"/>
                    </a:lnTo>
                    <a:lnTo>
                      <a:pt x="1138" y="107"/>
                    </a:lnTo>
                    <a:lnTo>
                      <a:pt x="1136" y="112"/>
                    </a:lnTo>
                    <a:lnTo>
                      <a:pt x="1134" y="118"/>
                    </a:lnTo>
                    <a:lnTo>
                      <a:pt x="1130" y="126"/>
                    </a:lnTo>
                    <a:lnTo>
                      <a:pt x="1128" y="133"/>
                    </a:lnTo>
                    <a:lnTo>
                      <a:pt x="1126" y="141"/>
                    </a:lnTo>
                    <a:lnTo>
                      <a:pt x="1123" y="148"/>
                    </a:lnTo>
                    <a:lnTo>
                      <a:pt x="1119" y="156"/>
                    </a:lnTo>
                    <a:lnTo>
                      <a:pt x="1115" y="164"/>
                    </a:lnTo>
                    <a:lnTo>
                      <a:pt x="1109" y="171"/>
                    </a:lnTo>
                    <a:lnTo>
                      <a:pt x="1106" y="179"/>
                    </a:lnTo>
                    <a:lnTo>
                      <a:pt x="1102" y="188"/>
                    </a:lnTo>
                    <a:lnTo>
                      <a:pt x="1096" y="196"/>
                    </a:lnTo>
                    <a:lnTo>
                      <a:pt x="1092" y="205"/>
                    </a:lnTo>
                    <a:lnTo>
                      <a:pt x="1087" y="215"/>
                    </a:lnTo>
                    <a:lnTo>
                      <a:pt x="1083" y="224"/>
                    </a:lnTo>
                    <a:lnTo>
                      <a:pt x="1077" y="232"/>
                    </a:lnTo>
                    <a:lnTo>
                      <a:pt x="1071" y="241"/>
                    </a:lnTo>
                    <a:lnTo>
                      <a:pt x="1066" y="251"/>
                    </a:lnTo>
                    <a:lnTo>
                      <a:pt x="1060" y="260"/>
                    </a:lnTo>
                    <a:lnTo>
                      <a:pt x="1054" y="270"/>
                    </a:lnTo>
                    <a:lnTo>
                      <a:pt x="1049" y="279"/>
                    </a:lnTo>
                    <a:lnTo>
                      <a:pt x="1043" y="289"/>
                    </a:lnTo>
                    <a:lnTo>
                      <a:pt x="1037" y="300"/>
                    </a:lnTo>
                    <a:lnTo>
                      <a:pt x="1030" y="308"/>
                    </a:lnTo>
                    <a:lnTo>
                      <a:pt x="1024" y="319"/>
                    </a:lnTo>
                    <a:lnTo>
                      <a:pt x="1018" y="327"/>
                    </a:lnTo>
                    <a:lnTo>
                      <a:pt x="1012" y="338"/>
                    </a:lnTo>
                    <a:lnTo>
                      <a:pt x="1005" y="346"/>
                    </a:lnTo>
                    <a:lnTo>
                      <a:pt x="999" y="356"/>
                    </a:lnTo>
                    <a:lnTo>
                      <a:pt x="993" y="363"/>
                    </a:lnTo>
                    <a:lnTo>
                      <a:pt x="988" y="375"/>
                    </a:lnTo>
                    <a:lnTo>
                      <a:pt x="980" y="382"/>
                    </a:lnTo>
                    <a:lnTo>
                      <a:pt x="974" y="392"/>
                    </a:lnTo>
                    <a:lnTo>
                      <a:pt x="967" y="401"/>
                    </a:lnTo>
                    <a:lnTo>
                      <a:pt x="963" y="409"/>
                    </a:lnTo>
                    <a:lnTo>
                      <a:pt x="955" y="416"/>
                    </a:lnTo>
                    <a:lnTo>
                      <a:pt x="950" y="426"/>
                    </a:lnTo>
                    <a:lnTo>
                      <a:pt x="942" y="433"/>
                    </a:lnTo>
                    <a:lnTo>
                      <a:pt x="938" y="441"/>
                    </a:lnTo>
                    <a:lnTo>
                      <a:pt x="931" y="449"/>
                    </a:lnTo>
                    <a:lnTo>
                      <a:pt x="925" y="456"/>
                    </a:lnTo>
                    <a:lnTo>
                      <a:pt x="917" y="462"/>
                    </a:lnTo>
                    <a:lnTo>
                      <a:pt x="914" y="470"/>
                    </a:lnTo>
                    <a:lnTo>
                      <a:pt x="908" y="475"/>
                    </a:lnTo>
                    <a:lnTo>
                      <a:pt x="902" y="483"/>
                    </a:lnTo>
                    <a:lnTo>
                      <a:pt x="897" y="489"/>
                    </a:lnTo>
                    <a:lnTo>
                      <a:pt x="893" y="494"/>
                    </a:lnTo>
                    <a:lnTo>
                      <a:pt x="887" y="498"/>
                    </a:lnTo>
                    <a:lnTo>
                      <a:pt x="881" y="504"/>
                    </a:lnTo>
                    <a:lnTo>
                      <a:pt x="878" y="508"/>
                    </a:lnTo>
                    <a:lnTo>
                      <a:pt x="872" y="513"/>
                    </a:lnTo>
                    <a:lnTo>
                      <a:pt x="864" y="519"/>
                    </a:lnTo>
                    <a:lnTo>
                      <a:pt x="857" y="527"/>
                    </a:lnTo>
                    <a:lnTo>
                      <a:pt x="853" y="530"/>
                    </a:lnTo>
                    <a:lnTo>
                      <a:pt x="847" y="534"/>
                    </a:lnTo>
                    <a:lnTo>
                      <a:pt x="839" y="542"/>
                    </a:lnTo>
                    <a:lnTo>
                      <a:pt x="836" y="544"/>
                    </a:lnTo>
                    <a:lnTo>
                      <a:pt x="832" y="547"/>
                    </a:lnTo>
                    <a:lnTo>
                      <a:pt x="826" y="549"/>
                    </a:lnTo>
                    <a:lnTo>
                      <a:pt x="822" y="555"/>
                    </a:lnTo>
                    <a:lnTo>
                      <a:pt x="817" y="557"/>
                    </a:lnTo>
                    <a:lnTo>
                      <a:pt x="811" y="561"/>
                    </a:lnTo>
                    <a:lnTo>
                      <a:pt x="807" y="565"/>
                    </a:lnTo>
                    <a:lnTo>
                      <a:pt x="800" y="568"/>
                    </a:lnTo>
                    <a:lnTo>
                      <a:pt x="794" y="572"/>
                    </a:lnTo>
                    <a:lnTo>
                      <a:pt x="788" y="574"/>
                    </a:lnTo>
                    <a:lnTo>
                      <a:pt x="782" y="576"/>
                    </a:lnTo>
                    <a:lnTo>
                      <a:pt x="777" y="580"/>
                    </a:lnTo>
                    <a:lnTo>
                      <a:pt x="771" y="582"/>
                    </a:lnTo>
                    <a:lnTo>
                      <a:pt x="765" y="584"/>
                    </a:lnTo>
                    <a:lnTo>
                      <a:pt x="762" y="585"/>
                    </a:lnTo>
                    <a:lnTo>
                      <a:pt x="756" y="585"/>
                    </a:lnTo>
                    <a:lnTo>
                      <a:pt x="750" y="585"/>
                    </a:lnTo>
                    <a:lnTo>
                      <a:pt x="744" y="585"/>
                    </a:lnTo>
                    <a:lnTo>
                      <a:pt x="741" y="584"/>
                    </a:lnTo>
                    <a:lnTo>
                      <a:pt x="737" y="582"/>
                    </a:lnTo>
                    <a:lnTo>
                      <a:pt x="733" y="578"/>
                    </a:lnTo>
                    <a:lnTo>
                      <a:pt x="729" y="576"/>
                    </a:lnTo>
                    <a:lnTo>
                      <a:pt x="725" y="570"/>
                    </a:lnTo>
                    <a:lnTo>
                      <a:pt x="724" y="565"/>
                    </a:lnTo>
                    <a:lnTo>
                      <a:pt x="720" y="561"/>
                    </a:lnTo>
                    <a:lnTo>
                      <a:pt x="716" y="555"/>
                    </a:lnTo>
                    <a:lnTo>
                      <a:pt x="712" y="551"/>
                    </a:lnTo>
                    <a:lnTo>
                      <a:pt x="710" y="547"/>
                    </a:lnTo>
                    <a:lnTo>
                      <a:pt x="703" y="544"/>
                    </a:lnTo>
                    <a:lnTo>
                      <a:pt x="695" y="544"/>
                    </a:lnTo>
                    <a:lnTo>
                      <a:pt x="689" y="544"/>
                    </a:lnTo>
                    <a:lnTo>
                      <a:pt x="686" y="544"/>
                    </a:lnTo>
                    <a:lnTo>
                      <a:pt x="680" y="544"/>
                    </a:lnTo>
                    <a:lnTo>
                      <a:pt x="676" y="547"/>
                    </a:lnTo>
                    <a:lnTo>
                      <a:pt x="672" y="547"/>
                    </a:lnTo>
                    <a:lnTo>
                      <a:pt x="667" y="549"/>
                    </a:lnTo>
                    <a:lnTo>
                      <a:pt x="661" y="551"/>
                    </a:lnTo>
                    <a:lnTo>
                      <a:pt x="655" y="557"/>
                    </a:lnTo>
                    <a:lnTo>
                      <a:pt x="651" y="559"/>
                    </a:lnTo>
                    <a:lnTo>
                      <a:pt x="644" y="561"/>
                    </a:lnTo>
                    <a:lnTo>
                      <a:pt x="638" y="565"/>
                    </a:lnTo>
                    <a:lnTo>
                      <a:pt x="632" y="568"/>
                    </a:lnTo>
                    <a:lnTo>
                      <a:pt x="627" y="570"/>
                    </a:lnTo>
                    <a:lnTo>
                      <a:pt x="619" y="572"/>
                    </a:lnTo>
                    <a:lnTo>
                      <a:pt x="613" y="576"/>
                    </a:lnTo>
                    <a:lnTo>
                      <a:pt x="608" y="582"/>
                    </a:lnTo>
                    <a:lnTo>
                      <a:pt x="600" y="582"/>
                    </a:lnTo>
                    <a:lnTo>
                      <a:pt x="594" y="585"/>
                    </a:lnTo>
                    <a:lnTo>
                      <a:pt x="587" y="587"/>
                    </a:lnTo>
                    <a:lnTo>
                      <a:pt x="581" y="589"/>
                    </a:lnTo>
                    <a:lnTo>
                      <a:pt x="573" y="591"/>
                    </a:lnTo>
                    <a:lnTo>
                      <a:pt x="566" y="593"/>
                    </a:lnTo>
                    <a:lnTo>
                      <a:pt x="558" y="593"/>
                    </a:lnTo>
                    <a:lnTo>
                      <a:pt x="553" y="595"/>
                    </a:lnTo>
                    <a:lnTo>
                      <a:pt x="545" y="593"/>
                    </a:lnTo>
                    <a:lnTo>
                      <a:pt x="535" y="593"/>
                    </a:lnTo>
                    <a:lnTo>
                      <a:pt x="528" y="593"/>
                    </a:lnTo>
                    <a:lnTo>
                      <a:pt x="524" y="591"/>
                    </a:lnTo>
                    <a:lnTo>
                      <a:pt x="516" y="589"/>
                    </a:lnTo>
                    <a:lnTo>
                      <a:pt x="511" y="587"/>
                    </a:lnTo>
                    <a:lnTo>
                      <a:pt x="505" y="585"/>
                    </a:lnTo>
                    <a:lnTo>
                      <a:pt x="499" y="585"/>
                    </a:lnTo>
                    <a:lnTo>
                      <a:pt x="496" y="582"/>
                    </a:lnTo>
                    <a:lnTo>
                      <a:pt x="490" y="578"/>
                    </a:lnTo>
                    <a:lnTo>
                      <a:pt x="486" y="576"/>
                    </a:lnTo>
                    <a:lnTo>
                      <a:pt x="480" y="574"/>
                    </a:lnTo>
                    <a:lnTo>
                      <a:pt x="473" y="568"/>
                    </a:lnTo>
                    <a:lnTo>
                      <a:pt x="467" y="563"/>
                    </a:lnTo>
                    <a:lnTo>
                      <a:pt x="463" y="557"/>
                    </a:lnTo>
                    <a:lnTo>
                      <a:pt x="458" y="551"/>
                    </a:lnTo>
                    <a:lnTo>
                      <a:pt x="454" y="546"/>
                    </a:lnTo>
                    <a:lnTo>
                      <a:pt x="450" y="542"/>
                    </a:lnTo>
                    <a:lnTo>
                      <a:pt x="446" y="534"/>
                    </a:lnTo>
                    <a:lnTo>
                      <a:pt x="446" y="532"/>
                    </a:lnTo>
                    <a:lnTo>
                      <a:pt x="444" y="532"/>
                    </a:lnTo>
                    <a:lnTo>
                      <a:pt x="442" y="536"/>
                    </a:lnTo>
                    <a:lnTo>
                      <a:pt x="437" y="538"/>
                    </a:lnTo>
                    <a:lnTo>
                      <a:pt x="429" y="544"/>
                    </a:lnTo>
                    <a:lnTo>
                      <a:pt x="425" y="544"/>
                    </a:lnTo>
                    <a:lnTo>
                      <a:pt x="421" y="547"/>
                    </a:lnTo>
                    <a:lnTo>
                      <a:pt x="418" y="549"/>
                    </a:lnTo>
                    <a:lnTo>
                      <a:pt x="414" y="551"/>
                    </a:lnTo>
                    <a:lnTo>
                      <a:pt x="408" y="555"/>
                    </a:lnTo>
                    <a:lnTo>
                      <a:pt x="401" y="557"/>
                    </a:lnTo>
                    <a:lnTo>
                      <a:pt x="397" y="561"/>
                    </a:lnTo>
                    <a:lnTo>
                      <a:pt x="393" y="565"/>
                    </a:lnTo>
                    <a:lnTo>
                      <a:pt x="385" y="565"/>
                    </a:lnTo>
                    <a:lnTo>
                      <a:pt x="380" y="568"/>
                    </a:lnTo>
                    <a:lnTo>
                      <a:pt x="376" y="568"/>
                    </a:lnTo>
                    <a:lnTo>
                      <a:pt x="370" y="572"/>
                    </a:lnTo>
                    <a:lnTo>
                      <a:pt x="364" y="572"/>
                    </a:lnTo>
                    <a:lnTo>
                      <a:pt x="357" y="576"/>
                    </a:lnTo>
                    <a:lnTo>
                      <a:pt x="351" y="576"/>
                    </a:lnTo>
                    <a:lnTo>
                      <a:pt x="347" y="578"/>
                    </a:lnTo>
                    <a:lnTo>
                      <a:pt x="340" y="578"/>
                    </a:lnTo>
                    <a:lnTo>
                      <a:pt x="336" y="578"/>
                    </a:lnTo>
                    <a:lnTo>
                      <a:pt x="330" y="576"/>
                    </a:lnTo>
                    <a:lnTo>
                      <a:pt x="324" y="576"/>
                    </a:lnTo>
                    <a:lnTo>
                      <a:pt x="315" y="574"/>
                    </a:lnTo>
                    <a:lnTo>
                      <a:pt x="307" y="570"/>
                    </a:lnTo>
                    <a:lnTo>
                      <a:pt x="298" y="563"/>
                    </a:lnTo>
                    <a:lnTo>
                      <a:pt x="290" y="555"/>
                    </a:lnTo>
                    <a:lnTo>
                      <a:pt x="283" y="547"/>
                    </a:lnTo>
                    <a:lnTo>
                      <a:pt x="279" y="540"/>
                    </a:lnTo>
                    <a:lnTo>
                      <a:pt x="271" y="532"/>
                    </a:lnTo>
                    <a:lnTo>
                      <a:pt x="266" y="523"/>
                    </a:lnTo>
                    <a:lnTo>
                      <a:pt x="262" y="515"/>
                    </a:lnTo>
                    <a:lnTo>
                      <a:pt x="258" y="508"/>
                    </a:lnTo>
                    <a:lnTo>
                      <a:pt x="252" y="498"/>
                    </a:lnTo>
                    <a:lnTo>
                      <a:pt x="248" y="492"/>
                    </a:lnTo>
                    <a:lnTo>
                      <a:pt x="245" y="487"/>
                    </a:lnTo>
                    <a:lnTo>
                      <a:pt x="245" y="481"/>
                    </a:lnTo>
                    <a:lnTo>
                      <a:pt x="241" y="475"/>
                    </a:lnTo>
                    <a:lnTo>
                      <a:pt x="241" y="473"/>
                    </a:lnTo>
                    <a:lnTo>
                      <a:pt x="241" y="470"/>
                    </a:lnTo>
                    <a:lnTo>
                      <a:pt x="191" y="451"/>
                    </a:lnTo>
                    <a:lnTo>
                      <a:pt x="191" y="452"/>
                    </a:lnTo>
                    <a:lnTo>
                      <a:pt x="188" y="456"/>
                    </a:lnTo>
                    <a:lnTo>
                      <a:pt x="184" y="462"/>
                    </a:lnTo>
                    <a:lnTo>
                      <a:pt x="180" y="470"/>
                    </a:lnTo>
                    <a:lnTo>
                      <a:pt x="176" y="475"/>
                    </a:lnTo>
                    <a:lnTo>
                      <a:pt x="172" y="481"/>
                    </a:lnTo>
                    <a:lnTo>
                      <a:pt x="169" y="487"/>
                    </a:lnTo>
                    <a:lnTo>
                      <a:pt x="167" y="490"/>
                    </a:lnTo>
                    <a:lnTo>
                      <a:pt x="161" y="496"/>
                    </a:lnTo>
                    <a:lnTo>
                      <a:pt x="157" y="502"/>
                    </a:lnTo>
                    <a:lnTo>
                      <a:pt x="153" y="508"/>
                    </a:lnTo>
                    <a:lnTo>
                      <a:pt x="150" y="513"/>
                    </a:lnTo>
                    <a:lnTo>
                      <a:pt x="144" y="519"/>
                    </a:lnTo>
                    <a:lnTo>
                      <a:pt x="138" y="523"/>
                    </a:lnTo>
                    <a:lnTo>
                      <a:pt x="134" y="528"/>
                    </a:lnTo>
                    <a:lnTo>
                      <a:pt x="131" y="534"/>
                    </a:lnTo>
                    <a:lnTo>
                      <a:pt x="125" y="536"/>
                    </a:lnTo>
                    <a:lnTo>
                      <a:pt x="119" y="542"/>
                    </a:lnTo>
                    <a:lnTo>
                      <a:pt x="114" y="544"/>
                    </a:lnTo>
                    <a:lnTo>
                      <a:pt x="110" y="549"/>
                    </a:lnTo>
                    <a:lnTo>
                      <a:pt x="104" y="551"/>
                    </a:lnTo>
                    <a:lnTo>
                      <a:pt x="98" y="553"/>
                    </a:lnTo>
                    <a:lnTo>
                      <a:pt x="93" y="555"/>
                    </a:lnTo>
                    <a:lnTo>
                      <a:pt x="89" y="555"/>
                    </a:lnTo>
                    <a:lnTo>
                      <a:pt x="83" y="555"/>
                    </a:lnTo>
                    <a:lnTo>
                      <a:pt x="77" y="555"/>
                    </a:lnTo>
                    <a:lnTo>
                      <a:pt x="74" y="551"/>
                    </a:lnTo>
                    <a:lnTo>
                      <a:pt x="70" y="551"/>
                    </a:lnTo>
                    <a:lnTo>
                      <a:pt x="64" y="547"/>
                    </a:lnTo>
                    <a:lnTo>
                      <a:pt x="58" y="544"/>
                    </a:lnTo>
                    <a:lnTo>
                      <a:pt x="53" y="540"/>
                    </a:lnTo>
                    <a:lnTo>
                      <a:pt x="49" y="536"/>
                    </a:lnTo>
                    <a:lnTo>
                      <a:pt x="39" y="528"/>
                    </a:lnTo>
                    <a:lnTo>
                      <a:pt x="32" y="519"/>
                    </a:lnTo>
                    <a:lnTo>
                      <a:pt x="28" y="515"/>
                    </a:lnTo>
                    <a:lnTo>
                      <a:pt x="24" y="511"/>
                    </a:lnTo>
                    <a:lnTo>
                      <a:pt x="20" y="506"/>
                    </a:lnTo>
                    <a:lnTo>
                      <a:pt x="19" y="502"/>
                    </a:lnTo>
                    <a:lnTo>
                      <a:pt x="15" y="496"/>
                    </a:lnTo>
                    <a:lnTo>
                      <a:pt x="13" y="490"/>
                    </a:lnTo>
                    <a:lnTo>
                      <a:pt x="11" y="487"/>
                    </a:lnTo>
                    <a:lnTo>
                      <a:pt x="7" y="483"/>
                    </a:lnTo>
                    <a:lnTo>
                      <a:pt x="5" y="477"/>
                    </a:lnTo>
                    <a:lnTo>
                      <a:pt x="3" y="471"/>
                    </a:lnTo>
                    <a:lnTo>
                      <a:pt x="3" y="466"/>
                    </a:lnTo>
                    <a:lnTo>
                      <a:pt x="1" y="462"/>
                    </a:lnTo>
                    <a:lnTo>
                      <a:pt x="0" y="456"/>
                    </a:lnTo>
                    <a:lnTo>
                      <a:pt x="0" y="451"/>
                    </a:lnTo>
                    <a:lnTo>
                      <a:pt x="0" y="445"/>
                    </a:lnTo>
                    <a:lnTo>
                      <a:pt x="0" y="441"/>
                    </a:lnTo>
                    <a:lnTo>
                      <a:pt x="0" y="435"/>
                    </a:lnTo>
                    <a:lnTo>
                      <a:pt x="0" y="430"/>
                    </a:lnTo>
                    <a:lnTo>
                      <a:pt x="0" y="426"/>
                    </a:lnTo>
                    <a:lnTo>
                      <a:pt x="3" y="420"/>
                    </a:lnTo>
                    <a:lnTo>
                      <a:pt x="5" y="411"/>
                    </a:lnTo>
                    <a:lnTo>
                      <a:pt x="11" y="403"/>
                    </a:lnTo>
                    <a:lnTo>
                      <a:pt x="15" y="397"/>
                    </a:lnTo>
                    <a:lnTo>
                      <a:pt x="20" y="390"/>
                    </a:lnTo>
                    <a:lnTo>
                      <a:pt x="24" y="384"/>
                    </a:lnTo>
                    <a:lnTo>
                      <a:pt x="30" y="380"/>
                    </a:lnTo>
                    <a:lnTo>
                      <a:pt x="36" y="376"/>
                    </a:lnTo>
                    <a:lnTo>
                      <a:pt x="39" y="373"/>
                    </a:lnTo>
                    <a:lnTo>
                      <a:pt x="45" y="365"/>
                    </a:lnTo>
                    <a:lnTo>
                      <a:pt x="53" y="359"/>
                    </a:lnTo>
                    <a:lnTo>
                      <a:pt x="60" y="354"/>
                    </a:lnTo>
                    <a:lnTo>
                      <a:pt x="68" y="348"/>
                    </a:lnTo>
                    <a:lnTo>
                      <a:pt x="76" y="340"/>
                    </a:lnTo>
                    <a:lnTo>
                      <a:pt x="83" y="333"/>
                    </a:lnTo>
                    <a:lnTo>
                      <a:pt x="93" y="327"/>
                    </a:lnTo>
                    <a:lnTo>
                      <a:pt x="102" y="319"/>
                    </a:lnTo>
                    <a:lnTo>
                      <a:pt x="110" y="310"/>
                    </a:lnTo>
                    <a:lnTo>
                      <a:pt x="119" y="302"/>
                    </a:lnTo>
                    <a:lnTo>
                      <a:pt x="131" y="295"/>
                    </a:lnTo>
                    <a:lnTo>
                      <a:pt x="140" y="287"/>
                    </a:lnTo>
                    <a:lnTo>
                      <a:pt x="152" y="278"/>
                    </a:lnTo>
                    <a:lnTo>
                      <a:pt x="161" y="270"/>
                    </a:lnTo>
                    <a:lnTo>
                      <a:pt x="171" y="260"/>
                    </a:lnTo>
                    <a:lnTo>
                      <a:pt x="184" y="253"/>
                    </a:lnTo>
                    <a:lnTo>
                      <a:pt x="193" y="245"/>
                    </a:lnTo>
                    <a:lnTo>
                      <a:pt x="207" y="236"/>
                    </a:lnTo>
                    <a:lnTo>
                      <a:pt x="216" y="226"/>
                    </a:lnTo>
                    <a:lnTo>
                      <a:pt x="229" y="219"/>
                    </a:lnTo>
                    <a:lnTo>
                      <a:pt x="241" y="207"/>
                    </a:lnTo>
                    <a:lnTo>
                      <a:pt x="254" y="200"/>
                    </a:lnTo>
                    <a:lnTo>
                      <a:pt x="264" y="192"/>
                    </a:lnTo>
                    <a:lnTo>
                      <a:pt x="279" y="183"/>
                    </a:lnTo>
                    <a:lnTo>
                      <a:pt x="288" y="173"/>
                    </a:lnTo>
                    <a:lnTo>
                      <a:pt x="302" y="165"/>
                    </a:lnTo>
                    <a:lnTo>
                      <a:pt x="311" y="156"/>
                    </a:lnTo>
                    <a:lnTo>
                      <a:pt x="324" y="146"/>
                    </a:lnTo>
                    <a:lnTo>
                      <a:pt x="336" y="139"/>
                    </a:lnTo>
                    <a:lnTo>
                      <a:pt x="347" y="129"/>
                    </a:lnTo>
                    <a:lnTo>
                      <a:pt x="359" y="122"/>
                    </a:lnTo>
                    <a:lnTo>
                      <a:pt x="370" y="114"/>
                    </a:lnTo>
                    <a:lnTo>
                      <a:pt x="380" y="105"/>
                    </a:lnTo>
                    <a:lnTo>
                      <a:pt x="393" y="97"/>
                    </a:lnTo>
                    <a:lnTo>
                      <a:pt x="402" y="89"/>
                    </a:lnTo>
                    <a:lnTo>
                      <a:pt x="414" y="84"/>
                    </a:lnTo>
                    <a:lnTo>
                      <a:pt x="425" y="76"/>
                    </a:lnTo>
                    <a:lnTo>
                      <a:pt x="435" y="69"/>
                    </a:lnTo>
                    <a:lnTo>
                      <a:pt x="446" y="61"/>
                    </a:lnTo>
                    <a:lnTo>
                      <a:pt x="456" y="55"/>
                    </a:lnTo>
                    <a:lnTo>
                      <a:pt x="465" y="50"/>
                    </a:lnTo>
                    <a:lnTo>
                      <a:pt x="473" y="44"/>
                    </a:lnTo>
                    <a:lnTo>
                      <a:pt x="482" y="38"/>
                    </a:lnTo>
                    <a:lnTo>
                      <a:pt x="492" y="32"/>
                    </a:lnTo>
                    <a:lnTo>
                      <a:pt x="499" y="27"/>
                    </a:lnTo>
                    <a:lnTo>
                      <a:pt x="507" y="23"/>
                    </a:lnTo>
                    <a:lnTo>
                      <a:pt x="513" y="19"/>
                    </a:lnTo>
                    <a:lnTo>
                      <a:pt x="520" y="15"/>
                    </a:lnTo>
                    <a:lnTo>
                      <a:pt x="526" y="12"/>
                    </a:lnTo>
                    <a:lnTo>
                      <a:pt x="532" y="8"/>
                    </a:lnTo>
                    <a:lnTo>
                      <a:pt x="535" y="8"/>
                    </a:lnTo>
                    <a:lnTo>
                      <a:pt x="541" y="4"/>
                    </a:lnTo>
                    <a:lnTo>
                      <a:pt x="549" y="0"/>
                    </a:lnTo>
                    <a:lnTo>
                      <a:pt x="556" y="0"/>
                    </a:lnTo>
                    <a:lnTo>
                      <a:pt x="562" y="0"/>
                    </a:lnTo>
                    <a:lnTo>
                      <a:pt x="570" y="2"/>
                    </a:lnTo>
                    <a:lnTo>
                      <a:pt x="577" y="4"/>
                    </a:lnTo>
                    <a:lnTo>
                      <a:pt x="581" y="8"/>
                    </a:lnTo>
                    <a:lnTo>
                      <a:pt x="587" y="10"/>
                    </a:lnTo>
                    <a:lnTo>
                      <a:pt x="592" y="15"/>
                    </a:lnTo>
                    <a:lnTo>
                      <a:pt x="598" y="17"/>
                    </a:lnTo>
                    <a:lnTo>
                      <a:pt x="602" y="23"/>
                    </a:lnTo>
                    <a:lnTo>
                      <a:pt x="610" y="31"/>
                    </a:lnTo>
                    <a:lnTo>
                      <a:pt x="619" y="38"/>
                    </a:lnTo>
                    <a:lnTo>
                      <a:pt x="625" y="40"/>
                    </a:lnTo>
                    <a:lnTo>
                      <a:pt x="630" y="42"/>
                    </a:lnTo>
                    <a:lnTo>
                      <a:pt x="634" y="44"/>
                    </a:lnTo>
                    <a:lnTo>
                      <a:pt x="644" y="44"/>
                    </a:lnTo>
                    <a:lnTo>
                      <a:pt x="648" y="44"/>
                    </a:lnTo>
                    <a:lnTo>
                      <a:pt x="655" y="40"/>
                    </a:lnTo>
                    <a:lnTo>
                      <a:pt x="661" y="38"/>
                    </a:lnTo>
                    <a:lnTo>
                      <a:pt x="665" y="36"/>
                    </a:lnTo>
                    <a:lnTo>
                      <a:pt x="670" y="32"/>
                    </a:lnTo>
                    <a:lnTo>
                      <a:pt x="676" y="32"/>
                    </a:lnTo>
                    <a:lnTo>
                      <a:pt x="682" y="27"/>
                    </a:lnTo>
                    <a:lnTo>
                      <a:pt x="687" y="25"/>
                    </a:lnTo>
                    <a:lnTo>
                      <a:pt x="691" y="23"/>
                    </a:lnTo>
                    <a:lnTo>
                      <a:pt x="701" y="21"/>
                    </a:lnTo>
                    <a:lnTo>
                      <a:pt x="706" y="19"/>
                    </a:lnTo>
                    <a:lnTo>
                      <a:pt x="712" y="15"/>
                    </a:lnTo>
                    <a:lnTo>
                      <a:pt x="722" y="15"/>
                    </a:lnTo>
                    <a:lnTo>
                      <a:pt x="729" y="13"/>
                    </a:lnTo>
                    <a:lnTo>
                      <a:pt x="737" y="12"/>
                    </a:lnTo>
                    <a:lnTo>
                      <a:pt x="744" y="10"/>
                    </a:lnTo>
                    <a:lnTo>
                      <a:pt x="754" y="10"/>
                    </a:lnTo>
                    <a:lnTo>
                      <a:pt x="762" y="10"/>
                    </a:lnTo>
                    <a:lnTo>
                      <a:pt x="769" y="10"/>
                    </a:lnTo>
                    <a:lnTo>
                      <a:pt x="779" y="12"/>
                    </a:lnTo>
                    <a:lnTo>
                      <a:pt x="784" y="12"/>
                    </a:lnTo>
                    <a:lnTo>
                      <a:pt x="790" y="12"/>
                    </a:lnTo>
                    <a:lnTo>
                      <a:pt x="794" y="13"/>
                    </a:lnTo>
                    <a:lnTo>
                      <a:pt x="800" y="15"/>
                    </a:lnTo>
                    <a:lnTo>
                      <a:pt x="803" y="17"/>
                    </a:lnTo>
                    <a:lnTo>
                      <a:pt x="809" y="19"/>
                    </a:lnTo>
                    <a:lnTo>
                      <a:pt x="815" y="19"/>
                    </a:lnTo>
                    <a:lnTo>
                      <a:pt x="819" y="23"/>
                    </a:lnTo>
                    <a:lnTo>
                      <a:pt x="824" y="25"/>
                    </a:lnTo>
                    <a:lnTo>
                      <a:pt x="830" y="27"/>
                    </a:lnTo>
                    <a:lnTo>
                      <a:pt x="836" y="31"/>
                    </a:lnTo>
                    <a:lnTo>
                      <a:pt x="839" y="32"/>
                    </a:lnTo>
                    <a:lnTo>
                      <a:pt x="845" y="36"/>
                    </a:lnTo>
                    <a:lnTo>
                      <a:pt x="851" y="40"/>
                    </a:lnTo>
                    <a:lnTo>
                      <a:pt x="857" y="44"/>
                    </a:lnTo>
                    <a:lnTo>
                      <a:pt x="862" y="48"/>
                    </a:lnTo>
                    <a:lnTo>
                      <a:pt x="868" y="51"/>
                    </a:lnTo>
                    <a:lnTo>
                      <a:pt x="874" y="55"/>
                    </a:lnTo>
                    <a:lnTo>
                      <a:pt x="881" y="61"/>
                    </a:lnTo>
                    <a:lnTo>
                      <a:pt x="885" y="69"/>
                    </a:lnTo>
                    <a:lnTo>
                      <a:pt x="1001" y="6"/>
                    </a:lnTo>
                    <a:lnTo>
                      <a:pt x="1003" y="4"/>
                    </a:lnTo>
                    <a:lnTo>
                      <a:pt x="1007" y="2"/>
                    </a:lnTo>
                    <a:lnTo>
                      <a:pt x="1014" y="2"/>
                    </a:lnTo>
                    <a:lnTo>
                      <a:pt x="1022" y="6"/>
                    </a:lnTo>
                    <a:lnTo>
                      <a:pt x="1030" y="8"/>
                    </a:lnTo>
                    <a:lnTo>
                      <a:pt x="1039" y="13"/>
                    </a:lnTo>
                    <a:lnTo>
                      <a:pt x="1041" y="15"/>
                    </a:lnTo>
                    <a:lnTo>
                      <a:pt x="1045" y="21"/>
                    </a:lnTo>
                    <a:lnTo>
                      <a:pt x="1047" y="27"/>
                    </a:lnTo>
                    <a:lnTo>
                      <a:pt x="1049" y="34"/>
                    </a:lnTo>
                    <a:lnTo>
                      <a:pt x="1049" y="40"/>
                    </a:lnTo>
                    <a:lnTo>
                      <a:pt x="1049" y="48"/>
                    </a:lnTo>
                    <a:lnTo>
                      <a:pt x="1047" y="53"/>
                    </a:lnTo>
                    <a:lnTo>
                      <a:pt x="1045" y="61"/>
                    </a:lnTo>
                    <a:lnTo>
                      <a:pt x="1043" y="65"/>
                    </a:lnTo>
                    <a:lnTo>
                      <a:pt x="1041" y="72"/>
                    </a:lnTo>
                    <a:lnTo>
                      <a:pt x="1037" y="76"/>
                    </a:lnTo>
                    <a:lnTo>
                      <a:pt x="1020" y="101"/>
                    </a:lnTo>
                    <a:close/>
                  </a:path>
                </a:pathLst>
              </a:custGeom>
              <a:solidFill>
                <a:srgbClr val="DEAD94"/>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47" name="Freeform 9">
                <a:extLst>
                  <a:ext uri="{FF2B5EF4-FFF2-40B4-BE49-F238E27FC236}">
                    <a16:creationId xmlns:a16="http://schemas.microsoft.com/office/drawing/2014/main" id="{58F4B85C-2F1A-A3D2-465F-EF7C67CE816B}"/>
                  </a:ext>
                </a:extLst>
              </p:cNvPr>
              <p:cNvSpPr>
                <a:spLocks/>
              </p:cNvSpPr>
              <p:nvPr/>
            </p:nvSpPr>
            <p:spPr bwMode="auto">
              <a:xfrm>
                <a:off x="3042" y="1431"/>
                <a:ext cx="1126" cy="305"/>
              </a:xfrm>
              <a:custGeom>
                <a:avLst/>
                <a:gdLst>
                  <a:gd name="T0" fmla="*/ 1 w 2252"/>
                  <a:gd name="T1" fmla="*/ 1 h 610"/>
                  <a:gd name="T2" fmla="*/ 1 w 2252"/>
                  <a:gd name="T3" fmla="*/ 1 h 610"/>
                  <a:gd name="T4" fmla="*/ 1 w 2252"/>
                  <a:gd name="T5" fmla="*/ 1 h 610"/>
                  <a:gd name="T6" fmla="*/ 1 w 2252"/>
                  <a:gd name="T7" fmla="*/ 1 h 610"/>
                  <a:gd name="T8" fmla="*/ 1 w 2252"/>
                  <a:gd name="T9" fmla="*/ 1 h 610"/>
                  <a:gd name="T10" fmla="*/ 2 w 2252"/>
                  <a:gd name="T11" fmla="*/ 1 h 610"/>
                  <a:gd name="T12" fmla="*/ 2 w 2252"/>
                  <a:gd name="T13" fmla="*/ 1 h 610"/>
                  <a:gd name="T14" fmla="*/ 2 w 2252"/>
                  <a:gd name="T15" fmla="*/ 1 h 610"/>
                  <a:gd name="T16" fmla="*/ 2 w 2252"/>
                  <a:gd name="T17" fmla="*/ 1 h 610"/>
                  <a:gd name="T18" fmla="*/ 2 w 2252"/>
                  <a:gd name="T19" fmla="*/ 1 h 610"/>
                  <a:gd name="T20" fmla="*/ 1 w 2252"/>
                  <a:gd name="T21" fmla="*/ 1 h 610"/>
                  <a:gd name="T22" fmla="*/ 2 w 2252"/>
                  <a:gd name="T23" fmla="*/ 1 h 610"/>
                  <a:gd name="T24" fmla="*/ 2 w 2252"/>
                  <a:gd name="T25" fmla="*/ 1 h 610"/>
                  <a:gd name="T26" fmla="*/ 2 w 2252"/>
                  <a:gd name="T27" fmla="*/ 1 h 610"/>
                  <a:gd name="T28" fmla="*/ 2 w 2252"/>
                  <a:gd name="T29" fmla="*/ 1 h 610"/>
                  <a:gd name="T30" fmla="*/ 2 w 2252"/>
                  <a:gd name="T31" fmla="*/ 1 h 610"/>
                  <a:gd name="T32" fmla="*/ 2 w 2252"/>
                  <a:gd name="T33" fmla="*/ 1 h 610"/>
                  <a:gd name="T34" fmla="*/ 2 w 2252"/>
                  <a:gd name="T35" fmla="*/ 1 h 610"/>
                  <a:gd name="T36" fmla="*/ 2 w 2252"/>
                  <a:gd name="T37" fmla="*/ 1 h 610"/>
                  <a:gd name="T38" fmla="*/ 3 w 2252"/>
                  <a:gd name="T39" fmla="*/ 1 h 610"/>
                  <a:gd name="T40" fmla="*/ 3 w 2252"/>
                  <a:gd name="T41" fmla="*/ 1 h 610"/>
                  <a:gd name="T42" fmla="*/ 3 w 2252"/>
                  <a:gd name="T43" fmla="*/ 1 h 610"/>
                  <a:gd name="T44" fmla="*/ 3 w 2252"/>
                  <a:gd name="T45" fmla="*/ 1 h 610"/>
                  <a:gd name="T46" fmla="*/ 3 w 2252"/>
                  <a:gd name="T47" fmla="*/ 1 h 610"/>
                  <a:gd name="T48" fmla="*/ 3 w 2252"/>
                  <a:gd name="T49" fmla="*/ 1 h 610"/>
                  <a:gd name="T50" fmla="*/ 4 w 2252"/>
                  <a:gd name="T51" fmla="*/ 1 h 610"/>
                  <a:gd name="T52" fmla="*/ 4 w 2252"/>
                  <a:gd name="T53" fmla="*/ 1 h 610"/>
                  <a:gd name="T54" fmla="*/ 4 w 2252"/>
                  <a:gd name="T55" fmla="*/ 1 h 610"/>
                  <a:gd name="T56" fmla="*/ 4 w 2252"/>
                  <a:gd name="T57" fmla="*/ 1 h 610"/>
                  <a:gd name="T58" fmla="*/ 4 w 2252"/>
                  <a:gd name="T59" fmla="*/ 1 h 610"/>
                  <a:gd name="T60" fmla="*/ 5 w 2252"/>
                  <a:gd name="T61" fmla="*/ 1 h 610"/>
                  <a:gd name="T62" fmla="*/ 5 w 2252"/>
                  <a:gd name="T63" fmla="*/ 1 h 610"/>
                  <a:gd name="T64" fmla="*/ 5 w 2252"/>
                  <a:gd name="T65" fmla="*/ 1 h 610"/>
                  <a:gd name="T66" fmla="*/ 5 w 2252"/>
                  <a:gd name="T67" fmla="*/ 1 h 610"/>
                  <a:gd name="T68" fmla="*/ 5 w 2252"/>
                  <a:gd name="T69" fmla="*/ 1 h 610"/>
                  <a:gd name="T70" fmla="*/ 5 w 2252"/>
                  <a:gd name="T71" fmla="*/ 1 h 610"/>
                  <a:gd name="T72" fmla="*/ 4 w 2252"/>
                  <a:gd name="T73" fmla="*/ 1 h 610"/>
                  <a:gd name="T74" fmla="*/ 4 w 2252"/>
                  <a:gd name="T75" fmla="*/ 2 h 610"/>
                  <a:gd name="T76" fmla="*/ 4 w 2252"/>
                  <a:gd name="T77" fmla="*/ 2 h 610"/>
                  <a:gd name="T78" fmla="*/ 4 w 2252"/>
                  <a:gd name="T79" fmla="*/ 2 h 610"/>
                  <a:gd name="T80" fmla="*/ 4 w 2252"/>
                  <a:gd name="T81" fmla="*/ 2 h 610"/>
                  <a:gd name="T82" fmla="*/ 4 w 2252"/>
                  <a:gd name="T83" fmla="*/ 2 h 610"/>
                  <a:gd name="T84" fmla="*/ 3 w 2252"/>
                  <a:gd name="T85" fmla="*/ 2 h 610"/>
                  <a:gd name="T86" fmla="*/ 3 w 2252"/>
                  <a:gd name="T87" fmla="*/ 2 h 610"/>
                  <a:gd name="T88" fmla="*/ 3 w 2252"/>
                  <a:gd name="T89" fmla="*/ 2 h 610"/>
                  <a:gd name="T90" fmla="*/ 3 w 2252"/>
                  <a:gd name="T91" fmla="*/ 2 h 610"/>
                  <a:gd name="T92" fmla="*/ 3 w 2252"/>
                  <a:gd name="T93" fmla="*/ 2 h 610"/>
                  <a:gd name="T94" fmla="*/ 2 w 2252"/>
                  <a:gd name="T95" fmla="*/ 2 h 610"/>
                  <a:gd name="T96" fmla="*/ 2 w 2252"/>
                  <a:gd name="T97" fmla="*/ 2 h 610"/>
                  <a:gd name="T98" fmla="*/ 2 w 2252"/>
                  <a:gd name="T99" fmla="*/ 2 h 610"/>
                  <a:gd name="T100" fmla="*/ 2 w 2252"/>
                  <a:gd name="T101" fmla="*/ 2 h 610"/>
                  <a:gd name="T102" fmla="*/ 2 w 2252"/>
                  <a:gd name="T103" fmla="*/ 2 h 610"/>
                  <a:gd name="T104" fmla="*/ 1 w 2252"/>
                  <a:gd name="T105" fmla="*/ 2 h 610"/>
                  <a:gd name="T106" fmla="*/ 1 w 2252"/>
                  <a:gd name="T107" fmla="*/ 2 h 610"/>
                  <a:gd name="T108" fmla="*/ 1 w 2252"/>
                  <a:gd name="T109" fmla="*/ 1 h 610"/>
                  <a:gd name="T110" fmla="*/ 1 w 2252"/>
                  <a:gd name="T111" fmla="*/ 1 h 610"/>
                  <a:gd name="T112" fmla="*/ 1 w 2252"/>
                  <a:gd name="T113" fmla="*/ 1 h 610"/>
                  <a:gd name="T114" fmla="*/ 1 w 2252"/>
                  <a:gd name="T115" fmla="*/ 1 h 610"/>
                  <a:gd name="T116" fmla="*/ 1 w 2252"/>
                  <a:gd name="T117" fmla="*/ 1 h 610"/>
                  <a:gd name="T118" fmla="*/ 1 w 2252"/>
                  <a:gd name="T119" fmla="*/ 1 h 61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52"/>
                  <a:gd name="T181" fmla="*/ 0 h 610"/>
                  <a:gd name="T182" fmla="*/ 2252 w 2252"/>
                  <a:gd name="T183" fmla="*/ 610 h 61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52" h="610">
                    <a:moveTo>
                      <a:pt x="10" y="133"/>
                    </a:moveTo>
                    <a:lnTo>
                      <a:pt x="10" y="131"/>
                    </a:lnTo>
                    <a:lnTo>
                      <a:pt x="13" y="126"/>
                    </a:lnTo>
                    <a:lnTo>
                      <a:pt x="19" y="120"/>
                    </a:lnTo>
                    <a:lnTo>
                      <a:pt x="29" y="112"/>
                    </a:lnTo>
                    <a:lnTo>
                      <a:pt x="32" y="107"/>
                    </a:lnTo>
                    <a:lnTo>
                      <a:pt x="38" y="101"/>
                    </a:lnTo>
                    <a:lnTo>
                      <a:pt x="42" y="97"/>
                    </a:lnTo>
                    <a:lnTo>
                      <a:pt x="49" y="91"/>
                    </a:lnTo>
                    <a:lnTo>
                      <a:pt x="55" y="86"/>
                    </a:lnTo>
                    <a:lnTo>
                      <a:pt x="63" y="80"/>
                    </a:lnTo>
                    <a:lnTo>
                      <a:pt x="70" y="74"/>
                    </a:lnTo>
                    <a:lnTo>
                      <a:pt x="80" y="69"/>
                    </a:lnTo>
                    <a:lnTo>
                      <a:pt x="87" y="63"/>
                    </a:lnTo>
                    <a:lnTo>
                      <a:pt x="97" y="57"/>
                    </a:lnTo>
                    <a:lnTo>
                      <a:pt x="101" y="55"/>
                    </a:lnTo>
                    <a:lnTo>
                      <a:pt x="105" y="53"/>
                    </a:lnTo>
                    <a:lnTo>
                      <a:pt x="110" y="50"/>
                    </a:lnTo>
                    <a:lnTo>
                      <a:pt x="116" y="48"/>
                    </a:lnTo>
                    <a:lnTo>
                      <a:pt x="120" y="46"/>
                    </a:lnTo>
                    <a:lnTo>
                      <a:pt x="125" y="44"/>
                    </a:lnTo>
                    <a:lnTo>
                      <a:pt x="131" y="40"/>
                    </a:lnTo>
                    <a:lnTo>
                      <a:pt x="137" y="40"/>
                    </a:lnTo>
                    <a:lnTo>
                      <a:pt x="141" y="36"/>
                    </a:lnTo>
                    <a:lnTo>
                      <a:pt x="148" y="36"/>
                    </a:lnTo>
                    <a:lnTo>
                      <a:pt x="152" y="34"/>
                    </a:lnTo>
                    <a:lnTo>
                      <a:pt x="158" y="33"/>
                    </a:lnTo>
                    <a:lnTo>
                      <a:pt x="163" y="31"/>
                    </a:lnTo>
                    <a:lnTo>
                      <a:pt x="169" y="31"/>
                    </a:lnTo>
                    <a:lnTo>
                      <a:pt x="175" y="29"/>
                    </a:lnTo>
                    <a:lnTo>
                      <a:pt x="181" y="29"/>
                    </a:lnTo>
                    <a:lnTo>
                      <a:pt x="186" y="27"/>
                    </a:lnTo>
                    <a:lnTo>
                      <a:pt x="192" y="27"/>
                    </a:lnTo>
                    <a:lnTo>
                      <a:pt x="198" y="27"/>
                    </a:lnTo>
                    <a:lnTo>
                      <a:pt x="205" y="27"/>
                    </a:lnTo>
                    <a:lnTo>
                      <a:pt x="211" y="27"/>
                    </a:lnTo>
                    <a:lnTo>
                      <a:pt x="219" y="27"/>
                    </a:lnTo>
                    <a:lnTo>
                      <a:pt x="224" y="27"/>
                    </a:lnTo>
                    <a:lnTo>
                      <a:pt x="232" y="29"/>
                    </a:lnTo>
                    <a:lnTo>
                      <a:pt x="238" y="29"/>
                    </a:lnTo>
                    <a:lnTo>
                      <a:pt x="245" y="29"/>
                    </a:lnTo>
                    <a:lnTo>
                      <a:pt x="251" y="31"/>
                    </a:lnTo>
                    <a:lnTo>
                      <a:pt x="258" y="33"/>
                    </a:lnTo>
                    <a:lnTo>
                      <a:pt x="264" y="33"/>
                    </a:lnTo>
                    <a:lnTo>
                      <a:pt x="272" y="34"/>
                    </a:lnTo>
                    <a:lnTo>
                      <a:pt x="276" y="36"/>
                    </a:lnTo>
                    <a:lnTo>
                      <a:pt x="283" y="36"/>
                    </a:lnTo>
                    <a:lnTo>
                      <a:pt x="289" y="38"/>
                    </a:lnTo>
                    <a:lnTo>
                      <a:pt x="295" y="40"/>
                    </a:lnTo>
                    <a:lnTo>
                      <a:pt x="300" y="40"/>
                    </a:lnTo>
                    <a:lnTo>
                      <a:pt x="308" y="42"/>
                    </a:lnTo>
                    <a:lnTo>
                      <a:pt x="312" y="42"/>
                    </a:lnTo>
                    <a:lnTo>
                      <a:pt x="317" y="44"/>
                    </a:lnTo>
                    <a:lnTo>
                      <a:pt x="323" y="44"/>
                    </a:lnTo>
                    <a:lnTo>
                      <a:pt x="329" y="44"/>
                    </a:lnTo>
                    <a:lnTo>
                      <a:pt x="333" y="46"/>
                    </a:lnTo>
                    <a:lnTo>
                      <a:pt x="338" y="46"/>
                    </a:lnTo>
                    <a:lnTo>
                      <a:pt x="344" y="48"/>
                    </a:lnTo>
                    <a:lnTo>
                      <a:pt x="350" y="48"/>
                    </a:lnTo>
                    <a:lnTo>
                      <a:pt x="357" y="48"/>
                    </a:lnTo>
                    <a:lnTo>
                      <a:pt x="367" y="48"/>
                    </a:lnTo>
                    <a:lnTo>
                      <a:pt x="374" y="48"/>
                    </a:lnTo>
                    <a:lnTo>
                      <a:pt x="384" y="48"/>
                    </a:lnTo>
                    <a:lnTo>
                      <a:pt x="391" y="48"/>
                    </a:lnTo>
                    <a:lnTo>
                      <a:pt x="399" y="48"/>
                    </a:lnTo>
                    <a:lnTo>
                      <a:pt x="407" y="48"/>
                    </a:lnTo>
                    <a:lnTo>
                      <a:pt x="414" y="48"/>
                    </a:lnTo>
                    <a:lnTo>
                      <a:pt x="422" y="46"/>
                    </a:lnTo>
                    <a:lnTo>
                      <a:pt x="428" y="44"/>
                    </a:lnTo>
                    <a:lnTo>
                      <a:pt x="435" y="44"/>
                    </a:lnTo>
                    <a:lnTo>
                      <a:pt x="441" y="42"/>
                    </a:lnTo>
                    <a:lnTo>
                      <a:pt x="447" y="40"/>
                    </a:lnTo>
                    <a:lnTo>
                      <a:pt x="454" y="38"/>
                    </a:lnTo>
                    <a:lnTo>
                      <a:pt x="458" y="36"/>
                    </a:lnTo>
                    <a:lnTo>
                      <a:pt x="466" y="36"/>
                    </a:lnTo>
                    <a:lnTo>
                      <a:pt x="471" y="33"/>
                    </a:lnTo>
                    <a:lnTo>
                      <a:pt x="477" y="31"/>
                    </a:lnTo>
                    <a:lnTo>
                      <a:pt x="483" y="29"/>
                    </a:lnTo>
                    <a:lnTo>
                      <a:pt x="488" y="25"/>
                    </a:lnTo>
                    <a:lnTo>
                      <a:pt x="492" y="23"/>
                    </a:lnTo>
                    <a:lnTo>
                      <a:pt x="500" y="19"/>
                    </a:lnTo>
                    <a:lnTo>
                      <a:pt x="506" y="17"/>
                    </a:lnTo>
                    <a:lnTo>
                      <a:pt x="513" y="14"/>
                    </a:lnTo>
                    <a:lnTo>
                      <a:pt x="517" y="12"/>
                    </a:lnTo>
                    <a:lnTo>
                      <a:pt x="525" y="8"/>
                    </a:lnTo>
                    <a:lnTo>
                      <a:pt x="530" y="6"/>
                    </a:lnTo>
                    <a:lnTo>
                      <a:pt x="538" y="4"/>
                    </a:lnTo>
                    <a:lnTo>
                      <a:pt x="545" y="2"/>
                    </a:lnTo>
                    <a:lnTo>
                      <a:pt x="553" y="0"/>
                    </a:lnTo>
                    <a:lnTo>
                      <a:pt x="561" y="0"/>
                    </a:lnTo>
                    <a:lnTo>
                      <a:pt x="568" y="0"/>
                    </a:lnTo>
                    <a:lnTo>
                      <a:pt x="576" y="0"/>
                    </a:lnTo>
                    <a:lnTo>
                      <a:pt x="583" y="0"/>
                    </a:lnTo>
                    <a:lnTo>
                      <a:pt x="591" y="0"/>
                    </a:lnTo>
                    <a:lnTo>
                      <a:pt x="601" y="4"/>
                    </a:lnTo>
                    <a:lnTo>
                      <a:pt x="608" y="4"/>
                    </a:lnTo>
                    <a:lnTo>
                      <a:pt x="618" y="4"/>
                    </a:lnTo>
                    <a:lnTo>
                      <a:pt x="625" y="6"/>
                    </a:lnTo>
                    <a:lnTo>
                      <a:pt x="633" y="8"/>
                    </a:lnTo>
                    <a:lnTo>
                      <a:pt x="640" y="8"/>
                    </a:lnTo>
                    <a:lnTo>
                      <a:pt x="648" y="12"/>
                    </a:lnTo>
                    <a:lnTo>
                      <a:pt x="654" y="12"/>
                    </a:lnTo>
                    <a:lnTo>
                      <a:pt x="661" y="14"/>
                    </a:lnTo>
                    <a:lnTo>
                      <a:pt x="669" y="15"/>
                    </a:lnTo>
                    <a:lnTo>
                      <a:pt x="675" y="17"/>
                    </a:lnTo>
                    <a:lnTo>
                      <a:pt x="680" y="19"/>
                    </a:lnTo>
                    <a:lnTo>
                      <a:pt x="686" y="19"/>
                    </a:lnTo>
                    <a:lnTo>
                      <a:pt x="690" y="21"/>
                    </a:lnTo>
                    <a:lnTo>
                      <a:pt x="694" y="23"/>
                    </a:lnTo>
                    <a:lnTo>
                      <a:pt x="697" y="23"/>
                    </a:lnTo>
                    <a:lnTo>
                      <a:pt x="701" y="25"/>
                    </a:lnTo>
                    <a:lnTo>
                      <a:pt x="707" y="29"/>
                    </a:lnTo>
                    <a:lnTo>
                      <a:pt x="709" y="29"/>
                    </a:lnTo>
                    <a:lnTo>
                      <a:pt x="707" y="29"/>
                    </a:lnTo>
                    <a:lnTo>
                      <a:pt x="699" y="34"/>
                    </a:lnTo>
                    <a:lnTo>
                      <a:pt x="694" y="36"/>
                    </a:lnTo>
                    <a:lnTo>
                      <a:pt x="688" y="40"/>
                    </a:lnTo>
                    <a:lnTo>
                      <a:pt x="680" y="46"/>
                    </a:lnTo>
                    <a:lnTo>
                      <a:pt x="675" y="52"/>
                    </a:lnTo>
                    <a:lnTo>
                      <a:pt x="665" y="57"/>
                    </a:lnTo>
                    <a:lnTo>
                      <a:pt x="658" y="65"/>
                    </a:lnTo>
                    <a:lnTo>
                      <a:pt x="648" y="71"/>
                    </a:lnTo>
                    <a:lnTo>
                      <a:pt x="640" y="78"/>
                    </a:lnTo>
                    <a:lnTo>
                      <a:pt x="637" y="82"/>
                    </a:lnTo>
                    <a:lnTo>
                      <a:pt x="631" y="86"/>
                    </a:lnTo>
                    <a:lnTo>
                      <a:pt x="625" y="90"/>
                    </a:lnTo>
                    <a:lnTo>
                      <a:pt x="621" y="93"/>
                    </a:lnTo>
                    <a:lnTo>
                      <a:pt x="616" y="97"/>
                    </a:lnTo>
                    <a:lnTo>
                      <a:pt x="612" y="101"/>
                    </a:lnTo>
                    <a:lnTo>
                      <a:pt x="608" y="105"/>
                    </a:lnTo>
                    <a:lnTo>
                      <a:pt x="602" y="110"/>
                    </a:lnTo>
                    <a:lnTo>
                      <a:pt x="597" y="114"/>
                    </a:lnTo>
                    <a:lnTo>
                      <a:pt x="591" y="118"/>
                    </a:lnTo>
                    <a:lnTo>
                      <a:pt x="587" y="122"/>
                    </a:lnTo>
                    <a:lnTo>
                      <a:pt x="582" y="126"/>
                    </a:lnTo>
                    <a:lnTo>
                      <a:pt x="572" y="135"/>
                    </a:lnTo>
                    <a:lnTo>
                      <a:pt x="563" y="143"/>
                    </a:lnTo>
                    <a:lnTo>
                      <a:pt x="559" y="147"/>
                    </a:lnTo>
                    <a:lnTo>
                      <a:pt x="553" y="150"/>
                    </a:lnTo>
                    <a:lnTo>
                      <a:pt x="549" y="154"/>
                    </a:lnTo>
                    <a:lnTo>
                      <a:pt x="545" y="160"/>
                    </a:lnTo>
                    <a:lnTo>
                      <a:pt x="536" y="168"/>
                    </a:lnTo>
                    <a:lnTo>
                      <a:pt x="530" y="175"/>
                    </a:lnTo>
                    <a:lnTo>
                      <a:pt x="521" y="185"/>
                    </a:lnTo>
                    <a:lnTo>
                      <a:pt x="515" y="192"/>
                    </a:lnTo>
                    <a:lnTo>
                      <a:pt x="509" y="198"/>
                    </a:lnTo>
                    <a:lnTo>
                      <a:pt x="506" y="206"/>
                    </a:lnTo>
                    <a:lnTo>
                      <a:pt x="502" y="211"/>
                    </a:lnTo>
                    <a:lnTo>
                      <a:pt x="498" y="219"/>
                    </a:lnTo>
                    <a:lnTo>
                      <a:pt x="498" y="225"/>
                    </a:lnTo>
                    <a:lnTo>
                      <a:pt x="498" y="228"/>
                    </a:lnTo>
                    <a:lnTo>
                      <a:pt x="498" y="232"/>
                    </a:lnTo>
                    <a:lnTo>
                      <a:pt x="498" y="238"/>
                    </a:lnTo>
                    <a:lnTo>
                      <a:pt x="498" y="242"/>
                    </a:lnTo>
                    <a:lnTo>
                      <a:pt x="498" y="247"/>
                    </a:lnTo>
                    <a:lnTo>
                      <a:pt x="498" y="253"/>
                    </a:lnTo>
                    <a:lnTo>
                      <a:pt x="498" y="257"/>
                    </a:lnTo>
                    <a:lnTo>
                      <a:pt x="498" y="264"/>
                    </a:lnTo>
                    <a:lnTo>
                      <a:pt x="498" y="270"/>
                    </a:lnTo>
                    <a:lnTo>
                      <a:pt x="498" y="276"/>
                    </a:lnTo>
                    <a:lnTo>
                      <a:pt x="502" y="282"/>
                    </a:lnTo>
                    <a:lnTo>
                      <a:pt x="502" y="287"/>
                    </a:lnTo>
                    <a:lnTo>
                      <a:pt x="504" y="293"/>
                    </a:lnTo>
                    <a:lnTo>
                      <a:pt x="506" y="299"/>
                    </a:lnTo>
                    <a:lnTo>
                      <a:pt x="506" y="304"/>
                    </a:lnTo>
                    <a:lnTo>
                      <a:pt x="509" y="310"/>
                    </a:lnTo>
                    <a:lnTo>
                      <a:pt x="511" y="316"/>
                    </a:lnTo>
                    <a:lnTo>
                      <a:pt x="513" y="321"/>
                    </a:lnTo>
                    <a:lnTo>
                      <a:pt x="517" y="327"/>
                    </a:lnTo>
                    <a:lnTo>
                      <a:pt x="519" y="331"/>
                    </a:lnTo>
                    <a:lnTo>
                      <a:pt x="521" y="335"/>
                    </a:lnTo>
                    <a:lnTo>
                      <a:pt x="530" y="344"/>
                    </a:lnTo>
                    <a:lnTo>
                      <a:pt x="538" y="352"/>
                    </a:lnTo>
                    <a:lnTo>
                      <a:pt x="544" y="354"/>
                    </a:lnTo>
                    <a:lnTo>
                      <a:pt x="549" y="356"/>
                    </a:lnTo>
                    <a:lnTo>
                      <a:pt x="555" y="359"/>
                    </a:lnTo>
                    <a:lnTo>
                      <a:pt x="561" y="361"/>
                    </a:lnTo>
                    <a:lnTo>
                      <a:pt x="566" y="361"/>
                    </a:lnTo>
                    <a:lnTo>
                      <a:pt x="572" y="363"/>
                    </a:lnTo>
                    <a:lnTo>
                      <a:pt x="580" y="363"/>
                    </a:lnTo>
                    <a:lnTo>
                      <a:pt x="587" y="363"/>
                    </a:lnTo>
                    <a:lnTo>
                      <a:pt x="595" y="361"/>
                    </a:lnTo>
                    <a:lnTo>
                      <a:pt x="602" y="359"/>
                    </a:lnTo>
                    <a:lnTo>
                      <a:pt x="608" y="356"/>
                    </a:lnTo>
                    <a:lnTo>
                      <a:pt x="616" y="356"/>
                    </a:lnTo>
                    <a:lnTo>
                      <a:pt x="623" y="352"/>
                    </a:lnTo>
                    <a:lnTo>
                      <a:pt x="629" y="348"/>
                    </a:lnTo>
                    <a:lnTo>
                      <a:pt x="633" y="344"/>
                    </a:lnTo>
                    <a:lnTo>
                      <a:pt x="640" y="340"/>
                    </a:lnTo>
                    <a:lnTo>
                      <a:pt x="644" y="335"/>
                    </a:lnTo>
                    <a:lnTo>
                      <a:pt x="648" y="331"/>
                    </a:lnTo>
                    <a:lnTo>
                      <a:pt x="654" y="327"/>
                    </a:lnTo>
                    <a:lnTo>
                      <a:pt x="658" y="323"/>
                    </a:lnTo>
                    <a:lnTo>
                      <a:pt x="661" y="316"/>
                    </a:lnTo>
                    <a:lnTo>
                      <a:pt x="665" y="310"/>
                    </a:lnTo>
                    <a:lnTo>
                      <a:pt x="669" y="306"/>
                    </a:lnTo>
                    <a:lnTo>
                      <a:pt x="673" y="302"/>
                    </a:lnTo>
                    <a:lnTo>
                      <a:pt x="677" y="297"/>
                    </a:lnTo>
                    <a:lnTo>
                      <a:pt x="678" y="291"/>
                    </a:lnTo>
                    <a:lnTo>
                      <a:pt x="682" y="287"/>
                    </a:lnTo>
                    <a:lnTo>
                      <a:pt x="684" y="282"/>
                    </a:lnTo>
                    <a:lnTo>
                      <a:pt x="686" y="278"/>
                    </a:lnTo>
                    <a:lnTo>
                      <a:pt x="690" y="272"/>
                    </a:lnTo>
                    <a:lnTo>
                      <a:pt x="690" y="268"/>
                    </a:lnTo>
                    <a:lnTo>
                      <a:pt x="692" y="264"/>
                    </a:lnTo>
                    <a:lnTo>
                      <a:pt x="694" y="257"/>
                    </a:lnTo>
                    <a:lnTo>
                      <a:pt x="697" y="253"/>
                    </a:lnTo>
                    <a:lnTo>
                      <a:pt x="697" y="249"/>
                    </a:lnTo>
                    <a:lnTo>
                      <a:pt x="766" y="266"/>
                    </a:lnTo>
                    <a:lnTo>
                      <a:pt x="764" y="268"/>
                    </a:lnTo>
                    <a:lnTo>
                      <a:pt x="764" y="272"/>
                    </a:lnTo>
                    <a:lnTo>
                      <a:pt x="762" y="280"/>
                    </a:lnTo>
                    <a:lnTo>
                      <a:pt x="760" y="287"/>
                    </a:lnTo>
                    <a:lnTo>
                      <a:pt x="760" y="293"/>
                    </a:lnTo>
                    <a:lnTo>
                      <a:pt x="760" y="299"/>
                    </a:lnTo>
                    <a:lnTo>
                      <a:pt x="760" y="302"/>
                    </a:lnTo>
                    <a:lnTo>
                      <a:pt x="760" y="308"/>
                    </a:lnTo>
                    <a:lnTo>
                      <a:pt x="760" y="314"/>
                    </a:lnTo>
                    <a:lnTo>
                      <a:pt x="760" y="320"/>
                    </a:lnTo>
                    <a:lnTo>
                      <a:pt x="760" y="325"/>
                    </a:lnTo>
                    <a:lnTo>
                      <a:pt x="760" y="331"/>
                    </a:lnTo>
                    <a:lnTo>
                      <a:pt x="760" y="339"/>
                    </a:lnTo>
                    <a:lnTo>
                      <a:pt x="762" y="344"/>
                    </a:lnTo>
                    <a:lnTo>
                      <a:pt x="764" y="348"/>
                    </a:lnTo>
                    <a:lnTo>
                      <a:pt x="766" y="354"/>
                    </a:lnTo>
                    <a:lnTo>
                      <a:pt x="772" y="361"/>
                    </a:lnTo>
                    <a:lnTo>
                      <a:pt x="779" y="369"/>
                    </a:lnTo>
                    <a:lnTo>
                      <a:pt x="783" y="373"/>
                    </a:lnTo>
                    <a:lnTo>
                      <a:pt x="789" y="375"/>
                    </a:lnTo>
                    <a:lnTo>
                      <a:pt x="792" y="375"/>
                    </a:lnTo>
                    <a:lnTo>
                      <a:pt x="800" y="377"/>
                    </a:lnTo>
                    <a:lnTo>
                      <a:pt x="806" y="377"/>
                    </a:lnTo>
                    <a:lnTo>
                      <a:pt x="813" y="377"/>
                    </a:lnTo>
                    <a:lnTo>
                      <a:pt x="817" y="375"/>
                    </a:lnTo>
                    <a:lnTo>
                      <a:pt x="821" y="375"/>
                    </a:lnTo>
                    <a:lnTo>
                      <a:pt x="827" y="373"/>
                    </a:lnTo>
                    <a:lnTo>
                      <a:pt x="832" y="373"/>
                    </a:lnTo>
                    <a:lnTo>
                      <a:pt x="840" y="369"/>
                    </a:lnTo>
                    <a:lnTo>
                      <a:pt x="849" y="365"/>
                    </a:lnTo>
                    <a:lnTo>
                      <a:pt x="857" y="363"/>
                    </a:lnTo>
                    <a:lnTo>
                      <a:pt x="865" y="359"/>
                    </a:lnTo>
                    <a:lnTo>
                      <a:pt x="870" y="358"/>
                    </a:lnTo>
                    <a:lnTo>
                      <a:pt x="878" y="356"/>
                    </a:lnTo>
                    <a:lnTo>
                      <a:pt x="884" y="354"/>
                    </a:lnTo>
                    <a:lnTo>
                      <a:pt x="891" y="352"/>
                    </a:lnTo>
                    <a:lnTo>
                      <a:pt x="897" y="348"/>
                    </a:lnTo>
                    <a:lnTo>
                      <a:pt x="903" y="348"/>
                    </a:lnTo>
                    <a:lnTo>
                      <a:pt x="907" y="346"/>
                    </a:lnTo>
                    <a:lnTo>
                      <a:pt x="910" y="346"/>
                    </a:lnTo>
                    <a:lnTo>
                      <a:pt x="920" y="344"/>
                    </a:lnTo>
                    <a:lnTo>
                      <a:pt x="927" y="344"/>
                    </a:lnTo>
                    <a:lnTo>
                      <a:pt x="931" y="344"/>
                    </a:lnTo>
                    <a:lnTo>
                      <a:pt x="939" y="344"/>
                    </a:lnTo>
                    <a:lnTo>
                      <a:pt x="945" y="346"/>
                    </a:lnTo>
                    <a:lnTo>
                      <a:pt x="948" y="348"/>
                    </a:lnTo>
                    <a:lnTo>
                      <a:pt x="952" y="352"/>
                    </a:lnTo>
                    <a:lnTo>
                      <a:pt x="958" y="356"/>
                    </a:lnTo>
                    <a:lnTo>
                      <a:pt x="960" y="361"/>
                    </a:lnTo>
                    <a:lnTo>
                      <a:pt x="965" y="369"/>
                    </a:lnTo>
                    <a:lnTo>
                      <a:pt x="971" y="373"/>
                    </a:lnTo>
                    <a:lnTo>
                      <a:pt x="977" y="378"/>
                    </a:lnTo>
                    <a:lnTo>
                      <a:pt x="983" y="384"/>
                    </a:lnTo>
                    <a:lnTo>
                      <a:pt x="990" y="388"/>
                    </a:lnTo>
                    <a:lnTo>
                      <a:pt x="998" y="394"/>
                    </a:lnTo>
                    <a:lnTo>
                      <a:pt x="1007" y="397"/>
                    </a:lnTo>
                    <a:lnTo>
                      <a:pt x="1011" y="397"/>
                    </a:lnTo>
                    <a:lnTo>
                      <a:pt x="1017" y="397"/>
                    </a:lnTo>
                    <a:lnTo>
                      <a:pt x="1022" y="397"/>
                    </a:lnTo>
                    <a:lnTo>
                      <a:pt x="1028" y="401"/>
                    </a:lnTo>
                    <a:lnTo>
                      <a:pt x="1034" y="401"/>
                    </a:lnTo>
                    <a:lnTo>
                      <a:pt x="1038" y="401"/>
                    </a:lnTo>
                    <a:lnTo>
                      <a:pt x="1043" y="401"/>
                    </a:lnTo>
                    <a:lnTo>
                      <a:pt x="1051" y="401"/>
                    </a:lnTo>
                    <a:lnTo>
                      <a:pt x="1055" y="399"/>
                    </a:lnTo>
                    <a:lnTo>
                      <a:pt x="1062" y="399"/>
                    </a:lnTo>
                    <a:lnTo>
                      <a:pt x="1068" y="397"/>
                    </a:lnTo>
                    <a:lnTo>
                      <a:pt x="1076" y="397"/>
                    </a:lnTo>
                    <a:lnTo>
                      <a:pt x="1083" y="397"/>
                    </a:lnTo>
                    <a:lnTo>
                      <a:pt x="1089" y="396"/>
                    </a:lnTo>
                    <a:lnTo>
                      <a:pt x="1097" y="394"/>
                    </a:lnTo>
                    <a:lnTo>
                      <a:pt x="1104" y="392"/>
                    </a:lnTo>
                    <a:lnTo>
                      <a:pt x="1110" y="388"/>
                    </a:lnTo>
                    <a:lnTo>
                      <a:pt x="1117" y="386"/>
                    </a:lnTo>
                    <a:lnTo>
                      <a:pt x="1125" y="384"/>
                    </a:lnTo>
                    <a:lnTo>
                      <a:pt x="1133" y="382"/>
                    </a:lnTo>
                    <a:lnTo>
                      <a:pt x="1140" y="378"/>
                    </a:lnTo>
                    <a:lnTo>
                      <a:pt x="1146" y="375"/>
                    </a:lnTo>
                    <a:lnTo>
                      <a:pt x="1152" y="373"/>
                    </a:lnTo>
                    <a:lnTo>
                      <a:pt x="1157" y="369"/>
                    </a:lnTo>
                    <a:lnTo>
                      <a:pt x="1161" y="367"/>
                    </a:lnTo>
                    <a:lnTo>
                      <a:pt x="1167" y="363"/>
                    </a:lnTo>
                    <a:lnTo>
                      <a:pt x="1169" y="361"/>
                    </a:lnTo>
                    <a:lnTo>
                      <a:pt x="1174" y="359"/>
                    </a:lnTo>
                    <a:lnTo>
                      <a:pt x="1180" y="356"/>
                    </a:lnTo>
                    <a:lnTo>
                      <a:pt x="1184" y="354"/>
                    </a:lnTo>
                    <a:lnTo>
                      <a:pt x="1188" y="352"/>
                    </a:lnTo>
                    <a:lnTo>
                      <a:pt x="1192" y="350"/>
                    </a:lnTo>
                    <a:lnTo>
                      <a:pt x="1193" y="348"/>
                    </a:lnTo>
                    <a:lnTo>
                      <a:pt x="1197" y="350"/>
                    </a:lnTo>
                    <a:lnTo>
                      <a:pt x="1201" y="352"/>
                    </a:lnTo>
                    <a:lnTo>
                      <a:pt x="1207" y="356"/>
                    </a:lnTo>
                    <a:lnTo>
                      <a:pt x="1211" y="359"/>
                    </a:lnTo>
                    <a:lnTo>
                      <a:pt x="1218" y="365"/>
                    </a:lnTo>
                    <a:lnTo>
                      <a:pt x="1222" y="369"/>
                    </a:lnTo>
                    <a:lnTo>
                      <a:pt x="1228" y="373"/>
                    </a:lnTo>
                    <a:lnTo>
                      <a:pt x="1233" y="377"/>
                    </a:lnTo>
                    <a:lnTo>
                      <a:pt x="1239" y="382"/>
                    </a:lnTo>
                    <a:lnTo>
                      <a:pt x="1245" y="386"/>
                    </a:lnTo>
                    <a:lnTo>
                      <a:pt x="1250" y="390"/>
                    </a:lnTo>
                    <a:lnTo>
                      <a:pt x="1256" y="396"/>
                    </a:lnTo>
                    <a:lnTo>
                      <a:pt x="1262" y="399"/>
                    </a:lnTo>
                    <a:lnTo>
                      <a:pt x="1268" y="403"/>
                    </a:lnTo>
                    <a:lnTo>
                      <a:pt x="1271" y="407"/>
                    </a:lnTo>
                    <a:lnTo>
                      <a:pt x="1277" y="409"/>
                    </a:lnTo>
                    <a:lnTo>
                      <a:pt x="1283" y="413"/>
                    </a:lnTo>
                    <a:lnTo>
                      <a:pt x="1292" y="418"/>
                    </a:lnTo>
                    <a:lnTo>
                      <a:pt x="1302" y="420"/>
                    </a:lnTo>
                    <a:lnTo>
                      <a:pt x="1309" y="422"/>
                    </a:lnTo>
                    <a:lnTo>
                      <a:pt x="1321" y="424"/>
                    </a:lnTo>
                    <a:lnTo>
                      <a:pt x="1328" y="422"/>
                    </a:lnTo>
                    <a:lnTo>
                      <a:pt x="1338" y="420"/>
                    </a:lnTo>
                    <a:lnTo>
                      <a:pt x="1342" y="418"/>
                    </a:lnTo>
                    <a:lnTo>
                      <a:pt x="1345" y="416"/>
                    </a:lnTo>
                    <a:lnTo>
                      <a:pt x="1351" y="413"/>
                    </a:lnTo>
                    <a:lnTo>
                      <a:pt x="1357" y="411"/>
                    </a:lnTo>
                    <a:lnTo>
                      <a:pt x="1361" y="407"/>
                    </a:lnTo>
                    <a:lnTo>
                      <a:pt x="1366" y="403"/>
                    </a:lnTo>
                    <a:lnTo>
                      <a:pt x="1370" y="397"/>
                    </a:lnTo>
                    <a:lnTo>
                      <a:pt x="1378" y="396"/>
                    </a:lnTo>
                    <a:lnTo>
                      <a:pt x="1384" y="388"/>
                    </a:lnTo>
                    <a:lnTo>
                      <a:pt x="1389" y="384"/>
                    </a:lnTo>
                    <a:lnTo>
                      <a:pt x="1395" y="377"/>
                    </a:lnTo>
                    <a:lnTo>
                      <a:pt x="1403" y="373"/>
                    </a:lnTo>
                    <a:lnTo>
                      <a:pt x="1406" y="363"/>
                    </a:lnTo>
                    <a:lnTo>
                      <a:pt x="1414" y="356"/>
                    </a:lnTo>
                    <a:lnTo>
                      <a:pt x="1420" y="348"/>
                    </a:lnTo>
                    <a:lnTo>
                      <a:pt x="1427" y="342"/>
                    </a:lnTo>
                    <a:lnTo>
                      <a:pt x="1433" y="333"/>
                    </a:lnTo>
                    <a:lnTo>
                      <a:pt x="1441" y="323"/>
                    </a:lnTo>
                    <a:lnTo>
                      <a:pt x="1448" y="316"/>
                    </a:lnTo>
                    <a:lnTo>
                      <a:pt x="1456" y="308"/>
                    </a:lnTo>
                    <a:lnTo>
                      <a:pt x="1463" y="299"/>
                    </a:lnTo>
                    <a:lnTo>
                      <a:pt x="1469" y="291"/>
                    </a:lnTo>
                    <a:lnTo>
                      <a:pt x="1477" y="280"/>
                    </a:lnTo>
                    <a:lnTo>
                      <a:pt x="1484" y="272"/>
                    </a:lnTo>
                    <a:lnTo>
                      <a:pt x="1494" y="263"/>
                    </a:lnTo>
                    <a:lnTo>
                      <a:pt x="1501" y="253"/>
                    </a:lnTo>
                    <a:lnTo>
                      <a:pt x="1509" y="245"/>
                    </a:lnTo>
                    <a:lnTo>
                      <a:pt x="1518" y="238"/>
                    </a:lnTo>
                    <a:lnTo>
                      <a:pt x="1526" y="228"/>
                    </a:lnTo>
                    <a:lnTo>
                      <a:pt x="1534" y="219"/>
                    </a:lnTo>
                    <a:lnTo>
                      <a:pt x="1543" y="211"/>
                    </a:lnTo>
                    <a:lnTo>
                      <a:pt x="1551" y="204"/>
                    </a:lnTo>
                    <a:lnTo>
                      <a:pt x="1558" y="196"/>
                    </a:lnTo>
                    <a:lnTo>
                      <a:pt x="1568" y="192"/>
                    </a:lnTo>
                    <a:lnTo>
                      <a:pt x="1575" y="185"/>
                    </a:lnTo>
                    <a:lnTo>
                      <a:pt x="1585" y="181"/>
                    </a:lnTo>
                    <a:lnTo>
                      <a:pt x="1593" y="175"/>
                    </a:lnTo>
                    <a:lnTo>
                      <a:pt x="1602" y="171"/>
                    </a:lnTo>
                    <a:lnTo>
                      <a:pt x="1612" y="168"/>
                    </a:lnTo>
                    <a:lnTo>
                      <a:pt x="1621" y="166"/>
                    </a:lnTo>
                    <a:lnTo>
                      <a:pt x="1625" y="164"/>
                    </a:lnTo>
                    <a:lnTo>
                      <a:pt x="1629" y="164"/>
                    </a:lnTo>
                    <a:lnTo>
                      <a:pt x="1634" y="162"/>
                    </a:lnTo>
                    <a:lnTo>
                      <a:pt x="1640" y="162"/>
                    </a:lnTo>
                    <a:lnTo>
                      <a:pt x="1646" y="160"/>
                    </a:lnTo>
                    <a:lnTo>
                      <a:pt x="1650" y="160"/>
                    </a:lnTo>
                    <a:lnTo>
                      <a:pt x="1653" y="162"/>
                    </a:lnTo>
                    <a:lnTo>
                      <a:pt x="1659" y="164"/>
                    </a:lnTo>
                    <a:lnTo>
                      <a:pt x="1667" y="164"/>
                    </a:lnTo>
                    <a:lnTo>
                      <a:pt x="1676" y="164"/>
                    </a:lnTo>
                    <a:lnTo>
                      <a:pt x="1682" y="166"/>
                    </a:lnTo>
                    <a:lnTo>
                      <a:pt x="1689" y="168"/>
                    </a:lnTo>
                    <a:lnTo>
                      <a:pt x="1697" y="171"/>
                    </a:lnTo>
                    <a:lnTo>
                      <a:pt x="1703" y="173"/>
                    </a:lnTo>
                    <a:lnTo>
                      <a:pt x="1708" y="175"/>
                    </a:lnTo>
                    <a:lnTo>
                      <a:pt x="1714" y="179"/>
                    </a:lnTo>
                    <a:lnTo>
                      <a:pt x="1724" y="187"/>
                    </a:lnTo>
                    <a:lnTo>
                      <a:pt x="1731" y="194"/>
                    </a:lnTo>
                    <a:lnTo>
                      <a:pt x="1741" y="204"/>
                    </a:lnTo>
                    <a:lnTo>
                      <a:pt x="1750" y="213"/>
                    </a:lnTo>
                    <a:lnTo>
                      <a:pt x="1758" y="221"/>
                    </a:lnTo>
                    <a:lnTo>
                      <a:pt x="1765" y="228"/>
                    </a:lnTo>
                    <a:lnTo>
                      <a:pt x="1769" y="232"/>
                    </a:lnTo>
                    <a:lnTo>
                      <a:pt x="1775" y="236"/>
                    </a:lnTo>
                    <a:lnTo>
                      <a:pt x="1781" y="240"/>
                    </a:lnTo>
                    <a:lnTo>
                      <a:pt x="1786" y="244"/>
                    </a:lnTo>
                    <a:lnTo>
                      <a:pt x="1792" y="245"/>
                    </a:lnTo>
                    <a:lnTo>
                      <a:pt x="1798" y="249"/>
                    </a:lnTo>
                    <a:lnTo>
                      <a:pt x="1805" y="253"/>
                    </a:lnTo>
                    <a:lnTo>
                      <a:pt x="1813" y="255"/>
                    </a:lnTo>
                    <a:lnTo>
                      <a:pt x="1821" y="257"/>
                    </a:lnTo>
                    <a:lnTo>
                      <a:pt x="1830" y="259"/>
                    </a:lnTo>
                    <a:lnTo>
                      <a:pt x="1834" y="259"/>
                    </a:lnTo>
                    <a:lnTo>
                      <a:pt x="1840" y="261"/>
                    </a:lnTo>
                    <a:lnTo>
                      <a:pt x="1845" y="261"/>
                    </a:lnTo>
                    <a:lnTo>
                      <a:pt x="1851" y="263"/>
                    </a:lnTo>
                    <a:lnTo>
                      <a:pt x="1855" y="263"/>
                    </a:lnTo>
                    <a:lnTo>
                      <a:pt x="1861" y="263"/>
                    </a:lnTo>
                    <a:lnTo>
                      <a:pt x="1864" y="261"/>
                    </a:lnTo>
                    <a:lnTo>
                      <a:pt x="1870" y="261"/>
                    </a:lnTo>
                    <a:lnTo>
                      <a:pt x="1880" y="259"/>
                    </a:lnTo>
                    <a:lnTo>
                      <a:pt x="1887" y="257"/>
                    </a:lnTo>
                    <a:lnTo>
                      <a:pt x="1895" y="253"/>
                    </a:lnTo>
                    <a:lnTo>
                      <a:pt x="1902" y="249"/>
                    </a:lnTo>
                    <a:lnTo>
                      <a:pt x="1912" y="245"/>
                    </a:lnTo>
                    <a:lnTo>
                      <a:pt x="1919" y="242"/>
                    </a:lnTo>
                    <a:lnTo>
                      <a:pt x="1925" y="234"/>
                    </a:lnTo>
                    <a:lnTo>
                      <a:pt x="1933" y="228"/>
                    </a:lnTo>
                    <a:lnTo>
                      <a:pt x="1940" y="223"/>
                    </a:lnTo>
                    <a:lnTo>
                      <a:pt x="1946" y="217"/>
                    </a:lnTo>
                    <a:lnTo>
                      <a:pt x="1952" y="211"/>
                    </a:lnTo>
                    <a:lnTo>
                      <a:pt x="1959" y="206"/>
                    </a:lnTo>
                    <a:lnTo>
                      <a:pt x="1965" y="200"/>
                    </a:lnTo>
                    <a:lnTo>
                      <a:pt x="1973" y="196"/>
                    </a:lnTo>
                    <a:lnTo>
                      <a:pt x="1978" y="190"/>
                    </a:lnTo>
                    <a:lnTo>
                      <a:pt x="1986" y="185"/>
                    </a:lnTo>
                    <a:lnTo>
                      <a:pt x="1992" y="181"/>
                    </a:lnTo>
                    <a:lnTo>
                      <a:pt x="1999" y="179"/>
                    </a:lnTo>
                    <a:lnTo>
                      <a:pt x="2007" y="175"/>
                    </a:lnTo>
                    <a:lnTo>
                      <a:pt x="2014" y="173"/>
                    </a:lnTo>
                    <a:lnTo>
                      <a:pt x="2022" y="173"/>
                    </a:lnTo>
                    <a:lnTo>
                      <a:pt x="2032" y="175"/>
                    </a:lnTo>
                    <a:lnTo>
                      <a:pt x="2035" y="175"/>
                    </a:lnTo>
                    <a:lnTo>
                      <a:pt x="2039" y="175"/>
                    </a:lnTo>
                    <a:lnTo>
                      <a:pt x="2045" y="175"/>
                    </a:lnTo>
                    <a:lnTo>
                      <a:pt x="2051" y="179"/>
                    </a:lnTo>
                    <a:lnTo>
                      <a:pt x="2054" y="179"/>
                    </a:lnTo>
                    <a:lnTo>
                      <a:pt x="2058" y="183"/>
                    </a:lnTo>
                    <a:lnTo>
                      <a:pt x="2066" y="185"/>
                    </a:lnTo>
                    <a:lnTo>
                      <a:pt x="2071" y="188"/>
                    </a:lnTo>
                    <a:lnTo>
                      <a:pt x="2077" y="192"/>
                    </a:lnTo>
                    <a:lnTo>
                      <a:pt x="2083" y="196"/>
                    </a:lnTo>
                    <a:lnTo>
                      <a:pt x="2089" y="200"/>
                    </a:lnTo>
                    <a:lnTo>
                      <a:pt x="2096" y="204"/>
                    </a:lnTo>
                    <a:lnTo>
                      <a:pt x="2102" y="209"/>
                    </a:lnTo>
                    <a:lnTo>
                      <a:pt x="2108" y="215"/>
                    </a:lnTo>
                    <a:lnTo>
                      <a:pt x="2115" y="221"/>
                    </a:lnTo>
                    <a:lnTo>
                      <a:pt x="2123" y="228"/>
                    </a:lnTo>
                    <a:lnTo>
                      <a:pt x="2128" y="234"/>
                    </a:lnTo>
                    <a:lnTo>
                      <a:pt x="2136" y="242"/>
                    </a:lnTo>
                    <a:lnTo>
                      <a:pt x="2142" y="247"/>
                    </a:lnTo>
                    <a:lnTo>
                      <a:pt x="2149" y="253"/>
                    </a:lnTo>
                    <a:lnTo>
                      <a:pt x="2155" y="259"/>
                    </a:lnTo>
                    <a:lnTo>
                      <a:pt x="2161" y="266"/>
                    </a:lnTo>
                    <a:lnTo>
                      <a:pt x="2166" y="272"/>
                    </a:lnTo>
                    <a:lnTo>
                      <a:pt x="2174" y="278"/>
                    </a:lnTo>
                    <a:lnTo>
                      <a:pt x="2178" y="282"/>
                    </a:lnTo>
                    <a:lnTo>
                      <a:pt x="2182" y="287"/>
                    </a:lnTo>
                    <a:lnTo>
                      <a:pt x="2187" y="293"/>
                    </a:lnTo>
                    <a:lnTo>
                      <a:pt x="2193" y="299"/>
                    </a:lnTo>
                    <a:lnTo>
                      <a:pt x="2197" y="304"/>
                    </a:lnTo>
                    <a:lnTo>
                      <a:pt x="2203" y="310"/>
                    </a:lnTo>
                    <a:lnTo>
                      <a:pt x="2206" y="316"/>
                    </a:lnTo>
                    <a:lnTo>
                      <a:pt x="2210" y="320"/>
                    </a:lnTo>
                    <a:lnTo>
                      <a:pt x="2218" y="329"/>
                    </a:lnTo>
                    <a:lnTo>
                      <a:pt x="2223" y="339"/>
                    </a:lnTo>
                    <a:lnTo>
                      <a:pt x="2229" y="346"/>
                    </a:lnTo>
                    <a:lnTo>
                      <a:pt x="2235" y="354"/>
                    </a:lnTo>
                    <a:lnTo>
                      <a:pt x="2239" y="361"/>
                    </a:lnTo>
                    <a:lnTo>
                      <a:pt x="2244" y="369"/>
                    </a:lnTo>
                    <a:lnTo>
                      <a:pt x="2246" y="377"/>
                    </a:lnTo>
                    <a:lnTo>
                      <a:pt x="2250" y="384"/>
                    </a:lnTo>
                    <a:lnTo>
                      <a:pt x="2250" y="388"/>
                    </a:lnTo>
                    <a:lnTo>
                      <a:pt x="2252" y="396"/>
                    </a:lnTo>
                    <a:lnTo>
                      <a:pt x="2252" y="401"/>
                    </a:lnTo>
                    <a:lnTo>
                      <a:pt x="2252" y="405"/>
                    </a:lnTo>
                    <a:lnTo>
                      <a:pt x="2252" y="409"/>
                    </a:lnTo>
                    <a:lnTo>
                      <a:pt x="2252" y="415"/>
                    </a:lnTo>
                    <a:lnTo>
                      <a:pt x="2250" y="420"/>
                    </a:lnTo>
                    <a:lnTo>
                      <a:pt x="2250" y="424"/>
                    </a:lnTo>
                    <a:lnTo>
                      <a:pt x="2244" y="430"/>
                    </a:lnTo>
                    <a:lnTo>
                      <a:pt x="2237" y="437"/>
                    </a:lnTo>
                    <a:lnTo>
                      <a:pt x="2231" y="441"/>
                    </a:lnTo>
                    <a:lnTo>
                      <a:pt x="2229" y="443"/>
                    </a:lnTo>
                    <a:lnTo>
                      <a:pt x="2223" y="447"/>
                    </a:lnTo>
                    <a:lnTo>
                      <a:pt x="2220" y="449"/>
                    </a:lnTo>
                    <a:lnTo>
                      <a:pt x="2212" y="451"/>
                    </a:lnTo>
                    <a:lnTo>
                      <a:pt x="2206" y="451"/>
                    </a:lnTo>
                    <a:lnTo>
                      <a:pt x="2199" y="453"/>
                    </a:lnTo>
                    <a:lnTo>
                      <a:pt x="2191" y="454"/>
                    </a:lnTo>
                    <a:lnTo>
                      <a:pt x="2184" y="454"/>
                    </a:lnTo>
                    <a:lnTo>
                      <a:pt x="2174" y="454"/>
                    </a:lnTo>
                    <a:lnTo>
                      <a:pt x="2166" y="454"/>
                    </a:lnTo>
                    <a:lnTo>
                      <a:pt x="2157" y="456"/>
                    </a:lnTo>
                    <a:lnTo>
                      <a:pt x="2153" y="454"/>
                    </a:lnTo>
                    <a:lnTo>
                      <a:pt x="2146" y="454"/>
                    </a:lnTo>
                    <a:lnTo>
                      <a:pt x="2142" y="454"/>
                    </a:lnTo>
                    <a:lnTo>
                      <a:pt x="2136" y="454"/>
                    </a:lnTo>
                    <a:lnTo>
                      <a:pt x="2130" y="454"/>
                    </a:lnTo>
                    <a:lnTo>
                      <a:pt x="2125" y="454"/>
                    </a:lnTo>
                    <a:lnTo>
                      <a:pt x="2121" y="454"/>
                    </a:lnTo>
                    <a:lnTo>
                      <a:pt x="2117" y="454"/>
                    </a:lnTo>
                    <a:lnTo>
                      <a:pt x="2109" y="454"/>
                    </a:lnTo>
                    <a:lnTo>
                      <a:pt x="2104" y="454"/>
                    </a:lnTo>
                    <a:lnTo>
                      <a:pt x="2100" y="454"/>
                    </a:lnTo>
                    <a:lnTo>
                      <a:pt x="2094" y="454"/>
                    </a:lnTo>
                    <a:lnTo>
                      <a:pt x="2089" y="454"/>
                    </a:lnTo>
                    <a:lnTo>
                      <a:pt x="2083" y="454"/>
                    </a:lnTo>
                    <a:lnTo>
                      <a:pt x="2077" y="454"/>
                    </a:lnTo>
                    <a:lnTo>
                      <a:pt x="2073" y="456"/>
                    </a:lnTo>
                    <a:lnTo>
                      <a:pt x="2068" y="456"/>
                    </a:lnTo>
                    <a:lnTo>
                      <a:pt x="2062" y="456"/>
                    </a:lnTo>
                    <a:lnTo>
                      <a:pt x="2054" y="456"/>
                    </a:lnTo>
                    <a:lnTo>
                      <a:pt x="2051" y="456"/>
                    </a:lnTo>
                    <a:lnTo>
                      <a:pt x="2045" y="456"/>
                    </a:lnTo>
                    <a:lnTo>
                      <a:pt x="2039" y="456"/>
                    </a:lnTo>
                    <a:lnTo>
                      <a:pt x="2035" y="456"/>
                    </a:lnTo>
                    <a:lnTo>
                      <a:pt x="2030" y="458"/>
                    </a:lnTo>
                    <a:lnTo>
                      <a:pt x="2022" y="458"/>
                    </a:lnTo>
                    <a:lnTo>
                      <a:pt x="2018" y="458"/>
                    </a:lnTo>
                    <a:lnTo>
                      <a:pt x="2013" y="460"/>
                    </a:lnTo>
                    <a:lnTo>
                      <a:pt x="2007" y="460"/>
                    </a:lnTo>
                    <a:lnTo>
                      <a:pt x="2001" y="462"/>
                    </a:lnTo>
                    <a:lnTo>
                      <a:pt x="1997" y="462"/>
                    </a:lnTo>
                    <a:lnTo>
                      <a:pt x="1994" y="464"/>
                    </a:lnTo>
                    <a:lnTo>
                      <a:pt x="1988" y="466"/>
                    </a:lnTo>
                    <a:lnTo>
                      <a:pt x="1982" y="466"/>
                    </a:lnTo>
                    <a:lnTo>
                      <a:pt x="1976" y="468"/>
                    </a:lnTo>
                    <a:lnTo>
                      <a:pt x="1973" y="470"/>
                    </a:lnTo>
                    <a:lnTo>
                      <a:pt x="1969" y="472"/>
                    </a:lnTo>
                    <a:lnTo>
                      <a:pt x="1961" y="475"/>
                    </a:lnTo>
                    <a:lnTo>
                      <a:pt x="1954" y="481"/>
                    </a:lnTo>
                    <a:lnTo>
                      <a:pt x="1946" y="487"/>
                    </a:lnTo>
                    <a:lnTo>
                      <a:pt x="1938" y="491"/>
                    </a:lnTo>
                    <a:lnTo>
                      <a:pt x="1933" y="500"/>
                    </a:lnTo>
                    <a:lnTo>
                      <a:pt x="1927" y="508"/>
                    </a:lnTo>
                    <a:lnTo>
                      <a:pt x="1921" y="511"/>
                    </a:lnTo>
                    <a:lnTo>
                      <a:pt x="1916" y="519"/>
                    </a:lnTo>
                    <a:lnTo>
                      <a:pt x="1912" y="527"/>
                    </a:lnTo>
                    <a:lnTo>
                      <a:pt x="1906" y="532"/>
                    </a:lnTo>
                    <a:lnTo>
                      <a:pt x="1900" y="536"/>
                    </a:lnTo>
                    <a:lnTo>
                      <a:pt x="1895" y="542"/>
                    </a:lnTo>
                    <a:lnTo>
                      <a:pt x="1891" y="544"/>
                    </a:lnTo>
                    <a:lnTo>
                      <a:pt x="1887" y="549"/>
                    </a:lnTo>
                    <a:lnTo>
                      <a:pt x="1883" y="553"/>
                    </a:lnTo>
                    <a:lnTo>
                      <a:pt x="1878" y="555"/>
                    </a:lnTo>
                    <a:lnTo>
                      <a:pt x="1872" y="557"/>
                    </a:lnTo>
                    <a:lnTo>
                      <a:pt x="1868" y="561"/>
                    </a:lnTo>
                    <a:lnTo>
                      <a:pt x="1859" y="563"/>
                    </a:lnTo>
                    <a:lnTo>
                      <a:pt x="1849" y="565"/>
                    </a:lnTo>
                    <a:lnTo>
                      <a:pt x="1845" y="565"/>
                    </a:lnTo>
                    <a:lnTo>
                      <a:pt x="1840" y="565"/>
                    </a:lnTo>
                    <a:lnTo>
                      <a:pt x="1834" y="565"/>
                    </a:lnTo>
                    <a:lnTo>
                      <a:pt x="1830" y="567"/>
                    </a:lnTo>
                    <a:lnTo>
                      <a:pt x="1823" y="565"/>
                    </a:lnTo>
                    <a:lnTo>
                      <a:pt x="1817" y="565"/>
                    </a:lnTo>
                    <a:lnTo>
                      <a:pt x="1811" y="565"/>
                    </a:lnTo>
                    <a:lnTo>
                      <a:pt x="1805" y="565"/>
                    </a:lnTo>
                    <a:lnTo>
                      <a:pt x="1800" y="565"/>
                    </a:lnTo>
                    <a:lnTo>
                      <a:pt x="1792" y="565"/>
                    </a:lnTo>
                    <a:lnTo>
                      <a:pt x="1784" y="565"/>
                    </a:lnTo>
                    <a:lnTo>
                      <a:pt x="1781" y="565"/>
                    </a:lnTo>
                    <a:lnTo>
                      <a:pt x="1771" y="565"/>
                    </a:lnTo>
                    <a:lnTo>
                      <a:pt x="1765" y="565"/>
                    </a:lnTo>
                    <a:lnTo>
                      <a:pt x="1758" y="565"/>
                    </a:lnTo>
                    <a:lnTo>
                      <a:pt x="1750" y="565"/>
                    </a:lnTo>
                    <a:lnTo>
                      <a:pt x="1743" y="563"/>
                    </a:lnTo>
                    <a:lnTo>
                      <a:pt x="1733" y="563"/>
                    </a:lnTo>
                    <a:lnTo>
                      <a:pt x="1724" y="563"/>
                    </a:lnTo>
                    <a:lnTo>
                      <a:pt x="1716" y="563"/>
                    </a:lnTo>
                    <a:lnTo>
                      <a:pt x="1708" y="563"/>
                    </a:lnTo>
                    <a:lnTo>
                      <a:pt x="1699" y="563"/>
                    </a:lnTo>
                    <a:lnTo>
                      <a:pt x="1689" y="563"/>
                    </a:lnTo>
                    <a:lnTo>
                      <a:pt x="1682" y="563"/>
                    </a:lnTo>
                    <a:lnTo>
                      <a:pt x="1678" y="561"/>
                    </a:lnTo>
                    <a:lnTo>
                      <a:pt x="1674" y="561"/>
                    </a:lnTo>
                    <a:lnTo>
                      <a:pt x="1669" y="561"/>
                    </a:lnTo>
                    <a:lnTo>
                      <a:pt x="1663" y="561"/>
                    </a:lnTo>
                    <a:lnTo>
                      <a:pt x="1653" y="561"/>
                    </a:lnTo>
                    <a:lnTo>
                      <a:pt x="1646" y="559"/>
                    </a:lnTo>
                    <a:lnTo>
                      <a:pt x="1640" y="557"/>
                    </a:lnTo>
                    <a:lnTo>
                      <a:pt x="1634" y="557"/>
                    </a:lnTo>
                    <a:lnTo>
                      <a:pt x="1629" y="557"/>
                    </a:lnTo>
                    <a:lnTo>
                      <a:pt x="1625" y="557"/>
                    </a:lnTo>
                    <a:lnTo>
                      <a:pt x="1621" y="557"/>
                    </a:lnTo>
                    <a:lnTo>
                      <a:pt x="1615" y="557"/>
                    </a:lnTo>
                    <a:lnTo>
                      <a:pt x="1610" y="557"/>
                    </a:lnTo>
                    <a:lnTo>
                      <a:pt x="1604" y="557"/>
                    </a:lnTo>
                    <a:lnTo>
                      <a:pt x="1600" y="555"/>
                    </a:lnTo>
                    <a:lnTo>
                      <a:pt x="1594" y="555"/>
                    </a:lnTo>
                    <a:lnTo>
                      <a:pt x="1589" y="553"/>
                    </a:lnTo>
                    <a:lnTo>
                      <a:pt x="1583" y="553"/>
                    </a:lnTo>
                    <a:lnTo>
                      <a:pt x="1577" y="553"/>
                    </a:lnTo>
                    <a:lnTo>
                      <a:pt x="1572" y="553"/>
                    </a:lnTo>
                    <a:lnTo>
                      <a:pt x="1566" y="551"/>
                    </a:lnTo>
                    <a:lnTo>
                      <a:pt x="1560" y="551"/>
                    </a:lnTo>
                    <a:lnTo>
                      <a:pt x="1555" y="549"/>
                    </a:lnTo>
                    <a:lnTo>
                      <a:pt x="1549" y="549"/>
                    </a:lnTo>
                    <a:lnTo>
                      <a:pt x="1543" y="548"/>
                    </a:lnTo>
                    <a:lnTo>
                      <a:pt x="1536" y="548"/>
                    </a:lnTo>
                    <a:lnTo>
                      <a:pt x="1530" y="544"/>
                    </a:lnTo>
                    <a:lnTo>
                      <a:pt x="1524" y="544"/>
                    </a:lnTo>
                    <a:lnTo>
                      <a:pt x="1518" y="544"/>
                    </a:lnTo>
                    <a:lnTo>
                      <a:pt x="1513" y="544"/>
                    </a:lnTo>
                    <a:lnTo>
                      <a:pt x="1505" y="542"/>
                    </a:lnTo>
                    <a:lnTo>
                      <a:pt x="1498" y="540"/>
                    </a:lnTo>
                    <a:lnTo>
                      <a:pt x="1492" y="540"/>
                    </a:lnTo>
                    <a:lnTo>
                      <a:pt x="1484" y="538"/>
                    </a:lnTo>
                    <a:lnTo>
                      <a:pt x="1477" y="536"/>
                    </a:lnTo>
                    <a:lnTo>
                      <a:pt x="1471" y="536"/>
                    </a:lnTo>
                    <a:lnTo>
                      <a:pt x="1463" y="534"/>
                    </a:lnTo>
                    <a:lnTo>
                      <a:pt x="1458" y="532"/>
                    </a:lnTo>
                    <a:lnTo>
                      <a:pt x="1448" y="532"/>
                    </a:lnTo>
                    <a:lnTo>
                      <a:pt x="1442" y="529"/>
                    </a:lnTo>
                    <a:lnTo>
                      <a:pt x="1435" y="529"/>
                    </a:lnTo>
                    <a:lnTo>
                      <a:pt x="1427" y="527"/>
                    </a:lnTo>
                    <a:lnTo>
                      <a:pt x="1420" y="525"/>
                    </a:lnTo>
                    <a:lnTo>
                      <a:pt x="1412" y="525"/>
                    </a:lnTo>
                    <a:lnTo>
                      <a:pt x="1404" y="521"/>
                    </a:lnTo>
                    <a:lnTo>
                      <a:pt x="1397" y="521"/>
                    </a:lnTo>
                    <a:lnTo>
                      <a:pt x="1389" y="517"/>
                    </a:lnTo>
                    <a:lnTo>
                      <a:pt x="1382" y="517"/>
                    </a:lnTo>
                    <a:lnTo>
                      <a:pt x="1372" y="515"/>
                    </a:lnTo>
                    <a:lnTo>
                      <a:pt x="1365" y="515"/>
                    </a:lnTo>
                    <a:lnTo>
                      <a:pt x="1355" y="513"/>
                    </a:lnTo>
                    <a:lnTo>
                      <a:pt x="1347" y="513"/>
                    </a:lnTo>
                    <a:lnTo>
                      <a:pt x="1340" y="513"/>
                    </a:lnTo>
                    <a:lnTo>
                      <a:pt x="1332" y="515"/>
                    </a:lnTo>
                    <a:lnTo>
                      <a:pt x="1323" y="515"/>
                    </a:lnTo>
                    <a:lnTo>
                      <a:pt x="1315" y="515"/>
                    </a:lnTo>
                    <a:lnTo>
                      <a:pt x="1307" y="515"/>
                    </a:lnTo>
                    <a:lnTo>
                      <a:pt x="1300" y="517"/>
                    </a:lnTo>
                    <a:lnTo>
                      <a:pt x="1292" y="517"/>
                    </a:lnTo>
                    <a:lnTo>
                      <a:pt x="1285" y="519"/>
                    </a:lnTo>
                    <a:lnTo>
                      <a:pt x="1275" y="521"/>
                    </a:lnTo>
                    <a:lnTo>
                      <a:pt x="1268" y="525"/>
                    </a:lnTo>
                    <a:lnTo>
                      <a:pt x="1260" y="525"/>
                    </a:lnTo>
                    <a:lnTo>
                      <a:pt x="1252" y="527"/>
                    </a:lnTo>
                    <a:lnTo>
                      <a:pt x="1245" y="529"/>
                    </a:lnTo>
                    <a:lnTo>
                      <a:pt x="1237" y="532"/>
                    </a:lnTo>
                    <a:lnTo>
                      <a:pt x="1230" y="534"/>
                    </a:lnTo>
                    <a:lnTo>
                      <a:pt x="1222" y="536"/>
                    </a:lnTo>
                    <a:lnTo>
                      <a:pt x="1214" y="540"/>
                    </a:lnTo>
                    <a:lnTo>
                      <a:pt x="1207" y="542"/>
                    </a:lnTo>
                    <a:lnTo>
                      <a:pt x="1199" y="544"/>
                    </a:lnTo>
                    <a:lnTo>
                      <a:pt x="1192" y="548"/>
                    </a:lnTo>
                    <a:lnTo>
                      <a:pt x="1186" y="549"/>
                    </a:lnTo>
                    <a:lnTo>
                      <a:pt x="1178" y="553"/>
                    </a:lnTo>
                    <a:lnTo>
                      <a:pt x="1171" y="555"/>
                    </a:lnTo>
                    <a:lnTo>
                      <a:pt x="1165" y="559"/>
                    </a:lnTo>
                    <a:lnTo>
                      <a:pt x="1157" y="561"/>
                    </a:lnTo>
                    <a:lnTo>
                      <a:pt x="1152" y="565"/>
                    </a:lnTo>
                    <a:lnTo>
                      <a:pt x="1142" y="568"/>
                    </a:lnTo>
                    <a:lnTo>
                      <a:pt x="1136" y="570"/>
                    </a:lnTo>
                    <a:lnTo>
                      <a:pt x="1129" y="574"/>
                    </a:lnTo>
                    <a:lnTo>
                      <a:pt x="1123" y="576"/>
                    </a:lnTo>
                    <a:lnTo>
                      <a:pt x="1116" y="578"/>
                    </a:lnTo>
                    <a:lnTo>
                      <a:pt x="1110" y="582"/>
                    </a:lnTo>
                    <a:lnTo>
                      <a:pt x="1104" y="584"/>
                    </a:lnTo>
                    <a:lnTo>
                      <a:pt x="1097" y="586"/>
                    </a:lnTo>
                    <a:lnTo>
                      <a:pt x="1091" y="587"/>
                    </a:lnTo>
                    <a:lnTo>
                      <a:pt x="1083" y="589"/>
                    </a:lnTo>
                    <a:lnTo>
                      <a:pt x="1078" y="593"/>
                    </a:lnTo>
                    <a:lnTo>
                      <a:pt x="1072" y="595"/>
                    </a:lnTo>
                    <a:lnTo>
                      <a:pt x="1066" y="597"/>
                    </a:lnTo>
                    <a:lnTo>
                      <a:pt x="1060" y="597"/>
                    </a:lnTo>
                    <a:lnTo>
                      <a:pt x="1055" y="601"/>
                    </a:lnTo>
                    <a:lnTo>
                      <a:pt x="1051" y="603"/>
                    </a:lnTo>
                    <a:lnTo>
                      <a:pt x="1045" y="603"/>
                    </a:lnTo>
                    <a:lnTo>
                      <a:pt x="1040" y="603"/>
                    </a:lnTo>
                    <a:lnTo>
                      <a:pt x="1034" y="603"/>
                    </a:lnTo>
                    <a:lnTo>
                      <a:pt x="1030" y="605"/>
                    </a:lnTo>
                    <a:lnTo>
                      <a:pt x="1019" y="605"/>
                    </a:lnTo>
                    <a:lnTo>
                      <a:pt x="1011" y="606"/>
                    </a:lnTo>
                    <a:lnTo>
                      <a:pt x="1002" y="603"/>
                    </a:lnTo>
                    <a:lnTo>
                      <a:pt x="994" y="601"/>
                    </a:lnTo>
                    <a:lnTo>
                      <a:pt x="986" y="597"/>
                    </a:lnTo>
                    <a:lnTo>
                      <a:pt x="981" y="593"/>
                    </a:lnTo>
                    <a:lnTo>
                      <a:pt x="973" y="587"/>
                    </a:lnTo>
                    <a:lnTo>
                      <a:pt x="965" y="582"/>
                    </a:lnTo>
                    <a:lnTo>
                      <a:pt x="960" y="576"/>
                    </a:lnTo>
                    <a:lnTo>
                      <a:pt x="956" y="570"/>
                    </a:lnTo>
                    <a:lnTo>
                      <a:pt x="950" y="565"/>
                    </a:lnTo>
                    <a:lnTo>
                      <a:pt x="945" y="563"/>
                    </a:lnTo>
                    <a:lnTo>
                      <a:pt x="941" y="557"/>
                    </a:lnTo>
                    <a:lnTo>
                      <a:pt x="935" y="555"/>
                    </a:lnTo>
                    <a:lnTo>
                      <a:pt x="927" y="549"/>
                    </a:lnTo>
                    <a:lnTo>
                      <a:pt x="920" y="544"/>
                    </a:lnTo>
                    <a:lnTo>
                      <a:pt x="910" y="540"/>
                    </a:lnTo>
                    <a:lnTo>
                      <a:pt x="905" y="536"/>
                    </a:lnTo>
                    <a:lnTo>
                      <a:pt x="897" y="532"/>
                    </a:lnTo>
                    <a:lnTo>
                      <a:pt x="891" y="532"/>
                    </a:lnTo>
                    <a:lnTo>
                      <a:pt x="886" y="529"/>
                    </a:lnTo>
                    <a:lnTo>
                      <a:pt x="878" y="529"/>
                    </a:lnTo>
                    <a:lnTo>
                      <a:pt x="872" y="529"/>
                    </a:lnTo>
                    <a:lnTo>
                      <a:pt x="867" y="529"/>
                    </a:lnTo>
                    <a:lnTo>
                      <a:pt x="859" y="529"/>
                    </a:lnTo>
                    <a:lnTo>
                      <a:pt x="853" y="530"/>
                    </a:lnTo>
                    <a:lnTo>
                      <a:pt x="846" y="530"/>
                    </a:lnTo>
                    <a:lnTo>
                      <a:pt x="842" y="532"/>
                    </a:lnTo>
                    <a:lnTo>
                      <a:pt x="834" y="534"/>
                    </a:lnTo>
                    <a:lnTo>
                      <a:pt x="829" y="536"/>
                    </a:lnTo>
                    <a:lnTo>
                      <a:pt x="821" y="540"/>
                    </a:lnTo>
                    <a:lnTo>
                      <a:pt x="813" y="544"/>
                    </a:lnTo>
                    <a:lnTo>
                      <a:pt x="808" y="548"/>
                    </a:lnTo>
                    <a:lnTo>
                      <a:pt x="802" y="549"/>
                    </a:lnTo>
                    <a:lnTo>
                      <a:pt x="796" y="553"/>
                    </a:lnTo>
                    <a:lnTo>
                      <a:pt x="792" y="555"/>
                    </a:lnTo>
                    <a:lnTo>
                      <a:pt x="787" y="557"/>
                    </a:lnTo>
                    <a:lnTo>
                      <a:pt x="781" y="559"/>
                    </a:lnTo>
                    <a:lnTo>
                      <a:pt x="775" y="561"/>
                    </a:lnTo>
                    <a:lnTo>
                      <a:pt x="770" y="565"/>
                    </a:lnTo>
                    <a:lnTo>
                      <a:pt x="764" y="567"/>
                    </a:lnTo>
                    <a:lnTo>
                      <a:pt x="758" y="568"/>
                    </a:lnTo>
                    <a:lnTo>
                      <a:pt x="751" y="572"/>
                    </a:lnTo>
                    <a:lnTo>
                      <a:pt x="747" y="574"/>
                    </a:lnTo>
                    <a:lnTo>
                      <a:pt x="739" y="576"/>
                    </a:lnTo>
                    <a:lnTo>
                      <a:pt x="732" y="580"/>
                    </a:lnTo>
                    <a:lnTo>
                      <a:pt x="726" y="582"/>
                    </a:lnTo>
                    <a:lnTo>
                      <a:pt x="718" y="584"/>
                    </a:lnTo>
                    <a:lnTo>
                      <a:pt x="711" y="587"/>
                    </a:lnTo>
                    <a:lnTo>
                      <a:pt x="705" y="589"/>
                    </a:lnTo>
                    <a:lnTo>
                      <a:pt x="697" y="593"/>
                    </a:lnTo>
                    <a:lnTo>
                      <a:pt x="690" y="595"/>
                    </a:lnTo>
                    <a:lnTo>
                      <a:pt x="682" y="597"/>
                    </a:lnTo>
                    <a:lnTo>
                      <a:pt x="675" y="597"/>
                    </a:lnTo>
                    <a:lnTo>
                      <a:pt x="667" y="601"/>
                    </a:lnTo>
                    <a:lnTo>
                      <a:pt x="659" y="603"/>
                    </a:lnTo>
                    <a:lnTo>
                      <a:pt x="650" y="603"/>
                    </a:lnTo>
                    <a:lnTo>
                      <a:pt x="642" y="605"/>
                    </a:lnTo>
                    <a:lnTo>
                      <a:pt x="635" y="606"/>
                    </a:lnTo>
                    <a:lnTo>
                      <a:pt x="627" y="608"/>
                    </a:lnTo>
                    <a:lnTo>
                      <a:pt x="618" y="608"/>
                    </a:lnTo>
                    <a:lnTo>
                      <a:pt x="608" y="610"/>
                    </a:lnTo>
                    <a:lnTo>
                      <a:pt x="601" y="610"/>
                    </a:lnTo>
                    <a:lnTo>
                      <a:pt x="593" y="610"/>
                    </a:lnTo>
                    <a:lnTo>
                      <a:pt x="583" y="610"/>
                    </a:lnTo>
                    <a:lnTo>
                      <a:pt x="576" y="610"/>
                    </a:lnTo>
                    <a:lnTo>
                      <a:pt x="566" y="610"/>
                    </a:lnTo>
                    <a:lnTo>
                      <a:pt x="559" y="610"/>
                    </a:lnTo>
                    <a:lnTo>
                      <a:pt x="549" y="610"/>
                    </a:lnTo>
                    <a:lnTo>
                      <a:pt x="540" y="610"/>
                    </a:lnTo>
                    <a:lnTo>
                      <a:pt x="530" y="608"/>
                    </a:lnTo>
                    <a:lnTo>
                      <a:pt x="521" y="608"/>
                    </a:lnTo>
                    <a:lnTo>
                      <a:pt x="511" y="606"/>
                    </a:lnTo>
                    <a:lnTo>
                      <a:pt x="504" y="605"/>
                    </a:lnTo>
                    <a:lnTo>
                      <a:pt x="494" y="603"/>
                    </a:lnTo>
                    <a:lnTo>
                      <a:pt x="485" y="601"/>
                    </a:lnTo>
                    <a:lnTo>
                      <a:pt x="475" y="597"/>
                    </a:lnTo>
                    <a:lnTo>
                      <a:pt x="468" y="593"/>
                    </a:lnTo>
                    <a:lnTo>
                      <a:pt x="456" y="589"/>
                    </a:lnTo>
                    <a:lnTo>
                      <a:pt x="448" y="587"/>
                    </a:lnTo>
                    <a:lnTo>
                      <a:pt x="437" y="582"/>
                    </a:lnTo>
                    <a:lnTo>
                      <a:pt x="429" y="578"/>
                    </a:lnTo>
                    <a:lnTo>
                      <a:pt x="420" y="574"/>
                    </a:lnTo>
                    <a:lnTo>
                      <a:pt x="410" y="568"/>
                    </a:lnTo>
                    <a:lnTo>
                      <a:pt x="401" y="563"/>
                    </a:lnTo>
                    <a:lnTo>
                      <a:pt x="391" y="557"/>
                    </a:lnTo>
                    <a:lnTo>
                      <a:pt x="384" y="551"/>
                    </a:lnTo>
                    <a:lnTo>
                      <a:pt x="376" y="546"/>
                    </a:lnTo>
                    <a:lnTo>
                      <a:pt x="369" y="540"/>
                    </a:lnTo>
                    <a:lnTo>
                      <a:pt x="361" y="534"/>
                    </a:lnTo>
                    <a:lnTo>
                      <a:pt x="353" y="529"/>
                    </a:lnTo>
                    <a:lnTo>
                      <a:pt x="348" y="525"/>
                    </a:lnTo>
                    <a:lnTo>
                      <a:pt x="340" y="515"/>
                    </a:lnTo>
                    <a:lnTo>
                      <a:pt x="334" y="511"/>
                    </a:lnTo>
                    <a:lnTo>
                      <a:pt x="329" y="504"/>
                    </a:lnTo>
                    <a:lnTo>
                      <a:pt x="323" y="500"/>
                    </a:lnTo>
                    <a:lnTo>
                      <a:pt x="317" y="492"/>
                    </a:lnTo>
                    <a:lnTo>
                      <a:pt x="312" y="487"/>
                    </a:lnTo>
                    <a:lnTo>
                      <a:pt x="308" y="481"/>
                    </a:lnTo>
                    <a:lnTo>
                      <a:pt x="304" y="475"/>
                    </a:lnTo>
                    <a:lnTo>
                      <a:pt x="300" y="468"/>
                    </a:lnTo>
                    <a:lnTo>
                      <a:pt x="296" y="462"/>
                    </a:lnTo>
                    <a:lnTo>
                      <a:pt x="293" y="456"/>
                    </a:lnTo>
                    <a:lnTo>
                      <a:pt x="289" y="451"/>
                    </a:lnTo>
                    <a:lnTo>
                      <a:pt x="285" y="443"/>
                    </a:lnTo>
                    <a:lnTo>
                      <a:pt x="283" y="437"/>
                    </a:lnTo>
                    <a:lnTo>
                      <a:pt x="279" y="432"/>
                    </a:lnTo>
                    <a:lnTo>
                      <a:pt x="279" y="426"/>
                    </a:lnTo>
                    <a:lnTo>
                      <a:pt x="276" y="420"/>
                    </a:lnTo>
                    <a:lnTo>
                      <a:pt x="274" y="413"/>
                    </a:lnTo>
                    <a:lnTo>
                      <a:pt x="272" y="407"/>
                    </a:lnTo>
                    <a:lnTo>
                      <a:pt x="270" y="401"/>
                    </a:lnTo>
                    <a:lnTo>
                      <a:pt x="268" y="397"/>
                    </a:lnTo>
                    <a:lnTo>
                      <a:pt x="266" y="390"/>
                    </a:lnTo>
                    <a:lnTo>
                      <a:pt x="264" y="384"/>
                    </a:lnTo>
                    <a:lnTo>
                      <a:pt x="264" y="380"/>
                    </a:lnTo>
                    <a:lnTo>
                      <a:pt x="260" y="373"/>
                    </a:lnTo>
                    <a:lnTo>
                      <a:pt x="260" y="367"/>
                    </a:lnTo>
                    <a:lnTo>
                      <a:pt x="258" y="361"/>
                    </a:lnTo>
                    <a:lnTo>
                      <a:pt x="258" y="356"/>
                    </a:lnTo>
                    <a:lnTo>
                      <a:pt x="255" y="350"/>
                    </a:lnTo>
                    <a:lnTo>
                      <a:pt x="255" y="344"/>
                    </a:lnTo>
                    <a:lnTo>
                      <a:pt x="255" y="339"/>
                    </a:lnTo>
                    <a:lnTo>
                      <a:pt x="255" y="333"/>
                    </a:lnTo>
                    <a:lnTo>
                      <a:pt x="253" y="327"/>
                    </a:lnTo>
                    <a:lnTo>
                      <a:pt x="251" y="323"/>
                    </a:lnTo>
                    <a:lnTo>
                      <a:pt x="251" y="318"/>
                    </a:lnTo>
                    <a:lnTo>
                      <a:pt x="251" y="312"/>
                    </a:lnTo>
                    <a:lnTo>
                      <a:pt x="249" y="306"/>
                    </a:lnTo>
                    <a:lnTo>
                      <a:pt x="247" y="302"/>
                    </a:lnTo>
                    <a:lnTo>
                      <a:pt x="247" y="299"/>
                    </a:lnTo>
                    <a:lnTo>
                      <a:pt x="247" y="293"/>
                    </a:lnTo>
                    <a:lnTo>
                      <a:pt x="245" y="287"/>
                    </a:lnTo>
                    <a:lnTo>
                      <a:pt x="245" y="282"/>
                    </a:lnTo>
                    <a:lnTo>
                      <a:pt x="243" y="278"/>
                    </a:lnTo>
                    <a:lnTo>
                      <a:pt x="243" y="274"/>
                    </a:lnTo>
                    <a:lnTo>
                      <a:pt x="239" y="266"/>
                    </a:lnTo>
                    <a:lnTo>
                      <a:pt x="238" y="259"/>
                    </a:lnTo>
                    <a:lnTo>
                      <a:pt x="232" y="251"/>
                    </a:lnTo>
                    <a:lnTo>
                      <a:pt x="228" y="245"/>
                    </a:lnTo>
                    <a:lnTo>
                      <a:pt x="224" y="240"/>
                    </a:lnTo>
                    <a:lnTo>
                      <a:pt x="219" y="234"/>
                    </a:lnTo>
                    <a:lnTo>
                      <a:pt x="213" y="228"/>
                    </a:lnTo>
                    <a:lnTo>
                      <a:pt x="205" y="225"/>
                    </a:lnTo>
                    <a:lnTo>
                      <a:pt x="200" y="219"/>
                    </a:lnTo>
                    <a:lnTo>
                      <a:pt x="194" y="217"/>
                    </a:lnTo>
                    <a:lnTo>
                      <a:pt x="186" y="213"/>
                    </a:lnTo>
                    <a:lnTo>
                      <a:pt x="181" y="209"/>
                    </a:lnTo>
                    <a:lnTo>
                      <a:pt x="175" y="207"/>
                    </a:lnTo>
                    <a:lnTo>
                      <a:pt x="169" y="206"/>
                    </a:lnTo>
                    <a:lnTo>
                      <a:pt x="163" y="204"/>
                    </a:lnTo>
                    <a:lnTo>
                      <a:pt x="156" y="202"/>
                    </a:lnTo>
                    <a:lnTo>
                      <a:pt x="150" y="200"/>
                    </a:lnTo>
                    <a:lnTo>
                      <a:pt x="144" y="200"/>
                    </a:lnTo>
                    <a:lnTo>
                      <a:pt x="137" y="200"/>
                    </a:lnTo>
                    <a:lnTo>
                      <a:pt x="131" y="198"/>
                    </a:lnTo>
                    <a:lnTo>
                      <a:pt x="124" y="198"/>
                    </a:lnTo>
                    <a:lnTo>
                      <a:pt x="120" y="198"/>
                    </a:lnTo>
                    <a:lnTo>
                      <a:pt x="112" y="196"/>
                    </a:lnTo>
                    <a:lnTo>
                      <a:pt x="106" y="196"/>
                    </a:lnTo>
                    <a:lnTo>
                      <a:pt x="99" y="196"/>
                    </a:lnTo>
                    <a:lnTo>
                      <a:pt x="95" y="196"/>
                    </a:lnTo>
                    <a:lnTo>
                      <a:pt x="87" y="196"/>
                    </a:lnTo>
                    <a:lnTo>
                      <a:pt x="84" y="196"/>
                    </a:lnTo>
                    <a:lnTo>
                      <a:pt x="78" y="194"/>
                    </a:lnTo>
                    <a:lnTo>
                      <a:pt x="72" y="194"/>
                    </a:lnTo>
                    <a:lnTo>
                      <a:pt x="67" y="192"/>
                    </a:lnTo>
                    <a:lnTo>
                      <a:pt x="61" y="192"/>
                    </a:lnTo>
                    <a:lnTo>
                      <a:pt x="55" y="190"/>
                    </a:lnTo>
                    <a:lnTo>
                      <a:pt x="51" y="188"/>
                    </a:lnTo>
                    <a:lnTo>
                      <a:pt x="46" y="187"/>
                    </a:lnTo>
                    <a:lnTo>
                      <a:pt x="42" y="185"/>
                    </a:lnTo>
                    <a:lnTo>
                      <a:pt x="38" y="183"/>
                    </a:lnTo>
                    <a:lnTo>
                      <a:pt x="34" y="181"/>
                    </a:lnTo>
                    <a:lnTo>
                      <a:pt x="30" y="179"/>
                    </a:lnTo>
                    <a:lnTo>
                      <a:pt x="25" y="177"/>
                    </a:lnTo>
                    <a:lnTo>
                      <a:pt x="17" y="173"/>
                    </a:lnTo>
                    <a:lnTo>
                      <a:pt x="11" y="169"/>
                    </a:lnTo>
                    <a:lnTo>
                      <a:pt x="6" y="164"/>
                    </a:lnTo>
                    <a:lnTo>
                      <a:pt x="2" y="154"/>
                    </a:lnTo>
                    <a:lnTo>
                      <a:pt x="0" y="150"/>
                    </a:lnTo>
                    <a:lnTo>
                      <a:pt x="2" y="145"/>
                    </a:lnTo>
                    <a:lnTo>
                      <a:pt x="6" y="139"/>
                    </a:lnTo>
                    <a:lnTo>
                      <a:pt x="10" y="133"/>
                    </a:lnTo>
                    <a:close/>
                  </a:path>
                </a:pathLst>
              </a:custGeom>
              <a:solidFill>
                <a:srgbClr val="94D4C4"/>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48" name="Freeform 10">
                <a:extLst>
                  <a:ext uri="{FF2B5EF4-FFF2-40B4-BE49-F238E27FC236}">
                    <a16:creationId xmlns:a16="http://schemas.microsoft.com/office/drawing/2014/main" id="{08AAA5C5-820E-4F81-99B9-42A8C1673ED1}"/>
                  </a:ext>
                </a:extLst>
              </p:cNvPr>
              <p:cNvSpPr>
                <a:spLocks/>
              </p:cNvSpPr>
              <p:nvPr/>
            </p:nvSpPr>
            <p:spPr bwMode="auto">
              <a:xfrm>
                <a:off x="3552" y="1310"/>
                <a:ext cx="80" cy="40"/>
              </a:xfrm>
              <a:custGeom>
                <a:avLst/>
                <a:gdLst>
                  <a:gd name="T0" fmla="*/ 1 w 159"/>
                  <a:gd name="T1" fmla="*/ 0 h 82"/>
                  <a:gd name="T2" fmla="*/ 1 w 159"/>
                  <a:gd name="T3" fmla="*/ 0 h 82"/>
                  <a:gd name="T4" fmla="*/ 1 w 159"/>
                  <a:gd name="T5" fmla="*/ 0 h 82"/>
                  <a:gd name="T6" fmla="*/ 1 w 159"/>
                  <a:gd name="T7" fmla="*/ 0 h 82"/>
                  <a:gd name="T8" fmla="*/ 1 w 159"/>
                  <a:gd name="T9" fmla="*/ 0 h 82"/>
                  <a:gd name="T10" fmla="*/ 1 w 159"/>
                  <a:gd name="T11" fmla="*/ 0 h 82"/>
                  <a:gd name="T12" fmla="*/ 1 w 159"/>
                  <a:gd name="T13" fmla="*/ 0 h 82"/>
                  <a:gd name="T14" fmla="*/ 1 w 159"/>
                  <a:gd name="T15" fmla="*/ 0 h 82"/>
                  <a:gd name="T16" fmla="*/ 1 w 159"/>
                  <a:gd name="T17" fmla="*/ 0 h 82"/>
                  <a:gd name="T18" fmla="*/ 1 w 159"/>
                  <a:gd name="T19" fmla="*/ 0 h 82"/>
                  <a:gd name="T20" fmla="*/ 1 w 159"/>
                  <a:gd name="T21" fmla="*/ 0 h 82"/>
                  <a:gd name="T22" fmla="*/ 1 w 159"/>
                  <a:gd name="T23" fmla="*/ 0 h 82"/>
                  <a:gd name="T24" fmla="*/ 1 w 159"/>
                  <a:gd name="T25" fmla="*/ 0 h 82"/>
                  <a:gd name="T26" fmla="*/ 1 w 159"/>
                  <a:gd name="T27" fmla="*/ 0 h 82"/>
                  <a:gd name="T28" fmla="*/ 1 w 159"/>
                  <a:gd name="T29" fmla="*/ 0 h 82"/>
                  <a:gd name="T30" fmla="*/ 1 w 159"/>
                  <a:gd name="T31" fmla="*/ 0 h 82"/>
                  <a:gd name="T32" fmla="*/ 1 w 159"/>
                  <a:gd name="T33" fmla="*/ 0 h 82"/>
                  <a:gd name="T34" fmla="*/ 1 w 159"/>
                  <a:gd name="T35" fmla="*/ 0 h 82"/>
                  <a:gd name="T36" fmla="*/ 1 w 159"/>
                  <a:gd name="T37" fmla="*/ 0 h 82"/>
                  <a:gd name="T38" fmla="*/ 1 w 159"/>
                  <a:gd name="T39" fmla="*/ 0 h 82"/>
                  <a:gd name="T40" fmla="*/ 1 w 159"/>
                  <a:gd name="T41" fmla="*/ 0 h 82"/>
                  <a:gd name="T42" fmla="*/ 1 w 159"/>
                  <a:gd name="T43" fmla="*/ 0 h 82"/>
                  <a:gd name="T44" fmla="*/ 1 w 159"/>
                  <a:gd name="T45" fmla="*/ 0 h 82"/>
                  <a:gd name="T46" fmla="*/ 1 w 159"/>
                  <a:gd name="T47" fmla="*/ 0 h 82"/>
                  <a:gd name="T48" fmla="*/ 0 w 159"/>
                  <a:gd name="T49" fmla="*/ 0 h 82"/>
                  <a:gd name="T50" fmla="*/ 1 w 159"/>
                  <a:gd name="T51" fmla="*/ 0 h 82"/>
                  <a:gd name="T52" fmla="*/ 1 w 159"/>
                  <a:gd name="T53" fmla="*/ 0 h 82"/>
                  <a:gd name="T54" fmla="*/ 1 w 159"/>
                  <a:gd name="T55" fmla="*/ 0 h 82"/>
                  <a:gd name="T56" fmla="*/ 1 w 159"/>
                  <a:gd name="T57" fmla="*/ 0 h 82"/>
                  <a:gd name="T58" fmla="*/ 1 w 159"/>
                  <a:gd name="T59" fmla="*/ 0 h 82"/>
                  <a:gd name="T60" fmla="*/ 1 w 159"/>
                  <a:gd name="T61" fmla="*/ 0 h 82"/>
                  <a:gd name="T62" fmla="*/ 1 w 159"/>
                  <a:gd name="T63" fmla="*/ 0 h 82"/>
                  <a:gd name="T64" fmla="*/ 1 w 159"/>
                  <a:gd name="T65" fmla="*/ 0 h 82"/>
                  <a:gd name="T66" fmla="*/ 1 w 159"/>
                  <a:gd name="T67" fmla="*/ 0 h 82"/>
                  <a:gd name="T68" fmla="*/ 1 w 159"/>
                  <a:gd name="T69" fmla="*/ 0 h 82"/>
                  <a:gd name="T70" fmla="*/ 1 w 159"/>
                  <a:gd name="T71" fmla="*/ 0 h 82"/>
                  <a:gd name="T72" fmla="*/ 1 w 159"/>
                  <a:gd name="T73" fmla="*/ 0 h 82"/>
                  <a:gd name="T74" fmla="*/ 1 w 159"/>
                  <a:gd name="T75" fmla="*/ 0 h 82"/>
                  <a:gd name="T76" fmla="*/ 1 w 159"/>
                  <a:gd name="T77" fmla="*/ 0 h 82"/>
                  <a:gd name="T78" fmla="*/ 1 w 159"/>
                  <a:gd name="T79" fmla="*/ 0 h 82"/>
                  <a:gd name="T80" fmla="*/ 1 w 159"/>
                  <a:gd name="T81" fmla="*/ 0 h 82"/>
                  <a:gd name="T82" fmla="*/ 1 w 159"/>
                  <a:gd name="T83" fmla="*/ 0 h 82"/>
                  <a:gd name="T84" fmla="*/ 1 w 159"/>
                  <a:gd name="T85" fmla="*/ 0 h 82"/>
                  <a:gd name="T86" fmla="*/ 1 w 159"/>
                  <a:gd name="T87" fmla="*/ 0 h 82"/>
                  <a:gd name="T88" fmla="*/ 1 w 159"/>
                  <a:gd name="T89" fmla="*/ 0 h 82"/>
                  <a:gd name="T90" fmla="*/ 1 w 159"/>
                  <a:gd name="T91" fmla="*/ 0 h 82"/>
                  <a:gd name="T92" fmla="*/ 1 w 159"/>
                  <a:gd name="T93" fmla="*/ 0 h 82"/>
                  <a:gd name="T94" fmla="*/ 1 w 159"/>
                  <a:gd name="T95" fmla="*/ 0 h 82"/>
                  <a:gd name="T96" fmla="*/ 1 w 159"/>
                  <a:gd name="T97" fmla="*/ 0 h 82"/>
                  <a:gd name="T98" fmla="*/ 1 w 159"/>
                  <a:gd name="T99" fmla="*/ 0 h 82"/>
                  <a:gd name="T100" fmla="*/ 1 w 159"/>
                  <a:gd name="T101" fmla="*/ 0 h 82"/>
                  <a:gd name="T102" fmla="*/ 1 w 159"/>
                  <a:gd name="T103" fmla="*/ 0 h 82"/>
                  <a:gd name="T104" fmla="*/ 1 w 159"/>
                  <a:gd name="T105" fmla="*/ 0 h 82"/>
                  <a:gd name="T106" fmla="*/ 1 w 159"/>
                  <a:gd name="T107" fmla="*/ 0 h 82"/>
                  <a:gd name="T108" fmla="*/ 1 w 159"/>
                  <a:gd name="T109" fmla="*/ 0 h 82"/>
                  <a:gd name="T110" fmla="*/ 1 w 159"/>
                  <a:gd name="T111" fmla="*/ 0 h 82"/>
                  <a:gd name="T112" fmla="*/ 1 w 159"/>
                  <a:gd name="T113" fmla="*/ 0 h 82"/>
                  <a:gd name="T114" fmla="*/ 1 w 159"/>
                  <a:gd name="T115" fmla="*/ 0 h 82"/>
                  <a:gd name="T116" fmla="*/ 1 w 159"/>
                  <a:gd name="T117" fmla="*/ 0 h 82"/>
                  <a:gd name="T118" fmla="*/ 1 w 159"/>
                  <a:gd name="T119" fmla="*/ 0 h 82"/>
                  <a:gd name="T120" fmla="*/ 1 w 159"/>
                  <a:gd name="T121" fmla="*/ 0 h 82"/>
                  <a:gd name="T122" fmla="*/ 1 w 159"/>
                  <a:gd name="T123" fmla="*/ 0 h 82"/>
                  <a:gd name="T124" fmla="*/ 1 w 159"/>
                  <a:gd name="T125" fmla="*/ 0 h 8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59"/>
                  <a:gd name="T190" fmla="*/ 0 h 82"/>
                  <a:gd name="T191" fmla="*/ 159 w 159"/>
                  <a:gd name="T192" fmla="*/ 82 h 8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59" h="82">
                    <a:moveTo>
                      <a:pt x="136" y="82"/>
                    </a:moveTo>
                    <a:lnTo>
                      <a:pt x="123" y="80"/>
                    </a:lnTo>
                    <a:lnTo>
                      <a:pt x="123" y="74"/>
                    </a:lnTo>
                    <a:lnTo>
                      <a:pt x="121" y="68"/>
                    </a:lnTo>
                    <a:lnTo>
                      <a:pt x="119" y="63"/>
                    </a:lnTo>
                    <a:lnTo>
                      <a:pt x="117" y="59"/>
                    </a:lnTo>
                    <a:lnTo>
                      <a:pt x="112" y="51"/>
                    </a:lnTo>
                    <a:lnTo>
                      <a:pt x="108" y="46"/>
                    </a:lnTo>
                    <a:lnTo>
                      <a:pt x="102" y="40"/>
                    </a:lnTo>
                    <a:lnTo>
                      <a:pt x="95" y="34"/>
                    </a:lnTo>
                    <a:lnTo>
                      <a:pt x="89" y="32"/>
                    </a:lnTo>
                    <a:lnTo>
                      <a:pt x="83" y="30"/>
                    </a:lnTo>
                    <a:lnTo>
                      <a:pt x="76" y="29"/>
                    </a:lnTo>
                    <a:lnTo>
                      <a:pt x="66" y="29"/>
                    </a:lnTo>
                    <a:lnTo>
                      <a:pt x="58" y="29"/>
                    </a:lnTo>
                    <a:lnTo>
                      <a:pt x="51" y="32"/>
                    </a:lnTo>
                    <a:lnTo>
                      <a:pt x="41" y="32"/>
                    </a:lnTo>
                    <a:lnTo>
                      <a:pt x="34" y="38"/>
                    </a:lnTo>
                    <a:lnTo>
                      <a:pt x="24" y="40"/>
                    </a:lnTo>
                    <a:lnTo>
                      <a:pt x="17" y="46"/>
                    </a:lnTo>
                    <a:lnTo>
                      <a:pt x="11" y="46"/>
                    </a:lnTo>
                    <a:lnTo>
                      <a:pt x="7" y="46"/>
                    </a:lnTo>
                    <a:lnTo>
                      <a:pt x="3" y="46"/>
                    </a:lnTo>
                    <a:lnTo>
                      <a:pt x="1" y="42"/>
                    </a:lnTo>
                    <a:lnTo>
                      <a:pt x="0" y="36"/>
                    </a:lnTo>
                    <a:lnTo>
                      <a:pt x="3" y="29"/>
                    </a:lnTo>
                    <a:lnTo>
                      <a:pt x="11" y="21"/>
                    </a:lnTo>
                    <a:lnTo>
                      <a:pt x="19" y="17"/>
                    </a:lnTo>
                    <a:lnTo>
                      <a:pt x="22" y="13"/>
                    </a:lnTo>
                    <a:lnTo>
                      <a:pt x="28" y="11"/>
                    </a:lnTo>
                    <a:lnTo>
                      <a:pt x="34" y="10"/>
                    </a:lnTo>
                    <a:lnTo>
                      <a:pt x="39" y="8"/>
                    </a:lnTo>
                    <a:lnTo>
                      <a:pt x="45" y="4"/>
                    </a:lnTo>
                    <a:lnTo>
                      <a:pt x="51" y="4"/>
                    </a:lnTo>
                    <a:lnTo>
                      <a:pt x="55" y="2"/>
                    </a:lnTo>
                    <a:lnTo>
                      <a:pt x="62" y="2"/>
                    </a:lnTo>
                    <a:lnTo>
                      <a:pt x="66" y="0"/>
                    </a:lnTo>
                    <a:lnTo>
                      <a:pt x="74" y="0"/>
                    </a:lnTo>
                    <a:lnTo>
                      <a:pt x="79" y="0"/>
                    </a:lnTo>
                    <a:lnTo>
                      <a:pt x="87" y="0"/>
                    </a:lnTo>
                    <a:lnTo>
                      <a:pt x="91" y="0"/>
                    </a:lnTo>
                    <a:lnTo>
                      <a:pt x="98" y="0"/>
                    </a:lnTo>
                    <a:lnTo>
                      <a:pt x="104" y="0"/>
                    </a:lnTo>
                    <a:lnTo>
                      <a:pt x="108" y="2"/>
                    </a:lnTo>
                    <a:lnTo>
                      <a:pt x="114" y="4"/>
                    </a:lnTo>
                    <a:lnTo>
                      <a:pt x="119" y="4"/>
                    </a:lnTo>
                    <a:lnTo>
                      <a:pt x="123" y="8"/>
                    </a:lnTo>
                    <a:lnTo>
                      <a:pt x="131" y="10"/>
                    </a:lnTo>
                    <a:lnTo>
                      <a:pt x="138" y="15"/>
                    </a:lnTo>
                    <a:lnTo>
                      <a:pt x="146" y="23"/>
                    </a:lnTo>
                    <a:lnTo>
                      <a:pt x="150" y="27"/>
                    </a:lnTo>
                    <a:lnTo>
                      <a:pt x="153" y="30"/>
                    </a:lnTo>
                    <a:lnTo>
                      <a:pt x="157" y="36"/>
                    </a:lnTo>
                    <a:lnTo>
                      <a:pt x="159" y="42"/>
                    </a:lnTo>
                    <a:lnTo>
                      <a:pt x="159" y="46"/>
                    </a:lnTo>
                    <a:lnTo>
                      <a:pt x="157" y="51"/>
                    </a:lnTo>
                    <a:lnTo>
                      <a:pt x="153" y="55"/>
                    </a:lnTo>
                    <a:lnTo>
                      <a:pt x="150" y="63"/>
                    </a:lnTo>
                    <a:lnTo>
                      <a:pt x="144" y="67"/>
                    </a:lnTo>
                    <a:lnTo>
                      <a:pt x="140" y="70"/>
                    </a:lnTo>
                    <a:lnTo>
                      <a:pt x="136" y="76"/>
                    </a:lnTo>
                    <a:lnTo>
                      <a:pt x="136" y="82"/>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49" name="Freeform 11">
                <a:extLst>
                  <a:ext uri="{FF2B5EF4-FFF2-40B4-BE49-F238E27FC236}">
                    <a16:creationId xmlns:a16="http://schemas.microsoft.com/office/drawing/2014/main" id="{111A443B-B48B-E6C7-EC87-4363B114CB49}"/>
                  </a:ext>
                </a:extLst>
              </p:cNvPr>
              <p:cNvSpPr>
                <a:spLocks/>
              </p:cNvSpPr>
              <p:nvPr/>
            </p:nvSpPr>
            <p:spPr bwMode="auto">
              <a:xfrm>
                <a:off x="3392" y="1322"/>
                <a:ext cx="278" cy="253"/>
              </a:xfrm>
              <a:custGeom>
                <a:avLst/>
                <a:gdLst>
                  <a:gd name="T0" fmla="*/ 0 w 557"/>
                  <a:gd name="T1" fmla="*/ 1 h 505"/>
                  <a:gd name="T2" fmla="*/ 0 w 557"/>
                  <a:gd name="T3" fmla="*/ 1 h 505"/>
                  <a:gd name="T4" fmla="*/ 0 w 557"/>
                  <a:gd name="T5" fmla="*/ 1 h 505"/>
                  <a:gd name="T6" fmla="*/ 0 w 557"/>
                  <a:gd name="T7" fmla="*/ 1 h 505"/>
                  <a:gd name="T8" fmla="*/ 0 w 557"/>
                  <a:gd name="T9" fmla="*/ 1 h 505"/>
                  <a:gd name="T10" fmla="*/ 0 w 557"/>
                  <a:gd name="T11" fmla="*/ 1 h 505"/>
                  <a:gd name="T12" fmla="*/ 0 w 557"/>
                  <a:gd name="T13" fmla="*/ 1 h 505"/>
                  <a:gd name="T14" fmla="*/ 0 w 557"/>
                  <a:gd name="T15" fmla="*/ 1 h 505"/>
                  <a:gd name="T16" fmla="*/ 0 w 557"/>
                  <a:gd name="T17" fmla="*/ 1 h 505"/>
                  <a:gd name="T18" fmla="*/ 0 w 557"/>
                  <a:gd name="T19" fmla="*/ 1 h 505"/>
                  <a:gd name="T20" fmla="*/ 0 w 557"/>
                  <a:gd name="T21" fmla="*/ 1 h 505"/>
                  <a:gd name="T22" fmla="*/ 0 w 557"/>
                  <a:gd name="T23" fmla="*/ 1 h 505"/>
                  <a:gd name="T24" fmla="*/ 0 w 557"/>
                  <a:gd name="T25" fmla="*/ 1 h 505"/>
                  <a:gd name="T26" fmla="*/ 0 w 557"/>
                  <a:gd name="T27" fmla="*/ 1 h 505"/>
                  <a:gd name="T28" fmla="*/ 0 w 557"/>
                  <a:gd name="T29" fmla="*/ 1 h 505"/>
                  <a:gd name="T30" fmla="*/ 0 w 557"/>
                  <a:gd name="T31" fmla="*/ 1 h 505"/>
                  <a:gd name="T32" fmla="*/ 0 w 557"/>
                  <a:gd name="T33" fmla="*/ 1 h 505"/>
                  <a:gd name="T34" fmla="*/ 0 w 557"/>
                  <a:gd name="T35" fmla="*/ 1 h 505"/>
                  <a:gd name="T36" fmla="*/ 0 w 557"/>
                  <a:gd name="T37" fmla="*/ 1 h 505"/>
                  <a:gd name="T38" fmla="*/ 0 w 557"/>
                  <a:gd name="T39" fmla="*/ 1 h 505"/>
                  <a:gd name="T40" fmla="*/ 0 w 557"/>
                  <a:gd name="T41" fmla="*/ 1 h 505"/>
                  <a:gd name="T42" fmla="*/ 0 w 557"/>
                  <a:gd name="T43" fmla="*/ 1 h 505"/>
                  <a:gd name="T44" fmla="*/ 0 w 557"/>
                  <a:gd name="T45" fmla="*/ 1 h 505"/>
                  <a:gd name="T46" fmla="*/ 0 w 557"/>
                  <a:gd name="T47" fmla="*/ 1 h 505"/>
                  <a:gd name="T48" fmla="*/ 0 w 557"/>
                  <a:gd name="T49" fmla="*/ 1 h 505"/>
                  <a:gd name="T50" fmla="*/ 1 w 557"/>
                  <a:gd name="T51" fmla="*/ 1 h 505"/>
                  <a:gd name="T52" fmla="*/ 1 w 557"/>
                  <a:gd name="T53" fmla="*/ 1 h 505"/>
                  <a:gd name="T54" fmla="*/ 1 w 557"/>
                  <a:gd name="T55" fmla="*/ 1 h 505"/>
                  <a:gd name="T56" fmla="*/ 1 w 557"/>
                  <a:gd name="T57" fmla="*/ 1 h 505"/>
                  <a:gd name="T58" fmla="*/ 1 w 557"/>
                  <a:gd name="T59" fmla="*/ 1 h 505"/>
                  <a:gd name="T60" fmla="*/ 1 w 557"/>
                  <a:gd name="T61" fmla="*/ 1 h 505"/>
                  <a:gd name="T62" fmla="*/ 0 w 557"/>
                  <a:gd name="T63" fmla="*/ 1 h 505"/>
                  <a:gd name="T64" fmla="*/ 0 w 557"/>
                  <a:gd name="T65" fmla="*/ 1 h 505"/>
                  <a:gd name="T66" fmla="*/ 0 w 557"/>
                  <a:gd name="T67" fmla="*/ 1 h 505"/>
                  <a:gd name="T68" fmla="*/ 0 w 557"/>
                  <a:gd name="T69" fmla="*/ 1 h 505"/>
                  <a:gd name="T70" fmla="*/ 0 w 557"/>
                  <a:gd name="T71" fmla="*/ 1 h 505"/>
                  <a:gd name="T72" fmla="*/ 0 w 557"/>
                  <a:gd name="T73" fmla="*/ 1 h 505"/>
                  <a:gd name="T74" fmla="*/ 0 w 557"/>
                  <a:gd name="T75" fmla="*/ 1 h 505"/>
                  <a:gd name="T76" fmla="*/ 0 w 557"/>
                  <a:gd name="T77" fmla="*/ 1 h 505"/>
                  <a:gd name="T78" fmla="*/ 0 w 557"/>
                  <a:gd name="T79" fmla="*/ 1 h 505"/>
                  <a:gd name="T80" fmla="*/ 0 w 557"/>
                  <a:gd name="T81" fmla="*/ 1 h 505"/>
                  <a:gd name="T82" fmla="*/ 0 w 557"/>
                  <a:gd name="T83" fmla="*/ 1 h 505"/>
                  <a:gd name="T84" fmla="*/ 0 w 557"/>
                  <a:gd name="T85" fmla="*/ 1 h 505"/>
                  <a:gd name="T86" fmla="*/ 0 w 557"/>
                  <a:gd name="T87" fmla="*/ 1 h 505"/>
                  <a:gd name="T88" fmla="*/ 0 w 557"/>
                  <a:gd name="T89" fmla="*/ 1 h 505"/>
                  <a:gd name="T90" fmla="*/ 0 w 557"/>
                  <a:gd name="T91" fmla="*/ 1 h 505"/>
                  <a:gd name="T92" fmla="*/ 0 w 557"/>
                  <a:gd name="T93" fmla="*/ 1 h 505"/>
                  <a:gd name="T94" fmla="*/ 0 w 557"/>
                  <a:gd name="T95" fmla="*/ 1 h 505"/>
                  <a:gd name="T96" fmla="*/ 0 w 557"/>
                  <a:gd name="T97" fmla="*/ 1 h 505"/>
                  <a:gd name="T98" fmla="*/ 0 w 557"/>
                  <a:gd name="T99" fmla="*/ 1 h 505"/>
                  <a:gd name="T100" fmla="*/ 0 w 557"/>
                  <a:gd name="T101" fmla="*/ 1 h 505"/>
                  <a:gd name="T102" fmla="*/ 0 w 557"/>
                  <a:gd name="T103" fmla="*/ 1 h 505"/>
                  <a:gd name="T104" fmla="*/ 0 w 557"/>
                  <a:gd name="T105" fmla="*/ 1 h 505"/>
                  <a:gd name="T106" fmla="*/ 0 w 557"/>
                  <a:gd name="T107" fmla="*/ 1 h 505"/>
                  <a:gd name="T108" fmla="*/ 0 w 557"/>
                  <a:gd name="T109" fmla="*/ 1 h 505"/>
                  <a:gd name="T110" fmla="*/ 0 w 557"/>
                  <a:gd name="T111" fmla="*/ 1 h 505"/>
                  <a:gd name="T112" fmla="*/ 0 w 557"/>
                  <a:gd name="T113" fmla="*/ 1 h 50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557"/>
                  <a:gd name="T172" fmla="*/ 0 h 505"/>
                  <a:gd name="T173" fmla="*/ 557 w 557"/>
                  <a:gd name="T174" fmla="*/ 505 h 50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557" h="505">
                    <a:moveTo>
                      <a:pt x="2" y="460"/>
                    </a:moveTo>
                    <a:lnTo>
                      <a:pt x="8" y="452"/>
                    </a:lnTo>
                    <a:lnTo>
                      <a:pt x="14" y="444"/>
                    </a:lnTo>
                    <a:lnTo>
                      <a:pt x="19" y="437"/>
                    </a:lnTo>
                    <a:lnTo>
                      <a:pt x="25" y="429"/>
                    </a:lnTo>
                    <a:lnTo>
                      <a:pt x="31" y="422"/>
                    </a:lnTo>
                    <a:lnTo>
                      <a:pt x="36" y="414"/>
                    </a:lnTo>
                    <a:lnTo>
                      <a:pt x="42" y="406"/>
                    </a:lnTo>
                    <a:lnTo>
                      <a:pt x="48" y="403"/>
                    </a:lnTo>
                    <a:lnTo>
                      <a:pt x="52" y="393"/>
                    </a:lnTo>
                    <a:lnTo>
                      <a:pt x="57" y="387"/>
                    </a:lnTo>
                    <a:lnTo>
                      <a:pt x="63" y="382"/>
                    </a:lnTo>
                    <a:lnTo>
                      <a:pt x="69" y="374"/>
                    </a:lnTo>
                    <a:lnTo>
                      <a:pt x="74" y="368"/>
                    </a:lnTo>
                    <a:lnTo>
                      <a:pt x="80" y="361"/>
                    </a:lnTo>
                    <a:lnTo>
                      <a:pt x="86" y="355"/>
                    </a:lnTo>
                    <a:lnTo>
                      <a:pt x="93" y="349"/>
                    </a:lnTo>
                    <a:lnTo>
                      <a:pt x="97" y="344"/>
                    </a:lnTo>
                    <a:lnTo>
                      <a:pt x="103" y="336"/>
                    </a:lnTo>
                    <a:lnTo>
                      <a:pt x="109" y="330"/>
                    </a:lnTo>
                    <a:lnTo>
                      <a:pt x="114" y="325"/>
                    </a:lnTo>
                    <a:lnTo>
                      <a:pt x="118" y="319"/>
                    </a:lnTo>
                    <a:lnTo>
                      <a:pt x="126" y="313"/>
                    </a:lnTo>
                    <a:lnTo>
                      <a:pt x="130" y="308"/>
                    </a:lnTo>
                    <a:lnTo>
                      <a:pt x="137" y="304"/>
                    </a:lnTo>
                    <a:lnTo>
                      <a:pt x="143" y="296"/>
                    </a:lnTo>
                    <a:lnTo>
                      <a:pt x="147" y="290"/>
                    </a:lnTo>
                    <a:lnTo>
                      <a:pt x="152" y="287"/>
                    </a:lnTo>
                    <a:lnTo>
                      <a:pt x="158" y="281"/>
                    </a:lnTo>
                    <a:lnTo>
                      <a:pt x="164" y="275"/>
                    </a:lnTo>
                    <a:lnTo>
                      <a:pt x="169" y="271"/>
                    </a:lnTo>
                    <a:lnTo>
                      <a:pt x="175" y="266"/>
                    </a:lnTo>
                    <a:lnTo>
                      <a:pt x="183" y="260"/>
                    </a:lnTo>
                    <a:lnTo>
                      <a:pt x="187" y="254"/>
                    </a:lnTo>
                    <a:lnTo>
                      <a:pt x="192" y="251"/>
                    </a:lnTo>
                    <a:lnTo>
                      <a:pt x="198" y="245"/>
                    </a:lnTo>
                    <a:lnTo>
                      <a:pt x="204" y="239"/>
                    </a:lnTo>
                    <a:lnTo>
                      <a:pt x="209" y="233"/>
                    </a:lnTo>
                    <a:lnTo>
                      <a:pt x="217" y="230"/>
                    </a:lnTo>
                    <a:lnTo>
                      <a:pt x="223" y="224"/>
                    </a:lnTo>
                    <a:lnTo>
                      <a:pt x="228" y="218"/>
                    </a:lnTo>
                    <a:lnTo>
                      <a:pt x="232" y="213"/>
                    </a:lnTo>
                    <a:lnTo>
                      <a:pt x="242" y="209"/>
                    </a:lnTo>
                    <a:lnTo>
                      <a:pt x="246" y="203"/>
                    </a:lnTo>
                    <a:lnTo>
                      <a:pt x="253" y="197"/>
                    </a:lnTo>
                    <a:lnTo>
                      <a:pt x="259" y="194"/>
                    </a:lnTo>
                    <a:lnTo>
                      <a:pt x="265" y="188"/>
                    </a:lnTo>
                    <a:lnTo>
                      <a:pt x="272" y="182"/>
                    </a:lnTo>
                    <a:lnTo>
                      <a:pt x="278" y="178"/>
                    </a:lnTo>
                    <a:lnTo>
                      <a:pt x="285" y="173"/>
                    </a:lnTo>
                    <a:lnTo>
                      <a:pt x="291" y="169"/>
                    </a:lnTo>
                    <a:lnTo>
                      <a:pt x="299" y="163"/>
                    </a:lnTo>
                    <a:lnTo>
                      <a:pt x="304" y="157"/>
                    </a:lnTo>
                    <a:lnTo>
                      <a:pt x="312" y="152"/>
                    </a:lnTo>
                    <a:lnTo>
                      <a:pt x="320" y="148"/>
                    </a:lnTo>
                    <a:lnTo>
                      <a:pt x="325" y="142"/>
                    </a:lnTo>
                    <a:lnTo>
                      <a:pt x="333" y="137"/>
                    </a:lnTo>
                    <a:lnTo>
                      <a:pt x="341" y="131"/>
                    </a:lnTo>
                    <a:lnTo>
                      <a:pt x="348" y="125"/>
                    </a:lnTo>
                    <a:lnTo>
                      <a:pt x="354" y="119"/>
                    </a:lnTo>
                    <a:lnTo>
                      <a:pt x="361" y="116"/>
                    </a:lnTo>
                    <a:lnTo>
                      <a:pt x="369" y="108"/>
                    </a:lnTo>
                    <a:lnTo>
                      <a:pt x="377" y="102"/>
                    </a:lnTo>
                    <a:lnTo>
                      <a:pt x="386" y="99"/>
                    </a:lnTo>
                    <a:lnTo>
                      <a:pt x="394" y="93"/>
                    </a:lnTo>
                    <a:lnTo>
                      <a:pt x="464" y="40"/>
                    </a:lnTo>
                    <a:lnTo>
                      <a:pt x="468" y="34"/>
                    </a:lnTo>
                    <a:lnTo>
                      <a:pt x="474" y="30"/>
                    </a:lnTo>
                    <a:lnTo>
                      <a:pt x="479" y="28"/>
                    </a:lnTo>
                    <a:lnTo>
                      <a:pt x="483" y="24"/>
                    </a:lnTo>
                    <a:lnTo>
                      <a:pt x="489" y="23"/>
                    </a:lnTo>
                    <a:lnTo>
                      <a:pt x="494" y="21"/>
                    </a:lnTo>
                    <a:lnTo>
                      <a:pt x="498" y="19"/>
                    </a:lnTo>
                    <a:lnTo>
                      <a:pt x="504" y="17"/>
                    </a:lnTo>
                    <a:lnTo>
                      <a:pt x="510" y="15"/>
                    </a:lnTo>
                    <a:lnTo>
                      <a:pt x="515" y="15"/>
                    </a:lnTo>
                    <a:lnTo>
                      <a:pt x="519" y="13"/>
                    </a:lnTo>
                    <a:lnTo>
                      <a:pt x="527" y="11"/>
                    </a:lnTo>
                    <a:lnTo>
                      <a:pt x="532" y="7"/>
                    </a:lnTo>
                    <a:lnTo>
                      <a:pt x="540" y="7"/>
                    </a:lnTo>
                    <a:lnTo>
                      <a:pt x="544" y="4"/>
                    </a:lnTo>
                    <a:lnTo>
                      <a:pt x="551" y="2"/>
                    </a:lnTo>
                    <a:lnTo>
                      <a:pt x="555" y="0"/>
                    </a:lnTo>
                    <a:lnTo>
                      <a:pt x="557" y="4"/>
                    </a:lnTo>
                    <a:lnTo>
                      <a:pt x="557" y="5"/>
                    </a:lnTo>
                    <a:lnTo>
                      <a:pt x="557" y="9"/>
                    </a:lnTo>
                    <a:lnTo>
                      <a:pt x="550" y="13"/>
                    </a:lnTo>
                    <a:lnTo>
                      <a:pt x="544" y="15"/>
                    </a:lnTo>
                    <a:lnTo>
                      <a:pt x="540" y="19"/>
                    </a:lnTo>
                    <a:lnTo>
                      <a:pt x="536" y="23"/>
                    </a:lnTo>
                    <a:lnTo>
                      <a:pt x="529" y="30"/>
                    </a:lnTo>
                    <a:lnTo>
                      <a:pt x="523" y="40"/>
                    </a:lnTo>
                    <a:lnTo>
                      <a:pt x="515" y="49"/>
                    </a:lnTo>
                    <a:lnTo>
                      <a:pt x="510" y="57"/>
                    </a:lnTo>
                    <a:lnTo>
                      <a:pt x="502" y="66"/>
                    </a:lnTo>
                    <a:lnTo>
                      <a:pt x="494" y="76"/>
                    </a:lnTo>
                    <a:lnTo>
                      <a:pt x="422" y="131"/>
                    </a:lnTo>
                    <a:lnTo>
                      <a:pt x="415" y="137"/>
                    </a:lnTo>
                    <a:lnTo>
                      <a:pt x="407" y="142"/>
                    </a:lnTo>
                    <a:lnTo>
                      <a:pt x="399" y="148"/>
                    </a:lnTo>
                    <a:lnTo>
                      <a:pt x="392" y="152"/>
                    </a:lnTo>
                    <a:lnTo>
                      <a:pt x="384" y="157"/>
                    </a:lnTo>
                    <a:lnTo>
                      <a:pt x="377" y="163"/>
                    </a:lnTo>
                    <a:lnTo>
                      <a:pt x="369" y="169"/>
                    </a:lnTo>
                    <a:lnTo>
                      <a:pt x="363" y="175"/>
                    </a:lnTo>
                    <a:lnTo>
                      <a:pt x="356" y="180"/>
                    </a:lnTo>
                    <a:lnTo>
                      <a:pt x="348" y="184"/>
                    </a:lnTo>
                    <a:lnTo>
                      <a:pt x="341" y="190"/>
                    </a:lnTo>
                    <a:lnTo>
                      <a:pt x="335" y="195"/>
                    </a:lnTo>
                    <a:lnTo>
                      <a:pt x="327" y="201"/>
                    </a:lnTo>
                    <a:lnTo>
                      <a:pt x="323" y="205"/>
                    </a:lnTo>
                    <a:lnTo>
                      <a:pt x="314" y="211"/>
                    </a:lnTo>
                    <a:lnTo>
                      <a:pt x="310" y="216"/>
                    </a:lnTo>
                    <a:lnTo>
                      <a:pt x="303" y="222"/>
                    </a:lnTo>
                    <a:lnTo>
                      <a:pt x="297" y="226"/>
                    </a:lnTo>
                    <a:lnTo>
                      <a:pt x="289" y="232"/>
                    </a:lnTo>
                    <a:lnTo>
                      <a:pt x="285" y="237"/>
                    </a:lnTo>
                    <a:lnTo>
                      <a:pt x="278" y="243"/>
                    </a:lnTo>
                    <a:lnTo>
                      <a:pt x="272" y="249"/>
                    </a:lnTo>
                    <a:lnTo>
                      <a:pt x="266" y="254"/>
                    </a:lnTo>
                    <a:lnTo>
                      <a:pt x="261" y="258"/>
                    </a:lnTo>
                    <a:lnTo>
                      <a:pt x="255" y="264"/>
                    </a:lnTo>
                    <a:lnTo>
                      <a:pt x="249" y="270"/>
                    </a:lnTo>
                    <a:lnTo>
                      <a:pt x="244" y="275"/>
                    </a:lnTo>
                    <a:lnTo>
                      <a:pt x="238" y="279"/>
                    </a:lnTo>
                    <a:lnTo>
                      <a:pt x="232" y="285"/>
                    </a:lnTo>
                    <a:lnTo>
                      <a:pt x="228" y="290"/>
                    </a:lnTo>
                    <a:lnTo>
                      <a:pt x="223" y="294"/>
                    </a:lnTo>
                    <a:lnTo>
                      <a:pt x="217" y="302"/>
                    </a:lnTo>
                    <a:lnTo>
                      <a:pt x="211" y="308"/>
                    </a:lnTo>
                    <a:lnTo>
                      <a:pt x="206" y="311"/>
                    </a:lnTo>
                    <a:lnTo>
                      <a:pt x="200" y="317"/>
                    </a:lnTo>
                    <a:lnTo>
                      <a:pt x="196" y="323"/>
                    </a:lnTo>
                    <a:lnTo>
                      <a:pt x="190" y="328"/>
                    </a:lnTo>
                    <a:lnTo>
                      <a:pt x="185" y="332"/>
                    </a:lnTo>
                    <a:lnTo>
                      <a:pt x="179" y="338"/>
                    </a:lnTo>
                    <a:lnTo>
                      <a:pt x="175" y="344"/>
                    </a:lnTo>
                    <a:lnTo>
                      <a:pt x="169" y="349"/>
                    </a:lnTo>
                    <a:lnTo>
                      <a:pt x="164" y="357"/>
                    </a:lnTo>
                    <a:lnTo>
                      <a:pt x="158" y="363"/>
                    </a:lnTo>
                    <a:lnTo>
                      <a:pt x="154" y="368"/>
                    </a:lnTo>
                    <a:lnTo>
                      <a:pt x="147" y="372"/>
                    </a:lnTo>
                    <a:lnTo>
                      <a:pt x="143" y="380"/>
                    </a:lnTo>
                    <a:lnTo>
                      <a:pt x="139" y="386"/>
                    </a:lnTo>
                    <a:lnTo>
                      <a:pt x="131" y="393"/>
                    </a:lnTo>
                    <a:lnTo>
                      <a:pt x="126" y="397"/>
                    </a:lnTo>
                    <a:lnTo>
                      <a:pt x="122" y="405"/>
                    </a:lnTo>
                    <a:lnTo>
                      <a:pt x="116" y="410"/>
                    </a:lnTo>
                    <a:lnTo>
                      <a:pt x="111" y="418"/>
                    </a:lnTo>
                    <a:lnTo>
                      <a:pt x="105" y="424"/>
                    </a:lnTo>
                    <a:lnTo>
                      <a:pt x="99" y="431"/>
                    </a:lnTo>
                    <a:lnTo>
                      <a:pt x="93" y="437"/>
                    </a:lnTo>
                    <a:lnTo>
                      <a:pt x="90" y="444"/>
                    </a:lnTo>
                    <a:lnTo>
                      <a:pt x="82" y="450"/>
                    </a:lnTo>
                    <a:lnTo>
                      <a:pt x="76" y="458"/>
                    </a:lnTo>
                    <a:lnTo>
                      <a:pt x="73" y="465"/>
                    </a:lnTo>
                    <a:lnTo>
                      <a:pt x="67" y="473"/>
                    </a:lnTo>
                    <a:lnTo>
                      <a:pt x="61" y="481"/>
                    </a:lnTo>
                    <a:lnTo>
                      <a:pt x="55" y="488"/>
                    </a:lnTo>
                    <a:lnTo>
                      <a:pt x="50" y="496"/>
                    </a:lnTo>
                    <a:lnTo>
                      <a:pt x="44" y="503"/>
                    </a:lnTo>
                    <a:lnTo>
                      <a:pt x="40" y="505"/>
                    </a:lnTo>
                    <a:lnTo>
                      <a:pt x="33" y="505"/>
                    </a:lnTo>
                    <a:lnTo>
                      <a:pt x="23" y="500"/>
                    </a:lnTo>
                    <a:lnTo>
                      <a:pt x="16" y="494"/>
                    </a:lnTo>
                    <a:lnTo>
                      <a:pt x="12" y="488"/>
                    </a:lnTo>
                    <a:lnTo>
                      <a:pt x="8" y="484"/>
                    </a:lnTo>
                    <a:lnTo>
                      <a:pt x="4" y="481"/>
                    </a:lnTo>
                    <a:lnTo>
                      <a:pt x="2" y="475"/>
                    </a:lnTo>
                    <a:lnTo>
                      <a:pt x="0" y="467"/>
                    </a:lnTo>
                    <a:lnTo>
                      <a:pt x="2" y="460"/>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50" name="Freeform 12">
                <a:extLst>
                  <a:ext uri="{FF2B5EF4-FFF2-40B4-BE49-F238E27FC236}">
                    <a16:creationId xmlns:a16="http://schemas.microsoft.com/office/drawing/2014/main" id="{1BD57C9A-5826-6181-82EE-E23510FBAB55}"/>
                  </a:ext>
                </a:extLst>
              </p:cNvPr>
              <p:cNvSpPr>
                <a:spLocks/>
              </p:cNvSpPr>
              <p:nvPr/>
            </p:nvSpPr>
            <p:spPr bwMode="auto">
              <a:xfrm>
                <a:off x="3643" y="1315"/>
                <a:ext cx="86" cy="42"/>
              </a:xfrm>
              <a:custGeom>
                <a:avLst/>
                <a:gdLst>
                  <a:gd name="T0" fmla="*/ 1 w 171"/>
                  <a:gd name="T1" fmla="*/ 1 h 84"/>
                  <a:gd name="T2" fmla="*/ 1 w 171"/>
                  <a:gd name="T3" fmla="*/ 1 h 84"/>
                  <a:gd name="T4" fmla="*/ 1 w 171"/>
                  <a:gd name="T5" fmla="*/ 1 h 84"/>
                  <a:gd name="T6" fmla="*/ 1 w 171"/>
                  <a:gd name="T7" fmla="*/ 1 h 84"/>
                  <a:gd name="T8" fmla="*/ 1 w 171"/>
                  <a:gd name="T9" fmla="*/ 1 h 84"/>
                  <a:gd name="T10" fmla="*/ 1 w 171"/>
                  <a:gd name="T11" fmla="*/ 1 h 84"/>
                  <a:gd name="T12" fmla="*/ 1 w 171"/>
                  <a:gd name="T13" fmla="*/ 0 h 84"/>
                  <a:gd name="T14" fmla="*/ 1 w 171"/>
                  <a:gd name="T15" fmla="*/ 0 h 84"/>
                  <a:gd name="T16" fmla="*/ 1 w 171"/>
                  <a:gd name="T17" fmla="*/ 0 h 84"/>
                  <a:gd name="T18" fmla="*/ 1 w 171"/>
                  <a:gd name="T19" fmla="*/ 1 h 84"/>
                  <a:gd name="T20" fmla="*/ 1 w 171"/>
                  <a:gd name="T21" fmla="*/ 1 h 84"/>
                  <a:gd name="T22" fmla="*/ 1 w 171"/>
                  <a:gd name="T23" fmla="*/ 1 h 84"/>
                  <a:gd name="T24" fmla="*/ 1 w 171"/>
                  <a:gd name="T25" fmla="*/ 1 h 84"/>
                  <a:gd name="T26" fmla="*/ 1 w 171"/>
                  <a:gd name="T27" fmla="*/ 1 h 84"/>
                  <a:gd name="T28" fmla="*/ 1 w 171"/>
                  <a:gd name="T29" fmla="*/ 1 h 84"/>
                  <a:gd name="T30" fmla="*/ 1 w 171"/>
                  <a:gd name="T31" fmla="*/ 1 h 84"/>
                  <a:gd name="T32" fmla="*/ 1 w 171"/>
                  <a:gd name="T33" fmla="*/ 1 h 84"/>
                  <a:gd name="T34" fmla="*/ 1 w 171"/>
                  <a:gd name="T35" fmla="*/ 1 h 84"/>
                  <a:gd name="T36" fmla="*/ 1 w 171"/>
                  <a:gd name="T37" fmla="*/ 1 h 84"/>
                  <a:gd name="T38" fmla="*/ 1 w 171"/>
                  <a:gd name="T39" fmla="*/ 1 h 84"/>
                  <a:gd name="T40" fmla="*/ 1 w 171"/>
                  <a:gd name="T41" fmla="*/ 1 h 84"/>
                  <a:gd name="T42" fmla="*/ 1 w 171"/>
                  <a:gd name="T43" fmla="*/ 1 h 84"/>
                  <a:gd name="T44" fmla="*/ 1 w 171"/>
                  <a:gd name="T45" fmla="*/ 1 h 84"/>
                  <a:gd name="T46" fmla="*/ 1 w 171"/>
                  <a:gd name="T47" fmla="*/ 1 h 84"/>
                  <a:gd name="T48" fmla="*/ 1 w 171"/>
                  <a:gd name="T49" fmla="*/ 1 h 84"/>
                  <a:gd name="T50" fmla="*/ 1 w 171"/>
                  <a:gd name="T51" fmla="*/ 1 h 84"/>
                  <a:gd name="T52" fmla="*/ 1 w 171"/>
                  <a:gd name="T53" fmla="*/ 1 h 84"/>
                  <a:gd name="T54" fmla="*/ 1 w 171"/>
                  <a:gd name="T55" fmla="*/ 1 h 84"/>
                  <a:gd name="T56" fmla="*/ 1 w 171"/>
                  <a:gd name="T57" fmla="*/ 1 h 84"/>
                  <a:gd name="T58" fmla="*/ 1 w 171"/>
                  <a:gd name="T59" fmla="*/ 1 h 84"/>
                  <a:gd name="T60" fmla="*/ 1 w 171"/>
                  <a:gd name="T61" fmla="*/ 1 h 84"/>
                  <a:gd name="T62" fmla="*/ 0 w 171"/>
                  <a:gd name="T63" fmla="*/ 1 h 84"/>
                  <a:gd name="T64" fmla="*/ 1 w 171"/>
                  <a:gd name="T65" fmla="*/ 1 h 8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171"/>
                  <a:gd name="T100" fmla="*/ 0 h 84"/>
                  <a:gd name="T101" fmla="*/ 171 w 171"/>
                  <a:gd name="T102" fmla="*/ 84 h 8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171" h="84">
                    <a:moveTo>
                      <a:pt x="6" y="38"/>
                    </a:moveTo>
                    <a:lnTo>
                      <a:pt x="11" y="33"/>
                    </a:lnTo>
                    <a:lnTo>
                      <a:pt x="15" y="29"/>
                    </a:lnTo>
                    <a:lnTo>
                      <a:pt x="23" y="23"/>
                    </a:lnTo>
                    <a:lnTo>
                      <a:pt x="28" y="21"/>
                    </a:lnTo>
                    <a:lnTo>
                      <a:pt x="32" y="18"/>
                    </a:lnTo>
                    <a:lnTo>
                      <a:pt x="40" y="14"/>
                    </a:lnTo>
                    <a:lnTo>
                      <a:pt x="46" y="10"/>
                    </a:lnTo>
                    <a:lnTo>
                      <a:pt x="51" y="10"/>
                    </a:lnTo>
                    <a:lnTo>
                      <a:pt x="57" y="6"/>
                    </a:lnTo>
                    <a:lnTo>
                      <a:pt x="63" y="4"/>
                    </a:lnTo>
                    <a:lnTo>
                      <a:pt x="68" y="2"/>
                    </a:lnTo>
                    <a:lnTo>
                      <a:pt x="74" y="2"/>
                    </a:lnTo>
                    <a:lnTo>
                      <a:pt x="80" y="0"/>
                    </a:lnTo>
                    <a:lnTo>
                      <a:pt x="85" y="0"/>
                    </a:lnTo>
                    <a:lnTo>
                      <a:pt x="91" y="0"/>
                    </a:lnTo>
                    <a:lnTo>
                      <a:pt x="97" y="0"/>
                    </a:lnTo>
                    <a:lnTo>
                      <a:pt x="103" y="0"/>
                    </a:lnTo>
                    <a:lnTo>
                      <a:pt x="108" y="2"/>
                    </a:lnTo>
                    <a:lnTo>
                      <a:pt x="114" y="2"/>
                    </a:lnTo>
                    <a:lnTo>
                      <a:pt x="118" y="6"/>
                    </a:lnTo>
                    <a:lnTo>
                      <a:pt x="122" y="6"/>
                    </a:lnTo>
                    <a:lnTo>
                      <a:pt x="127" y="10"/>
                    </a:lnTo>
                    <a:lnTo>
                      <a:pt x="133" y="12"/>
                    </a:lnTo>
                    <a:lnTo>
                      <a:pt x="139" y="16"/>
                    </a:lnTo>
                    <a:lnTo>
                      <a:pt x="141" y="18"/>
                    </a:lnTo>
                    <a:lnTo>
                      <a:pt x="146" y="23"/>
                    </a:lnTo>
                    <a:lnTo>
                      <a:pt x="150" y="29"/>
                    </a:lnTo>
                    <a:lnTo>
                      <a:pt x="154" y="35"/>
                    </a:lnTo>
                    <a:lnTo>
                      <a:pt x="158" y="38"/>
                    </a:lnTo>
                    <a:lnTo>
                      <a:pt x="162" y="46"/>
                    </a:lnTo>
                    <a:lnTo>
                      <a:pt x="163" y="52"/>
                    </a:lnTo>
                    <a:lnTo>
                      <a:pt x="167" y="61"/>
                    </a:lnTo>
                    <a:lnTo>
                      <a:pt x="169" y="69"/>
                    </a:lnTo>
                    <a:lnTo>
                      <a:pt x="171" y="75"/>
                    </a:lnTo>
                    <a:lnTo>
                      <a:pt x="169" y="80"/>
                    </a:lnTo>
                    <a:lnTo>
                      <a:pt x="169" y="82"/>
                    </a:lnTo>
                    <a:lnTo>
                      <a:pt x="163" y="84"/>
                    </a:lnTo>
                    <a:lnTo>
                      <a:pt x="156" y="82"/>
                    </a:lnTo>
                    <a:lnTo>
                      <a:pt x="150" y="80"/>
                    </a:lnTo>
                    <a:lnTo>
                      <a:pt x="144" y="76"/>
                    </a:lnTo>
                    <a:lnTo>
                      <a:pt x="139" y="71"/>
                    </a:lnTo>
                    <a:lnTo>
                      <a:pt x="135" y="67"/>
                    </a:lnTo>
                    <a:lnTo>
                      <a:pt x="125" y="59"/>
                    </a:lnTo>
                    <a:lnTo>
                      <a:pt x="120" y="52"/>
                    </a:lnTo>
                    <a:lnTo>
                      <a:pt x="114" y="42"/>
                    </a:lnTo>
                    <a:lnTo>
                      <a:pt x="110" y="37"/>
                    </a:lnTo>
                    <a:lnTo>
                      <a:pt x="103" y="33"/>
                    </a:lnTo>
                    <a:lnTo>
                      <a:pt x="97" y="31"/>
                    </a:lnTo>
                    <a:lnTo>
                      <a:pt x="89" y="27"/>
                    </a:lnTo>
                    <a:lnTo>
                      <a:pt x="82" y="27"/>
                    </a:lnTo>
                    <a:lnTo>
                      <a:pt x="76" y="27"/>
                    </a:lnTo>
                    <a:lnTo>
                      <a:pt x="68" y="31"/>
                    </a:lnTo>
                    <a:lnTo>
                      <a:pt x="61" y="31"/>
                    </a:lnTo>
                    <a:lnTo>
                      <a:pt x="55" y="35"/>
                    </a:lnTo>
                    <a:lnTo>
                      <a:pt x="47" y="37"/>
                    </a:lnTo>
                    <a:lnTo>
                      <a:pt x="40" y="40"/>
                    </a:lnTo>
                    <a:lnTo>
                      <a:pt x="32" y="42"/>
                    </a:lnTo>
                    <a:lnTo>
                      <a:pt x="27" y="46"/>
                    </a:lnTo>
                    <a:lnTo>
                      <a:pt x="21" y="52"/>
                    </a:lnTo>
                    <a:lnTo>
                      <a:pt x="15" y="54"/>
                    </a:lnTo>
                    <a:lnTo>
                      <a:pt x="8" y="54"/>
                    </a:lnTo>
                    <a:lnTo>
                      <a:pt x="4" y="52"/>
                    </a:lnTo>
                    <a:lnTo>
                      <a:pt x="0" y="44"/>
                    </a:lnTo>
                    <a:lnTo>
                      <a:pt x="6" y="38"/>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51" name="Freeform 13">
                <a:extLst>
                  <a:ext uri="{FF2B5EF4-FFF2-40B4-BE49-F238E27FC236}">
                    <a16:creationId xmlns:a16="http://schemas.microsoft.com/office/drawing/2014/main" id="{B1EBAB48-392A-A633-10F4-C22E33F983D2}"/>
                  </a:ext>
                </a:extLst>
              </p:cNvPr>
              <p:cNvSpPr>
                <a:spLocks/>
              </p:cNvSpPr>
              <p:nvPr/>
            </p:nvSpPr>
            <p:spPr bwMode="auto">
              <a:xfrm>
                <a:off x="3645" y="1372"/>
                <a:ext cx="185" cy="186"/>
              </a:xfrm>
              <a:custGeom>
                <a:avLst/>
                <a:gdLst>
                  <a:gd name="T0" fmla="*/ 1 w 368"/>
                  <a:gd name="T1" fmla="*/ 0 h 373"/>
                  <a:gd name="T2" fmla="*/ 1 w 368"/>
                  <a:gd name="T3" fmla="*/ 0 h 373"/>
                  <a:gd name="T4" fmla="*/ 1 w 368"/>
                  <a:gd name="T5" fmla="*/ 0 h 373"/>
                  <a:gd name="T6" fmla="*/ 1 w 368"/>
                  <a:gd name="T7" fmla="*/ 0 h 373"/>
                  <a:gd name="T8" fmla="*/ 1 w 368"/>
                  <a:gd name="T9" fmla="*/ 0 h 373"/>
                  <a:gd name="T10" fmla="*/ 1 w 368"/>
                  <a:gd name="T11" fmla="*/ 0 h 373"/>
                  <a:gd name="T12" fmla="*/ 1 w 368"/>
                  <a:gd name="T13" fmla="*/ 0 h 373"/>
                  <a:gd name="T14" fmla="*/ 1 w 368"/>
                  <a:gd name="T15" fmla="*/ 0 h 373"/>
                  <a:gd name="T16" fmla="*/ 1 w 368"/>
                  <a:gd name="T17" fmla="*/ 0 h 373"/>
                  <a:gd name="T18" fmla="*/ 1 w 368"/>
                  <a:gd name="T19" fmla="*/ 0 h 373"/>
                  <a:gd name="T20" fmla="*/ 1 w 368"/>
                  <a:gd name="T21" fmla="*/ 0 h 373"/>
                  <a:gd name="T22" fmla="*/ 1 w 368"/>
                  <a:gd name="T23" fmla="*/ 0 h 373"/>
                  <a:gd name="T24" fmla="*/ 1 w 368"/>
                  <a:gd name="T25" fmla="*/ 0 h 373"/>
                  <a:gd name="T26" fmla="*/ 1 w 368"/>
                  <a:gd name="T27" fmla="*/ 0 h 373"/>
                  <a:gd name="T28" fmla="*/ 1 w 368"/>
                  <a:gd name="T29" fmla="*/ 0 h 373"/>
                  <a:gd name="T30" fmla="*/ 1 w 368"/>
                  <a:gd name="T31" fmla="*/ 0 h 373"/>
                  <a:gd name="T32" fmla="*/ 1 w 368"/>
                  <a:gd name="T33" fmla="*/ 0 h 373"/>
                  <a:gd name="T34" fmla="*/ 1 w 368"/>
                  <a:gd name="T35" fmla="*/ 0 h 373"/>
                  <a:gd name="T36" fmla="*/ 1 w 368"/>
                  <a:gd name="T37" fmla="*/ 0 h 373"/>
                  <a:gd name="T38" fmla="*/ 1 w 368"/>
                  <a:gd name="T39" fmla="*/ 0 h 373"/>
                  <a:gd name="T40" fmla="*/ 1 w 368"/>
                  <a:gd name="T41" fmla="*/ 0 h 373"/>
                  <a:gd name="T42" fmla="*/ 1 w 368"/>
                  <a:gd name="T43" fmla="*/ 0 h 373"/>
                  <a:gd name="T44" fmla="*/ 1 w 368"/>
                  <a:gd name="T45" fmla="*/ 0 h 373"/>
                  <a:gd name="T46" fmla="*/ 1 w 368"/>
                  <a:gd name="T47" fmla="*/ 0 h 373"/>
                  <a:gd name="T48" fmla="*/ 1 w 368"/>
                  <a:gd name="T49" fmla="*/ 0 h 373"/>
                  <a:gd name="T50" fmla="*/ 1 w 368"/>
                  <a:gd name="T51" fmla="*/ 0 h 373"/>
                  <a:gd name="T52" fmla="*/ 1 w 368"/>
                  <a:gd name="T53" fmla="*/ 0 h 373"/>
                  <a:gd name="T54" fmla="*/ 1 w 368"/>
                  <a:gd name="T55" fmla="*/ 0 h 373"/>
                  <a:gd name="T56" fmla="*/ 1 w 368"/>
                  <a:gd name="T57" fmla="*/ 0 h 373"/>
                  <a:gd name="T58" fmla="*/ 1 w 368"/>
                  <a:gd name="T59" fmla="*/ 0 h 373"/>
                  <a:gd name="T60" fmla="*/ 1 w 368"/>
                  <a:gd name="T61" fmla="*/ 0 h 373"/>
                  <a:gd name="T62" fmla="*/ 1 w 368"/>
                  <a:gd name="T63" fmla="*/ 0 h 373"/>
                  <a:gd name="T64" fmla="*/ 1 w 368"/>
                  <a:gd name="T65" fmla="*/ 0 h 373"/>
                  <a:gd name="T66" fmla="*/ 1 w 368"/>
                  <a:gd name="T67" fmla="*/ 0 h 373"/>
                  <a:gd name="T68" fmla="*/ 1 w 368"/>
                  <a:gd name="T69" fmla="*/ 0 h 373"/>
                  <a:gd name="T70" fmla="*/ 1 w 368"/>
                  <a:gd name="T71" fmla="*/ 0 h 373"/>
                  <a:gd name="T72" fmla="*/ 1 w 368"/>
                  <a:gd name="T73" fmla="*/ 0 h 373"/>
                  <a:gd name="T74" fmla="*/ 1 w 368"/>
                  <a:gd name="T75" fmla="*/ 0 h 373"/>
                  <a:gd name="T76" fmla="*/ 1 w 368"/>
                  <a:gd name="T77" fmla="*/ 0 h 373"/>
                  <a:gd name="T78" fmla="*/ 1 w 368"/>
                  <a:gd name="T79" fmla="*/ 0 h 373"/>
                  <a:gd name="T80" fmla="*/ 1 w 368"/>
                  <a:gd name="T81" fmla="*/ 0 h 373"/>
                  <a:gd name="T82" fmla="*/ 1 w 368"/>
                  <a:gd name="T83" fmla="*/ 0 h 373"/>
                  <a:gd name="T84" fmla="*/ 1 w 368"/>
                  <a:gd name="T85" fmla="*/ 0 h 373"/>
                  <a:gd name="T86" fmla="*/ 1 w 368"/>
                  <a:gd name="T87" fmla="*/ 0 h 373"/>
                  <a:gd name="T88" fmla="*/ 1 w 368"/>
                  <a:gd name="T89" fmla="*/ 0 h 373"/>
                  <a:gd name="T90" fmla="*/ 1 w 368"/>
                  <a:gd name="T91" fmla="*/ 0 h 373"/>
                  <a:gd name="T92" fmla="*/ 1 w 368"/>
                  <a:gd name="T93" fmla="*/ 0 h 373"/>
                  <a:gd name="T94" fmla="*/ 1 w 368"/>
                  <a:gd name="T95" fmla="*/ 0 h 373"/>
                  <a:gd name="T96" fmla="*/ 0 w 368"/>
                  <a:gd name="T97" fmla="*/ 0 h 37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68"/>
                  <a:gd name="T148" fmla="*/ 0 h 373"/>
                  <a:gd name="T149" fmla="*/ 368 w 368"/>
                  <a:gd name="T150" fmla="*/ 373 h 373"/>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68" h="373">
                    <a:moveTo>
                      <a:pt x="0" y="367"/>
                    </a:moveTo>
                    <a:lnTo>
                      <a:pt x="4" y="362"/>
                    </a:lnTo>
                    <a:lnTo>
                      <a:pt x="11" y="356"/>
                    </a:lnTo>
                    <a:lnTo>
                      <a:pt x="17" y="350"/>
                    </a:lnTo>
                    <a:lnTo>
                      <a:pt x="23" y="346"/>
                    </a:lnTo>
                    <a:lnTo>
                      <a:pt x="28" y="341"/>
                    </a:lnTo>
                    <a:lnTo>
                      <a:pt x="34" y="335"/>
                    </a:lnTo>
                    <a:lnTo>
                      <a:pt x="40" y="331"/>
                    </a:lnTo>
                    <a:lnTo>
                      <a:pt x="47" y="325"/>
                    </a:lnTo>
                    <a:lnTo>
                      <a:pt x="53" y="318"/>
                    </a:lnTo>
                    <a:lnTo>
                      <a:pt x="57" y="314"/>
                    </a:lnTo>
                    <a:lnTo>
                      <a:pt x="62" y="308"/>
                    </a:lnTo>
                    <a:lnTo>
                      <a:pt x="68" y="303"/>
                    </a:lnTo>
                    <a:lnTo>
                      <a:pt x="74" y="297"/>
                    </a:lnTo>
                    <a:lnTo>
                      <a:pt x="81" y="291"/>
                    </a:lnTo>
                    <a:lnTo>
                      <a:pt x="85" y="286"/>
                    </a:lnTo>
                    <a:lnTo>
                      <a:pt x="91" y="282"/>
                    </a:lnTo>
                    <a:lnTo>
                      <a:pt x="97" y="276"/>
                    </a:lnTo>
                    <a:lnTo>
                      <a:pt x="102" y="268"/>
                    </a:lnTo>
                    <a:lnTo>
                      <a:pt x="106" y="263"/>
                    </a:lnTo>
                    <a:lnTo>
                      <a:pt x="112" y="257"/>
                    </a:lnTo>
                    <a:lnTo>
                      <a:pt x="118" y="251"/>
                    </a:lnTo>
                    <a:lnTo>
                      <a:pt x="121" y="246"/>
                    </a:lnTo>
                    <a:lnTo>
                      <a:pt x="127" y="240"/>
                    </a:lnTo>
                    <a:lnTo>
                      <a:pt x="133" y="236"/>
                    </a:lnTo>
                    <a:lnTo>
                      <a:pt x="137" y="228"/>
                    </a:lnTo>
                    <a:lnTo>
                      <a:pt x="142" y="223"/>
                    </a:lnTo>
                    <a:lnTo>
                      <a:pt x="146" y="217"/>
                    </a:lnTo>
                    <a:lnTo>
                      <a:pt x="152" y="211"/>
                    </a:lnTo>
                    <a:lnTo>
                      <a:pt x="158" y="206"/>
                    </a:lnTo>
                    <a:lnTo>
                      <a:pt x="163" y="200"/>
                    </a:lnTo>
                    <a:lnTo>
                      <a:pt x="167" y="192"/>
                    </a:lnTo>
                    <a:lnTo>
                      <a:pt x="175" y="189"/>
                    </a:lnTo>
                    <a:lnTo>
                      <a:pt x="178" y="181"/>
                    </a:lnTo>
                    <a:lnTo>
                      <a:pt x="184" y="175"/>
                    </a:lnTo>
                    <a:lnTo>
                      <a:pt x="188" y="170"/>
                    </a:lnTo>
                    <a:lnTo>
                      <a:pt x="192" y="164"/>
                    </a:lnTo>
                    <a:lnTo>
                      <a:pt x="197" y="158"/>
                    </a:lnTo>
                    <a:lnTo>
                      <a:pt x="203" y="151"/>
                    </a:lnTo>
                    <a:lnTo>
                      <a:pt x="209" y="147"/>
                    </a:lnTo>
                    <a:lnTo>
                      <a:pt x="213" y="141"/>
                    </a:lnTo>
                    <a:lnTo>
                      <a:pt x="216" y="133"/>
                    </a:lnTo>
                    <a:lnTo>
                      <a:pt x="222" y="128"/>
                    </a:lnTo>
                    <a:lnTo>
                      <a:pt x="228" y="122"/>
                    </a:lnTo>
                    <a:lnTo>
                      <a:pt x="234" y="116"/>
                    </a:lnTo>
                    <a:lnTo>
                      <a:pt x="237" y="111"/>
                    </a:lnTo>
                    <a:lnTo>
                      <a:pt x="243" y="105"/>
                    </a:lnTo>
                    <a:lnTo>
                      <a:pt x="249" y="99"/>
                    </a:lnTo>
                    <a:lnTo>
                      <a:pt x="254" y="94"/>
                    </a:lnTo>
                    <a:lnTo>
                      <a:pt x="258" y="88"/>
                    </a:lnTo>
                    <a:lnTo>
                      <a:pt x="264" y="82"/>
                    </a:lnTo>
                    <a:lnTo>
                      <a:pt x="270" y="76"/>
                    </a:lnTo>
                    <a:lnTo>
                      <a:pt x="273" y="71"/>
                    </a:lnTo>
                    <a:lnTo>
                      <a:pt x="279" y="65"/>
                    </a:lnTo>
                    <a:lnTo>
                      <a:pt x="285" y="59"/>
                    </a:lnTo>
                    <a:lnTo>
                      <a:pt x="291" y="56"/>
                    </a:lnTo>
                    <a:lnTo>
                      <a:pt x="296" y="50"/>
                    </a:lnTo>
                    <a:lnTo>
                      <a:pt x="302" y="44"/>
                    </a:lnTo>
                    <a:lnTo>
                      <a:pt x="308" y="40"/>
                    </a:lnTo>
                    <a:lnTo>
                      <a:pt x="313" y="35"/>
                    </a:lnTo>
                    <a:lnTo>
                      <a:pt x="319" y="29"/>
                    </a:lnTo>
                    <a:lnTo>
                      <a:pt x="325" y="23"/>
                    </a:lnTo>
                    <a:lnTo>
                      <a:pt x="330" y="19"/>
                    </a:lnTo>
                    <a:lnTo>
                      <a:pt x="336" y="16"/>
                    </a:lnTo>
                    <a:lnTo>
                      <a:pt x="344" y="10"/>
                    </a:lnTo>
                    <a:lnTo>
                      <a:pt x="349" y="4"/>
                    </a:lnTo>
                    <a:lnTo>
                      <a:pt x="355" y="2"/>
                    </a:lnTo>
                    <a:lnTo>
                      <a:pt x="359" y="0"/>
                    </a:lnTo>
                    <a:lnTo>
                      <a:pt x="363" y="2"/>
                    </a:lnTo>
                    <a:lnTo>
                      <a:pt x="365" y="2"/>
                    </a:lnTo>
                    <a:lnTo>
                      <a:pt x="367" y="6"/>
                    </a:lnTo>
                    <a:lnTo>
                      <a:pt x="367" y="10"/>
                    </a:lnTo>
                    <a:lnTo>
                      <a:pt x="368" y="16"/>
                    </a:lnTo>
                    <a:lnTo>
                      <a:pt x="367" y="19"/>
                    </a:lnTo>
                    <a:lnTo>
                      <a:pt x="367" y="23"/>
                    </a:lnTo>
                    <a:lnTo>
                      <a:pt x="365" y="29"/>
                    </a:lnTo>
                    <a:lnTo>
                      <a:pt x="363" y="35"/>
                    </a:lnTo>
                    <a:lnTo>
                      <a:pt x="359" y="40"/>
                    </a:lnTo>
                    <a:lnTo>
                      <a:pt x="355" y="46"/>
                    </a:lnTo>
                    <a:lnTo>
                      <a:pt x="353" y="50"/>
                    </a:lnTo>
                    <a:lnTo>
                      <a:pt x="351" y="56"/>
                    </a:lnTo>
                    <a:lnTo>
                      <a:pt x="346" y="59"/>
                    </a:lnTo>
                    <a:lnTo>
                      <a:pt x="340" y="65"/>
                    </a:lnTo>
                    <a:lnTo>
                      <a:pt x="336" y="73"/>
                    </a:lnTo>
                    <a:lnTo>
                      <a:pt x="330" y="76"/>
                    </a:lnTo>
                    <a:lnTo>
                      <a:pt x="327" y="82"/>
                    </a:lnTo>
                    <a:lnTo>
                      <a:pt x="321" y="88"/>
                    </a:lnTo>
                    <a:lnTo>
                      <a:pt x="315" y="94"/>
                    </a:lnTo>
                    <a:lnTo>
                      <a:pt x="311" y="97"/>
                    </a:lnTo>
                    <a:lnTo>
                      <a:pt x="306" y="103"/>
                    </a:lnTo>
                    <a:lnTo>
                      <a:pt x="300" y="109"/>
                    </a:lnTo>
                    <a:lnTo>
                      <a:pt x="294" y="113"/>
                    </a:lnTo>
                    <a:lnTo>
                      <a:pt x="291" y="118"/>
                    </a:lnTo>
                    <a:lnTo>
                      <a:pt x="285" y="124"/>
                    </a:lnTo>
                    <a:lnTo>
                      <a:pt x="279" y="130"/>
                    </a:lnTo>
                    <a:lnTo>
                      <a:pt x="273" y="133"/>
                    </a:lnTo>
                    <a:lnTo>
                      <a:pt x="270" y="141"/>
                    </a:lnTo>
                    <a:lnTo>
                      <a:pt x="264" y="145"/>
                    </a:lnTo>
                    <a:lnTo>
                      <a:pt x="258" y="151"/>
                    </a:lnTo>
                    <a:lnTo>
                      <a:pt x="254" y="154"/>
                    </a:lnTo>
                    <a:lnTo>
                      <a:pt x="249" y="160"/>
                    </a:lnTo>
                    <a:lnTo>
                      <a:pt x="243" y="166"/>
                    </a:lnTo>
                    <a:lnTo>
                      <a:pt x="237" y="171"/>
                    </a:lnTo>
                    <a:lnTo>
                      <a:pt x="234" y="175"/>
                    </a:lnTo>
                    <a:lnTo>
                      <a:pt x="228" y="181"/>
                    </a:lnTo>
                    <a:lnTo>
                      <a:pt x="220" y="185"/>
                    </a:lnTo>
                    <a:lnTo>
                      <a:pt x="216" y="190"/>
                    </a:lnTo>
                    <a:lnTo>
                      <a:pt x="211" y="196"/>
                    </a:lnTo>
                    <a:lnTo>
                      <a:pt x="205" y="202"/>
                    </a:lnTo>
                    <a:lnTo>
                      <a:pt x="199" y="208"/>
                    </a:lnTo>
                    <a:lnTo>
                      <a:pt x="196" y="211"/>
                    </a:lnTo>
                    <a:lnTo>
                      <a:pt x="190" y="217"/>
                    </a:lnTo>
                    <a:lnTo>
                      <a:pt x="184" y="223"/>
                    </a:lnTo>
                    <a:lnTo>
                      <a:pt x="180" y="227"/>
                    </a:lnTo>
                    <a:lnTo>
                      <a:pt x="175" y="232"/>
                    </a:lnTo>
                    <a:lnTo>
                      <a:pt x="167" y="236"/>
                    </a:lnTo>
                    <a:lnTo>
                      <a:pt x="163" y="240"/>
                    </a:lnTo>
                    <a:lnTo>
                      <a:pt x="156" y="246"/>
                    </a:lnTo>
                    <a:lnTo>
                      <a:pt x="152" y="251"/>
                    </a:lnTo>
                    <a:lnTo>
                      <a:pt x="146" y="257"/>
                    </a:lnTo>
                    <a:lnTo>
                      <a:pt x="140" y="261"/>
                    </a:lnTo>
                    <a:lnTo>
                      <a:pt x="135" y="265"/>
                    </a:lnTo>
                    <a:lnTo>
                      <a:pt x="129" y="270"/>
                    </a:lnTo>
                    <a:lnTo>
                      <a:pt x="123" y="276"/>
                    </a:lnTo>
                    <a:lnTo>
                      <a:pt x="118" y="282"/>
                    </a:lnTo>
                    <a:lnTo>
                      <a:pt x="112" y="286"/>
                    </a:lnTo>
                    <a:lnTo>
                      <a:pt x="106" y="289"/>
                    </a:lnTo>
                    <a:lnTo>
                      <a:pt x="102" y="295"/>
                    </a:lnTo>
                    <a:lnTo>
                      <a:pt x="97" y="301"/>
                    </a:lnTo>
                    <a:lnTo>
                      <a:pt x="89" y="305"/>
                    </a:lnTo>
                    <a:lnTo>
                      <a:pt x="83" y="310"/>
                    </a:lnTo>
                    <a:lnTo>
                      <a:pt x="78" y="314"/>
                    </a:lnTo>
                    <a:lnTo>
                      <a:pt x="74" y="318"/>
                    </a:lnTo>
                    <a:lnTo>
                      <a:pt x="66" y="324"/>
                    </a:lnTo>
                    <a:lnTo>
                      <a:pt x="61" y="327"/>
                    </a:lnTo>
                    <a:lnTo>
                      <a:pt x="55" y="331"/>
                    </a:lnTo>
                    <a:lnTo>
                      <a:pt x="49" y="337"/>
                    </a:lnTo>
                    <a:lnTo>
                      <a:pt x="43" y="343"/>
                    </a:lnTo>
                    <a:lnTo>
                      <a:pt x="38" y="346"/>
                    </a:lnTo>
                    <a:lnTo>
                      <a:pt x="32" y="350"/>
                    </a:lnTo>
                    <a:lnTo>
                      <a:pt x="28" y="356"/>
                    </a:lnTo>
                    <a:lnTo>
                      <a:pt x="21" y="360"/>
                    </a:lnTo>
                    <a:lnTo>
                      <a:pt x="15" y="363"/>
                    </a:lnTo>
                    <a:lnTo>
                      <a:pt x="9" y="367"/>
                    </a:lnTo>
                    <a:lnTo>
                      <a:pt x="4" y="373"/>
                    </a:lnTo>
                    <a:lnTo>
                      <a:pt x="0" y="367"/>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52" name="Freeform 14">
                <a:extLst>
                  <a:ext uri="{FF2B5EF4-FFF2-40B4-BE49-F238E27FC236}">
                    <a16:creationId xmlns:a16="http://schemas.microsoft.com/office/drawing/2014/main" id="{EE9BFC17-B73C-47C2-A552-F879C832AA01}"/>
                  </a:ext>
                </a:extLst>
              </p:cNvPr>
              <p:cNvSpPr>
                <a:spLocks/>
              </p:cNvSpPr>
              <p:nvPr/>
            </p:nvSpPr>
            <p:spPr bwMode="auto">
              <a:xfrm>
                <a:off x="3736" y="1357"/>
                <a:ext cx="147" cy="265"/>
              </a:xfrm>
              <a:custGeom>
                <a:avLst/>
                <a:gdLst>
                  <a:gd name="T0" fmla="*/ 0 w 295"/>
                  <a:gd name="T1" fmla="*/ 1 h 530"/>
                  <a:gd name="T2" fmla="*/ 0 w 295"/>
                  <a:gd name="T3" fmla="*/ 1 h 530"/>
                  <a:gd name="T4" fmla="*/ 0 w 295"/>
                  <a:gd name="T5" fmla="*/ 1 h 530"/>
                  <a:gd name="T6" fmla="*/ 0 w 295"/>
                  <a:gd name="T7" fmla="*/ 0 h 530"/>
                  <a:gd name="T8" fmla="*/ 0 w 295"/>
                  <a:gd name="T9" fmla="*/ 1 h 530"/>
                  <a:gd name="T10" fmla="*/ 0 w 295"/>
                  <a:gd name="T11" fmla="*/ 1 h 530"/>
                  <a:gd name="T12" fmla="*/ 0 w 295"/>
                  <a:gd name="T13" fmla="*/ 1 h 530"/>
                  <a:gd name="T14" fmla="*/ 0 w 295"/>
                  <a:gd name="T15" fmla="*/ 1 h 530"/>
                  <a:gd name="T16" fmla="*/ 0 w 295"/>
                  <a:gd name="T17" fmla="*/ 1 h 530"/>
                  <a:gd name="T18" fmla="*/ 0 w 295"/>
                  <a:gd name="T19" fmla="*/ 1 h 530"/>
                  <a:gd name="T20" fmla="*/ 0 w 295"/>
                  <a:gd name="T21" fmla="*/ 1 h 530"/>
                  <a:gd name="T22" fmla="*/ 0 w 295"/>
                  <a:gd name="T23" fmla="*/ 1 h 530"/>
                  <a:gd name="T24" fmla="*/ 0 w 295"/>
                  <a:gd name="T25" fmla="*/ 1 h 530"/>
                  <a:gd name="T26" fmla="*/ 0 w 295"/>
                  <a:gd name="T27" fmla="*/ 1 h 530"/>
                  <a:gd name="T28" fmla="*/ 0 w 295"/>
                  <a:gd name="T29" fmla="*/ 1 h 530"/>
                  <a:gd name="T30" fmla="*/ 0 w 295"/>
                  <a:gd name="T31" fmla="*/ 1 h 530"/>
                  <a:gd name="T32" fmla="*/ 0 w 295"/>
                  <a:gd name="T33" fmla="*/ 1 h 530"/>
                  <a:gd name="T34" fmla="*/ 0 w 295"/>
                  <a:gd name="T35" fmla="*/ 1 h 530"/>
                  <a:gd name="T36" fmla="*/ 0 w 295"/>
                  <a:gd name="T37" fmla="*/ 1 h 530"/>
                  <a:gd name="T38" fmla="*/ 0 w 295"/>
                  <a:gd name="T39" fmla="*/ 1 h 530"/>
                  <a:gd name="T40" fmla="*/ 0 w 295"/>
                  <a:gd name="T41" fmla="*/ 1 h 530"/>
                  <a:gd name="T42" fmla="*/ 0 w 295"/>
                  <a:gd name="T43" fmla="*/ 1 h 530"/>
                  <a:gd name="T44" fmla="*/ 0 w 295"/>
                  <a:gd name="T45" fmla="*/ 1 h 530"/>
                  <a:gd name="T46" fmla="*/ 0 w 295"/>
                  <a:gd name="T47" fmla="*/ 1 h 530"/>
                  <a:gd name="T48" fmla="*/ 0 w 295"/>
                  <a:gd name="T49" fmla="*/ 1 h 530"/>
                  <a:gd name="T50" fmla="*/ 0 w 295"/>
                  <a:gd name="T51" fmla="*/ 2 h 530"/>
                  <a:gd name="T52" fmla="*/ 0 w 295"/>
                  <a:gd name="T53" fmla="*/ 2 h 530"/>
                  <a:gd name="T54" fmla="*/ 0 w 295"/>
                  <a:gd name="T55" fmla="*/ 1 h 530"/>
                  <a:gd name="T56" fmla="*/ 0 w 295"/>
                  <a:gd name="T57" fmla="*/ 1 h 530"/>
                  <a:gd name="T58" fmla="*/ 0 w 295"/>
                  <a:gd name="T59" fmla="*/ 1 h 530"/>
                  <a:gd name="T60" fmla="*/ 0 w 295"/>
                  <a:gd name="T61" fmla="*/ 1 h 530"/>
                  <a:gd name="T62" fmla="*/ 0 w 295"/>
                  <a:gd name="T63" fmla="*/ 1 h 530"/>
                  <a:gd name="T64" fmla="*/ 0 w 295"/>
                  <a:gd name="T65" fmla="*/ 1 h 530"/>
                  <a:gd name="T66" fmla="*/ 0 w 295"/>
                  <a:gd name="T67" fmla="*/ 1 h 530"/>
                  <a:gd name="T68" fmla="*/ 0 w 295"/>
                  <a:gd name="T69" fmla="*/ 1 h 530"/>
                  <a:gd name="T70" fmla="*/ 0 w 295"/>
                  <a:gd name="T71" fmla="*/ 1 h 530"/>
                  <a:gd name="T72" fmla="*/ 0 w 295"/>
                  <a:gd name="T73" fmla="*/ 1 h 530"/>
                  <a:gd name="T74" fmla="*/ 0 w 295"/>
                  <a:gd name="T75" fmla="*/ 1 h 530"/>
                  <a:gd name="T76" fmla="*/ 0 w 295"/>
                  <a:gd name="T77" fmla="*/ 1 h 530"/>
                  <a:gd name="T78" fmla="*/ 0 w 295"/>
                  <a:gd name="T79" fmla="*/ 1 h 530"/>
                  <a:gd name="T80" fmla="*/ 0 w 295"/>
                  <a:gd name="T81" fmla="*/ 1 h 530"/>
                  <a:gd name="T82" fmla="*/ 0 w 295"/>
                  <a:gd name="T83" fmla="*/ 1 h 530"/>
                  <a:gd name="T84" fmla="*/ 0 w 295"/>
                  <a:gd name="T85" fmla="*/ 1 h 530"/>
                  <a:gd name="T86" fmla="*/ 0 w 295"/>
                  <a:gd name="T87" fmla="*/ 1 h 530"/>
                  <a:gd name="T88" fmla="*/ 0 w 295"/>
                  <a:gd name="T89" fmla="*/ 1 h 530"/>
                  <a:gd name="T90" fmla="*/ 0 w 295"/>
                  <a:gd name="T91" fmla="*/ 1 h 530"/>
                  <a:gd name="T92" fmla="*/ 0 w 295"/>
                  <a:gd name="T93" fmla="*/ 1 h 530"/>
                  <a:gd name="T94" fmla="*/ 0 w 295"/>
                  <a:gd name="T95" fmla="*/ 1 h 530"/>
                  <a:gd name="T96" fmla="*/ 0 w 295"/>
                  <a:gd name="T97" fmla="*/ 1 h 530"/>
                  <a:gd name="T98" fmla="*/ 0 w 295"/>
                  <a:gd name="T99" fmla="*/ 1 h 530"/>
                  <a:gd name="T100" fmla="*/ 0 w 295"/>
                  <a:gd name="T101" fmla="*/ 1 h 5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295"/>
                  <a:gd name="T154" fmla="*/ 0 h 530"/>
                  <a:gd name="T155" fmla="*/ 295 w 295"/>
                  <a:gd name="T156" fmla="*/ 530 h 53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295" h="530">
                    <a:moveTo>
                      <a:pt x="175" y="49"/>
                    </a:moveTo>
                    <a:lnTo>
                      <a:pt x="177" y="44"/>
                    </a:lnTo>
                    <a:lnTo>
                      <a:pt x="181" y="36"/>
                    </a:lnTo>
                    <a:lnTo>
                      <a:pt x="185" y="32"/>
                    </a:lnTo>
                    <a:lnTo>
                      <a:pt x="188" y="29"/>
                    </a:lnTo>
                    <a:lnTo>
                      <a:pt x="192" y="25"/>
                    </a:lnTo>
                    <a:lnTo>
                      <a:pt x="196" y="21"/>
                    </a:lnTo>
                    <a:lnTo>
                      <a:pt x="202" y="15"/>
                    </a:lnTo>
                    <a:lnTo>
                      <a:pt x="207" y="13"/>
                    </a:lnTo>
                    <a:lnTo>
                      <a:pt x="213" y="11"/>
                    </a:lnTo>
                    <a:lnTo>
                      <a:pt x="217" y="8"/>
                    </a:lnTo>
                    <a:lnTo>
                      <a:pt x="225" y="6"/>
                    </a:lnTo>
                    <a:lnTo>
                      <a:pt x="232" y="4"/>
                    </a:lnTo>
                    <a:lnTo>
                      <a:pt x="238" y="0"/>
                    </a:lnTo>
                    <a:lnTo>
                      <a:pt x="242" y="0"/>
                    </a:lnTo>
                    <a:lnTo>
                      <a:pt x="249" y="0"/>
                    </a:lnTo>
                    <a:lnTo>
                      <a:pt x="255" y="0"/>
                    </a:lnTo>
                    <a:lnTo>
                      <a:pt x="259" y="0"/>
                    </a:lnTo>
                    <a:lnTo>
                      <a:pt x="264" y="2"/>
                    </a:lnTo>
                    <a:lnTo>
                      <a:pt x="270" y="4"/>
                    </a:lnTo>
                    <a:lnTo>
                      <a:pt x="274" y="8"/>
                    </a:lnTo>
                    <a:lnTo>
                      <a:pt x="278" y="10"/>
                    </a:lnTo>
                    <a:lnTo>
                      <a:pt x="283" y="15"/>
                    </a:lnTo>
                    <a:lnTo>
                      <a:pt x="287" y="19"/>
                    </a:lnTo>
                    <a:lnTo>
                      <a:pt x="289" y="27"/>
                    </a:lnTo>
                    <a:lnTo>
                      <a:pt x="291" y="32"/>
                    </a:lnTo>
                    <a:lnTo>
                      <a:pt x="295" y="40"/>
                    </a:lnTo>
                    <a:lnTo>
                      <a:pt x="295" y="44"/>
                    </a:lnTo>
                    <a:lnTo>
                      <a:pt x="295" y="49"/>
                    </a:lnTo>
                    <a:lnTo>
                      <a:pt x="295" y="53"/>
                    </a:lnTo>
                    <a:lnTo>
                      <a:pt x="295" y="59"/>
                    </a:lnTo>
                    <a:lnTo>
                      <a:pt x="295" y="65"/>
                    </a:lnTo>
                    <a:lnTo>
                      <a:pt x="295" y="70"/>
                    </a:lnTo>
                    <a:lnTo>
                      <a:pt x="295" y="74"/>
                    </a:lnTo>
                    <a:lnTo>
                      <a:pt x="293" y="82"/>
                    </a:lnTo>
                    <a:lnTo>
                      <a:pt x="291" y="87"/>
                    </a:lnTo>
                    <a:lnTo>
                      <a:pt x="291" y="93"/>
                    </a:lnTo>
                    <a:lnTo>
                      <a:pt x="289" y="103"/>
                    </a:lnTo>
                    <a:lnTo>
                      <a:pt x="289" y="110"/>
                    </a:lnTo>
                    <a:lnTo>
                      <a:pt x="287" y="116"/>
                    </a:lnTo>
                    <a:lnTo>
                      <a:pt x="283" y="124"/>
                    </a:lnTo>
                    <a:lnTo>
                      <a:pt x="282" y="131"/>
                    </a:lnTo>
                    <a:lnTo>
                      <a:pt x="278" y="139"/>
                    </a:lnTo>
                    <a:lnTo>
                      <a:pt x="276" y="144"/>
                    </a:lnTo>
                    <a:lnTo>
                      <a:pt x="274" y="152"/>
                    </a:lnTo>
                    <a:lnTo>
                      <a:pt x="270" y="160"/>
                    </a:lnTo>
                    <a:lnTo>
                      <a:pt x="266" y="167"/>
                    </a:lnTo>
                    <a:lnTo>
                      <a:pt x="263" y="173"/>
                    </a:lnTo>
                    <a:lnTo>
                      <a:pt x="259" y="181"/>
                    </a:lnTo>
                    <a:lnTo>
                      <a:pt x="255" y="186"/>
                    </a:lnTo>
                    <a:lnTo>
                      <a:pt x="253" y="194"/>
                    </a:lnTo>
                    <a:lnTo>
                      <a:pt x="247" y="200"/>
                    </a:lnTo>
                    <a:lnTo>
                      <a:pt x="245" y="207"/>
                    </a:lnTo>
                    <a:lnTo>
                      <a:pt x="242" y="213"/>
                    </a:lnTo>
                    <a:lnTo>
                      <a:pt x="238" y="220"/>
                    </a:lnTo>
                    <a:lnTo>
                      <a:pt x="232" y="228"/>
                    </a:lnTo>
                    <a:lnTo>
                      <a:pt x="228" y="234"/>
                    </a:lnTo>
                    <a:lnTo>
                      <a:pt x="223" y="241"/>
                    </a:lnTo>
                    <a:lnTo>
                      <a:pt x="217" y="249"/>
                    </a:lnTo>
                    <a:lnTo>
                      <a:pt x="213" y="257"/>
                    </a:lnTo>
                    <a:lnTo>
                      <a:pt x="207" y="262"/>
                    </a:lnTo>
                    <a:lnTo>
                      <a:pt x="202" y="270"/>
                    </a:lnTo>
                    <a:lnTo>
                      <a:pt x="198" y="279"/>
                    </a:lnTo>
                    <a:lnTo>
                      <a:pt x="192" y="285"/>
                    </a:lnTo>
                    <a:lnTo>
                      <a:pt x="188" y="291"/>
                    </a:lnTo>
                    <a:lnTo>
                      <a:pt x="183" y="298"/>
                    </a:lnTo>
                    <a:lnTo>
                      <a:pt x="177" y="306"/>
                    </a:lnTo>
                    <a:lnTo>
                      <a:pt x="171" y="312"/>
                    </a:lnTo>
                    <a:lnTo>
                      <a:pt x="168" y="319"/>
                    </a:lnTo>
                    <a:lnTo>
                      <a:pt x="162" y="325"/>
                    </a:lnTo>
                    <a:lnTo>
                      <a:pt x="156" y="333"/>
                    </a:lnTo>
                    <a:lnTo>
                      <a:pt x="150" y="340"/>
                    </a:lnTo>
                    <a:lnTo>
                      <a:pt x="145" y="346"/>
                    </a:lnTo>
                    <a:lnTo>
                      <a:pt x="139" y="352"/>
                    </a:lnTo>
                    <a:lnTo>
                      <a:pt x="135" y="359"/>
                    </a:lnTo>
                    <a:lnTo>
                      <a:pt x="128" y="365"/>
                    </a:lnTo>
                    <a:lnTo>
                      <a:pt x="122" y="373"/>
                    </a:lnTo>
                    <a:lnTo>
                      <a:pt x="118" y="378"/>
                    </a:lnTo>
                    <a:lnTo>
                      <a:pt x="112" y="386"/>
                    </a:lnTo>
                    <a:lnTo>
                      <a:pt x="107" y="393"/>
                    </a:lnTo>
                    <a:lnTo>
                      <a:pt x="103" y="399"/>
                    </a:lnTo>
                    <a:lnTo>
                      <a:pt x="97" y="405"/>
                    </a:lnTo>
                    <a:lnTo>
                      <a:pt x="92" y="412"/>
                    </a:lnTo>
                    <a:lnTo>
                      <a:pt x="86" y="420"/>
                    </a:lnTo>
                    <a:lnTo>
                      <a:pt x="82" y="426"/>
                    </a:lnTo>
                    <a:lnTo>
                      <a:pt x="76" y="433"/>
                    </a:lnTo>
                    <a:lnTo>
                      <a:pt x="71" y="441"/>
                    </a:lnTo>
                    <a:lnTo>
                      <a:pt x="67" y="447"/>
                    </a:lnTo>
                    <a:lnTo>
                      <a:pt x="63" y="450"/>
                    </a:lnTo>
                    <a:lnTo>
                      <a:pt x="59" y="456"/>
                    </a:lnTo>
                    <a:lnTo>
                      <a:pt x="55" y="462"/>
                    </a:lnTo>
                    <a:lnTo>
                      <a:pt x="52" y="468"/>
                    </a:lnTo>
                    <a:lnTo>
                      <a:pt x="50" y="471"/>
                    </a:lnTo>
                    <a:lnTo>
                      <a:pt x="44" y="479"/>
                    </a:lnTo>
                    <a:lnTo>
                      <a:pt x="42" y="485"/>
                    </a:lnTo>
                    <a:lnTo>
                      <a:pt x="38" y="490"/>
                    </a:lnTo>
                    <a:lnTo>
                      <a:pt x="36" y="496"/>
                    </a:lnTo>
                    <a:lnTo>
                      <a:pt x="33" y="502"/>
                    </a:lnTo>
                    <a:lnTo>
                      <a:pt x="29" y="507"/>
                    </a:lnTo>
                    <a:lnTo>
                      <a:pt x="25" y="511"/>
                    </a:lnTo>
                    <a:lnTo>
                      <a:pt x="21" y="517"/>
                    </a:lnTo>
                    <a:lnTo>
                      <a:pt x="17" y="523"/>
                    </a:lnTo>
                    <a:lnTo>
                      <a:pt x="16" y="528"/>
                    </a:lnTo>
                    <a:lnTo>
                      <a:pt x="8" y="530"/>
                    </a:lnTo>
                    <a:lnTo>
                      <a:pt x="4" y="530"/>
                    </a:lnTo>
                    <a:lnTo>
                      <a:pt x="0" y="526"/>
                    </a:lnTo>
                    <a:lnTo>
                      <a:pt x="2" y="521"/>
                    </a:lnTo>
                    <a:lnTo>
                      <a:pt x="2" y="515"/>
                    </a:lnTo>
                    <a:lnTo>
                      <a:pt x="4" y="509"/>
                    </a:lnTo>
                    <a:lnTo>
                      <a:pt x="8" y="504"/>
                    </a:lnTo>
                    <a:lnTo>
                      <a:pt x="12" y="498"/>
                    </a:lnTo>
                    <a:lnTo>
                      <a:pt x="16" y="488"/>
                    </a:lnTo>
                    <a:lnTo>
                      <a:pt x="21" y="481"/>
                    </a:lnTo>
                    <a:lnTo>
                      <a:pt x="25" y="475"/>
                    </a:lnTo>
                    <a:lnTo>
                      <a:pt x="27" y="471"/>
                    </a:lnTo>
                    <a:lnTo>
                      <a:pt x="31" y="468"/>
                    </a:lnTo>
                    <a:lnTo>
                      <a:pt x="33" y="462"/>
                    </a:lnTo>
                    <a:lnTo>
                      <a:pt x="36" y="456"/>
                    </a:lnTo>
                    <a:lnTo>
                      <a:pt x="38" y="450"/>
                    </a:lnTo>
                    <a:lnTo>
                      <a:pt x="42" y="445"/>
                    </a:lnTo>
                    <a:lnTo>
                      <a:pt x="46" y="439"/>
                    </a:lnTo>
                    <a:lnTo>
                      <a:pt x="50" y="433"/>
                    </a:lnTo>
                    <a:lnTo>
                      <a:pt x="54" y="428"/>
                    </a:lnTo>
                    <a:lnTo>
                      <a:pt x="57" y="422"/>
                    </a:lnTo>
                    <a:lnTo>
                      <a:pt x="61" y="416"/>
                    </a:lnTo>
                    <a:lnTo>
                      <a:pt x="65" y="409"/>
                    </a:lnTo>
                    <a:lnTo>
                      <a:pt x="69" y="403"/>
                    </a:lnTo>
                    <a:lnTo>
                      <a:pt x="73" y="397"/>
                    </a:lnTo>
                    <a:lnTo>
                      <a:pt x="78" y="390"/>
                    </a:lnTo>
                    <a:lnTo>
                      <a:pt x="82" y="384"/>
                    </a:lnTo>
                    <a:lnTo>
                      <a:pt x="86" y="376"/>
                    </a:lnTo>
                    <a:lnTo>
                      <a:pt x="90" y="373"/>
                    </a:lnTo>
                    <a:lnTo>
                      <a:pt x="93" y="365"/>
                    </a:lnTo>
                    <a:lnTo>
                      <a:pt x="97" y="359"/>
                    </a:lnTo>
                    <a:lnTo>
                      <a:pt x="103" y="352"/>
                    </a:lnTo>
                    <a:lnTo>
                      <a:pt x="107" y="344"/>
                    </a:lnTo>
                    <a:lnTo>
                      <a:pt x="111" y="340"/>
                    </a:lnTo>
                    <a:lnTo>
                      <a:pt x="114" y="333"/>
                    </a:lnTo>
                    <a:lnTo>
                      <a:pt x="118" y="327"/>
                    </a:lnTo>
                    <a:lnTo>
                      <a:pt x="122" y="319"/>
                    </a:lnTo>
                    <a:lnTo>
                      <a:pt x="128" y="314"/>
                    </a:lnTo>
                    <a:lnTo>
                      <a:pt x="131" y="306"/>
                    </a:lnTo>
                    <a:lnTo>
                      <a:pt x="135" y="300"/>
                    </a:lnTo>
                    <a:lnTo>
                      <a:pt x="139" y="295"/>
                    </a:lnTo>
                    <a:lnTo>
                      <a:pt x="143" y="289"/>
                    </a:lnTo>
                    <a:lnTo>
                      <a:pt x="147" y="283"/>
                    </a:lnTo>
                    <a:lnTo>
                      <a:pt x="150" y="276"/>
                    </a:lnTo>
                    <a:lnTo>
                      <a:pt x="156" y="270"/>
                    </a:lnTo>
                    <a:lnTo>
                      <a:pt x="160" y="266"/>
                    </a:lnTo>
                    <a:lnTo>
                      <a:pt x="162" y="260"/>
                    </a:lnTo>
                    <a:lnTo>
                      <a:pt x="166" y="255"/>
                    </a:lnTo>
                    <a:lnTo>
                      <a:pt x="168" y="249"/>
                    </a:lnTo>
                    <a:lnTo>
                      <a:pt x="171" y="245"/>
                    </a:lnTo>
                    <a:lnTo>
                      <a:pt x="175" y="239"/>
                    </a:lnTo>
                    <a:lnTo>
                      <a:pt x="179" y="234"/>
                    </a:lnTo>
                    <a:lnTo>
                      <a:pt x="181" y="230"/>
                    </a:lnTo>
                    <a:lnTo>
                      <a:pt x="185" y="226"/>
                    </a:lnTo>
                    <a:lnTo>
                      <a:pt x="188" y="217"/>
                    </a:lnTo>
                    <a:lnTo>
                      <a:pt x="194" y="209"/>
                    </a:lnTo>
                    <a:lnTo>
                      <a:pt x="198" y="203"/>
                    </a:lnTo>
                    <a:lnTo>
                      <a:pt x="202" y="200"/>
                    </a:lnTo>
                    <a:lnTo>
                      <a:pt x="206" y="192"/>
                    </a:lnTo>
                    <a:lnTo>
                      <a:pt x="209" y="184"/>
                    </a:lnTo>
                    <a:lnTo>
                      <a:pt x="211" y="181"/>
                    </a:lnTo>
                    <a:lnTo>
                      <a:pt x="213" y="177"/>
                    </a:lnTo>
                    <a:lnTo>
                      <a:pt x="217" y="171"/>
                    </a:lnTo>
                    <a:lnTo>
                      <a:pt x="221" y="165"/>
                    </a:lnTo>
                    <a:lnTo>
                      <a:pt x="223" y="160"/>
                    </a:lnTo>
                    <a:lnTo>
                      <a:pt x="225" y="154"/>
                    </a:lnTo>
                    <a:lnTo>
                      <a:pt x="228" y="146"/>
                    </a:lnTo>
                    <a:lnTo>
                      <a:pt x="232" y="141"/>
                    </a:lnTo>
                    <a:lnTo>
                      <a:pt x="234" y="135"/>
                    </a:lnTo>
                    <a:lnTo>
                      <a:pt x="238" y="127"/>
                    </a:lnTo>
                    <a:lnTo>
                      <a:pt x="240" y="122"/>
                    </a:lnTo>
                    <a:lnTo>
                      <a:pt x="244" y="114"/>
                    </a:lnTo>
                    <a:lnTo>
                      <a:pt x="245" y="108"/>
                    </a:lnTo>
                    <a:lnTo>
                      <a:pt x="247" y="103"/>
                    </a:lnTo>
                    <a:lnTo>
                      <a:pt x="249" y="95"/>
                    </a:lnTo>
                    <a:lnTo>
                      <a:pt x="253" y="89"/>
                    </a:lnTo>
                    <a:lnTo>
                      <a:pt x="253" y="82"/>
                    </a:lnTo>
                    <a:lnTo>
                      <a:pt x="255" y="76"/>
                    </a:lnTo>
                    <a:lnTo>
                      <a:pt x="257" y="70"/>
                    </a:lnTo>
                    <a:lnTo>
                      <a:pt x="259" y="65"/>
                    </a:lnTo>
                    <a:lnTo>
                      <a:pt x="259" y="61"/>
                    </a:lnTo>
                    <a:lnTo>
                      <a:pt x="259" y="55"/>
                    </a:lnTo>
                    <a:lnTo>
                      <a:pt x="259" y="51"/>
                    </a:lnTo>
                    <a:lnTo>
                      <a:pt x="259" y="48"/>
                    </a:lnTo>
                    <a:lnTo>
                      <a:pt x="257" y="40"/>
                    </a:lnTo>
                    <a:lnTo>
                      <a:pt x="253" y="36"/>
                    </a:lnTo>
                    <a:lnTo>
                      <a:pt x="247" y="36"/>
                    </a:lnTo>
                    <a:lnTo>
                      <a:pt x="242" y="34"/>
                    </a:lnTo>
                    <a:lnTo>
                      <a:pt x="238" y="34"/>
                    </a:lnTo>
                    <a:lnTo>
                      <a:pt x="230" y="36"/>
                    </a:lnTo>
                    <a:lnTo>
                      <a:pt x="223" y="36"/>
                    </a:lnTo>
                    <a:lnTo>
                      <a:pt x="215" y="40"/>
                    </a:lnTo>
                    <a:lnTo>
                      <a:pt x="207" y="42"/>
                    </a:lnTo>
                    <a:lnTo>
                      <a:pt x="202" y="46"/>
                    </a:lnTo>
                    <a:lnTo>
                      <a:pt x="194" y="48"/>
                    </a:lnTo>
                    <a:lnTo>
                      <a:pt x="188" y="49"/>
                    </a:lnTo>
                    <a:lnTo>
                      <a:pt x="183" y="51"/>
                    </a:lnTo>
                    <a:lnTo>
                      <a:pt x="179" y="53"/>
                    </a:lnTo>
                    <a:lnTo>
                      <a:pt x="173" y="53"/>
                    </a:lnTo>
                    <a:lnTo>
                      <a:pt x="175" y="49"/>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53" name="Freeform 15">
                <a:extLst>
                  <a:ext uri="{FF2B5EF4-FFF2-40B4-BE49-F238E27FC236}">
                    <a16:creationId xmlns:a16="http://schemas.microsoft.com/office/drawing/2014/main" id="{BD23707E-4518-9176-063A-E453BEF8B321}"/>
                  </a:ext>
                </a:extLst>
              </p:cNvPr>
              <p:cNvSpPr>
                <a:spLocks/>
              </p:cNvSpPr>
              <p:nvPr/>
            </p:nvSpPr>
            <p:spPr bwMode="auto">
              <a:xfrm>
                <a:off x="3627" y="1559"/>
                <a:ext cx="104" cy="89"/>
              </a:xfrm>
              <a:custGeom>
                <a:avLst/>
                <a:gdLst>
                  <a:gd name="T0" fmla="*/ 1 w 207"/>
                  <a:gd name="T1" fmla="*/ 1 h 177"/>
                  <a:gd name="T2" fmla="*/ 1 w 207"/>
                  <a:gd name="T3" fmla="*/ 1 h 177"/>
                  <a:gd name="T4" fmla="*/ 1 w 207"/>
                  <a:gd name="T5" fmla="*/ 1 h 177"/>
                  <a:gd name="T6" fmla="*/ 1 w 207"/>
                  <a:gd name="T7" fmla="*/ 1 h 177"/>
                  <a:gd name="T8" fmla="*/ 1 w 207"/>
                  <a:gd name="T9" fmla="*/ 1 h 177"/>
                  <a:gd name="T10" fmla="*/ 1 w 207"/>
                  <a:gd name="T11" fmla="*/ 1 h 177"/>
                  <a:gd name="T12" fmla="*/ 1 w 207"/>
                  <a:gd name="T13" fmla="*/ 1 h 177"/>
                  <a:gd name="T14" fmla="*/ 1 w 207"/>
                  <a:gd name="T15" fmla="*/ 1 h 177"/>
                  <a:gd name="T16" fmla="*/ 1 w 207"/>
                  <a:gd name="T17" fmla="*/ 1 h 177"/>
                  <a:gd name="T18" fmla="*/ 1 w 207"/>
                  <a:gd name="T19" fmla="*/ 1 h 177"/>
                  <a:gd name="T20" fmla="*/ 1 w 207"/>
                  <a:gd name="T21" fmla="*/ 1 h 177"/>
                  <a:gd name="T22" fmla="*/ 1 w 207"/>
                  <a:gd name="T23" fmla="*/ 1 h 177"/>
                  <a:gd name="T24" fmla="*/ 1 w 207"/>
                  <a:gd name="T25" fmla="*/ 1 h 177"/>
                  <a:gd name="T26" fmla="*/ 1 w 207"/>
                  <a:gd name="T27" fmla="*/ 1 h 177"/>
                  <a:gd name="T28" fmla="*/ 1 w 207"/>
                  <a:gd name="T29" fmla="*/ 1 h 177"/>
                  <a:gd name="T30" fmla="*/ 1 w 207"/>
                  <a:gd name="T31" fmla="*/ 0 h 177"/>
                  <a:gd name="T32" fmla="*/ 1 w 207"/>
                  <a:gd name="T33" fmla="*/ 1 h 177"/>
                  <a:gd name="T34" fmla="*/ 1 w 207"/>
                  <a:gd name="T35" fmla="*/ 1 h 177"/>
                  <a:gd name="T36" fmla="*/ 1 w 207"/>
                  <a:gd name="T37" fmla="*/ 1 h 177"/>
                  <a:gd name="T38" fmla="*/ 1 w 207"/>
                  <a:gd name="T39" fmla="*/ 1 h 177"/>
                  <a:gd name="T40" fmla="*/ 1 w 207"/>
                  <a:gd name="T41" fmla="*/ 1 h 177"/>
                  <a:gd name="T42" fmla="*/ 1 w 207"/>
                  <a:gd name="T43" fmla="*/ 1 h 177"/>
                  <a:gd name="T44" fmla="*/ 1 w 207"/>
                  <a:gd name="T45" fmla="*/ 1 h 177"/>
                  <a:gd name="T46" fmla="*/ 1 w 207"/>
                  <a:gd name="T47" fmla="*/ 1 h 177"/>
                  <a:gd name="T48" fmla="*/ 1 w 207"/>
                  <a:gd name="T49" fmla="*/ 1 h 177"/>
                  <a:gd name="T50" fmla="*/ 1 w 207"/>
                  <a:gd name="T51" fmla="*/ 1 h 177"/>
                  <a:gd name="T52" fmla="*/ 1 w 207"/>
                  <a:gd name="T53" fmla="*/ 1 h 177"/>
                  <a:gd name="T54" fmla="*/ 1 w 207"/>
                  <a:gd name="T55" fmla="*/ 1 h 177"/>
                  <a:gd name="T56" fmla="*/ 1 w 207"/>
                  <a:gd name="T57" fmla="*/ 1 h 177"/>
                  <a:gd name="T58" fmla="*/ 1 w 207"/>
                  <a:gd name="T59" fmla="*/ 1 h 177"/>
                  <a:gd name="T60" fmla="*/ 1 w 207"/>
                  <a:gd name="T61" fmla="*/ 1 h 177"/>
                  <a:gd name="T62" fmla="*/ 1 w 207"/>
                  <a:gd name="T63" fmla="*/ 1 h 177"/>
                  <a:gd name="T64" fmla="*/ 1 w 207"/>
                  <a:gd name="T65" fmla="*/ 1 h 177"/>
                  <a:gd name="T66" fmla="*/ 1 w 207"/>
                  <a:gd name="T67" fmla="*/ 1 h 177"/>
                  <a:gd name="T68" fmla="*/ 1 w 207"/>
                  <a:gd name="T69" fmla="*/ 1 h 177"/>
                  <a:gd name="T70" fmla="*/ 1 w 207"/>
                  <a:gd name="T71" fmla="*/ 1 h 177"/>
                  <a:gd name="T72" fmla="*/ 1 w 207"/>
                  <a:gd name="T73" fmla="*/ 1 h 177"/>
                  <a:gd name="T74" fmla="*/ 1 w 207"/>
                  <a:gd name="T75" fmla="*/ 1 h 177"/>
                  <a:gd name="T76" fmla="*/ 1 w 207"/>
                  <a:gd name="T77" fmla="*/ 1 h 177"/>
                  <a:gd name="T78" fmla="*/ 1 w 207"/>
                  <a:gd name="T79" fmla="*/ 1 h 177"/>
                  <a:gd name="T80" fmla="*/ 1 w 207"/>
                  <a:gd name="T81" fmla="*/ 1 h 177"/>
                  <a:gd name="T82" fmla="*/ 1 w 207"/>
                  <a:gd name="T83" fmla="*/ 1 h 177"/>
                  <a:gd name="T84" fmla="*/ 1 w 207"/>
                  <a:gd name="T85" fmla="*/ 1 h 177"/>
                  <a:gd name="T86" fmla="*/ 1 w 207"/>
                  <a:gd name="T87" fmla="*/ 1 h 1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7"/>
                  <a:gd name="T133" fmla="*/ 0 h 177"/>
                  <a:gd name="T134" fmla="*/ 207 w 207"/>
                  <a:gd name="T135" fmla="*/ 177 h 17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7" h="177">
                    <a:moveTo>
                      <a:pt x="95" y="34"/>
                    </a:moveTo>
                    <a:lnTo>
                      <a:pt x="89" y="34"/>
                    </a:lnTo>
                    <a:lnTo>
                      <a:pt x="85" y="34"/>
                    </a:lnTo>
                    <a:lnTo>
                      <a:pt x="79" y="34"/>
                    </a:lnTo>
                    <a:lnTo>
                      <a:pt x="78" y="34"/>
                    </a:lnTo>
                    <a:lnTo>
                      <a:pt x="70" y="38"/>
                    </a:lnTo>
                    <a:lnTo>
                      <a:pt x="66" y="42"/>
                    </a:lnTo>
                    <a:lnTo>
                      <a:pt x="62" y="45"/>
                    </a:lnTo>
                    <a:lnTo>
                      <a:pt x="59" y="49"/>
                    </a:lnTo>
                    <a:lnTo>
                      <a:pt x="57" y="57"/>
                    </a:lnTo>
                    <a:lnTo>
                      <a:pt x="59" y="63"/>
                    </a:lnTo>
                    <a:lnTo>
                      <a:pt x="59" y="66"/>
                    </a:lnTo>
                    <a:lnTo>
                      <a:pt x="60" y="74"/>
                    </a:lnTo>
                    <a:lnTo>
                      <a:pt x="62" y="78"/>
                    </a:lnTo>
                    <a:lnTo>
                      <a:pt x="68" y="85"/>
                    </a:lnTo>
                    <a:lnTo>
                      <a:pt x="72" y="91"/>
                    </a:lnTo>
                    <a:lnTo>
                      <a:pt x="78" y="95"/>
                    </a:lnTo>
                    <a:lnTo>
                      <a:pt x="85" y="99"/>
                    </a:lnTo>
                    <a:lnTo>
                      <a:pt x="95" y="102"/>
                    </a:lnTo>
                    <a:lnTo>
                      <a:pt x="102" y="104"/>
                    </a:lnTo>
                    <a:lnTo>
                      <a:pt x="110" y="106"/>
                    </a:lnTo>
                    <a:lnTo>
                      <a:pt x="117" y="104"/>
                    </a:lnTo>
                    <a:lnTo>
                      <a:pt x="123" y="104"/>
                    </a:lnTo>
                    <a:lnTo>
                      <a:pt x="129" y="101"/>
                    </a:lnTo>
                    <a:lnTo>
                      <a:pt x="135" y="97"/>
                    </a:lnTo>
                    <a:lnTo>
                      <a:pt x="138" y="93"/>
                    </a:lnTo>
                    <a:lnTo>
                      <a:pt x="142" y="89"/>
                    </a:lnTo>
                    <a:lnTo>
                      <a:pt x="144" y="83"/>
                    </a:lnTo>
                    <a:lnTo>
                      <a:pt x="144" y="78"/>
                    </a:lnTo>
                    <a:lnTo>
                      <a:pt x="144" y="74"/>
                    </a:lnTo>
                    <a:lnTo>
                      <a:pt x="144" y="70"/>
                    </a:lnTo>
                    <a:lnTo>
                      <a:pt x="142" y="64"/>
                    </a:lnTo>
                    <a:lnTo>
                      <a:pt x="138" y="59"/>
                    </a:lnTo>
                    <a:lnTo>
                      <a:pt x="135" y="57"/>
                    </a:lnTo>
                    <a:lnTo>
                      <a:pt x="129" y="53"/>
                    </a:lnTo>
                    <a:lnTo>
                      <a:pt x="121" y="49"/>
                    </a:lnTo>
                    <a:lnTo>
                      <a:pt x="117" y="45"/>
                    </a:lnTo>
                    <a:lnTo>
                      <a:pt x="114" y="42"/>
                    </a:lnTo>
                    <a:lnTo>
                      <a:pt x="112" y="38"/>
                    </a:lnTo>
                    <a:lnTo>
                      <a:pt x="110" y="32"/>
                    </a:lnTo>
                    <a:lnTo>
                      <a:pt x="110" y="26"/>
                    </a:lnTo>
                    <a:lnTo>
                      <a:pt x="110" y="23"/>
                    </a:lnTo>
                    <a:lnTo>
                      <a:pt x="112" y="17"/>
                    </a:lnTo>
                    <a:lnTo>
                      <a:pt x="116" y="9"/>
                    </a:lnTo>
                    <a:lnTo>
                      <a:pt x="123" y="4"/>
                    </a:lnTo>
                    <a:lnTo>
                      <a:pt x="127" y="0"/>
                    </a:lnTo>
                    <a:lnTo>
                      <a:pt x="135" y="0"/>
                    </a:lnTo>
                    <a:lnTo>
                      <a:pt x="138" y="0"/>
                    </a:lnTo>
                    <a:lnTo>
                      <a:pt x="146" y="2"/>
                    </a:lnTo>
                    <a:lnTo>
                      <a:pt x="154" y="6"/>
                    </a:lnTo>
                    <a:lnTo>
                      <a:pt x="163" y="9"/>
                    </a:lnTo>
                    <a:lnTo>
                      <a:pt x="171" y="15"/>
                    </a:lnTo>
                    <a:lnTo>
                      <a:pt x="178" y="23"/>
                    </a:lnTo>
                    <a:lnTo>
                      <a:pt x="184" y="30"/>
                    </a:lnTo>
                    <a:lnTo>
                      <a:pt x="192" y="38"/>
                    </a:lnTo>
                    <a:lnTo>
                      <a:pt x="194" y="42"/>
                    </a:lnTo>
                    <a:lnTo>
                      <a:pt x="195" y="45"/>
                    </a:lnTo>
                    <a:lnTo>
                      <a:pt x="199" y="51"/>
                    </a:lnTo>
                    <a:lnTo>
                      <a:pt x="201" y="57"/>
                    </a:lnTo>
                    <a:lnTo>
                      <a:pt x="201" y="61"/>
                    </a:lnTo>
                    <a:lnTo>
                      <a:pt x="203" y="66"/>
                    </a:lnTo>
                    <a:lnTo>
                      <a:pt x="203" y="70"/>
                    </a:lnTo>
                    <a:lnTo>
                      <a:pt x="205" y="76"/>
                    </a:lnTo>
                    <a:lnTo>
                      <a:pt x="205" y="82"/>
                    </a:lnTo>
                    <a:lnTo>
                      <a:pt x="207" y="87"/>
                    </a:lnTo>
                    <a:lnTo>
                      <a:pt x="207" y="91"/>
                    </a:lnTo>
                    <a:lnTo>
                      <a:pt x="207" y="97"/>
                    </a:lnTo>
                    <a:lnTo>
                      <a:pt x="207" y="101"/>
                    </a:lnTo>
                    <a:lnTo>
                      <a:pt x="205" y="106"/>
                    </a:lnTo>
                    <a:lnTo>
                      <a:pt x="203" y="110"/>
                    </a:lnTo>
                    <a:lnTo>
                      <a:pt x="203" y="116"/>
                    </a:lnTo>
                    <a:lnTo>
                      <a:pt x="199" y="123"/>
                    </a:lnTo>
                    <a:lnTo>
                      <a:pt x="195" y="133"/>
                    </a:lnTo>
                    <a:lnTo>
                      <a:pt x="188" y="140"/>
                    </a:lnTo>
                    <a:lnTo>
                      <a:pt x="180" y="148"/>
                    </a:lnTo>
                    <a:lnTo>
                      <a:pt x="173" y="154"/>
                    </a:lnTo>
                    <a:lnTo>
                      <a:pt x="165" y="161"/>
                    </a:lnTo>
                    <a:lnTo>
                      <a:pt x="157" y="165"/>
                    </a:lnTo>
                    <a:lnTo>
                      <a:pt x="150" y="169"/>
                    </a:lnTo>
                    <a:lnTo>
                      <a:pt x="140" y="171"/>
                    </a:lnTo>
                    <a:lnTo>
                      <a:pt x="133" y="173"/>
                    </a:lnTo>
                    <a:lnTo>
                      <a:pt x="121" y="175"/>
                    </a:lnTo>
                    <a:lnTo>
                      <a:pt x="114" y="177"/>
                    </a:lnTo>
                    <a:lnTo>
                      <a:pt x="104" y="175"/>
                    </a:lnTo>
                    <a:lnTo>
                      <a:pt x="97" y="175"/>
                    </a:lnTo>
                    <a:lnTo>
                      <a:pt x="89" y="173"/>
                    </a:lnTo>
                    <a:lnTo>
                      <a:pt x="79" y="171"/>
                    </a:lnTo>
                    <a:lnTo>
                      <a:pt x="72" y="169"/>
                    </a:lnTo>
                    <a:lnTo>
                      <a:pt x="64" y="165"/>
                    </a:lnTo>
                    <a:lnTo>
                      <a:pt x="57" y="161"/>
                    </a:lnTo>
                    <a:lnTo>
                      <a:pt x="47" y="156"/>
                    </a:lnTo>
                    <a:lnTo>
                      <a:pt x="40" y="152"/>
                    </a:lnTo>
                    <a:lnTo>
                      <a:pt x="36" y="146"/>
                    </a:lnTo>
                    <a:lnTo>
                      <a:pt x="26" y="140"/>
                    </a:lnTo>
                    <a:lnTo>
                      <a:pt x="22" y="133"/>
                    </a:lnTo>
                    <a:lnTo>
                      <a:pt x="17" y="125"/>
                    </a:lnTo>
                    <a:lnTo>
                      <a:pt x="13" y="120"/>
                    </a:lnTo>
                    <a:lnTo>
                      <a:pt x="7" y="110"/>
                    </a:lnTo>
                    <a:lnTo>
                      <a:pt x="5" y="102"/>
                    </a:lnTo>
                    <a:lnTo>
                      <a:pt x="2" y="93"/>
                    </a:lnTo>
                    <a:lnTo>
                      <a:pt x="2" y="83"/>
                    </a:lnTo>
                    <a:lnTo>
                      <a:pt x="2" y="78"/>
                    </a:lnTo>
                    <a:lnTo>
                      <a:pt x="0" y="74"/>
                    </a:lnTo>
                    <a:lnTo>
                      <a:pt x="0" y="70"/>
                    </a:lnTo>
                    <a:lnTo>
                      <a:pt x="2" y="66"/>
                    </a:lnTo>
                    <a:lnTo>
                      <a:pt x="2" y="59"/>
                    </a:lnTo>
                    <a:lnTo>
                      <a:pt x="2" y="53"/>
                    </a:lnTo>
                    <a:lnTo>
                      <a:pt x="2" y="49"/>
                    </a:lnTo>
                    <a:lnTo>
                      <a:pt x="3" y="45"/>
                    </a:lnTo>
                    <a:lnTo>
                      <a:pt x="5" y="38"/>
                    </a:lnTo>
                    <a:lnTo>
                      <a:pt x="9" y="30"/>
                    </a:lnTo>
                    <a:lnTo>
                      <a:pt x="11" y="25"/>
                    </a:lnTo>
                    <a:lnTo>
                      <a:pt x="17" y="21"/>
                    </a:lnTo>
                    <a:lnTo>
                      <a:pt x="22" y="17"/>
                    </a:lnTo>
                    <a:lnTo>
                      <a:pt x="26" y="13"/>
                    </a:lnTo>
                    <a:lnTo>
                      <a:pt x="32" y="11"/>
                    </a:lnTo>
                    <a:lnTo>
                      <a:pt x="40" y="9"/>
                    </a:lnTo>
                    <a:lnTo>
                      <a:pt x="45" y="7"/>
                    </a:lnTo>
                    <a:lnTo>
                      <a:pt x="53" y="6"/>
                    </a:lnTo>
                    <a:lnTo>
                      <a:pt x="60" y="4"/>
                    </a:lnTo>
                    <a:lnTo>
                      <a:pt x="68" y="4"/>
                    </a:lnTo>
                    <a:lnTo>
                      <a:pt x="74" y="4"/>
                    </a:lnTo>
                    <a:lnTo>
                      <a:pt x="79" y="4"/>
                    </a:lnTo>
                    <a:lnTo>
                      <a:pt x="89" y="4"/>
                    </a:lnTo>
                    <a:lnTo>
                      <a:pt x="95" y="4"/>
                    </a:lnTo>
                    <a:lnTo>
                      <a:pt x="100" y="4"/>
                    </a:lnTo>
                    <a:lnTo>
                      <a:pt x="104" y="7"/>
                    </a:lnTo>
                    <a:lnTo>
                      <a:pt x="106" y="13"/>
                    </a:lnTo>
                    <a:lnTo>
                      <a:pt x="110" y="17"/>
                    </a:lnTo>
                    <a:lnTo>
                      <a:pt x="106" y="23"/>
                    </a:lnTo>
                    <a:lnTo>
                      <a:pt x="104" y="28"/>
                    </a:lnTo>
                    <a:lnTo>
                      <a:pt x="100" y="30"/>
                    </a:lnTo>
                    <a:lnTo>
                      <a:pt x="95" y="34"/>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54" name="Freeform 16">
                <a:extLst>
                  <a:ext uri="{FF2B5EF4-FFF2-40B4-BE49-F238E27FC236}">
                    <a16:creationId xmlns:a16="http://schemas.microsoft.com/office/drawing/2014/main" id="{A304A7B7-5BE0-5F4E-18F2-1864F153A763}"/>
                  </a:ext>
                </a:extLst>
              </p:cNvPr>
              <p:cNvSpPr>
                <a:spLocks/>
              </p:cNvSpPr>
              <p:nvPr/>
            </p:nvSpPr>
            <p:spPr bwMode="auto">
              <a:xfrm>
                <a:off x="3288" y="1319"/>
                <a:ext cx="272" cy="224"/>
              </a:xfrm>
              <a:custGeom>
                <a:avLst/>
                <a:gdLst>
                  <a:gd name="T0" fmla="*/ 1 w 544"/>
                  <a:gd name="T1" fmla="*/ 0 h 449"/>
                  <a:gd name="T2" fmla="*/ 1 w 544"/>
                  <a:gd name="T3" fmla="*/ 0 h 449"/>
                  <a:gd name="T4" fmla="*/ 1 w 544"/>
                  <a:gd name="T5" fmla="*/ 0 h 449"/>
                  <a:gd name="T6" fmla="*/ 1 w 544"/>
                  <a:gd name="T7" fmla="*/ 0 h 449"/>
                  <a:gd name="T8" fmla="*/ 1 w 544"/>
                  <a:gd name="T9" fmla="*/ 0 h 449"/>
                  <a:gd name="T10" fmla="*/ 1 w 544"/>
                  <a:gd name="T11" fmla="*/ 0 h 449"/>
                  <a:gd name="T12" fmla="*/ 1 w 544"/>
                  <a:gd name="T13" fmla="*/ 0 h 449"/>
                  <a:gd name="T14" fmla="*/ 1 w 544"/>
                  <a:gd name="T15" fmla="*/ 0 h 449"/>
                  <a:gd name="T16" fmla="*/ 1 w 544"/>
                  <a:gd name="T17" fmla="*/ 0 h 449"/>
                  <a:gd name="T18" fmla="*/ 1 w 544"/>
                  <a:gd name="T19" fmla="*/ 0 h 449"/>
                  <a:gd name="T20" fmla="*/ 1 w 544"/>
                  <a:gd name="T21" fmla="*/ 0 h 449"/>
                  <a:gd name="T22" fmla="*/ 1 w 544"/>
                  <a:gd name="T23" fmla="*/ 0 h 449"/>
                  <a:gd name="T24" fmla="*/ 1 w 544"/>
                  <a:gd name="T25" fmla="*/ 0 h 449"/>
                  <a:gd name="T26" fmla="*/ 1 w 544"/>
                  <a:gd name="T27" fmla="*/ 0 h 449"/>
                  <a:gd name="T28" fmla="*/ 1 w 544"/>
                  <a:gd name="T29" fmla="*/ 0 h 449"/>
                  <a:gd name="T30" fmla="*/ 1 w 544"/>
                  <a:gd name="T31" fmla="*/ 0 h 449"/>
                  <a:gd name="T32" fmla="*/ 1 w 544"/>
                  <a:gd name="T33" fmla="*/ 0 h 449"/>
                  <a:gd name="T34" fmla="*/ 1 w 544"/>
                  <a:gd name="T35" fmla="*/ 0 h 449"/>
                  <a:gd name="T36" fmla="*/ 1 w 544"/>
                  <a:gd name="T37" fmla="*/ 0 h 449"/>
                  <a:gd name="T38" fmla="*/ 1 w 544"/>
                  <a:gd name="T39" fmla="*/ 0 h 449"/>
                  <a:gd name="T40" fmla="*/ 1 w 544"/>
                  <a:gd name="T41" fmla="*/ 0 h 449"/>
                  <a:gd name="T42" fmla="*/ 1 w 544"/>
                  <a:gd name="T43" fmla="*/ 0 h 449"/>
                  <a:gd name="T44" fmla="*/ 1 w 544"/>
                  <a:gd name="T45" fmla="*/ 0 h 449"/>
                  <a:gd name="T46" fmla="*/ 1 w 544"/>
                  <a:gd name="T47" fmla="*/ 0 h 449"/>
                  <a:gd name="T48" fmla="*/ 2 w 544"/>
                  <a:gd name="T49" fmla="*/ 0 h 449"/>
                  <a:gd name="T50" fmla="*/ 2 w 544"/>
                  <a:gd name="T51" fmla="*/ 0 h 449"/>
                  <a:gd name="T52" fmla="*/ 2 w 544"/>
                  <a:gd name="T53" fmla="*/ 0 h 449"/>
                  <a:gd name="T54" fmla="*/ 2 w 544"/>
                  <a:gd name="T55" fmla="*/ 0 h 449"/>
                  <a:gd name="T56" fmla="*/ 1 w 544"/>
                  <a:gd name="T57" fmla="*/ 0 h 449"/>
                  <a:gd name="T58" fmla="*/ 1 w 544"/>
                  <a:gd name="T59" fmla="*/ 0 h 449"/>
                  <a:gd name="T60" fmla="*/ 1 w 544"/>
                  <a:gd name="T61" fmla="*/ 0 h 449"/>
                  <a:gd name="T62" fmla="*/ 1 w 544"/>
                  <a:gd name="T63" fmla="*/ 0 h 449"/>
                  <a:gd name="T64" fmla="*/ 1 w 544"/>
                  <a:gd name="T65" fmla="*/ 0 h 449"/>
                  <a:gd name="T66" fmla="*/ 1 w 544"/>
                  <a:gd name="T67" fmla="*/ 0 h 449"/>
                  <a:gd name="T68" fmla="*/ 1 w 544"/>
                  <a:gd name="T69" fmla="*/ 0 h 449"/>
                  <a:gd name="T70" fmla="*/ 1 w 544"/>
                  <a:gd name="T71" fmla="*/ 0 h 449"/>
                  <a:gd name="T72" fmla="*/ 1 w 544"/>
                  <a:gd name="T73" fmla="*/ 0 h 449"/>
                  <a:gd name="T74" fmla="*/ 1 w 544"/>
                  <a:gd name="T75" fmla="*/ 0 h 449"/>
                  <a:gd name="T76" fmla="*/ 1 w 544"/>
                  <a:gd name="T77" fmla="*/ 0 h 449"/>
                  <a:gd name="T78" fmla="*/ 1 w 544"/>
                  <a:gd name="T79" fmla="*/ 0 h 449"/>
                  <a:gd name="T80" fmla="*/ 1 w 544"/>
                  <a:gd name="T81" fmla="*/ 0 h 449"/>
                  <a:gd name="T82" fmla="*/ 1 w 544"/>
                  <a:gd name="T83" fmla="*/ 0 h 449"/>
                  <a:gd name="T84" fmla="*/ 1 w 544"/>
                  <a:gd name="T85" fmla="*/ 0 h 449"/>
                  <a:gd name="T86" fmla="*/ 1 w 544"/>
                  <a:gd name="T87" fmla="*/ 0 h 449"/>
                  <a:gd name="T88" fmla="*/ 1 w 544"/>
                  <a:gd name="T89" fmla="*/ 0 h 449"/>
                  <a:gd name="T90" fmla="*/ 1 w 544"/>
                  <a:gd name="T91" fmla="*/ 0 h 449"/>
                  <a:gd name="T92" fmla="*/ 1 w 544"/>
                  <a:gd name="T93" fmla="*/ 0 h 449"/>
                  <a:gd name="T94" fmla="*/ 1 w 544"/>
                  <a:gd name="T95" fmla="*/ 0 h 449"/>
                  <a:gd name="T96" fmla="*/ 1 w 544"/>
                  <a:gd name="T97" fmla="*/ 0 h 449"/>
                  <a:gd name="T98" fmla="*/ 1 w 544"/>
                  <a:gd name="T99" fmla="*/ 0 h 44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544"/>
                  <a:gd name="T151" fmla="*/ 0 h 449"/>
                  <a:gd name="T152" fmla="*/ 544 w 544"/>
                  <a:gd name="T153" fmla="*/ 449 h 44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544" h="449">
                    <a:moveTo>
                      <a:pt x="10" y="420"/>
                    </a:moveTo>
                    <a:lnTo>
                      <a:pt x="14" y="412"/>
                    </a:lnTo>
                    <a:lnTo>
                      <a:pt x="21" y="407"/>
                    </a:lnTo>
                    <a:lnTo>
                      <a:pt x="27" y="399"/>
                    </a:lnTo>
                    <a:lnTo>
                      <a:pt x="34" y="393"/>
                    </a:lnTo>
                    <a:lnTo>
                      <a:pt x="42" y="388"/>
                    </a:lnTo>
                    <a:lnTo>
                      <a:pt x="50" y="380"/>
                    </a:lnTo>
                    <a:lnTo>
                      <a:pt x="57" y="374"/>
                    </a:lnTo>
                    <a:lnTo>
                      <a:pt x="65" y="369"/>
                    </a:lnTo>
                    <a:lnTo>
                      <a:pt x="71" y="361"/>
                    </a:lnTo>
                    <a:lnTo>
                      <a:pt x="78" y="355"/>
                    </a:lnTo>
                    <a:lnTo>
                      <a:pt x="86" y="350"/>
                    </a:lnTo>
                    <a:lnTo>
                      <a:pt x="93" y="342"/>
                    </a:lnTo>
                    <a:lnTo>
                      <a:pt x="101" y="336"/>
                    </a:lnTo>
                    <a:lnTo>
                      <a:pt x="109" y="331"/>
                    </a:lnTo>
                    <a:lnTo>
                      <a:pt x="116" y="323"/>
                    </a:lnTo>
                    <a:lnTo>
                      <a:pt x="124" y="317"/>
                    </a:lnTo>
                    <a:lnTo>
                      <a:pt x="131" y="310"/>
                    </a:lnTo>
                    <a:lnTo>
                      <a:pt x="141" y="300"/>
                    </a:lnTo>
                    <a:lnTo>
                      <a:pt x="148" y="291"/>
                    </a:lnTo>
                    <a:lnTo>
                      <a:pt x="160" y="283"/>
                    </a:lnTo>
                    <a:lnTo>
                      <a:pt x="167" y="272"/>
                    </a:lnTo>
                    <a:lnTo>
                      <a:pt x="177" y="264"/>
                    </a:lnTo>
                    <a:lnTo>
                      <a:pt x="185" y="257"/>
                    </a:lnTo>
                    <a:lnTo>
                      <a:pt x="194" y="247"/>
                    </a:lnTo>
                    <a:lnTo>
                      <a:pt x="204" y="238"/>
                    </a:lnTo>
                    <a:lnTo>
                      <a:pt x="213" y="230"/>
                    </a:lnTo>
                    <a:lnTo>
                      <a:pt x="221" y="220"/>
                    </a:lnTo>
                    <a:lnTo>
                      <a:pt x="230" y="211"/>
                    </a:lnTo>
                    <a:lnTo>
                      <a:pt x="240" y="203"/>
                    </a:lnTo>
                    <a:lnTo>
                      <a:pt x="247" y="194"/>
                    </a:lnTo>
                    <a:lnTo>
                      <a:pt x="257" y="186"/>
                    </a:lnTo>
                    <a:lnTo>
                      <a:pt x="266" y="179"/>
                    </a:lnTo>
                    <a:lnTo>
                      <a:pt x="274" y="167"/>
                    </a:lnTo>
                    <a:lnTo>
                      <a:pt x="283" y="158"/>
                    </a:lnTo>
                    <a:lnTo>
                      <a:pt x="293" y="150"/>
                    </a:lnTo>
                    <a:lnTo>
                      <a:pt x="302" y="141"/>
                    </a:lnTo>
                    <a:lnTo>
                      <a:pt x="310" y="133"/>
                    </a:lnTo>
                    <a:lnTo>
                      <a:pt x="321" y="125"/>
                    </a:lnTo>
                    <a:lnTo>
                      <a:pt x="329" y="116"/>
                    </a:lnTo>
                    <a:lnTo>
                      <a:pt x="338" y="108"/>
                    </a:lnTo>
                    <a:lnTo>
                      <a:pt x="346" y="99"/>
                    </a:lnTo>
                    <a:lnTo>
                      <a:pt x="357" y="91"/>
                    </a:lnTo>
                    <a:lnTo>
                      <a:pt x="361" y="86"/>
                    </a:lnTo>
                    <a:lnTo>
                      <a:pt x="365" y="82"/>
                    </a:lnTo>
                    <a:lnTo>
                      <a:pt x="371" y="78"/>
                    </a:lnTo>
                    <a:lnTo>
                      <a:pt x="376" y="74"/>
                    </a:lnTo>
                    <a:lnTo>
                      <a:pt x="382" y="70"/>
                    </a:lnTo>
                    <a:lnTo>
                      <a:pt x="386" y="67"/>
                    </a:lnTo>
                    <a:lnTo>
                      <a:pt x="390" y="63"/>
                    </a:lnTo>
                    <a:lnTo>
                      <a:pt x="395" y="59"/>
                    </a:lnTo>
                    <a:lnTo>
                      <a:pt x="401" y="55"/>
                    </a:lnTo>
                    <a:lnTo>
                      <a:pt x="407" y="51"/>
                    </a:lnTo>
                    <a:lnTo>
                      <a:pt x="411" y="48"/>
                    </a:lnTo>
                    <a:lnTo>
                      <a:pt x="416" y="44"/>
                    </a:lnTo>
                    <a:lnTo>
                      <a:pt x="424" y="36"/>
                    </a:lnTo>
                    <a:lnTo>
                      <a:pt x="432" y="30"/>
                    </a:lnTo>
                    <a:lnTo>
                      <a:pt x="435" y="27"/>
                    </a:lnTo>
                    <a:lnTo>
                      <a:pt x="443" y="25"/>
                    </a:lnTo>
                    <a:lnTo>
                      <a:pt x="447" y="23"/>
                    </a:lnTo>
                    <a:lnTo>
                      <a:pt x="451" y="21"/>
                    </a:lnTo>
                    <a:lnTo>
                      <a:pt x="456" y="19"/>
                    </a:lnTo>
                    <a:lnTo>
                      <a:pt x="460" y="19"/>
                    </a:lnTo>
                    <a:lnTo>
                      <a:pt x="464" y="19"/>
                    </a:lnTo>
                    <a:lnTo>
                      <a:pt x="468" y="17"/>
                    </a:lnTo>
                    <a:lnTo>
                      <a:pt x="473" y="15"/>
                    </a:lnTo>
                    <a:lnTo>
                      <a:pt x="479" y="15"/>
                    </a:lnTo>
                    <a:lnTo>
                      <a:pt x="485" y="13"/>
                    </a:lnTo>
                    <a:lnTo>
                      <a:pt x="492" y="10"/>
                    </a:lnTo>
                    <a:lnTo>
                      <a:pt x="496" y="10"/>
                    </a:lnTo>
                    <a:lnTo>
                      <a:pt x="500" y="8"/>
                    </a:lnTo>
                    <a:lnTo>
                      <a:pt x="506" y="6"/>
                    </a:lnTo>
                    <a:lnTo>
                      <a:pt x="511" y="4"/>
                    </a:lnTo>
                    <a:lnTo>
                      <a:pt x="515" y="2"/>
                    </a:lnTo>
                    <a:lnTo>
                      <a:pt x="521" y="0"/>
                    </a:lnTo>
                    <a:lnTo>
                      <a:pt x="525" y="0"/>
                    </a:lnTo>
                    <a:lnTo>
                      <a:pt x="530" y="0"/>
                    </a:lnTo>
                    <a:lnTo>
                      <a:pt x="536" y="2"/>
                    </a:lnTo>
                    <a:lnTo>
                      <a:pt x="542" y="8"/>
                    </a:lnTo>
                    <a:lnTo>
                      <a:pt x="544" y="13"/>
                    </a:lnTo>
                    <a:lnTo>
                      <a:pt x="544" y="23"/>
                    </a:lnTo>
                    <a:lnTo>
                      <a:pt x="540" y="30"/>
                    </a:lnTo>
                    <a:lnTo>
                      <a:pt x="534" y="38"/>
                    </a:lnTo>
                    <a:lnTo>
                      <a:pt x="530" y="44"/>
                    </a:lnTo>
                    <a:lnTo>
                      <a:pt x="521" y="51"/>
                    </a:lnTo>
                    <a:lnTo>
                      <a:pt x="517" y="55"/>
                    </a:lnTo>
                    <a:lnTo>
                      <a:pt x="511" y="59"/>
                    </a:lnTo>
                    <a:lnTo>
                      <a:pt x="506" y="63"/>
                    </a:lnTo>
                    <a:lnTo>
                      <a:pt x="500" y="68"/>
                    </a:lnTo>
                    <a:lnTo>
                      <a:pt x="492" y="74"/>
                    </a:lnTo>
                    <a:lnTo>
                      <a:pt x="487" y="80"/>
                    </a:lnTo>
                    <a:lnTo>
                      <a:pt x="479" y="86"/>
                    </a:lnTo>
                    <a:lnTo>
                      <a:pt x="472" y="91"/>
                    </a:lnTo>
                    <a:lnTo>
                      <a:pt x="464" y="97"/>
                    </a:lnTo>
                    <a:lnTo>
                      <a:pt x="456" y="105"/>
                    </a:lnTo>
                    <a:lnTo>
                      <a:pt x="449" y="112"/>
                    </a:lnTo>
                    <a:lnTo>
                      <a:pt x="439" y="120"/>
                    </a:lnTo>
                    <a:lnTo>
                      <a:pt x="432" y="127"/>
                    </a:lnTo>
                    <a:lnTo>
                      <a:pt x="422" y="133"/>
                    </a:lnTo>
                    <a:lnTo>
                      <a:pt x="411" y="141"/>
                    </a:lnTo>
                    <a:lnTo>
                      <a:pt x="403" y="150"/>
                    </a:lnTo>
                    <a:lnTo>
                      <a:pt x="392" y="158"/>
                    </a:lnTo>
                    <a:lnTo>
                      <a:pt x="382" y="165"/>
                    </a:lnTo>
                    <a:lnTo>
                      <a:pt x="373" y="175"/>
                    </a:lnTo>
                    <a:lnTo>
                      <a:pt x="363" y="182"/>
                    </a:lnTo>
                    <a:lnTo>
                      <a:pt x="354" y="190"/>
                    </a:lnTo>
                    <a:lnTo>
                      <a:pt x="340" y="200"/>
                    </a:lnTo>
                    <a:lnTo>
                      <a:pt x="331" y="207"/>
                    </a:lnTo>
                    <a:lnTo>
                      <a:pt x="321" y="217"/>
                    </a:lnTo>
                    <a:lnTo>
                      <a:pt x="310" y="224"/>
                    </a:lnTo>
                    <a:lnTo>
                      <a:pt x="300" y="234"/>
                    </a:lnTo>
                    <a:lnTo>
                      <a:pt x="289" y="243"/>
                    </a:lnTo>
                    <a:lnTo>
                      <a:pt x="278" y="253"/>
                    </a:lnTo>
                    <a:lnTo>
                      <a:pt x="268" y="260"/>
                    </a:lnTo>
                    <a:lnTo>
                      <a:pt x="257" y="268"/>
                    </a:lnTo>
                    <a:lnTo>
                      <a:pt x="245" y="277"/>
                    </a:lnTo>
                    <a:lnTo>
                      <a:pt x="234" y="285"/>
                    </a:lnTo>
                    <a:lnTo>
                      <a:pt x="224" y="293"/>
                    </a:lnTo>
                    <a:lnTo>
                      <a:pt x="215" y="302"/>
                    </a:lnTo>
                    <a:lnTo>
                      <a:pt x="204" y="310"/>
                    </a:lnTo>
                    <a:lnTo>
                      <a:pt x="194" y="319"/>
                    </a:lnTo>
                    <a:lnTo>
                      <a:pt x="183" y="325"/>
                    </a:lnTo>
                    <a:lnTo>
                      <a:pt x="173" y="334"/>
                    </a:lnTo>
                    <a:lnTo>
                      <a:pt x="162" y="342"/>
                    </a:lnTo>
                    <a:lnTo>
                      <a:pt x="154" y="350"/>
                    </a:lnTo>
                    <a:lnTo>
                      <a:pt x="145" y="357"/>
                    </a:lnTo>
                    <a:lnTo>
                      <a:pt x="135" y="365"/>
                    </a:lnTo>
                    <a:lnTo>
                      <a:pt x="126" y="371"/>
                    </a:lnTo>
                    <a:lnTo>
                      <a:pt x="118" y="378"/>
                    </a:lnTo>
                    <a:lnTo>
                      <a:pt x="109" y="384"/>
                    </a:lnTo>
                    <a:lnTo>
                      <a:pt x="101" y="392"/>
                    </a:lnTo>
                    <a:lnTo>
                      <a:pt x="93" y="395"/>
                    </a:lnTo>
                    <a:lnTo>
                      <a:pt x="86" y="403"/>
                    </a:lnTo>
                    <a:lnTo>
                      <a:pt x="78" y="409"/>
                    </a:lnTo>
                    <a:lnTo>
                      <a:pt x="72" y="412"/>
                    </a:lnTo>
                    <a:lnTo>
                      <a:pt x="65" y="416"/>
                    </a:lnTo>
                    <a:lnTo>
                      <a:pt x="59" y="422"/>
                    </a:lnTo>
                    <a:lnTo>
                      <a:pt x="53" y="426"/>
                    </a:lnTo>
                    <a:lnTo>
                      <a:pt x="50" y="430"/>
                    </a:lnTo>
                    <a:lnTo>
                      <a:pt x="44" y="433"/>
                    </a:lnTo>
                    <a:lnTo>
                      <a:pt x="40" y="437"/>
                    </a:lnTo>
                    <a:lnTo>
                      <a:pt x="34" y="441"/>
                    </a:lnTo>
                    <a:lnTo>
                      <a:pt x="29" y="445"/>
                    </a:lnTo>
                    <a:lnTo>
                      <a:pt x="21" y="449"/>
                    </a:lnTo>
                    <a:lnTo>
                      <a:pt x="14" y="449"/>
                    </a:lnTo>
                    <a:lnTo>
                      <a:pt x="10" y="445"/>
                    </a:lnTo>
                    <a:lnTo>
                      <a:pt x="6" y="443"/>
                    </a:lnTo>
                    <a:lnTo>
                      <a:pt x="0" y="437"/>
                    </a:lnTo>
                    <a:lnTo>
                      <a:pt x="0" y="433"/>
                    </a:lnTo>
                    <a:lnTo>
                      <a:pt x="4" y="426"/>
                    </a:lnTo>
                    <a:lnTo>
                      <a:pt x="10" y="420"/>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55" name="Freeform 17">
                <a:extLst>
                  <a:ext uri="{FF2B5EF4-FFF2-40B4-BE49-F238E27FC236}">
                    <a16:creationId xmlns:a16="http://schemas.microsoft.com/office/drawing/2014/main" id="{F972F37E-A9E1-09EF-F6C1-6CE224ECD7D3}"/>
                  </a:ext>
                </a:extLst>
              </p:cNvPr>
              <p:cNvSpPr>
                <a:spLocks/>
              </p:cNvSpPr>
              <p:nvPr/>
            </p:nvSpPr>
            <p:spPr bwMode="auto">
              <a:xfrm>
                <a:off x="3856" y="1501"/>
                <a:ext cx="269" cy="72"/>
              </a:xfrm>
              <a:custGeom>
                <a:avLst/>
                <a:gdLst>
                  <a:gd name="T0" fmla="*/ 1 w 537"/>
                  <a:gd name="T1" fmla="*/ 1 h 144"/>
                  <a:gd name="T2" fmla="*/ 1 w 537"/>
                  <a:gd name="T3" fmla="*/ 1 h 144"/>
                  <a:gd name="T4" fmla="*/ 1 w 537"/>
                  <a:gd name="T5" fmla="*/ 1 h 144"/>
                  <a:gd name="T6" fmla="*/ 1 w 537"/>
                  <a:gd name="T7" fmla="*/ 1 h 144"/>
                  <a:gd name="T8" fmla="*/ 1 w 537"/>
                  <a:gd name="T9" fmla="*/ 1 h 144"/>
                  <a:gd name="T10" fmla="*/ 1 w 537"/>
                  <a:gd name="T11" fmla="*/ 0 h 144"/>
                  <a:gd name="T12" fmla="*/ 1 w 537"/>
                  <a:gd name="T13" fmla="*/ 1 h 144"/>
                  <a:gd name="T14" fmla="*/ 1 w 537"/>
                  <a:gd name="T15" fmla="*/ 1 h 144"/>
                  <a:gd name="T16" fmla="*/ 1 w 537"/>
                  <a:gd name="T17" fmla="*/ 1 h 144"/>
                  <a:gd name="T18" fmla="*/ 1 w 537"/>
                  <a:gd name="T19" fmla="*/ 1 h 144"/>
                  <a:gd name="T20" fmla="*/ 1 w 537"/>
                  <a:gd name="T21" fmla="*/ 1 h 144"/>
                  <a:gd name="T22" fmla="*/ 1 w 537"/>
                  <a:gd name="T23" fmla="*/ 1 h 144"/>
                  <a:gd name="T24" fmla="*/ 1 w 537"/>
                  <a:gd name="T25" fmla="*/ 1 h 144"/>
                  <a:gd name="T26" fmla="*/ 1 w 537"/>
                  <a:gd name="T27" fmla="*/ 1 h 144"/>
                  <a:gd name="T28" fmla="*/ 1 w 537"/>
                  <a:gd name="T29" fmla="*/ 1 h 144"/>
                  <a:gd name="T30" fmla="*/ 1 w 537"/>
                  <a:gd name="T31" fmla="*/ 1 h 144"/>
                  <a:gd name="T32" fmla="*/ 1 w 537"/>
                  <a:gd name="T33" fmla="*/ 1 h 144"/>
                  <a:gd name="T34" fmla="*/ 1 w 537"/>
                  <a:gd name="T35" fmla="*/ 1 h 144"/>
                  <a:gd name="T36" fmla="*/ 1 w 537"/>
                  <a:gd name="T37" fmla="*/ 1 h 144"/>
                  <a:gd name="T38" fmla="*/ 1 w 537"/>
                  <a:gd name="T39" fmla="*/ 1 h 144"/>
                  <a:gd name="T40" fmla="*/ 1 w 537"/>
                  <a:gd name="T41" fmla="*/ 1 h 144"/>
                  <a:gd name="T42" fmla="*/ 1 w 537"/>
                  <a:gd name="T43" fmla="*/ 1 h 144"/>
                  <a:gd name="T44" fmla="*/ 1 w 537"/>
                  <a:gd name="T45" fmla="*/ 1 h 144"/>
                  <a:gd name="T46" fmla="*/ 1 w 537"/>
                  <a:gd name="T47" fmla="*/ 1 h 144"/>
                  <a:gd name="T48" fmla="*/ 1 w 537"/>
                  <a:gd name="T49" fmla="*/ 1 h 144"/>
                  <a:gd name="T50" fmla="*/ 1 w 537"/>
                  <a:gd name="T51" fmla="*/ 1 h 144"/>
                  <a:gd name="T52" fmla="*/ 2 w 537"/>
                  <a:gd name="T53" fmla="*/ 1 h 144"/>
                  <a:gd name="T54" fmla="*/ 2 w 537"/>
                  <a:gd name="T55" fmla="*/ 1 h 144"/>
                  <a:gd name="T56" fmla="*/ 2 w 537"/>
                  <a:gd name="T57" fmla="*/ 1 h 144"/>
                  <a:gd name="T58" fmla="*/ 2 w 537"/>
                  <a:gd name="T59" fmla="*/ 1 h 144"/>
                  <a:gd name="T60" fmla="*/ 2 w 537"/>
                  <a:gd name="T61" fmla="*/ 1 h 144"/>
                  <a:gd name="T62" fmla="*/ 1 w 537"/>
                  <a:gd name="T63" fmla="*/ 1 h 144"/>
                  <a:gd name="T64" fmla="*/ 1 w 537"/>
                  <a:gd name="T65" fmla="*/ 1 h 144"/>
                  <a:gd name="T66" fmla="*/ 1 w 537"/>
                  <a:gd name="T67" fmla="*/ 1 h 144"/>
                  <a:gd name="T68" fmla="*/ 1 w 537"/>
                  <a:gd name="T69" fmla="*/ 1 h 144"/>
                  <a:gd name="T70" fmla="*/ 1 w 537"/>
                  <a:gd name="T71" fmla="*/ 1 h 144"/>
                  <a:gd name="T72" fmla="*/ 1 w 537"/>
                  <a:gd name="T73" fmla="*/ 1 h 144"/>
                  <a:gd name="T74" fmla="*/ 1 w 537"/>
                  <a:gd name="T75" fmla="*/ 1 h 144"/>
                  <a:gd name="T76" fmla="*/ 1 w 537"/>
                  <a:gd name="T77" fmla="*/ 1 h 144"/>
                  <a:gd name="T78" fmla="*/ 1 w 537"/>
                  <a:gd name="T79" fmla="*/ 1 h 144"/>
                  <a:gd name="T80" fmla="*/ 1 w 537"/>
                  <a:gd name="T81" fmla="*/ 1 h 144"/>
                  <a:gd name="T82" fmla="*/ 1 w 537"/>
                  <a:gd name="T83" fmla="*/ 1 h 144"/>
                  <a:gd name="T84" fmla="*/ 1 w 537"/>
                  <a:gd name="T85" fmla="*/ 1 h 144"/>
                  <a:gd name="T86" fmla="*/ 1 w 537"/>
                  <a:gd name="T87" fmla="*/ 1 h 144"/>
                  <a:gd name="T88" fmla="*/ 1 w 537"/>
                  <a:gd name="T89" fmla="*/ 1 h 144"/>
                  <a:gd name="T90" fmla="*/ 1 w 537"/>
                  <a:gd name="T91" fmla="*/ 1 h 144"/>
                  <a:gd name="T92" fmla="*/ 1 w 537"/>
                  <a:gd name="T93" fmla="*/ 1 h 144"/>
                  <a:gd name="T94" fmla="*/ 1 w 537"/>
                  <a:gd name="T95" fmla="*/ 1 h 144"/>
                  <a:gd name="T96" fmla="*/ 1 w 537"/>
                  <a:gd name="T97" fmla="*/ 1 h 144"/>
                  <a:gd name="T98" fmla="*/ 1 w 537"/>
                  <a:gd name="T99" fmla="*/ 1 h 144"/>
                  <a:gd name="T100" fmla="*/ 1 w 537"/>
                  <a:gd name="T101" fmla="*/ 1 h 144"/>
                  <a:gd name="T102" fmla="*/ 1 w 537"/>
                  <a:gd name="T103" fmla="*/ 1 h 144"/>
                  <a:gd name="T104" fmla="*/ 1 w 537"/>
                  <a:gd name="T105" fmla="*/ 1 h 144"/>
                  <a:gd name="T106" fmla="*/ 1 w 537"/>
                  <a:gd name="T107" fmla="*/ 1 h 144"/>
                  <a:gd name="T108" fmla="*/ 1 w 537"/>
                  <a:gd name="T109" fmla="*/ 1 h 144"/>
                  <a:gd name="T110" fmla="*/ 1 w 537"/>
                  <a:gd name="T111" fmla="*/ 1 h 144"/>
                  <a:gd name="T112" fmla="*/ 1 w 537"/>
                  <a:gd name="T113" fmla="*/ 1 h 144"/>
                  <a:gd name="T114" fmla="*/ 1 w 537"/>
                  <a:gd name="T115" fmla="*/ 1 h 144"/>
                  <a:gd name="T116" fmla="*/ 0 w 537"/>
                  <a:gd name="T117" fmla="*/ 1 h 144"/>
                  <a:gd name="T118" fmla="*/ 1 w 537"/>
                  <a:gd name="T119" fmla="*/ 1 h 14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37"/>
                  <a:gd name="T181" fmla="*/ 0 h 144"/>
                  <a:gd name="T182" fmla="*/ 537 w 537"/>
                  <a:gd name="T183" fmla="*/ 144 h 144"/>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37" h="144">
                    <a:moveTo>
                      <a:pt x="5" y="68"/>
                    </a:moveTo>
                    <a:lnTo>
                      <a:pt x="11" y="61"/>
                    </a:lnTo>
                    <a:lnTo>
                      <a:pt x="19" y="53"/>
                    </a:lnTo>
                    <a:lnTo>
                      <a:pt x="24" y="46"/>
                    </a:lnTo>
                    <a:lnTo>
                      <a:pt x="32" y="40"/>
                    </a:lnTo>
                    <a:lnTo>
                      <a:pt x="36" y="34"/>
                    </a:lnTo>
                    <a:lnTo>
                      <a:pt x="43" y="29"/>
                    </a:lnTo>
                    <a:lnTo>
                      <a:pt x="49" y="25"/>
                    </a:lnTo>
                    <a:lnTo>
                      <a:pt x="57" y="21"/>
                    </a:lnTo>
                    <a:lnTo>
                      <a:pt x="60" y="15"/>
                    </a:lnTo>
                    <a:lnTo>
                      <a:pt x="66" y="13"/>
                    </a:lnTo>
                    <a:lnTo>
                      <a:pt x="72" y="11"/>
                    </a:lnTo>
                    <a:lnTo>
                      <a:pt x="78" y="8"/>
                    </a:lnTo>
                    <a:lnTo>
                      <a:pt x="81" y="6"/>
                    </a:lnTo>
                    <a:lnTo>
                      <a:pt x="87" y="4"/>
                    </a:lnTo>
                    <a:lnTo>
                      <a:pt x="93" y="2"/>
                    </a:lnTo>
                    <a:lnTo>
                      <a:pt x="98" y="2"/>
                    </a:lnTo>
                    <a:lnTo>
                      <a:pt x="106" y="0"/>
                    </a:lnTo>
                    <a:lnTo>
                      <a:pt x="114" y="0"/>
                    </a:lnTo>
                    <a:lnTo>
                      <a:pt x="123" y="2"/>
                    </a:lnTo>
                    <a:lnTo>
                      <a:pt x="131" y="4"/>
                    </a:lnTo>
                    <a:lnTo>
                      <a:pt x="138" y="8"/>
                    </a:lnTo>
                    <a:lnTo>
                      <a:pt x="146" y="11"/>
                    </a:lnTo>
                    <a:lnTo>
                      <a:pt x="154" y="15"/>
                    </a:lnTo>
                    <a:lnTo>
                      <a:pt x="159" y="21"/>
                    </a:lnTo>
                    <a:lnTo>
                      <a:pt x="167" y="27"/>
                    </a:lnTo>
                    <a:lnTo>
                      <a:pt x="173" y="32"/>
                    </a:lnTo>
                    <a:lnTo>
                      <a:pt x="178" y="36"/>
                    </a:lnTo>
                    <a:lnTo>
                      <a:pt x="184" y="44"/>
                    </a:lnTo>
                    <a:lnTo>
                      <a:pt x="190" y="49"/>
                    </a:lnTo>
                    <a:lnTo>
                      <a:pt x="195" y="55"/>
                    </a:lnTo>
                    <a:lnTo>
                      <a:pt x="201" y="61"/>
                    </a:lnTo>
                    <a:lnTo>
                      <a:pt x="209" y="67"/>
                    </a:lnTo>
                    <a:lnTo>
                      <a:pt x="213" y="70"/>
                    </a:lnTo>
                    <a:lnTo>
                      <a:pt x="218" y="74"/>
                    </a:lnTo>
                    <a:lnTo>
                      <a:pt x="226" y="78"/>
                    </a:lnTo>
                    <a:lnTo>
                      <a:pt x="230" y="82"/>
                    </a:lnTo>
                    <a:lnTo>
                      <a:pt x="237" y="84"/>
                    </a:lnTo>
                    <a:lnTo>
                      <a:pt x="243" y="86"/>
                    </a:lnTo>
                    <a:lnTo>
                      <a:pt x="249" y="86"/>
                    </a:lnTo>
                    <a:lnTo>
                      <a:pt x="256" y="84"/>
                    </a:lnTo>
                    <a:lnTo>
                      <a:pt x="264" y="80"/>
                    </a:lnTo>
                    <a:lnTo>
                      <a:pt x="271" y="76"/>
                    </a:lnTo>
                    <a:lnTo>
                      <a:pt x="279" y="70"/>
                    </a:lnTo>
                    <a:lnTo>
                      <a:pt x="287" y="65"/>
                    </a:lnTo>
                    <a:lnTo>
                      <a:pt x="292" y="57"/>
                    </a:lnTo>
                    <a:lnTo>
                      <a:pt x="298" y="53"/>
                    </a:lnTo>
                    <a:lnTo>
                      <a:pt x="304" y="46"/>
                    </a:lnTo>
                    <a:lnTo>
                      <a:pt x="311" y="40"/>
                    </a:lnTo>
                    <a:lnTo>
                      <a:pt x="315" y="34"/>
                    </a:lnTo>
                    <a:lnTo>
                      <a:pt x="323" y="29"/>
                    </a:lnTo>
                    <a:lnTo>
                      <a:pt x="328" y="21"/>
                    </a:lnTo>
                    <a:lnTo>
                      <a:pt x="336" y="17"/>
                    </a:lnTo>
                    <a:lnTo>
                      <a:pt x="342" y="11"/>
                    </a:lnTo>
                    <a:lnTo>
                      <a:pt x="349" y="10"/>
                    </a:lnTo>
                    <a:lnTo>
                      <a:pt x="353" y="8"/>
                    </a:lnTo>
                    <a:lnTo>
                      <a:pt x="359" y="8"/>
                    </a:lnTo>
                    <a:lnTo>
                      <a:pt x="365" y="6"/>
                    </a:lnTo>
                    <a:lnTo>
                      <a:pt x="368" y="6"/>
                    </a:lnTo>
                    <a:lnTo>
                      <a:pt x="378" y="4"/>
                    </a:lnTo>
                    <a:lnTo>
                      <a:pt x="387" y="4"/>
                    </a:lnTo>
                    <a:lnTo>
                      <a:pt x="391" y="4"/>
                    </a:lnTo>
                    <a:lnTo>
                      <a:pt x="397" y="6"/>
                    </a:lnTo>
                    <a:lnTo>
                      <a:pt x="401" y="6"/>
                    </a:lnTo>
                    <a:lnTo>
                      <a:pt x="406" y="6"/>
                    </a:lnTo>
                    <a:lnTo>
                      <a:pt x="410" y="6"/>
                    </a:lnTo>
                    <a:lnTo>
                      <a:pt x="414" y="8"/>
                    </a:lnTo>
                    <a:lnTo>
                      <a:pt x="420" y="8"/>
                    </a:lnTo>
                    <a:lnTo>
                      <a:pt x="425" y="10"/>
                    </a:lnTo>
                    <a:lnTo>
                      <a:pt x="429" y="11"/>
                    </a:lnTo>
                    <a:lnTo>
                      <a:pt x="435" y="11"/>
                    </a:lnTo>
                    <a:lnTo>
                      <a:pt x="439" y="13"/>
                    </a:lnTo>
                    <a:lnTo>
                      <a:pt x="444" y="15"/>
                    </a:lnTo>
                    <a:lnTo>
                      <a:pt x="454" y="17"/>
                    </a:lnTo>
                    <a:lnTo>
                      <a:pt x="463" y="21"/>
                    </a:lnTo>
                    <a:lnTo>
                      <a:pt x="471" y="25"/>
                    </a:lnTo>
                    <a:lnTo>
                      <a:pt x="480" y="27"/>
                    </a:lnTo>
                    <a:lnTo>
                      <a:pt x="488" y="29"/>
                    </a:lnTo>
                    <a:lnTo>
                      <a:pt x="499" y="34"/>
                    </a:lnTo>
                    <a:lnTo>
                      <a:pt x="507" y="36"/>
                    </a:lnTo>
                    <a:lnTo>
                      <a:pt x="517" y="42"/>
                    </a:lnTo>
                    <a:lnTo>
                      <a:pt x="524" y="46"/>
                    </a:lnTo>
                    <a:lnTo>
                      <a:pt x="528" y="49"/>
                    </a:lnTo>
                    <a:lnTo>
                      <a:pt x="532" y="53"/>
                    </a:lnTo>
                    <a:lnTo>
                      <a:pt x="536" y="57"/>
                    </a:lnTo>
                    <a:lnTo>
                      <a:pt x="537" y="65"/>
                    </a:lnTo>
                    <a:lnTo>
                      <a:pt x="537" y="70"/>
                    </a:lnTo>
                    <a:lnTo>
                      <a:pt x="537" y="74"/>
                    </a:lnTo>
                    <a:lnTo>
                      <a:pt x="537" y="82"/>
                    </a:lnTo>
                    <a:lnTo>
                      <a:pt x="534" y="86"/>
                    </a:lnTo>
                    <a:lnTo>
                      <a:pt x="532" y="89"/>
                    </a:lnTo>
                    <a:lnTo>
                      <a:pt x="528" y="93"/>
                    </a:lnTo>
                    <a:lnTo>
                      <a:pt x="524" y="97"/>
                    </a:lnTo>
                    <a:lnTo>
                      <a:pt x="517" y="99"/>
                    </a:lnTo>
                    <a:lnTo>
                      <a:pt x="513" y="101"/>
                    </a:lnTo>
                    <a:lnTo>
                      <a:pt x="503" y="99"/>
                    </a:lnTo>
                    <a:lnTo>
                      <a:pt x="499" y="99"/>
                    </a:lnTo>
                    <a:lnTo>
                      <a:pt x="488" y="95"/>
                    </a:lnTo>
                    <a:lnTo>
                      <a:pt x="480" y="93"/>
                    </a:lnTo>
                    <a:lnTo>
                      <a:pt x="473" y="89"/>
                    </a:lnTo>
                    <a:lnTo>
                      <a:pt x="465" y="87"/>
                    </a:lnTo>
                    <a:lnTo>
                      <a:pt x="458" y="84"/>
                    </a:lnTo>
                    <a:lnTo>
                      <a:pt x="450" y="80"/>
                    </a:lnTo>
                    <a:lnTo>
                      <a:pt x="444" y="78"/>
                    </a:lnTo>
                    <a:lnTo>
                      <a:pt x="437" y="74"/>
                    </a:lnTo>
                    <a:lnTo>
                      <a:pt x="429" y="72"/>
                    </a:lnTo>
                    <a:lnTo>
                      <a:pt x="422" y="68"/>
                    </a:lnTo>
                    <a:lnTo>
                      <a:pt x="414" y="65"/>
                    </a:lnTo>
                    <a:lnTo>
                      <a:pt x="406" y="65"/>
                    </a:lnTo>
                    <a:lnTo>
                      <a:pt x="397" y="61"/>
                    </a:lnTo>
                    <a:lnTo>
                      <a:pt x="389" y="61"/>
                    </a:lnTo>
                    <a:lnTo>
                      <a:pt x="382" y="61"/>
                    </a:lnTo>
                    <a:lnTo>
                      <a:pt x="372" y="63"/>
                    </a:lnTo>
                    <a:lnTo>
                      <a:pt x="368" y="63"/>
                    </a:lnTo>
                    <a:lnTo>
                      <a:pt x="365" y="65"/>
                    </a:lnTo>
                    <a:lnTo>
                      <a:pt x="359" y="65"/>
                    </a:lnTo>
                    <a:lnTo>
                      <a:pt x="357" y="67"/>
                    </a:lnTo>
                    <a:lnTo>
                      <a:pt x="347" y="70"/>
                    </a:lnTo>
                    <a:lnTo>
                      <a:pt x="342" y="74"/>
                    </a:lnTo>
                    <a:lnTo>
                      <a:pt x="336" y="78"/>
                    </a:lnTo>
                    <a:lnTo>
                      <a:pt x="330" y="86"/>
                    </a:lnTo>
                    <a:lnTo>
                      <a:pt x="325" y="89"/>
                    </a:lnTo>
                    <a:lnTo>
                      <a:pt x="321" y="99"/>
                    </a:lnTo>
                    <a:lnTo>
                      <a:pt x="315" y="105"/>
                    </a:lnTo>
                    <a:lnTo>
                      <a:pt x="311" y="110"/>
                    </a:lnTo>
                    <a:lnTo>
                      <a:pt x="306" y="116"/>
                    </a:lnTo>
                    <a:lnTo>
                      <a:pt x="300" y="124"/>
                    </a:lnTo>
                    <a:lnTo>
                      <a:pt x="294" y="129"/>
                    </a:lnTo>
                    <a:lnTo>
                      <a:pt x="287" y="135"/>
                    </a:lnTo>
                    <a:lnTo>
                      <a:pt x="281" y="139"/>
                    </a:lnTo>
                    <a:lnTo>
                      <a:pt x="273" y="143"/>
                    </a:lnTo>
                    <a:lnTo>
                      <a:pt x="266" y="143"/>
                    </a:lnTo>
                    <a:lnTo>
                      <a:pt x="258" y="144"/>
                    </a:lnTo>
                    <a:lnTo>
                      <a:pt x="251" y="143"/>
                    </a:lnTo>
                    <a:lnTo>
                      <a:pt x="245" y="143"/>
                    </a:lnTo>
                    <a:lnTo>
                      <a:pt x="237" y="141"/>
                    </a:lnTo>
                    <a:lnTo>
                      <a:pt x="233" y="139"/>
                    </a:lnTo>
                    <a:lnTo>
                      <a:pt x="228" y="133"/>
                    </a:lnTo>
                    <a:lnTo>
                      <a:pt x="222" y="131"/>
                    </a:lnTo>
                    <a:lnTo>
                      <a:pt x="216" y="125"/>
                    </a:lnTo>
                    <a:lnTo>
                      <a:pt x="211" y="118"/>
                    </a:lnTo>
                    <a:lnTo>
                      <a:pt x="207" y="114"/>
                    </a:lnTo>
                    <a:lnTo>
                      <a:pt x="203" y="108"/>
                    </a:lnTo>
                    <a:lnTo>
                      <a:pt x="197" y="101"/>
                    </a:lnTo>
                    <a:lnTo>
                      <a:pt x="192" y="95"/>
                    </a:lnTo>
                    <a:lnTo>
                      <a:pt x="188" y="89"/>
                    </a:lnTo>
                    <a:lnTo>
                      <a:pt x="184" y="86"/>
                    </a:lnTo>
                    <a:lnTo>
                      <a:pt x="176" y="78"/>
                    </a:lnTo>
                    <a:lnTo>
                      <a:pt x="173" y="74"/>
                    </a:lnTo>
                    <a:lnTo>
                      <a:pt x="165" y="68"/>
                    </a:lnTo>
                    <a:lnTo>
                      <a:pt x="159" y="65"/>
                    </a:lnTo>
                    <a:lnTo>
                      <a:pt x="152" y="61"/>
                    </a:lnTo>
                    <a:lnTo>
                      <a:pt x="144" y="57"/>
                    </a:lnTo>
                    <a:lnTo>
                      <a:pt x="135" y="55"/>
                    </a:lnTo>
                    <a:lnTo>
                      <a:pt x="127" y="55"/>
                    </a:lnTo>
                    <a:lnTo>
                      <a:pt x="123" y="53"/>
                    </a:lnTo>
                    <a:lnTo>
                      <a:pt x="117" y="53"/>
                    </a:lnTo>
                    <a:lnTo>
                      <a:pt x="112" y="55"/>
                    </a:lnTo>
                    <a:lnTo>
                      <a:pt x="106" y="55"/>
                    </a:lnTo>
                    <a:lnTo>
                      <a:pt x="100" y="55"/>
                    </a:lnTo>
                    <a:lnTo>
                      <a:pt x="95" y="57"/>
                    </a:lnTo>
                    <a:lnTo>
                      <a:pt x="89" y="59"/>
                    </a:lnTo>
                    <a:lnTo>
                      <a:pt x="85" y="61"/>
                    </a:lnTo>
                    <a:lnTo>
                      <a:pt x="78" y="65"/>
                    </a:lnTo>
                    <a:lnTo>
                      <a:pt x="70" y="67"/>
                    </a:lnTo>
                    <a:lnTo>
                      <a:pt x="64" y="70"/>
                    </a:lnTo>
                    <a:lnTo>
                      <a:pt x="57" y="74"/>
                    </a:lnTo>
                    <a:lnTo>
                      <a:pt x="49" y="78"/>
                    </a:lnTo>
                    <a:lnTo>
                      <a:pt x="41" y="82"/>
                    </a:lnTo>
                    <a:lnTo>
                      <a:pt x="34" y="87"/>
                    </a:lnTo>
                    <a:lnTo>
                      <a:pt x="26" y="93"/>
                    </a:lnTo>
                    <a:lnTo>
                      <a:pt x="19" y="95"/>
                    </a:lnTo>
                    <a:lnTo>
                      <a:pt x="11" y="95"/>
                    </a:lnTo>
                    <a:lnTo>
                      <a:pt x="7" y="93"/>
                    </a:lnTo>
                    <a:lnTo>
                      <a:pt x="3" y="89"/>
                    </a:lnTo>
                    <a:lnTo>
                      <a:pt x="0" y="86"/>
                    </a:lnTo>
                    <a:lnTo>
                      <a:pt x="0" y="80"/>
                    </a:lnTo>
                    <a:lnTo>
                      <a:pt x="0" y="74"/>
                    </a:lnTo>
                    <a:lnTo>
                      <a:pt x="5" y="68"/>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56" name="Freeform 18">
                <a:extLst>
                  <a:ext uri="{FF2B5EF4-FFF2-40B4-BE49-F238E27FC236}">
                    <a16:creationId xmlns:a16="http://schemas.microsoft.com/office/drawing/2014/main" id="{7644AEB6-2B7F-C095-AD3D-CDCBE4BB9D93}"/>
                  </a:ext>
                </a:extLst>
              </p:cNvPr>
              <p:cNvSpPr>
                <a:spLocks/>
              </p:cNvSpPr>
              <p:nvPr/>
            </p:nvSpPr>
            <p:spPr bwMode="auto">
              <a:xfrm>
                <a:off x="3096" y="1426"/>
                <a:ext cx="257" cy="44"/>
              </a:xfrm>
              <a:custGeom>
                <a:avLst/>
                <a:gdLst>
                  <a:gd name="T0" fmla="*/ 1 w 513"/>
                  <a:gd name="T1" fmla="*/ 1 h 87"/>
                  <a:gd name="T2" fmla="*/ 1 w 513"/>
                  <a:gd name="T3" fmla="*/ 1 h 87"/>
                  <a:gd name="T4" fmla="*/ 1 w 513"/>
                  <a:gd name="T5" fmla="*/ 1 h 87"/>
                  <a:gd name="T6" fmla="*/ 1 w 513"/>
                  <a:gd name="T7" fmla="*/ 1 h 87"/>
                  <a:gd name="T8" fmla="*/ 1 w 513"/>
                  <a:gd name="T9" fmla="*/ 1 h 87"/>
                  <a:gd name="T10" fmla="*/ 1 w 513"/>
                  <a:gd name="T11" fmla="*/ 1 h 87"/>
                  <a:gd name="T12" fmla="*/ 1 w 513"/>
                  <a:gd name="T13" fmla="*/ 1 h 87"/>
                  <a:gd name="T14" fmla="*/ 1 w 513"/>
                  <a:gd name="T15" fmla="*/ 1 h 87"/>
                  <a:gd name="T16" fmla="*/ 1 w 513"/>
                  <a:gd name="T17" fmla="*/ 1 h 87"/>
                  <a:gd name="T18" fmla="*/ 1 w 513"/>
                  <a:gd name="T19" fmla="*/ 1 h 87"/>
                  <a:gd name="T20" fmla="*/ 1 w 513"/>
                  <a:gd name="T21" fmla="*/ 1 h 87"/>
                  <a:gd name="T22" fmla="*/ 1 w 513"/>
                  <a:gd name="T23" fmla="*/ 1 h 87"/>
                  <a:gd name="T24" fmla="*/ 1 w 513"/>
                  <a:gd name="T25" fmla="*/ 1 h 87"/>
                  <a:gd name="T26" fmla="*/ 1 w 513"/>
                  <a:gd name="T27" fmla="*/ 1 h 87"/>
                  <a:gd name="T28" fmla="*/ 1 w 513"/>
                  <a:gd name="T29" fmla="*/ 1 h 87"/>
                  <a:gd name="T30" fmla="*/ 1 w 513"/>
                  <a:gd name="T31" fmla="*/ 1 h 87"/>
                  <a:gd name="T32" fmla="*/ 1 w 513"/>
                  <a:gd name="T33" fmla="*/ 1 h 87"/>
                  <a:gd name="T34" fmla="*/ 1 w 513"/>
                  <a:gd name="T35" fmla="*/ 1 h 87"/>
                  <a:gd name="T36" fmla="*/ 1 w 513"/>
                  <a:gd name="T37" fmla="*/ 1 h 87"/>
                  <a:gd name="T38" fmla="*/ 1 w 513"/>
                  <a:gd name="T39" fmla="*/ 1 h 87"/>
                  <a:gd name="T40" fmla="*/ 1 w 513"/>
                  <a:gd name="T41" fmla="*/ 0 h 87"/>
                  <a:gd name="T42" fmla="*/ 1 w 513"/>
                  <a:gd name="T43" fmla="*/ 1 h 87"/>
                  <a:gd name="T44" fmla="*/ 1 w 513"/>
                  <a:gd name="T45" fmla="*/ 1 h 87"/>
                  <a:gd name="T46" fmla="*/ 1 w 513"/>
                  <a:gd name="T47" fmla="*/ 1 h 87"/>
                  <a:gd name="T48" fmla="*/ 1 w 513"/>
                  <a:gd name="T49" fmla="*/ 1 h 87"/>
                  <a:gd name="T50" fmla="*/ 1 w 513"/>
                  <a:gd name="T51" fmla="*/ 1 h 87"/>
                  <a:gd name="T52" fmla="*/ 1 w 513"/>
                  <a:gd name="T53" fmla="*/ 1 h 87"/>
                  <a:gd name="T54" fmla="*/ 1 w 513"/>
                  <a:gd name="T55" fmla="*/ 1 h 87"/>
                  <a:gd name="T56" fmla="*/ 1 w 513"/>
                  <a:gd name="T57" fmla="*/ 1 h 87"/>
                  <a:gd name="T58" fmla="*/ 1 w 513"/>
                  <a:gd name="T59" fmla="*/ 1 h 87"/>
                  <a:gd name="T60" fmla="*/ 1 w 513"/>
                  <a:gd name="T61" fmla="*/ 1 h 87"/>
                  <a:gd name="T62" fmla="*/ 1 w 513"/>
                  <a:gd name="T63" fmla="*/ 1 h 87"/>
                  <a:gd name="T64" fmla="*/ 1 w 513"/>
                  <a:gd name="T65" fmla="*/ 1 h 87"/>
                  <a:gd name="T66" fmla="*/ 1 w 513"/>
                  <a:gd name="T67" fmla="*/ 1 h 87"/>
                  <a:gd name="T68" fmla="*/ 1 w 513"/>
                  <a:gd name="T69" fmla="*/ 1 h 87"/>
                  <a:gd name="T70" fmla="*/ 1 w 513"/>
                  <a:gd name="T71" fmla="*/ 1 h 87"/>
                  <a:gd name="T72" fmla="*/ 1 w 513"/>
                  <a:gd name="T73" fmla="*/ 1 h 87"/>
                  <a:gd name="T74" fmla="*/ 1 w 513"/>
                  <a:gd name="T75" fmla="*/ 1 h 87"/>
                  <a:gd name="T76" fmla="*/ 1 w 513"/>
                  <a:gd name="T77" fmla="*/ 1 h 87"/>
                  <a:gd name="T78" fmla="*/ 1 w 513"/>
                  <a:gd name="T79" fmla="*/ 1 h 87"/>
                  <a:gd name="T80" fmla="*/ 1 w 513"/>
                  <a:gd name="T81" fmla="*/ 1 h 87"/>
                  <a:gd name="T82" fmla="*/ 1 w 513"/>
                  <a:gd name="T83" fmla="*/ 1 h 87"/>
                  <a:gd name="T84" fmla="*/ 1 w 513"/>
                  <a:gd name="T85" fmla="*/ 1 h 87"/>
                  <a:gd name="T86" fmla="*/ 1 w 513"/>
                  <a:gd name="T87" fmla="*/ 1 h 87"/>
                  <a:gd name="T88" fmla="*/ 1 w 513"/>
                  <a:gd name="T89" fmla="*/ 1 h 87"/>
                  <a:gd name="T90" fmla="*/ 1 w 513"/>
                  <a:gd name="T91" fmla="*/ 1 h 87"/>
                  <a:gd name="T92" fmla="*/ 1 w 513"/>
                  <a:gd name="T93" fmla="*/ 1 h 87"/>
                  <a:gd name="T94" fmla="*/ 0 w 513"/>
                  <a:gd name="T95" fmla="*/ 1 h 87"/>
                  <a:gd name="T96" fmla="*/ 1 w 513"/>
                  <a:gd name="T97" fmla="*/ 1 h 8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513"/>
                  <a:gd name="T148" fmla="*/ 0 h 87"/>
                  <a:gd name="T149" fmla="*/ 513 w 513"/>
                  <a:gd name="T150" fmla="*/ 87 h 8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513" h="87">
                    <a:moveTo>
                      <a:pt x="10" y="32"/>
                    </a:moveTo>
                    <a:lnTo>
                      <a:pt x="16" y="28"/>
                    </a:lnTo>
                    <a:lnTo>
                      <a:pt x="19" y="26"/>
                    </a:lnTo>
                    <a:lnTo>
                      <a:pt x="25" y="24"/>
                    </a:lnTo>
                    <a:lnTo>
                      <a:pt x="31" y="23"/>
                    </a:lnTo>
                    <a:lnTo>
                      <a:pt x="35" y="21"/>
                    </a:lnTo>
                    <a:lnTo>
                      <a:pt x="40" y="19"/>
                    </a:lnTo>
                    <a:lnTo>
                      <a:pt x="44" y="17"/>
                    </a:lnTo>
                    <a:lnTo>
                      <a:pt x="50" y="17"/>
                    </a:lnTo>
                    <a:lnTo>
                      <a:pt x="55" y="15"/>
                    </a:lnTo>
                    <a:lnTo>
                      <a:pt x="61" y="13"/>
                    </a:lnTo>
                    <a:lnTo>
                      <a:pt x="65" y="13"/>
                    </a:lnTo>
                    <a:lnTo>
                      <a:pt x="71" y="13"/>
                    </a:lnTo>
                    <a:lnTo>
                      <a:pt x="76" y="11"/>
                    </a:lnTo>
                    <a:lnTo>
                      <a:pt x="82" y="11"/>
                    </a:lnTo>
                    <a:lnTo>
                      <a:pt x="86" y="11"/>
                    </a:lnTo>
                    <a:lnTo>
                      <a:pt x="92" y="11"/>
                    </a:lnTo>
                    <a:lnTo>
                      <a:pt x="95" y="11"/>
                    </a:lnTo>
                    <a:lnTo>
                      <a:pt x="101" y="11"/>
                    </a:lnTo>
                    <a:lnTo>
                      <a:pt x="105" y="11"/>
                    </a:lnTo>
                    <a:lnTo>
                      <a:pt x="111" y="11"/>
                    </a:lnTo>
                    <a:lnTo>
                      <a:pt x="114" y="11"/>
                    </a:lnTo>
                    <a:lnTo>
                      <a:pt x="120" y="13"/>
                    </a:lnTo>
                    <a:lnTo>
                      <a:pt x="126" y="13"/>
                    </a:lnTo>
                    <a:lnTo>
                      <a:pt x="131" y="13"/>
                    </a:lnTo>
                    <a:lnTo>
                      <a:pt x="135" y="13"/>
                    </a:lnTo>
                    <a:lnTo>
                      <a:pt x="139" y="15"/>
                    </a:lnTo>
                    <a:lnTo>
                      <a:pt x="145" y="15"/>
                    </a:lnTo>
                    <a:lnTo>
                      <a:pt x="150" y="17"/>
                    </a:lnTo>
                    <a:lnTo>
                      <a:pt x="156" y="17"/>
                    </a:lnTo>
                    <a:lnTo>
                      <a:pt x="160" y="19"/>
                    </a:lnTo>
                    <a:lnTo>
                      <a:pt x="166" y="21"/>
                    </a:lnTo>
                    <a:lnTo>
                      <a:pt x="171" y="21"/>
                    </a:lnTo>
                    <a:lnTo>
                      <a:pt x="175" y="21"/>
                    </a:lnTo>
                    <a:lnTo>
                      <a:pt x="181" y="23"/>
                    </a:lnTo>
                    <a:lnTo>
                      <a:pt x="185" y="23"/>
                    </a:lnTo>
                    <a:lnTo>
                      <a:pt x="188" y="24"/>
                    </a:lnTo>
                    <a:lnTo>
                      <a:pt x="194" y="26"/>
                    </a:lnTo>
                    <a:lnTo>
                      <a:pt x="200" y="26"/>
                    </a:lnTo>
                    <a:lnTo>
                      <a:pt x="204" y="28"/>
                    </a:lnTo>
                    <a:lnTo>
                      <a:pt x="209" y="28"/>
                    </a:lnTo>
                    <a:lnTo>
                      <a:pt x="215" y="28"/>
                    </a:lnTo>
                    <a:lnTo>
                      <a:pt x="221" y="30"/>
                    </a:lnTo>
                    <a:lnTo>
                      <a:pt x="225" y="32"/>
                    </a:lnTo>
                    <a:lnTo>
                      <a:pt x="230" y="32"/>
                    </a:lnTo>
                    <a:lnTo>
                      <a:pt x="236" y="32"/>
                    </a:lnTo>
                    <a:lnTo>
                      <a:pt x="242" y="32"/>
                    </a:lnTo>
                    <a:lnTo>
                      <a:pt x="245" y="34"/>
                    </a:lnTo>
                    <a:lnTo>
                      <a:pt x="251" y="34"/>
                    </a:lnTo>
                    <a:lnTo>
                      <a:pt x="255" y="34"/>
                    </a:lnTo>
                    <a:lnTo>
                      <a:pt x="261" y="34"/>
                    </a:lnTo>
                    <a:lnTo>
                      <a:pt x="266" y="34"/>
                    </a:lnTo>
                    <a:lnTo>
                      <a:pt x="272" y="34"/>
                    </a:lnTo>
                    <a:lnTo>
                      <a:pt x="278" y="34"/>
                    </a:lnTo>
                    <a:lnTo>
                      <a:pt x="282" y="34"/>
                    </a:lnTo>
                    <a:lnTo>
                      <a:pt x="287" y="34"/>
                    </a:lnTo>
                    <a:lnTo>
                      <a:pt x="293" y="34"/>
                    </a:lnTo>
                    <a:lnTo>
                      <a:pt x="299" y="32"/>
                    </a:lnTo>
                    <a:lnTo>
                      <a:pt x="302" y="32"/>
                    </a:lnTo>
                    <a:lnTo>
                      <a:pt x="308" y="32"/>
                    </a:lnTo>
                    <a:lnTo>
                      <a:pt x="314" y="32"/>
                    </a:lnTo>
                    <a:lnTo>
                      <a:pt x="320" y="28"/>
                    </a:lnTo>
                    <a:lnTo>
                      <a:pt x="325" y="28"/>
                    </a:lnTo>
                    <a:lnTo>
                      <a:pt x="331" y="26"/>
                    </a:lnTo>
                    <a:lnTo>
                      <a:pt x="337" y="24"/>
                    </a:lnTo>
                    <a:lnTo>
                      <a:pt x="342" y="23"/>
                    </a:lnTo>
                    <a:lnTo>
                      <a:pt x="348" y="21"/>
                    </a:lnTo>
                    <a:lnTo>
                      <a:pt x="354" y="19"/>
                    </a:lnTo>
                    <a:lnTo>
                      <a:pt x="360" y="17"/>
                    </a:lnTo>
                    <a:lnTo>
                      <a:pt x="365" y="15"/>
                    </a:lnTo>
                    <a:lnTo>
                      <a:pt x="373" y="13"/>
                    </a:lnTo>
                    <a:lnTo>
                      <a:pt x="377" y="11"/>
                    </a:lnTo>
                    <a:lnTo>
                      <a:pt x="384" y="9"/>
                    </a:lnTo>
                    <a:lnTo>
                      <a:pt x="390" y="7"/>
                    </a:lnTo>
                    <a:lnTo>
                      <a:pt x="394" y="7"/>
                    </a:lnTo>
                    <a:lnTo>
                      <a:pt x="401" y="4"/>
                    </a:lnTo>
                    <a:lnTo>
                      <a:pt x="405" y="4"/>
                    </a:lnTo>
                    <a:lnTo>
                      <a:pt x="411" y="2"/>
                    </a:lnTo>
                    <a:lnTo>
                      <a:pt x="417" y="2"/>
                    </a:lnTo>
                    <a:lnTo>
                      <a:pt x="422" y="2"/>
                    </a:lnTo>
                    <a:lnTo>
                      <a:pt x="430" y="2"/>
                    </a:lnTo>
                    <a:lnTo>
                      <a:pt x="434" y="0"/>
                    </a:lnTo>
                    <a:lnTo>
                      <a:pt x="439" y="0"/>
                    </a:lnTo>
                    <a:lnTo>
                      <a:pt x="445" y="0"/>
                    </a:lnTo>
                    <a:lnTo>
                      <a:pt x="451" y="2"/>
                    </a:lnTo>
                    <a:lnTo>
                      <a:pt x="455" y="2"/>
                    </a:lnTo>
                    <a:lnTo>
                      <a:pt x="460" y="2"/>
                    </a:lnTo>
                    <a:lnTo>
                      <a:pt x="466" y="4"/>
                    </a:lnTo>
                    <a:lnTo>
                      <a:pt x="472" y="4"/>
                    </a:lnTo>
                    <a:lnTo>
                      <a:pt x="475" y="5"/>
                    </a:lnTo>
                    <a:lnTo>
                      <a:pt x="481" y="7"/>
                    </a:lnTo>
                    <a:lnTo>
                      <a:pt x="487" y="9"/>
                    </a:lnTo>
                    <a:lnTo>
                      <a:pt x="491" y="13"/>
                    </a:lnTo>
                    <a:lnTo>
                      <a:pt x="496" y="17"/>
                    </a:lnTo>
                    <a:lnTo>
                      <a:pt x="500" y="19"/>
                    </a:lnTo>
                    <a:lnTo>
                      <a:pt x="508" y="23"/>
                    </a:lnTo>
                    <a:lnTo>
                      <a:pt x="512" y="28"/>
                    </a:lnTo>
                    <a:lnTo>
                      <a:pt x="513" y="32"/>
                    </a:lnTo>
                    <a:lnTo>
                      <a:pt x="512" y="36"/>
                    </a:lnTo>
                    <a:lnTo>
                      <a:pt x="508" y="38"/>
                    </a:lnTo>
                    <a:lnTo>
                      <a:pt x="504" y="38"/>
                    </a:lnTo>
                    <a:lnTo>
                      <a:pt x="496" y="28"/>
                    </a:lnTo>
                    <a:lnTo>
                      <a:pt x="487" y="24"/>
                    </a:lnTo>
                    <a:lnTo>
                      <a:pt x="477" y="23"/>
                    </a:lnTo>
                    <a:lnTo>
                      <a:pt x="470" y="23"/>
                    </a:lnTo>
                    <a:lnTo>
                      <a:pt x="458" y="24"/>
                    </a:lnTo>
                    <a:lnTo>
                      <a:pt x="451" y="26"/>
                    </a:lnTo>
                    <a:lnTo>
                      <a:pt x="443" y="30"/>
                    </a:lnTo>
                    <a:lnTo>
                      <a:pt x="434" y="36"/>
                    </a:lnTo>
                    <a:lnTo>
                      <a:pt x="428" y="38"/>
                    </a:lnTo>
                    <a:lnTo>
                      <a:pt x="424" y="40"/>
                    </a:lnTo>
                    <a:lnTo>
                      <a:pt x="418" y="42"/>
                    </a:lnTo>
                    <a:lnTo>
                      <a:pt x="413" y="45"/>
                    </a:lnTo>
                    <a:lnTo>
                      <a:pt x="405" y="51"/>
                    </a:lnTo>
                    <a:lnTo>
                      <a:pt x="396" y="57"/>
                    </a:lnTo>
                    <a:lnTo>
                      <a:pt x="390" y="61"/>
                    </a:lnTo>
                    <a:lnTo>
                      <a:pt x="384" y="62"/>
                    </a:lnTo>
                    <a:lnTo>
                      <a:pt x="380" y="66"/>
                    </a:lnTo>
                    <a:lnTo>
                      <a:pt x="377" y="70"/>
                    </a:lnTo>
                    <a:lnTo>
                      <a:pt x="371" y="70"/>
                    </a:lnTo>
                    <a:lnTo>
                      <a:pt x="367" y="74"/>
                    </a:lnTo>
                    <a:lnTo>
                      <a:pt x="361" y="76"/>
                    </a:lnTo>
                    <a:lnTo>
                      <a:pt x="356" y="80"/>
                    </a:lnTo>
                    <a:lnTo>
                      <a:pt x="350" y="80"/>
                    </a:lnTo>
                    <a:lnTo>
                      <a:pt x="344" y="81"/>
                    </a:lnTo>
                    <a:lnTo>
                      <a:pt x="339" y="81"/>
                    </a:lnTo>
                    <a:lnTo>
                      <a:pt x="333" y="83"/>
                    </a:lnTo>
                    <a:lnTo>
                      <a:pt x="327" y="83"/>
                    </a:lnTo>
                    <a:lnTo>
                      <a:pt x="321" y="85"/>
                    </a:lnTo>
                    <a:lnTo>
                      <a:pt x="316" y="85"/>
                    </a:lnTo>
                    <a:lnTo>
                      <a:pt x="312" y="87"/>
                    </a:lnTo>
                    <a:lnTo>
                      <a:pt x="306" y="85"/>
                    </a:lnTo>
                    <a:lnTo>
                      <a:pt x="301" y="85"/>
                    </a:lnTo>
                    <a:lnTo>
                      <a:pt x="295" y="85"/>
                    </a:lnTo>
                    <a:lnTo>
                      <a:pt x="291" y="85"/>
                    </a:lnTo>
                    <a:lnTo>
                      <a:pt x="285" y="85"/>
                    </a:lnTo>
                    <a:lnTo>
                      <a:pt x="280" y="85"/>
                    </a:lnTo>
                    <a:lnTo>
                      <a:pt x="274" y="83"/>
                    </a:lnTo>
                    <a:lnTo>
                      <a:pt x="270" y="83"/>
                    </a:lnTo>
                    <a:lnTo>
                      <a:pt x="263" y="81"/>
                    </a:lnTo>
                    <a:lnTo>
                      <a:pt x="259" y="81"/>
                    </a:lnTo>
                    <a:lnTo>
                      <a:pt x="253" y="80"/>
                    </a:lnTo>
                    <a:lnTo>
                      <a:pt x="247" y="80"/>
                    </a:lnTo>
                    <a:lnTo>
                      <a:pt x="242" y="78"/>
                    </a:lnTo>
                    <a:lnTo>
                      <a:pt x="238" y="76"/>
                    </a:lnTo>
                    <a:lnTo>
                      <a:pt x="232" y="76"/>
                    </a:lnTo>
                    <a:lnTo>
                      <a:pt x="226" y="74"/>
                    </a:lnTo>
                    <a:lnTo>
                      <a:pt x="221" y="74"/>
                    </a:lnTo>
                    <a:lnTo>
                      <a:pt x="217" y="70"/>
                    </a:lnTo>
                    <a:lnTo>
                      <a:pt x="211" y="70"/>
                    </a:lnTo>
                    <a:lnTo>
                      <a:pt x="207" y="68"/>
                    </a:lnTo>
                    <a:lnTo>
                      <a:pt x="202" y="66"/>
                    </a:lnTo>
                    <a:lnTo>
                      <a:pt x="196" y="66"/>
                    </a:lnTo>
                    <a:lnTo>
                      <a:pt x="192" y="62"/>
                    </a:lnTo>
                    <a:lnTo>
                      <a:pt x="188" y="62"/>
                    </a:lnTo>
                    <a:lnTo>
                      <a:pt x="183" y="61"/>
                    </a:lnTo>
                    <a:lnTo>
                      <a:pt x="177" y="59"/>
                    </a:lnTo>
                    <a:lnTo>
                      <a:pt x="171" y="57"/>
                    </a:lnTo>
                    <a:lnTo>
                      <a:pt x="168" y="55"/>
                    </a:lnTo>
                    <a:lnTo>
                      <a:pt x="162" y="53"/>
                    </a:lnTo>
                    <a:lnTo>
                      <a:pt x="156" y="53"/>
                    </a:lnTo>
                    <a:lnTo>
                      <a:pt x="150" y="51"/>
                    </a:lnTo>
                    <a:lnTo>
                      <a:pt x="147" y="49"/>
                    </a:lnTo>
                    <a:lnTo>
                      <a:pt x="143" y="49"/>
                    </a:lnTo>
                    <a:lnTo>
                      <a:pt x="137" y="47"/>
                    </a:lnTo>
                    <a:lnTo>
                      <a:pt x="131" y="45"/>
                    </a:lnTo>
                    <a:lnTo>
                      <a:pt x="126" y="45"/>
                    </a:lnTo>
                    <a:lnTo>
                      <a:pt x="122" y="45"/>
                    </a:lnTo>
                    <a:lnTo>
                      <a:pt x="116" y="45"/>
                    </a:lnTo>
                    <a:lnTo>
                      <a:pt x="111" y="45"/>
                    </a:lnTo>
                    <a:lnTo>
                      <a:pt x="107" y="45"/>
                    </a:lnTo>
                    <a:lnTo>
                      <a:pt x="103" y="43"/>
                    </a:lnTo>
                    <a:lnTo>
                      <a:pt x="97" y="43"/>
                    </a:lnTo>
                    <a:lnTo>
                      <a:pt x="92" y="43"/>
                    </a:lnTo>
                    <a:lnTo>
                      <a:pt x="86" y="43"/>
                    </a:lnTo>
                    <a:lnTo>
                      <a:pt x="82" y="43"/>
                    </a:lnTo>
                    <a:lnTo>
                      <a:pt x="76" y="45"/>
                    </a:lnTo>
                    <a:lnTo>
                      <a:pt x="71" y="45"/>
                    </a:lnTo>
                    <a:lnTo>
                      <a:pt x="67" y="47"/>
                    </a:lnTo>
                    <a:lnTo>
                      <a:pt x="61" y="47"/>
                    </a:lnTo>
                    <a:lnTo>
                      <a:pt x="57" y="49"/>
                    </a:lnTo>
                    <a:lnTo>
                      <a:pt x="52" y="49"/>
                    </a:lnTo>
                    <a:lnTo>
                      <a:pt x="48" y="53"/>
                    </a:lnTo>
                    <a:lnTo>
                      <a:pt x="42" y="53"/>
                    </a:lnTo>
                    <a:lnTo>
                      <a:pt x="36" y="57"/>
                    </a:lnTo>
                    <a:lnTo>
                      <a:pt x="31" y="59"/>
                    </a:lnTo>
                    <a:lnTo>
                      <a:pt x="27" y="62"/>
                    </a:lnTo>
                    <a:lnTo>
                      <a:pt x="19" y="64"/>
                    </a:lnTo>
                    <a:lnTo>
                      <a:pt x="12" y="62"/>
                    </a:lnTo>
                    <a:lnTo>
                      <a:pt x="8" y="61"/>
                    </a:lnTo>
                    <a:lnTo>
                      <a:pt x="4" y="55"/>
                    </a:lnTo>
                    <a:lnTo>
                      <a:pt x="0" y="49"/>
                    </a:lnTo>
                    <a:lnTo>
                      <a:pt x="2" y="43"/>
                    </a:lnTo>
                    <a:lnTo>
                      <a:pt x="4" y="38"/>
                    </a:lnTo>
                    <a:lnTo>
                      <a:pt x="10" y="32"/>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57" name="Freeform 19">
                <a:extLst>
                  <a:ext uri="{FF2B5EF4-FFF2-40B4-BE49-F238E27FC236}">
                    <a16:creationId xmlns:a16="http://schemas.microsoft.com/office/drawing/2014/main" id="{F7B055AD-708D-E764-B306-8D1DC1F25190}"/>
                  </a:ext>
                </a:extLst>
              </p:cNvPr>
              <p:cNvSpPr>
                <a:spLocks/>
              </p:cNvSpPr>
              <p:nvPr/>
            </p:nvSpPr>
            <p:spPr bwMode="auto">
              <a:xfrm>
                <a:off x="3257" y="1682"/>
                <a:ext cx="747" cy="76"/>
              </a:xfrm>
              <a:custGeom>
                <a:avLst/>
                <a:gdLst>
                  <a:gd name="T0" fmla="*/ 1 w 1494"/>
                  <a:gd name="T1" fmla="*/ 1 h 152"/>
                  <a:gd name="T2" fmla="*/ 1 w 1494"/>
                  <a:gd name="T3" fmla="*/ 1 h 152"/>
                  <a:gd name="T4" fmla="*/ 1 w 1494"/>
                  <a:gd name="T5" fmla="*/ 1 h 152"/>
                  <a:gd name="T6" fmla="*/ 1 w 1494"/>
                  <a:gd name="T7" fmla="*/ 1 h 152"/>
                  <a:gd name="T8" fmla="*/ 1 w 1494"/>
                  <a:gd name="T9" fmla="*/ 1 h 152"/>
                  <a:gd name="T10" fmla="*/ 1 w 1494"/>
                  <a:gd name="T11" fmla="*/ 1 h 152"/>
                  <a:gd name="T12" fmla="*/ 1 w 1494"/>
                  <a:gd name="T13" fmla="*/ 1 h 152"/>
                  <a:gd name="T14" fmla="*/ 1 w 1494"/>
                  <a:gd name="T15" fmla="*/ 1 h 152"/>
                  <a:gd name="T16" fmla="*/ 1 w 1494"/>
                  <a:gd name="T17" fmla="*/ 1 h 152"/>
                  <a:gd name="T18" fmla="*/ 1 w 1494"/>
                  <a:gd name="T19" fmla="*/ 1 h 152"/>
                  <a:gd name="T20" fmla="*/ 2 w 1494"/>
                  <a:gd name="T21" fmla="*/ 1 h 152"/>
                  <a:gd name="T22" fmla="*/ 2 w 1494"/>
                  <a:gd name="T23" fmla="*/ 1 h 152"/>
                  <a:gd name="T24" fmla="*/ 2 w 1494"/>
                  <a:gd name="T25" fmla="*/ 1 h 152"/>
                  <a:gd name="T26" fmla="*/ 2 w 1494"/>
                  <a:gd name="T27" fmla="*/ 1 h 152"/>
                  <a:gd name="T28" fmla="*/ 2 w 1494"/>
                  <a:gd name="T29" fmla="*/ 1 h 152"/>
                  <a:gd name="T30" fmla="*/ 2 w 1494"/>
                  <a:gd name="T31" fmla="*/ 1 h 152"/>
                  <a:gd name="T32" fmla="*/ 2 w 1494"/>
                  <a:gd name="T33" fmla="*/ 1 h 152"/>
                  <a:gd name="T34" fmla="*/ 2 w 1494"/>
                  <a:gd name="T35" fmla="*/ 1 h 152"/>
                  <a:gd name="T36" fmla="*/ 2 w 1494"/>
                  <a:gd name="T37" fmla="*/ 1 h 152"/>
                  <a:gd name="T38" fmla="*/ 3 w 1494"/>
                  <a:gd name="T39" fmla="*/ 1 h 152"/>
                  <a:gd name="T40" fmla="*/ 3 w 1494"/>
                  <a:gd name="T41" fmla="*/ 1 h 152"/>
                  <a:gd name="T42" fmla="*/ 3 w 1494"/>
                  <a:gd name="T43" fmla="*/ 1 h 152"/>
                  <a:gd name="T44" fmla="*/ 3 w 1494"/>
                  <a:gd name="T45" fmla="*/ 1 h 152"/>
                  <a:gd name="T46" fmla="*/ 3 w 1494"/>
                  <a:gd name="T47" fmla="*/ 1 h 152"/>
                  <a:gd name="T48" fmla="*/ 3 w 1494"/>
                  <a:gd name="T49" fmla="*/ 1 h 152"/>
                  <a:gd name="T50" fmla="*/ 3 w 1494"/>
                  <a:gd name="T51" fmla="*/ 1 h 152"/>
                  <a:gd name="T52" fmla="*/ 3 w 1494"/>
                  <a:gd name="T53" fmla="*/ 1 h 152"/>
                  <a:gd name="T54" fmla="*/ 3 w 1494"/>
                  <a:gd name="T55" fmla="*/ 1 h 152"/>
                  <a:gd name="T56" fmla="*/ 3 w 1494"/>
                  <a:gd name="T57" fmla="*/ 1 h 152"/>
                  <a:gd name="T58" fmla="*/ 3 w 1494"/>
                  <a:gd name="T59" fmla="*/ 1 h 152"/>
                  <a:gd name="T60" fmla="*/ 3 w 1494"/>
                  <a:gd name="T61" fmla="*/ 1 h 152"/>
                  <a:gd name="T62" fmla="*/ 3 w 1494"/>
                  <a:gd name="T63" fmla="*/ 1 h 152"/>
                  <a:gd name="T64" fmla="*/ 3 w 1494"/>
                  <a:gd name="T65" fmla="*/ 1 h 152"/>
                  <a:gd name="T66" fmla="*/ 3 w 1494"/>
                  <a:gd name="T67" fmla="*/ 1 h 152"/>
                  <a:gd name="T68" fmla="*/ 3 w 1494"/>
                  <a:gd name="T69" fmla="*/ 1 h 152"/>
                  <a:gd name="T70" fmla="*/ 3 w 1494"/>
                  <a:gd name="T71" fmla="*/ 1 h 152"/>
                  <a:gd name="T72" fmla="*/ 3 w 1494"/>
                  <a:gd name="T73" fmla="*/ 1 h 152"/>
                  <a:gd name="T74" fmla="*/ 3 w 1494"/>
                  <a:gd name="T75" fmla="*/ 1 h 152"/>
                  <a:gd name="T76" fmla="*/ 3 w 1494"/>
                  <a:gd name="T77" fmla="*/ 1 h 152"/>
                  <a:gd name="T78" fmla="*/ 3 w 1494"/>
                  <a:gd name="T79" fmla="*/ 1 h 152"/>
                  <a:gd name="T80" fmla="*/ 2 w 1494"/>
                  <a:gd name="T81" fmla="*/ 1 h 152"/>
                  <a:gd name="T82" fmla="*/ 2 w 1494"/>
                  <a:gd name="T83" fmla="*/ 1 h 152"/>
                  <a:gd name="T84" fmla="*/ 2 w 1494"/>
                  <a:gd name="T85" fmla="*/ 1 h 152"/>
                  <a:gd name="T86" fmla="*/ 2 w 1494"/>
                  <a:gd name="T87" fmla="*/ 1 h 152"/>
                  <a:gd name="T88" fmla="*/ 2 w 1494"/>
                  <a:gd name="T89" fmla="*/ 1 h 152"/>
                  <a:gd name="T90" fmla="*/ 2 w 1494"/>
                  <a:gd name="T91" fmla="*/ 1 h 152"/>
                  <a:gd name="T92" fmla="*/ 2 w 1494"/>
                  <a:gd name="T93" fmla="*/ 1 h 152"/>
                  <a:gd name="T94" fmla="*/ 2 w 1494"/>
                  <a:gd name="T95" fmla="*/ 1 h 152"/>
                  <a:gd name="T96" fmla="*/ 2 w 1494"/>
                  <a:gd name="T97" fmla="*/ 1 h 152"/>
                  <a:gd name="T98" fmla="*/ 2 w 1494"/>
                  <a:gd name="T99" fmla="*/ 1 h 152"/>
                  <a:gd name="T100" fmla="*/ 2 w 1494"/>
                  <a:gd name="T101" fmla="*/ 1 h 152"/>
                  <a:gd name="T102" fmla="*/ 1 w 1494"/>
                  <a:gd name="T103" fmla="*/ 1 h 152"/>
                  <a:gd name="T104" fmla="*/ 1 w 1494"/>
                  <a:gd name="T105" fmla="*/ 1 h 152"/>
                  <a:gd name="T106" fmla="*/ 1 w 1494"/>
                  <a:gd name="T107" fmla="*/ 1 h 152"/>
                  <a:gd name="T108" fmla="*/ 1 w 1494"/>
                  <a:gd name="T109" fmla="*/ 1 h 152"/>
                  <a:gd name="T110" fmla="*/ 1 w 1494"/>
                  <a:gd name="T111" fmla="*/ 1 h 152"/>
                  <a:gd name="T112" fmla="*/ 1 w 1494"/>
                  <a:gd name="T113" fmla="*/ 1 h 152"/>
                  <a:gd name="T114" fmla="*/ 1 w 1494"/>
                  <a:gd name="T115" fmla="*/ 1 h 15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494"/>
                  <a:gd name="T175" fmla="*/ 0 h 152"/>
                  <a:gd name="T176" fmla="*/ 1494 w 1494"/>
                  <a:gd name="T177" fmla="*/ 152 h 15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494" h="152">
                    <a:moveTo>
                      <a:pt x="31" y="65"/>
                    </a:moveTo>
                    <a:lnTo>
                      <a:pt x="37" y="68"/>
                    </a:lnTo>
                    <a:lnTo>
                      <a:pt x="44" y="74"/>
                    </a:lnTo>
                    <a:lnTo>
                      <a:pt x="48" y="80"/>
                    </a:lnTo>
                    <a:lnTo>
                      <a:pt x="54" y="84"/>
                    </a:lnTo>
                    <a:lnTo>
                      <a:pt x="59" y="87"/>
                    </a:lnTo>
                    <a:lnTo>
                      <a:pt x="65" y="91"/>
                    </a:lnTo>
                    <a:lnTo>
                      <a:pt x="73" y="93"/>
                    </a:lnTo>
                    <a:lnTo>
                      <a:pt x="77" y="97"/>
                    </a:lnTo>
                    <a:lnTo>
                      <a:pt x="82" y="99"/>
                    </a:lnTo>
                    <a:lnTo>
                      <a:pt x="88" y="101"/>
                    </a:lnTo>
                    <a:lnTo>
                      <a:pt x="94" y="104"/>
                    </a:lnTo>
                    <a:lnTo>
                      <a:pt x="101" y="106"/>
                    </a:lnTo>
                    <a:lnTo>
                      <a:pt x="105" y="106"/>
                    </a:lnTo>
                    <a:lnTo>
                      <a:pt x="113" y="108"/>
                    </a:lnTo>
                    <a:lnTo>
                      <a:pt x="116" y="108"/>
                    </a:lnTo>
                    <a:lnTo>
                      <a:pt x="124" y="112"/>
                    </a:lnTo>
                    <a:lnTo>
                      <a:pt x="130" y="112"/>
                    </a:lnTo>
                    <a:lnTo>
                      <a:pt x="134" y="112"/>
                    </a:lnTo>
                    <a:lnTo>
                      <a:pt x="139" y="112"/>
                    </a:lnTo>
                    <a:lnTo>
                      <a:pt x="147" y="112"/>
                    </a:lnTo>
                    <a:lnTo>
                      <a:pt x="151" y="112"/>
                    </a:lnTo>
                    <a:lnTo>
                      <a:pt x="156" y="112"/>
                    </a:lnTo>
                    <a:lnTo>
                      <a:pt x="162" y="110"/>
                    </a:lnTo>
                    <a:lnTo>
                      <a:pt x="168" y="110"/>
                    </a:lnTo>
                    <a:lnTo>
                      <a:pt x="173" y="108"/>
                    </a:lnTo>
                    <a:lnTo>
                      <a:pt x="179" y="108"/>
                    </a:lnTo>
                    <a:lnTo>
                      <a:pt x="183" y="106"/>
                    </a:lnTo>
                    <a:lnTo>
                      <a:pt x="191" y="106"/>
                    </a:lnTo>
                    <a:lnTo>
                      <a:pt x="194" y="104"/>
                    </a:lnTo>
                    <a:lnTo>
                      <a:pt x="202" y="103"/>
                    </a:lnTo>
                    <a:lnTo>
                      <a:pt x="208" y="101"/>
                    </a:lnTo>
                    <a:lnTo>
                      <a:pt x="211" y="101"/>
                    </a:lnTo>
                    <a:lnTo>
                      <a:pt x="217" y="97"/>
                    </a:lnTo>
                    <a:lnTo>
                      <a:pt x="223" y="95"/>
                    </a:lnTo>
                    <a:lnTo>
                      <a:pt x="229" y="91"/>
                    </a:lnTo>
                    <a:lnTo>
                      <a:pt x="232" y="89"/>
                    </a:lnTo>
                    <a:lnTo>
                      <a:pt x="238" y="87"/>
                    </a:lnTo>
                    <a:lnTo>
                      <a:pt x="244" y="84"/>
                    </a:lnTo>
                    <a:lnTo>
                      <a:pt x="249" y="82"/>
                    </a:lnTo>
                    <a:lnTo>
                      <a:pt x="257" y="80"/>
                    </a:lnTo>
                    <a:lnTo>
                      <a:pt x="261" y="76"/>
                    </a:lnTo>
                    <a:lnTo>
                      <a:pt x="267" y="74"/>
                    </a:lnTo>
                    <a:lnTo>
                      <a:pt x="272" y="70"/>
                    </a:lnTo>
                    <a:lnTo>
                      <a:pt x="278" y="66"/>
                    </a:lnTo>
                    <a:lnTo>
                      <a:pt x="282" y="63"/>
                    </a:lnTo>
                    <a:lnTo>
                      <a:pt x="289" y="61"/>
                    </a:lnTo>
                    <a:lnTo>
                      <a:pt x="293" y="59"/>
                    </a:lnTo>
                    <a:lnTo>
                      <a:pt x="299" y="55"/>
                    </a:lnTo>
                    <a:lnTo>
                      <a:pt x="305" y="53"/>
                    </a:lnTo>
                    <a:lnTo>
                      <a:pt x="310" y="49"/>
                    </a:lnTo>
                    <a:lnTo>
                      <a:pt x="314" y="47"/>
                    </a:lnTo>
                    <a:lnTo>
                      <a:pt x="322" y="44"/>
                    </a:lnTo>
                    <a:lnTo>
                      <a:pt x="325" y="40"/>
                    </a:lnTo>
                    <a:lnTo>
                      <a:pt x="333" y="38"/>
                    </a:lnTo>
                    <a:lnTo>
                      <a:pt x="339" y="34"/>
                    </a:lnTo>
                    <a:lnTo>
                      <a:pt x="344" y="32"/>
                    </a:lnTo>
                    <a:lnTo>
                      <a:pt x="350" y="30"/>
                    </a:lnTo>
                    <a:lnTo>
                      <a:pt x="356" y="27"/>
                    </a:lnTo>
                    <a:lnTo>
                      <a:pt x="360" y="25"/>
                    </a:lnTo>
                    <a:lnTo>
                      <a:pt x="367" y="23"/>
                    </a:lnTo>
                    <a:lnTo>
                      <a:pt x="371" y="19"/>
                    </a:lnTo>
                    <a:lnTo>
                      <a:pt x="379" y="15"/>
                    </a:lnTo>
                    <a:lnTo>
                      <a:pt x="384" y="13"/>
                    </a:lnTo>
                    <a:lnTo>
                      <a:pt x="390" y="13"/>
                    </a:lnTo>
                    <a:lnTo>
                      <a:pt x="396" y="9"/>
                    </a:lnTo>
                    <a:lnTo>
                      <a:pt x="400" y="8"/>
                    </a:lnTo>
                    <a:lnTo>
                      <a:pt x="405" y="6"/>
                    </a:lnTo>
                    <a:lnTo>
                      <a:pt x="411" y="6"/>
                    </a:lnTo>
                    <a:lnTo>
                      <a:pt x="417" y="2"/>
                    </a:lnTo>
                    <a:lnTo>
                      <a:pt x="420" y="2"/>
                    </a:lnTo>
                    <a:lnTo>
                      <a:pt x="426" y="2"/>
                    </a:lnTo>
                    <a:lnTo>
                      <a:pt x="432" y="2"/>
                    </a:lnTo>
                    <a:lnTo>
                      <a:pt x="438" y="2"/>
                    </a:lnTo>
                    <a:lnTo>
                      <a:pt x="441" y="0"/>
                    </a:lnTo>
                    <a:lnTo>
                      <a:pt x="445" y="0"/>
                    </a:lnTo>
                    <a:lnTo>
                      <a:pt x="451" y="2"/>
                    </a:lnTo>
                    <a:lnTo>
                      <a:pt x="455" y="2"/>
                    </a:lnTo>
                    <a:lnTo>
                      <a:pt x="460" y="2"/>
                    </a:lnTo>
                    <a:lnTo>
                      <a:pt x="466" y="2"/>
                    </a:lnTo>
                    <a:lnTo>
                      <a:pt x="470" y="4"/>
                    </a:lnTo>
                    <a:lnTo>
                      <a:pt x="479" y="6"/>
                    </a:lnTo>
                    <a:lnTo>
                      <a:pt x="491" y="8"/>
                    </a:lnTo>
                    <a:lnTo>
                      <a:pt x="495" y="9"/>
                    </a:lnTo>
                    <a:lnTo>
                      <a:pt x="498" y="9"/>
                    </a:lnTo>
                    <a:lnTo>
                      <a:pt x="502" y="11"/>
                    </a:lnTo>
                    <a:lnTo>
                      <a:pt x="508" y="13"/>
                    </a:lnTo>
                    <a:lnTo>
                      <a:pt x="517" y="17"/>
                    </a:lnTo>
                    <a:lnTo>
                      <a:pt x="527" y="23"/>
                    </a:lnTo>
                    <a:lnTo>
                      <a:pt x="531" y="23"/>
                    </a:lnTo>
                    <a:lnTo>
                      <a:pt x="536" y="25"/>
                    </a:lnTo>
                    <a:lnTo>
                      <a:pt x="540" y="27"/>
                    </a:lnTo>
                    <a:lnTo>
                      <a:pt x="546" y="30"/>
                    </a:lnTo>
                    <a:lnTo>
                      <a:pt x="555" y="34"/>
                    </a:lnTo>
                    <a:lnTo>
                      <a:pt x="563" y="38"/>
                    </a:lnTo>
                    <a:lnTo>
                      <a:pt x="573" y="42"/>
                    </a:lnTo>
                    <a:lnTo>
                      <a:pt x="582" y="47"/>
                    </a:lnTo>
                    <a:lnTo>
                      <a:pt x="590" y="51"/>
                    </a:lnTo>
                    <a:lnTo>
                      <a:pt x="601" y="53"/>
                    </a:lnTo>
                    <a:lnTo>
                      <a:pt x="605" y="55"/>
                    </a:lnTo>
                    <a:lnTo>
                      <a:pt x="609" y="57"/>
                    </a:lnTo>
                    <a:lnTo>
                      <a:pt x="612" y="59"/>
                    </a:lnTo>
                    <a:lnTo>
                      <a:pt x="618" y="61"/>
                    </a:lnTo>
                    <a:lnTo>
                      <a:pt x="628" y="63"/>
                    </a:lnTo>
                    <a:lnTo>
                      <a:pt x="637" y="66"/>
                    </a:lnTo>
                    <a:lnTo>
                      <a:pt x="643" y="66"/>
                    </a:lnTo>
                    <a:lnTo>
                      <a:pt x="647" y="66"/>
                    </a:lnTo>
                    <a:lnTo>
                      <a:pt x="652" y="68"/>
                    </a:lnTo>
                    <a:lnTo>
                      <a:pt x="658" y="68"/>
                    </a:lnTo>
                    <a:lnTo>
                      <a:pt x="662" y="68"/>
                    </a:lnTo>
                    <a:lnTo>
                      <a:pt x="668" y="70"/>
                    </a:lnTo>
                    <a:lnTo>
                      <a:pt x="671" y="70"/>
                    </a:lnTo>
                    <a:lnTo>
                      <a:pt x="677" y="72"/>
                    </a:lnTo>
                    <a:lnTo>
                      <a:pt x="683" y="70"/>
                    </a:lnTo>
                    <a:lnTo>
                      <a:pt x="687" y="70"/>
                    </a:lnTo>
                    <a:lnTo>
                      <a:pt x="692" y="70"/>
                    </a:lnTo>
                    <a:lnTo>
                      <a:pt x="700" y="70"/>
                    </a:lnTo>
                    <a:lnTo>
                      <a:pt x="706" y="68"/>
                    </a:lnTo>
                    <a:lnTo>
                      <a:pt x="711" y="66"/>
                    </a:lnTo>
                    <a:lnTo>
                      <a:pt x="721" y="65"/>
                    </a:lnTo>
                    <a:lnTo>
                      <a:pt x="726" y="63"/>
                    </a:lnTo>
                    <a:lnTo>
                      <a:pt x="732" y="61"/>
                    </a:lnTo>
                    <a:lnTo>
                      <a:pt x="740" y="59"/>
                    </a:lnTo>
                    <a:lnTo>
                      <a:pt x="745" y="59"/>
                    </a:lnTo>
                    <a:lnTo>
                      <a:pt x="753" y="55"/>
                    </a:lnTo>
                    <a:lnTo>
                      <a:pt x="761" y="53"/>
                    </a:lnTo>
                    <a:lnTo>
                      <a:pt x="766" y="51"/>
                    </a:lnTo>
                    <a:lnTo>
                      <a:pt x="774" y="47"/>
                    </a:lnTo>
                    <a:lnTo>
                      <a:pt x="782" y="47"/>
                    </a:lnTo>
                    <a:lnTo>
                      <a:pt x="787" y="44"/>
                    </a:lnTo>
                    <a:lnTo>
                      <a:pt x="793" y="42"/>
                    </a:lnTo>
                    <a:lnTo>
                      <a:pt x="801" y="40"/>
                    </a:lnTo>
                    <a:lnTo>
                      <a:pt x="808" y="38"/>
                    </a:lnTo>
                    <a:lnTo>
                      <a:pt x="818" y="34"/>
                    </a:lnTo>
                    <a:lnTo>
                      <a:pt x="825" y="32"/>
                    </a:lnTo>
                    <a:lnTo>
                      <a:pt x="835" y="30"/>
                    </a:lnTo>
                    <a:lnTo>
                      <a:pt x="842" y="30"/>
                    </a:lnTo>
                    <a:lnTo>
                      <a:pt x="852" y="28"/>
                    </a:lnTo>
                    <a:lnTo>
                      <a:pt x="861" y="28"/>
                    </a:lnTo>
                    <a:lnTo>
                      <a:pt x="869" y="28"/>
                    </a:lnTo>
                    <a:lnTo>
                      <a:pt x="878" y="30"/>
                    </a:lnTo>
                    <a:lnTo>
                      <a:pt x="886" y="30"/>
                    </a:lnTo>
                    <a:lnTo>
                      <a:pt x="894" y="30"/>
                    </a:lnTo>
                    <a:lnTo>
                      <a:pt x="901" y="30"/>
                    </a:lnTo>
                    <a:lnTo>
                      <a:pt x="911" y="34"/>
                    </a:lnTo>
                    <a:lnTo>
                      <a:pt x="918" y="34"/>
                    </a:lnTo>
                    <a:lnTo>
                      <a:pt x="926" y="36"/>
                    </a:lnTo>
                    <a:lnTo>
                      <a:pt x="934" y="38"/>
                    </a:lnTo>
                    <a:lnTo>
                      <a:pt x="943" y="42"/>
                    </a:lnTo>
                    <a:lnTo>
                      <a:pt x="951" y="42"/>
                    </a:lnTo>
                    <a:lnTo>
                      <a:pt x="958" y="46"/>
                    </a:lnTo>
                    <a:lnTo>
                      <a:pt x="966" y="47"/>
                    </a:lnTo>
                    <a:lnTo>
                      <a:pt x="974" y="51"/>
                    </a:lnTo>
                    <a:lnTo>
                      <a:pt x="983" y="51"/>
                    </a:lnTo>
                    <a:lnTo>
                      <a:pt x="991" y="55"/>
                    </a:lnTo>
                    <a:lnTo>
                      <a:pt x="998" y="57"/>
                    </a:lnTo>
                    <a:lnTo>
                      <a:pt x="1008" y="59"/>
                    </a:lnTo>
                    <a:lnTo>
                      <a:pt x="1015" y="61"/>
                    </a:lnTo>
                    <a:lnTo>
                      <a:pt x="1023" y="63"/>
                    </a:lnTo>
                    <a:lnTo>
                      <a:pt x="1032" y="63"/>
                    </a:lnTo>
                    <a:lnTo>
                      <a:pt x="1042" y="66"/>
                    </a:lnTo>
                    <a:lnTo>
                      <a:pt x="1050" y="66"/>
                    </a:lnTo>
                    <a:lnTo>
                      <a:pt x="1059" y="66"/>
                    </a:lnTo>
                    <a:lnTo>
                      <a:pt x="1063" y="66"/>
                    </a:lnTo>
                    <a:lnTo>
                      <a:pt x="1069" y="68"/>
                    </a:lnTo>
                    <a:lnTo>
                      <a:pt x="1072" y="68"/>
                    </a:lnTo>
                    <a:lnTo>
                      <a:pt x="1078" y="68"/>
                    </a:lnTo>
                    <a:lnTo>
                      <a:pt x="1084" y="68"/>
                    </a:lnTo>
                    <a:lnTo>
                      <a:pt x="1089" y="68"/>
                    </a:lnTo>
                    <a:lnTo>
                      <a:pt x="1095" y="66"/>
                    </a:lnTo>
                    <a:lnTo>
                      <a:pt x="1101" y="66"/>
                    </a:lnTo>
                    <a:lnTo>
                      <a:pt x="1107" y="66"/>
                    </a:lnTo>
                    <a:lnTo>
                      <a:pt x="1114" y="63"/>
                    </a:lnTo>
                    <a:lnTo>
                      <a:pt x="1118" y="63"/>
                    </a:lnTo>
                    <a:lnTo>
                      <a:pt x="1126" y="61"/>
                    </a:lnTo>
                    <a:lnTo>
                      <a:pt x="1129" y="57"/>
                    </a:lnTo>
                    <a:lnTo>
                      <a:pt x="1135" y="55"/>
                    </a:lnTo>
                    <a:lnTo>
                      <a:pt x="1141" y="51"/>
                    </a:lnTo>
                    <a:lnTo>
                      <a:pt x="1146" y="51"/>
                    </a:lnTo>
                    <a:lnTo>
                      <a:pt x="1150" y="47"/>
                    </a:lnTo>
                    <a:lnTo>
                      <a:pt x="1154" y="46"/>
                    </a:lnTo>
                    <a:lnTo>
                      <a:pt x="1160" y="44"/>
                    </a:lnTo>
                    <a:lnTo>
                      <a:pt x="1165" y="42"/>
                    </a:lnTo>
                    <a:lnTo>
                      <a:pt x="1171" y="40"/>
                    </a:lnTo>
                    <a:lnTo>
                      <a:pt x="1175" y="40"/>
                    </a:lnTo>
                    <a:lnTo>
                      <a:pt x="1181" y="38"/>
                    </a:lnTo>
                    <a:lnTo>
                      <a:pt x="1186" y="38"/>
                    </a:lnTo>
                    <a:lnTo>
                      <a:pt x="1192" y="36"/>
                    </a:lnTo>
                    <a:lnTo>
                      <a:pt x="1198" y="34"/>
                    </a:lnTo>
                    <a:lnTo>
                      <a:pt x="1203" y="34"/>
                    </a:lnTo>
                    <a:lnTo>
                      <a:pt x="1207" y="34"/>
                    </a:lnTo>
                    <a:lnTo>
                      <a:pt x="1211" y="34"/>
                    </a:lnTo>
                    <a:lnTo>
                      <a:pt x="1217" y="32"/>
                    </a:lnTo>
                    <a:lnTo>
                      <a:pt x="1222" y="32"/>
                    </a:lnTo>
                    <a:lnTo>
                      <a:pt x="1228" y="32"/>
                    </a:lnTo>
                    <a:lnTo>
                      <a:pt x="1232" y="32"/>
                    </a:lnTo>
                    <a:lnTo>
                      <a:pt x="1238" y="32"/>
                    </a:lnTo>
                    <a:lnTo>
                      <a:pt x="1243" y="32"/>
                    </a:lnTo>
                    <a:lnTo>
                      <a:pt x="1249" y="32"/>
                    </a:lnTo>
                    <a:lnTo>
                      <a:pt x="1253" y="32"/>
                    </a:lnTo>
                    <a:lnTo>
                      <a:pt x="1259" y="32"/>
                    </a:lnTo>
                    <a:lnTo>
                      <a:pt x="1264" y="32"/>
                    </a:lnTo>
                    <a:lnTo>
                      <a:pt x="1270" y="32"/>
                    </a:lnTo>
                    <a:lnTo>
                      <a:pt x="1274" y="32"/>
                    </a:lnTo>
                    <a:lnTo>
                      <a:pt x="1279" y="32"/>
                    </a:lnTo>
                    <a:lnTo>
                      <a:pt x="1285" y="34"/>
                    </a:lnTo>
                    <a:lnTo>
                      <a:pt x="1289" y="34"/>
                    </a:lnTo>
                    <a:lnTo>
                      <a:pt x="1295" y="34"/>
                    </a:lnTo>
                    <a:lnTo>
                      <a:pt x="1300" y="34"/>
                    </a:lnTo>
                    <a:lnTo>
                      <a:pt x="1306" y="34"/>
                    </a:lnTo>
                    <a:lnTo>
                      <a:pt x="1310" y="36"/>
                    </a:lnTo>
                    <a:lnTo>
                      <a:pt x="1316" y="36"/>
                    </a:lnTo>
                    <a:lnTo>
                      <a:pt x="1321" y="38"/>
                    </a:lnTo>
                    <a:lnTo>
                      <a:pt x="1327" y="38"/>
                    </a:lnTo>
                    <a:lnTo>
                      <a:pt x="1333" y="40"/>
                    </a:lnTo>
                    <a:lnTo>
                      <a:pt x="1338" y="40"/>
                    </a:lnTo>
                    <a:lnTo>
                      <a:pt x="1342" y="40"/>
                    </a:lnTo>
                    <a:lnTo>
                      <a:pt x="1348" y="42"/>
                    </a:lnTo>
                    <a:lnTo>
                      <a:pt x="1354" y="42"/>
                    </a:lnTo>
                    <a:lnTo>
                      <a:pt x="1359" y="42"/>
                    </a:lnTo>
                    <a:lnTo>
                      <a:pt x="1363" y="44"/>
                    </a:lnTo>
                    <a:lnTo>
                      <a:pt x="1369" y="44"/>
                    </a:lnTo>
                    <a:lnTo>
                      <a:pt x="1375" y="46"/>
                    </a:lnTo>
                    <a:lnTo>
                      <a:pt x="1380" y="46"/>
                    </a:lnTo>
                    <a:lnTo>
                      <a:pt x="1384" y="47"/>
                    </a:lnTo>
                    <a:lnTo>
                      <a:pt x="1390" y="47"/>
                    </a:lnTo>
                    <a:lnTo>
                      <a:pt x="1395" y="47"/>
                    </a:lnTo>
                    <a:lnTo>
                      <a:pt x="1401" y="47"/>
                    </a:lnTo>
                    <a:lnTo>
                      <a:pt x="1407" y="49"/>
                    </a:lnTo>
                    <a:lnTo>
                      <a:pt x="1413" y="51"/>
                    </a:lnTo>
                    <a:lnTo>
                      <a:pt x="1418" y="51"/>
                    </a:lnTo>
                    <a:lnTo>
                      <a:pt x="1424" y="51"/>
                    </a:lnTo>
                    <a:lnTo>
                      <a:pt x="1430" y="51"/>
                    </a:lnTo>
                    <a:lnTo>
                      <a:pt x="1433" y="51"/>
                    </a:lnTo>
                    <a:lnTo>
                      <a:pt x="1441" y="53"/>
                    </a:lnTo>
                    <a:lnTo>
                      <a:pt x="1445" y="53"/>
                    </a:lnTo>
                    <a:lnTo>
                      <a:pt x="1451" y="53"/>
                    </a:lnTo>
                    <a:lnTo>
                      <a:pt x="1458" y="53"/>
                    </a:lnTo>
                    <a:lnTo>
                      <a:pt x="1464" y="55"/>
                    </a:lnTo>
                    <a:lnTo>
                      <a:pt x="1470" y="55"/>
                    </a:lnTo>
                    <a:lnTo>
                      <a:pt x="1475" y="55"/>
                    </a:lnTo>
                    <a:lnTo>
                      <a:pt x="1479" y="59"/>
                    </a:lnTo>
                    <a:lnTo>
                      <a:pt x="1487" y="61"/>
                    </a:lnTo>
                    <a:lnTo>
                      <a:pt x="1490" y="68"/>
                    </a:lnTo>
                    <a:lnTo>
                      <a:pt x="1494" y="78"/>
                    </a:lnTo>
                    <a:lnTo>
                      <a:pt x="1494" y="87"/>
                    </a:lnTo>
                    <a:lnTo>
                      <a:pt x="1490" y="95"/>
                    </a:lnTo>
                    <a:lnTo>
                      <a:pt x="1487" y="101"/>
                    </a:lnTo>
                    <a:lnTo>
                      <a:pt x="1481" y="104"/>
                    </a:lnTo>
                    <a:lnTo>
                      <a:pt x="1475" y="106"/>
                    </a:lnTo>
                    <a:lnTo>
                      <a:pt x="1470" y="108"/>
                    </a:lnTo>
                    <a:lnTo>
                      <a:pt x="1466" y="110"/>
                    </a:lnTo>
                    <a:lnTo>
                      <a:pt x="1460" y="112"/>
                    </a:lnTo>
                    <a:lnTo>
                      <a:pt x="1454" y="112"/>
                    </a:lnTo>
                    <a:lnTo>
                      <a:pt x="1451" y="112"/>
                    </a:lnTo>
                    <a:lnTo>
                      <a:pt x="1445" y="112"/>
                    </a:lnTo>
                    <a:lnTo>
                      <a:pt x="1439" y="114"/>
                    </a:lnTo>
                    <a:lnTo>
                      <a:pt x="1435" y="114"/>
                    </a:lnTo>
                    <a:lnTo>
                      <a:pt x="1430" y="114"/>
                    </a:lnTo>
                    <a:lnTo>
                      <a:pt x="1426" y="114"/>
                    </a:lnTo>
                    <a:lnTo>
                      <a:pt x="1420" y="114"/>
                    </a:lnTo>
                    <a:lnTo>
                      <a:pt x="1416" y="114"/>
                    </a:lnTo>
                    <a:lnTo>
                      <a:pt x="1411" y="114"/>
                    </a:lnTo>
                    <a:lnTo>
                      <a:pt x="1401" y="114"/>
                    </a:lnTo>
                    <a:lnTo>
                      <a:pt x="1392" y="112"/>
                    </a:lnTo>
                    <a:lnTo>
                      <a:pt x="1384" y="112"/>
                    </a:lnTo>
                    <a:lnTo>
                      <a:pt x="1375" y="108"/>
                    </a:lnTo>
                    <a:lnTo>
                      <a:pt x="1365" y="108"/>
                    </a:lnTo>
                    <a:lnTo>
                      <a:pt x="1355" y="106"/>
                    </a:lnTo>
                    <a:lnTo>
                      <a:pt x="1348" y="104"/>
                    </a:lnTo>
                    <a:lnTo>
                      <a:pt x="1338" y="101"/>
                    </a:lnTo>
                    <a:lnTo>
                      <a:pt x="1329" y="101"/>
                    </a:lnTo>
                    <a:lnTo>
                      <a:pt x="1321" y="99"/>
                    </a:lnTo>
                    <a:lnTo>
                      <a:pt x="1312" y="95"/>
                    </a:lnTo>
                    <a:lnTo>
                      <a:pt x="1302" y="93"/>
                    </a:lnTo>
                    <a:lnTo>
                      <a:pt x="1295" y="91"/>
                    </a:lnTo>
                    <a:lnTo>
                      <a:pt x="1285" y="91"/>
                    </a:lnTo>
                    <a:lnTo>
                      <a:pt x="1279" y="91"/>
                    </a:lnTo>
                    <a:lnTo>
                      <a:pt x="1276" y="91"/>
                    </a:lnTo>
                    <a:lnTo>
                      <a:pt x="1270" y="89"/>
                    </a:lnTo>
                    <a:lnTo>
                      <a:pt x="1266" y="89"/>
                    </a:lnTo>
                    <a:lnTo>
                      <a:pt x="1257" y="89"/>
                    </a:lnTo>
                    <a:lnTo>
                      <a:pt x="1247" y="91"/>
                    </a:lnTo>
                    <a:lnTo>
                      <a:pt x="1241" y="91"/>
                    </a:lnTo>
                    <a:lnTo>
                      <a:pt x="1236" y="91"/>
                    </a:lnTo>
                    <a:lnTo>
                      <a:pt x="1232" y="91"/>
                    </a:lnTo>
                    <a:lnTo>
                      <a:pt x="1226" y="93"/>
                    </a:lnTo>
                    <a:lnTo>
                      <a:pt x="1221" y="93"/>
                    </a:lnTo>
                    <a:lnTo>
                      <a:pt x="1217" y="95"/>
                    </a:lnTo>
                    <a:lnTo>
                      <a:pt x="1211" y="95"/>
                    </a:lnTo>
                    <a:lnTo>
                      <a:pt x="1207" y="99"/>
                    </a:lnTo>
                    <a:lnTo>
                      <a:pt x="1200" y="101"/>
                    </a:lnTo>
                    <a:lnTo>
                      <a:pt x="1196" y="101"/>
                    </a:lnTo>
                    <a:lnTo>
                      <a:pt x="1190" y="104"/>
                    </a:lnTo>
                    <a:lnTo>
                      <a:pt x="1184" y="106"/>
                    </a:lnTo>
                    <a:lnTo>
                      <a:pt x="1179" y="108"/>
                    </a:lnTo>
                    <a:lnTo>
                      <a:pt x="1173" y="112"/>
                    </a:lnTo>
                    <a:lnTo>
                      <a:pt x="1167" y="114"/>
                    </a:lnTo>
                    <a:lnTo>
                      <a:pt x="1164" y="120"/>
                    </a:lnTo>
                    <a:lnTo>
                      <a:pt x="1158" y="122"/>
                    </a:lnTo>
                    <a:lnTo>
                      <a:pt x="1150" y="125"/>
                    </a:lnTo>
                    <a:lnTo>
                      <a:pt x="1145" y="127"/>
                    </a:lnTo>
                    <a:lnTo>
                      <a:pt x="1139" y="129"/>
                    </a:lnTo>
                    <a:lnTo>
                      <a:pt x="1133" y="129"/>
                    </a:lnTo>
                    <a:lnTo>
                      <a:pt x="1127" y="133"/>
                    </a:lnTo>
                    <a:lnTo>
                      <a:pt x="1122" y="133"/>
                    </a:lnTo>
                    <a:lnTo>
                      <a:pt x="1118" y="135"/>
                    </a:lnTo>
                    <a:lnTo>
                      <a:pt x="1110" y="137"/>
                    </a:lnTo>
                    <a:lnTo>
                      <a:pt x="1105" y="137"/>
                    </a:lnTo>
                    <a:lnTo>
                      <a:pt x="1101" y="137"/>
                    </a:lnTo>
                    <a:lnTo>
                      <a:pt x="1095" y="137"/>
                    </a:lnTo>
                    <a:lnTo>
                      <a:pt x="1089" y="137"/>
                    </a:lnTo>
                    <a:lnTo>
                      <a:pt x="1086" y="137"/>
                    </a:lnTo>
                    <a:lnTo>
                      <a:pt x="1080" y="137"/>
                    </a:lnTo>
                    <a:lnTo>
                      <a:pt x="1074" y="139"/>
                    </a:lnTo>
                    <a:lnTo>
                      <a:pt x="1069" y="137"/>
                    </a:lnTo>
                    <a:lnTo>
                      <a:pt x="1065" y="137"/>
                    </a:lnTo>
                    <a:lnTo>
                      <a:pt x="1059" y="137"/>
                    </a:lnTo>
                    <a:lnTo>
                      <a:pt x="1053" y="137"/>
                    </a:lnTo>
                    <a:lnTo>
                      <a:pt x="1048" y="135"/>
                    </a:lnTo>
                    <a:lnTo>
                      <a:pt x="1044" y="133"/>
                    </a:lnTo>
                    <a:lnTo>
                      <a:pt x="1038" y="133"/>
                    </a:lnTo>
                    <a:lnTo>
                      <a:pt x="1032" y="133"/>
                    </a:lnTo>
                    <a:lnTo>
                      <a:pt x="1027" y="129"/>
                    </a:lnTo>
                    <a:lnTo>
                      <a:pt x="1023" y="129"/>
                    </a:lnTo>
                    <a:lnTo>
                      <a:pt x="1017" y="127"/>
                    </a:lnTo>
                    <a:lnTo>
                      <a:pt x="1012" y="127"/>
                    </a:lnTo>
                    <a:lnTo>
                      <a:pt x="1008" y="125"/>
                    </a:lnTo>
                    <a:lnTo>
                      <a:pt x="1002" y="123"/>
                    </a:lnTo>
                    <a:lnTo>
                      <a:pt x="996" y="122"/>
                    </a:lnTo>
                    <a:lnTo>
                      <a:pt x="993" y="120"/>
                    </a:lnTo>
                    <a:lnTo>
                      <a:pt x="987" y="118"/>
                    </a:lnTo>
                    <a:lnTo>
                      <a:pt x="983" y="116"/>
                    </a:lnTo>
                    <a:lnTo>
                      <a:pt x="977" y="114"/>
                    </a:lnTo>
                    <a:lnTo>
                      <a:pt x="972" y="112"/>
                    </a:lnTo>
                    <a:lnTo>
                      <a:pt x="966" y="110"/>
                    </a:lnTo>
                    <a:lnTo>
                      <a:pt x="962" y="108"/>
                    </a:lnTo>
                    <a:lnTo>
                      <a:pt x="956" y="106"/>
                    </a:lnTo>
                    <a:lnTo>
                      <a:pt x="953" y="106"/>
                    </a:lnTo>
                    <a:lnTo>
                      <a:pt x="945" y="104"/>
                    </a:lnTo>
                    <a:lnTo>
                      <a:pt x="941" y="101"/>
                    </a:lnTo>
                    <a:lnTo>
                      <a:pt x="936" y="101"/>
                    </a:lnTo>
                    <a:lnTo>
                      <a:pt x="932" y="99"/>
                    </a:lnTo>
                    <a:lnTo>
                      <a:pt x="926" y="95"/>
                    </a:lnTo>
                    <a:lnTo>
                      <a:pt x="920" y="95"/>
                    </a:lnTo>
                    <a:lnTo>
                      <a:pt x="916" y="93"/>
                    </a:lnTo>
                    <a:lnTo>
                      <a:pt x="913" y="93"/>
                    </a:lnTo>
                    <a:lnTo>
                      <a:pt x="907" y="91"/>
                    </a:lnTo>
                    <a:lnTo>
                      <a:pt x="901" y="91"/>
                    </a:lnTo>
                    <a:lnTo>
                      <a:pt x="896" y="91"/>
                    </a:lnTo>
                    <a:lnTo>
                      <a:pt x="892" y="91"/>
                    </a:lnTo>
                    <a:lnTo>
                      <a:pt x="886" y="89"/>
                    </a:lnTo>
                    <a:lnTo>
                      <a:pt x="880" y="89"/>
                    </a:lnTo>
                    <a:lnTo>
                      <a:pt x="877" y="89"/>
                    </a:lnTo>
                    <a:lnTo>
                      <a:pt x="869" y="89"/>
                    </a:lnTo>
                    <a:lnTo>
                      <a:pt x="863" y="89"/>
                    </a:lnTo>
                    <a:lnTo>
                      <a:pt x="859" y="89"/>
                    </a:lnTo>
                    <a:lnTo>
                      <a:pt x="854" y="89"/>
                    </a:lnTo>
                    <a:lnTo>
                      <a:pt x="848" y="91"/>
                    </a:lnTo>
                    <a:lnTo>
                      <a:pt x="842" y="91"/>
                    </a:lnTo>
                    <a:lnTo>
                      <a:pt x="839" y="93"/>
                    </a:lnTo>
                    <a:lnTo>
                      <a:pt x="833" y="93"/>
                    </a:lnTo>
                    <a:lnTo>
                      <a:pt x="827" y="95"/>
                    </a:lnTo>
                    <a:lnTo>
                      <a:pt x="820" y="99"/>
                    </a:lnTo>
                    <a:lnTo>
                      <a:pt x="812" y="101"/>
                    </a:lnTo>
                    <a:lnTo>
                      <a:pt x="804" y="104"/>
                    </a:lnTo>
                    <a:lnTo>
                      <a:pt x="799" y="106"/>
                    </a:lnTo>
                    <a:lnTo>
                      <a:pt x="789" y="108"/>
                    </a:lnTo>
                    <a:lnTo>
                      <a:pt x="782" y="110"/>
                    </a:lnTo>
                    <a:lnTo>
                      <a:pt x="774" y="112"/>
                    </a:lnTo>
                    <a:lnTo>
                      <a:pt x="768" y="116"/>
                    </a:lnTo>
                    <a:lnTo>
                      <a:pt x="761" y="116"/>
                    </a:lnTo>
                    <a:lnTo>
                      <a:pt x="753" y="120"/>
                    </a:lnTo>
                    <a:lnTo>
                      <a:pt x="744" y="122"/>
                    </a:lnTo>
                    <a:lnTo>
                      <a:pt x="738" y="125"/>
                    </a:lnTo>
                    <a:lnTo>
                      <a:pt x="730" y="125"/>
                    </a:lnTo>
                    <a:lnTo>
                      <a:pt x="723" y="127"/>
                    </a:lnTo>
                    <a:lnTo>
                      <a:pt x="715" y="129"/>
                    </a:lnTo>
                    <a:lnTo>
                      <a:pt x="707" y="131"/>
                    </a:lnTo>
                    <a:lnTo>
                      <a:pt x="690" y="133"/>
                    </a:lnTo>
                    <a:lnTo>
                      <a:pt x="671" y="135"/>
                    </a:lnTo>
                    <a:lnTo>
                      <a:pt x="656" y="137"/>
                    </a:lnTo>
                    <a:lnTo>
                      <a:pt x="643" y="139"/>
                    </a:lnTo>
                    <a:lnTo>
                      <a:pt x="628" y="139"/>
                    </a:lnTo>
                    <a:lnTo>
                      <a:pt x="614" y="141"/>
                    </a:lnTo>
                    <a:lnTo>
                      <a:pt x="603" y="141"/>
                    </a:lnTo>
                    <a:lnTo>
                      <a:pt x="593" y="141"/>
                    </a:lnTo>
                    <a:lnTo>
                      <a:pt x="584" y="141"/>
                    </a:lnTo>
                    <a:lnTo>
                      <a:pt x="574" y="139"/>
                    </a:lnTo>
                    <a:lnTo>
                      <a:pt x="567" y="137"/>
                    </a:lnTo>
                    <a:lnTo>
                      <a:pt x="561" y="137"/>
                    </a:lnTo>
                    <a:lnTo>
                      <a:pt x="555" y="135"/>
                    </a:lnTo>
                    <a:lnTo>
                      <a:pt x="550" y="133"/>
                    </a:lnTo>
                    <a:lnTo>
                      <a:pt x="544" y="133"/>
                    </a:lnTo>
                    <a:lnTo>
                      <a:pt x="542" y="131"/>
                    </a:lnTo>
                    <a:lnTo>
                      <a:pt x="535" y="125"/>
                    </a:lnTo>
                    <a:lnTo>
                      <a:pt x="531" y="120"/>
                    </a:lnTo>
                    <a:lnTo>
                      <a:pt x="529" y="114"/>
                    </a:lnTo>
                    <a:lnTo>
                      <a:pt x="529" y="108"/>
                    </a:lnTo>
                    <a:lnTo>
                      <a:pt x="529" y="103"/>
                    </a:lnTo>
                    <a:lnTo>
                      <a:pt x="529" y="97"/>
                    </a:lnTo>
                    <a:lnTo>
                      <a:pt x="531" y="91"/>
                    </a:lnTo>
                    <a:lnTo>
                      <a:pt x="533" y="85"/>
                    </a:lnTo>
                    <a:lnTo>
                      <a:pt x="531" y="80"/>
                    </a:lnTo>
                    <a:lnTo>
                      <a:pt x="531" y="76"/>
                    </a:lnTo>
                    <a:lnTo>
                      <a:pt x="531" y="70"/>
                    </a:lnTo>
                    <a:lnTo>
                      <a:pt x="527" y="66"/>
                    </a:lnTo>
                    <a:lnTo>
                      <a:pt x="523" y="63"/>
                    </a:lnTo>
                    <a:lnTo>
                      <a:pt x="516" y="63"/>
                    </a:lnTo>
                    <a:lnTo>
                      <a:pt x="510" y="63"/>
                    </a:lnTo>
                    <a:lnTo>
                      <a:pt x="504" y="63"/>
                    </a:lnTo>
                    <a:lnTo>
                      <a:pt x="498" y="63"/>
                    </a:lnTo>
                    <a:lnTo>
                      <a:pt x="493" y="65"/>
                    </a:lnTo>
                    <a:lnTo>
                      <a:pt x="483" y="65"/>
                    </a:lnTo>
                    <a:lnTo>
                      <a:pt x="474" y="66"/>
                    </a:lnTo>
                    <a:lnTo>
                      <a:pt x="464" y="68"/>
                    </a:lnTo>
                    <a:lnTo>
                      <a:pt x="455" y="72"/>
                    </a:lnTo>
                    <a:lnTo>
                      <a:pt x="441" y="74"/>
                    </a:lnTo>
                    <a:lnTo>
                      <a:pt x="430" y="78"/>
                    </a:lnTo>
                    <a:lnTo>
                      <a:pt x="417" y="80"/>
                    </a:lnTo>
                    <a:lnTo>
                      <a:pt x="401" y="85"/>
                    </a:lnTo>
                    <a:lnTo>
                      <a:pt x="384" y="91"/>
                    </a:lnTo>
                    <a:lnTo>
                      <a:pt x="367" y="95"/>
                    </a:lnTo>
                    <a:lnTo>
                      <a:pt x="348" y="101"/>
                    </a:lnTo>
                    <a:lnTo>
                      <a:pt x="327" y="108"/>
                    </a:lnTo>
                    <a:lnTo>
                      <a:pt x="306" y="114"/>
                    </a:lnTo>
                    <a:lnTo>
                      <a:pt x="284" y="123"/>
                    </a:lnTo>
                    <a:lnTo>
                      <a:pt x="259" y="131"/>
                    </a:lnTo>
                    <a:lnTo>
                      <a:pt x="232" y="141"/>
                    </a:lnTo>
                    <a:lnTo>
                      <a:pt x="227" y="141"/>
                    </a:lnTo>
                    <a:lnTo>
                      <a:pt x="219" y="144"/>
                    </a:lnTo>
                    <a:lnTo>
                      <a:pt x="211" y="144"/>
                    </a:lnTo>
                    <a:lnTo>
                      <a:pt x="204" y="146"/>
                    </a:lnTo>
                    <a:lnTo>
                      <a:pt x="196" y="146"/>
                    </a:lnTo>
                    <a:lnTo>
                      <a:pt x="189" y="148"/>
                    </a:lnTo>
                    <a:lnTo>
                      <a:pt x="181" y="148"/>
                    </a:lnTo>
                    <a:lnTo>
                      <a:pt x="173" y="150"/>
                    </a:lnTo>
                    <a:lnTo>
                      <a:pt x="164" y="150"/>
                    </a:lnTo>
                    <a:lnTo>
                      <a:pt x="156" y="150"/>
                    </a:lnTo>
                    <a:lnTo>
                      <a:pt x="147" y="150"/>
                    </a:lnTo>
                    <a:lnTo>
                      <a:pt x="139" y="152"/>
                    </a:lnTo>
                    <a:lnTo>
                      <a:pt x="130" y="150"/>
                    </a:lnTo>
                    <a:lnTo>
                      <a:pt x="122" y="150"/>
                    </a:lnTo>
                    <a:lnTo>
                      <a:pt x="115" y="150"/>
                    </a:lnTo>
                    <a:lnTo>
                      <a:pt x="107" y="148"/>
                    </a:lnTo>
                    <a:lnTo>
                      <a:pt x="97" y="146"/>
                    </a:lnTo>
                    <a:lnTo>
                      <a:pt x="88" y="144"/>
                    </a:lnTo>
                    <a:lnTo>
                      <a:pt x="80" y="142"/>
                    </a:lnTo>
                    <a:lnTo>
                      <a:pt x="73" y="141"/>
                    </a:lnTo>
                    <a:lnTo>
                      <a:pt x="65" y="137"/>
                    </a:lnTo>
                    <a:lnTo>
                      <a:pt x="58" y="135"/>
                    </a:lnTo>
                    <a:lnTo>
                      <a:pt x="52" y="131"/>
                    </a:lnTo>
                    <a:lnTo>
                      <a:pt x="44" y="129"/>
                    </a:lnTo>
                    <a:lnTo>
                      <a:pt x="39" y="123"/>
                    </a:lnTo>
                    <a:lnTo>
                      <a:pt x="31" y="120"/>
                    </a:lnTo>
                    <a:lnTo>
                      <a:pt x="25" y="114"/>
                    </a:lnTo>
                    <a:lnTo>
                      <a:pt x="19" y="108"/>
                    </a:lnTo>
                    <a:lnTo>
                      <a:pt x="14" y="104"/>
                    </a:lnTo>
                    <a:lnTo>
                      <a:pt x="10" y="97"/>
                    </a:lnTo>
                    <a:lnTo>
                      <a:pt x="6" y="91"/>
                    </a:lnTo>
                    <a:lnTo>
                      <a:pt x="2" y="84"/>
                    </a:lnTo>
                    <a:lnTo>
                      <a:pt x="0" y="76"/>
                    </a:lnTo>
                    <a:lnTo>
                      <a:pt x="0" y="68"/>
                    </a:lnTo>
                    <a:lnTo>
                      <a:pt x="2" y="63"/>
                    </a:lnTo>
                    <a:lnTo>
                      <a:pt x="6" y="61"/>
                    </a:lnTo>
                    <a:lnTo>
                      <a:pt x="10" y="59"/>
                    </a:lnTo>
                    <a:lnTo>
                      <a:pt x="18" y="59"/>
                    </a:lnTo>
                    <a:lnTo>
                      <a:pt x="25" y="59"/>
                    </a:lnTo>
                    <a:lnTo>
                      <a:pt x="31" y="65"/>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58" name="Freeform 20">
                <a:extLst>
                  <a:ext uri="{FF2B5EF4-FFF2-40B4-BE49-F238E27FC236}">
                    <a16:creationId xmlns:a16="http://schemas.microsoft.com/office/drawing/2014/main" id="{23E4944F-D46D-4FFD-4DFE-609E34935A18}"/>
                  </a:ext>
                </a:extLst>
              </p:cNvPr>
              <p:cNvSpPr>
                <a:spLocks/>
              </p:cNvSpPr>
              <p:nvPr/>
            </p:nvSpPr>
            <p:spPr bwMode="auto">
              <a:xfrm>
                <a:off x="3520" y="1327"/>
                <a:ext cx="279" cy="258"/>
              </a:xfrm>
              <a:custGeom>
                <a:avLst/>
                <a:gdLst>
                  <a:gd name="T0" fmla="*/ 0 w 559"/>
                  <a:gd name="T1" fmla="*/ 0 h 517"/>
                  <a:gd name="T2" fmla="*/ 0 w 559"/>
                  <a:gd name="T3" fmla="*/ 0 h 517"/>
                  <a:gd name="T4" fmla="*/ 0 w 559"/>
                  <a:gd name="T5" fmla="*/ 0 h 517"/>
                  <a:gd name="T6" fmla="*/ 0 w 559"/>
                  <a:gd name="T7" fmla="*/ 0 h 517"/>
                  <a:gd name="T8" fmla="*/ 0 w 559"/>
                  <a:gd name="T9" fmla="*/ 0 h 517"/>
                  <a:gd name="T10" fmla="*/ 0 w 559"/>
                  <a:gd name="T11" fmla="*/ 0 h 517"/>
                  <a:gd name="T12" fmla="*/ 0 w 559"/>
                  <a:gd name="T13" fmla="*/ 0 h 517"/>
                  <a:gd name="T14" fmla="*/ 0 w 559"/>
                  <a:gd name="T15" fmla="*/ 0 h 517"/>
                  <a:gd name="T16" fmla="*/ 0 w 559"/>
                  <a:gd name="T17" fmla="*/ 0 h 517"/>
                  <a:gd name="T18" fmla="*/ 0 w 559"/>
                  <a:gd name="T19" fmla="*/ 0 h 517"/>
                  <a:gd name="T20" fmla="*/ 0 w 559"/>
                  <a:gd name="T21" fmla="*/ 0 h 517"/>
                  <a:gd name="T22" fmla="*/ 0 w 559"/>
                  <a:gd name="T23" fmla="*/ 0 h 517"/>
                  <a:gd name="T24" fmla="*/ 0 w 559"/>
                  <a:gd name="T25" fmla="*/ 0 h 517"/>
                  <a:gd name="T26" fmla="*/ 0 w 559"/>
                  <a:gd name="T27" fmla="*/ 0 h 517"/>
                  <a:gd name="T28" fmla="*/ 0 w 559"/>
                  <a:gd name="T29" fmla="*/ 0 h 517"/>
                  <a:gd name="T30" fmla="*/ 0 w 559"/>
                  <a:gd name="T31" fmla="*/ 0 h 517"/>
                  <a:gd name="T32" fmla="*/ 0 w 559"/>
                  <a:gd name="T33" fmla="*/ 0 h 517"/>
                  <a:gd name="T34" fmla="*/ 0 w 559"/>
                  <a:gd name="T35" fmla="*/ 0 h 517"/>
                  <a:gd name="T36" fmla="*/ 0 w 559"/>
                  <a:gd name="T37" fmla="*/ 0 h 517"/>
                  <a:gd name="T38" fmla="*/ 0 w 559"/>
                  <a:gd name="T39" fmla="*/ 0 h 517"/>
                  <a:gd name="T40" fmla="*/ 0 w 559"/>
                  <a:gd name="T41" fmla="*/ 0 h 517"/>
                  <a:gd name="T42" fmla="*/ 0 w 559"/>
                  <a:gd name="T43" fmla="*/ 0 h 517"/>
                  <a:gd name="T44" fmla="*/ 0 w 559"/>
                  <a:gd name="T45" fmla="*/ 0 h 517"/>
                  <a:gd name="T46" fmla="*/ 0 w 559"/>
                  <a:gd name="T47" fmla="*/ 0 h 517"/>
                  <a:gd name="T48" fmla="*/ 0 w 559"/>
                  <a:gd name="T49" fmla="*/ 0 h 517"/>
                  <a:gd name="T50" fmla="*/ 0 w 559"/>
                  <a:gd name="T51" fmla="*/ 0 h 517"/>
                  <a:gd name="T52" fmla="*/ 0 w 559"/>
                  <a:gd name="T53" fmla="*/ 0 h 517"/>
                  <a:gd name="T54" fmla="*/ 1 w 559"/>
                  <a:gd name="T55" fmla="*/ 0 h 517"/>
                  <a:gd name="T56" fmla="*/ 1 w 559"/>
                  <a:gd name="T57" fmla="*/ 0 h 517"/>
                  <a:gd name="T58" fmla="*/ 1 w 559"/>
                  <a:gd name="T59" fmla="*/ 0 h 517"/>
                  <a:gd name="T60" fmla="*/ 1 w 559"/>
                  <a:gd name="T61" fmla="*/ 0 h 517"/>
                  <a:gd name="T62" fmla="*/ 1 w 559"/>
                  <a:gd name="T63" fmla="*/ 0 h 517"/>
                  <a:gd name="T64" fmla="*/ 1 w 559"/>
                  <a:gd name="T65" fmla="*/ 0 h 517"/>
                  <a:gd name="T66" fmla="*/ 1 w 559"/>
                  <a:gd name="T67" fmla="*/ 0 h 517"/>
                  <a:gd name="T68" fmla="*/ 0 w 559"/>
                  <a:gd name="T69" fmla="*/ 0 h 517"/>
                  <a:gd name="T70" fmla="*/ 0 w 559"/>
                  <a:gd name="T71" fmla="*/ 0 h 517"/>
                  <a:gd name="T72" fmla="*/ 0 w 559"/>
                  <a:gd name="T73" fmla="*/ 0 h 517"/>
                  <a:gd name="T74" fmla="*/ 0 w 559"/>
                  <a:gd name="T75" fmla="*/ 0 h 517"/>
                  <a:gd name="T76" fmla="*/ 0 w 559"/>
                  <a:gd name="T77" fmla="*/ 0 h 517"/>
                  <a:gd name="T78" fmla="*/ 0 w 559"/>
                  <a:gd name="T79" fmla="*/ 0 h 517"/>
                  <a:gd name="T80" fmla="*/ 0 w 559"/>
                  <a:gd name="T81" fmla="*/ 0 h 517"/>
                  <a:gd name="T82" fmla="*/ 0 w 559"/>
                  <a:gd name="T83" fmla="*/ 0 h 517"/>
                  <a:gd name="T84" fmla="*/ 0 w 559"/>
                  <a:gd name="T85" fmla="*/ 0 h 517"/>
                  <a:gd name="T86" fmla="*/ 0 w 559"/>
                  <a:gd name="T87" fmla="*/ 0 h 517"/>
                  <a:gd name="T88" fmla="*/ 0 w 559"/>
                  <a:gd name="T89" fmla="*/ 0 h 517"/>
                  <a:gd name="T90" fmla="*/ 0 w 559"/>
                  <a:gd name="T91" fmla="*/ 0 h 517"/>
                  <a:gd name="T92" fmla="*/ 0 w 559"/>
                  <a:gd name="T93" fmla="*/ 0 h 517"/>
                  <a:gd name="T94" fmla="*/ 0 w 559"/>
                  <a:gd name="T95" fmla="*/ 0 h 517"/>
                  <a:gd name="T96" fmla="*/ 0 w 559"/>
                  <a:gd name="T97" fmla="*/ 0 h 517"/>
                  <a:gd name="T98" fmla="*/ 0 w 559"/>
                  <a:gd name="T99" fmla="*/ 0 h 517"/>
                  <a:gd name="T100" fmla="*/ 0 w 559"/>
                  <a:gd name="T101" fmla="*/ 0 h 517"/>
                  <a:gd name="T102" fmla="*/ 0 w 559"/>
                  <a:gd name="T103" fmla="*/ 0 h 517"/>
                  <a:gd name="T104" fmla="*/ 0 w 559"/>
                  <a:gd name="T105" fmla="*/ 0 h 517"/>
                  <a:gd name="T106" fmla="*/ 0 w 559"/>
                  <a:gd name="T107" fmla="*/ 0 h 517"/>
                  <a:gd name="T108" fmla="*/ 0 w 559"/>
                  <a:gd name="T109" fmla="*/ 0 h 517"/>
                  <a:gd name="T110" fmla="*/ 0 w 559"/>
                  <a:gd name="T111" fmla="*/ 0 h 517"/>
                  <a:gd name="T112" fmla="*/ 0 w 559"/>
                  <a:gd name="T113" fmla="*/ 0 h 517"/>
                  <a:gd name="T114" fmla="*/ 0 w 559"/>
                  <a:gd name="T115" fmla="*/ 0 h 517"/>
                  <a:gd name="T116" fmla="*/ 0 w 559"/>
                  <a:gd name="T117" fmla="*/ 1 h 517"/>
                  <a:gd name="T118" fmla="*/ 0 w 559"/>
                  <a:gd name="T119" fmla="*/ 0 h 517"/>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59"/>
                  <a:gd name="T181" fmla="*/ 0 h 517"/>
                  <a:gd name="T182" fmla="*/ 559 w 559"/>
                  <a:gd name="T183" fmla="*/ 517 h 517"/>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59" h="517">
                    <a:moveTo>
                      <a:pt x="0" y="496"/>
                    </a:moveTo>
                    <a:lnTo>
                      <a:pt x="2" y="489"/>
                    </a:lnTo>
                    <a:lnTo>
                      <a:pt x="4" y="483"/>
                    </a:lnTo>
                    <a:lnTo>
                      <a:pt x="6" y="475"/>
                    </a:lnTo>
                    <a:lnTo>
                      <a:pt x="8" y="470"/>
                    </a:lnTo>
                    <a:lnTo>
                      <a:pt x="11" y="462"/>
                    </a:lnTo>
                    <a:lnTo>
                      <a:pt x="13" y="458"/>
                    </a:lnTo>
                    <a:lnTo>
                      <a:pt x="17" y="453"/>
                    </a:lnTo>
                    <a:lnTo>
                      <a:pt x="19" y="447"/>
                    </a:lnTo>
                    <a:lnTo>
                      <a:pt x="21" y="441"/>
                    </a:lnTo>
                    <a:lnTo>
                      <a:pt x="25" y="435"/>
                    </a:lnTo>
                    <a:lnTo>
                      <a:pt x="27" y="430"/>
                    </a:lnTo>
                    <a:lnTo>
                      <a:pt x="28" y="426"/>
                    </a:lnTo>
                    <a:lnTo>
                      <a:pt x="36" y="416"/>
                    </a:lnTo>
                    <a:lnTo>
                      <a:pt x="42" y="407"/>
                    </a:lnTo>
                    <a:lnTo>
                      <a:pt x="46" y="401"/>
                    </a:lnTo>
                    <a:lnTo>
                      <a:pt x="47" y="397"/>
                    </a:lnTo>
                    <a:lnTo>
                      <a:pt x="51" y="394"/>
                    </a:lnTo>
                    <a:lnTo>
                      <a:pt x="55" y="388"/>
                    </a:lnTo>
                    <a:lnTo>
                      <a:pt x="61" y="380"/>
                    </a:lnTo>
                    <a:lnTo>
                      <a:pt x="68" y="373"/>
                    </a:lnTo>
                    <a:lnTo>
                      <a:pt x="76" y="363"/>
                    </a:lnTo>
                    <a:lnTo>
                      <a:pt x="84" y="356"/>
                    </a:lnTo>
                    <a:lnTo>
                      <a:pt x="91" y="348"/>
                    </a:lnTo>
                    <a:lnTo>
                      <a:pt x="99" y="342"/>
                    </a:lnTo>
                    <a:lnTo>
                      <a:pt x="106" y="335"/>
                    </a:lnTo>
                    <a:lnTo>
                      <a:pt x="116" y="327"/>
                    </a:lnTo>
                    <a:lnTo>
                      <a:pt x="123" y="319"/>
                    </a:lnTo>
                    <a:lnTo>
                      <a:pt x="131" y="312"/>
                    </a:lnTo>
                    <a:lnTo>
                      <a:pt x="141" y="304"/>
                    </a:lnTo>
                    <a:lnTo>
                      <a:pt x="150" y="299"/>
                    </a:lnTo>
                    <a:lnTo>
                      <a:pt x="158" y="291"/>
                    </a:lnTo>
                    <a:lnTo>
                      <a:pt x="169" y="283"/>
                    </a:lnTo>
                    <a:lnTo>
                      <a:pt x="177" y="276"/>
                    </a:lnTo>
                    <a:lnTo>
                      <a:pt x="186" y="268"/>
                    </a:lnTo>
                    <a:lnTo>
                      <a:pt x="190" y="262"/>
                    </a:lnTo>
                    <a:lnTo>
                      <a:pt x="196" y="261"/>
                    </a:lnTo>
                    <a:lnTo>
                      <a:pt x="201" y="257"/>
                    </a:lnTo>
                    <a:lnTo>
                      <a:pt x="205" y="253"/>
                    </a:lnTo>
                    <a:lnTo>
                      <a:pt x="209" y="249"/>
                    </a:lnTo>
                    <a:lnTo>
                      <a:pt x="215" y="245"/>
                    </a:lnTo>
                    <a:lnTo>
                      <a:pt x="218" y="240"/>
                    </a:lnTo>
                    <a:lnTo>
                      <a:pt x="224" y="238"/>
                    </a:lnTo>
                    <a:lnTo>
                      <a:pt x="230" y="232"/>
                    </a:lnTo>
                    <a:lnTo>
                      <a:pt x="234" y="228"/>
                    </a:lnTo>
                    <a:lnTo>
                      <a:pt x="239" y="223"/>
                    </a:lnTo>
                    <a:lnTo>
                      <a:pt x="245" y="221"/>
                    </a:lnTo>
                    <a:lnTo>
                      <a:pt x="255" y="209"/>
                    </a:lnTo>
                    <a:lnTo>
                      <a:pt x="262" y="202"/>
                    </a:lnTo>
                    <a:lnTo>
                      <a:pt x="268" y="198"/>
                    </a:lnTo>
                    <a:lnTo>
                      <a:pt x="274" y="194"/>
                    </a:lnTo>
                    <a:lnTo>
                      <a:pt x="277" y="190"/>
                    </a:lnTo>
                    <a:lnTo>
                      <a:pt x="283" y="186"/>
                    </a:lnTo>
                    <a:lnTo>
                      <a:pt x="291" y="179"/>
                    </a:lnTo>
                    <a:lnTo>
                      <a:pt x="300" y="171"/>
                    </a:lnTo>
                    <a:lnTo>
                      <a:pt x="310" y="164"/>
                    </a:lnTo>
                    <a:lnTo>
                      <a:pt x="319" y="160"/>
                    </a:lnTo>
                    <a:lnTo>
                      <a:pt x="327" y="150"/>
                    </a:lnTo>
                    <a:lnTo>
                      <a:pt x="336" y="145"/>
                    </a:lnTo>
                    <a:lnTo>
                      <a:pt x="344" y="139"/>
                    </a:lnTo>
                    <a:lnTo>
                      <a:pt x="353" y="133"/>
                    </a:lnTo>
                    <a:lnTo>
                      <a:pt x="361" y="126"/>
                    </a:lnTo>
                    <a:lnTo>
                      <a:pt x="370" y="120"/>
                    </a:lnTo>
                    <a:lnTo>
                      <a:pt x="380" y="114"/>
                    </a:lnTo>
                    <a:lnTo>
                      <a:pt x="388" y="110"/>
                    </a:lnTo>
                    <a:lnTo>
                      <a:pt x="395" y="103"/>
                    </a:lnTo>
                    <a:lnTo>
                      <a:pt x="405" y="97"/>
                    </a:lnTo>
                    <a:lnTo>
                      <a:pt x="414" y="90"/>
                    </a:lnTo>
                    <a:lnTo>
                      <a:pt x="422" y="86"/>
                    </a:lnTo>
                    <a:lnTo>
                      <a:pt x="431" y="78"/>
                    </a:lnTo>
                    <a:lnTo>
                      <a:pt x="439" y="72"/>
                    </a:lnTo>
                    <a:lnTo>
                      <a:pt x="448" y="67"/>
                    </a:lnTo>
                    <a:lnTo>
                      <a:pt x="458" y="61"/>
                    </a:lnTo>
                    <a:lnTo>
                      <a:pt x="467" y="53"/>
                    </a:lnTo>
                    <a:lnTo>
                      <a:pt x="475" y="46"/>
                    </a:lnTo>
                    <a:lnTo>
                      <a:pt x="481" y="44"/>
                    </a:lnTo>
                    <a:lnTo>
                      <a:pt x="485" y="40"/>
                    </a:lnTo>
                    <a:lnTo>
                      <a:pt x="490" y="36"/>
                    </a:lnTo>
                    <a:lnTo>
                      <a:pt x="496" y="33"/>
                    </a:lnTo>
                    <a:lnTo>
                      <a:pt x="500" y="29"/>
                    </a:lnTo>
                    <a:lnTo>
                      <a:pt x="505" y="27"/>
                    </a:lnTo>
                    <a:lnTo>
                      <a:pt x="509" y="21"/>
                    </a:lnTo>
                    <a:lnTo>
                      <a:pt x="515" y="19"/>
                    </a:lnTo>
                    <a:lnTo>
                      <a:pt x="521" y="15"/>
                    </a:lnTo>
                    <a:lnTo>
                      <a:pt x="524" y="12"/>
                    </a:lnTo>
                    <a:lnTo>
                      <a:pt x="530" y="8"/>
                    </a:lnTo>
                    <a:lnTo>
                      <a:pt x="536" y="4"/>
                    </a:lnTo>
                    <a:lnTo>
                      <a:pt x="542" y="0"/>
                    </a:lnTo>
                    <a:lnTo>
                      <a:pt x="547" y="0"/>
                    </a:lnTo>
                    <a:lnTo>
                      <a:pt x="551" y="2"/>
                    </a:lnTo>
                    <a:lnTo>
                      <a:pt x="557" y="6"/>
                    </a:lnTo>
                    <a:lnTo>
                      <a:pt x="559" y="12"/>
                    </a:lnTo>
                    <a:lnTo>
                      <a:pt x="559" y="15"/>
                    </a:lnTo>
                    <a:lnTo>
                      <a:pt x="559" y="21"/>
                    </a:lnTo>
                    <a:lnTo>
                      <a:pt x="553" y="29"/>
                    </a:lnTo>
                    <a:lnTo>
                      <a:pt x="549" y="33"/>
                    </a:lnTo>
                    <a:lnTo>
                      <a:pt x="543" y="36"/>
                    </a:lnTo>
                    <a:lnTo>
                      <a:pt x="538" y="38"/>
                    </a:lnTo>
                    <a:lnTo>
                      <a:pt x="534" y="44"/>
                    </a:lnTo>
                    <a:lnTo>
                      <a:pt x="528" y="46"/>
                    </a:lnTo>
                    <a:lnTo>
                      <a:pt x="524" y="50"/>
                    </a:lnTo>
                    <a:lnTo>
                      <a:pt x="519" y="53"/>
                    </a:lnTo>
                    <a:lnTo>
                      <a:pt x="515" y="57"/>
                    </a:lnTo>
                    <a:lnTo>
                      <a:pt x="505" y="65"/>
                    </a:lnTo>
                    <a:lnTo>
                      <a:pt x="496" y="72"/>
                    </a:lnTo>
                    <a:lnTo>
                      <a:pt x="488" y="78"/>
                    </a:lnTo>
                    <a:lnTo>
                      <a:pt x="481" y="86"/>
                    </a:lnTo>
                    <a:lnTo>
                      <a:pt x="471" y="93"/>
                    </a:lnTo>
                    <a:lnTo>
                      <a:pt x="462" y="99"/>
                    </a:lnTo>
                    <a:lnTo>
                      <a:pt x="454" y="107"/>
                    </a:lnTo>
                    <a:lnTo>
                      <a:pt x="447" y="114"/>
                    </a:lnTo>
                    <a:lnTo>
                      <a:pt x="439" y="120"/>
                    </a:lnTo>
                    <a:lnTo>
                      <a:pt x="431" y="126"/>
                    </a:lnTo>
                    <a:lnTo>
                      <a:pt x="422" y="133"/>
                    </a:lnTo>
                    <a:lnTo>
                      <a:pt x="414" y="141"/>
                    </a:lnTo>
                    <a:lnTo>
                      <a:pt x="407" y="147"/>
                    </a:lnTo>
                    <a:lnTo>
                      <a:pt x="397" y="154"/>
                    </a:lnTo>
                    <a:lnTo>
                      <a:pt x="389" y="160"/>
                    </a:lnTo>
                    <a:lnTo>
                      <a:pt x="382" y="167"/>
                    </a:lnTo>
                    <a:lnTo>
                      <a:pt x="374" y="173"/>
                    </a:lnTo>
                    <a:lnTo>
                      <a:pt x="367" y="181"/>
                    </a:lnTo>
                    <a:lnTo>
                      <a:pt x="359" y="188"/>
                    </a:lnTo>
                    <a:lnTo>
                      <a:pt x="351" y="196"/>
                    </a:lnTo>
                    <a:lnTo>
                      <a:pt x="342" y="202"/>
                    </a:lnTo>
                    <a:lnTo>
                      <a:pt x="334" y="209"/>
                    </a:lnTo>
                    <a:lnTo>
                      <a:pt x="325" y="217"/>
                    </a:lnTo>
                    <a:lnTo>
                      <a:pt x="315" y="224"/>
                    </a:lnTo>
                    <a:lnTo>
                      <a:pt x="308" y="232"/>
                    </a:lnTo>
                    <a:lnTo>
                      <a:pt x="298" y="242"/>
                    </a:lnTo>
                    <a:lnTo>
                      <a:pt x="289" y="249"/>
                    </a:lnTo>
                    <a:lnTo>
                      <a:pt x="279" y="259"/>
                    </a:lnTo>
                    <a:lnTo>
                      <a:pt x="275" y="262"/>
                    </a:lnTo>
                    <a:lnTo>
                      <a:pt x="270" y="266"/>
                    </a:lnTo>
                    <a:lnTo>
                      <a:pt x="264" y="270"/>
                    </a:lnTo>
                    <a:lnTo>
                      <a:pt x="260" y="274"/>
                    </a:lnTo>
                    <a:lnTo>
                      <a:pt x="251" y="281"/>
                    </a:lnTo>
                    <a:lnTo>
                      <a:pt x="241" y="289"/>
                    </a:lnTo>
                    <a:lnTo>
                      <a:pt x="237" y="291"/>
                    </a:lnTo>
                    <a:lnTo>
                      <a:pt x="232" y="295"/>
                    </a:lnTo>
                    <a:lnTo>
                      <a:pt x="226" y="299"/>
                    </a:lnTo>
                    <a:lnTo>
                      <a:pt x="222" y="302"/>
                    </a:lnTo>
                    <a:lnTo>
                      <a:pt x="213" y="310"/>
                    </a:lnTo>
                    <a:lnTo>
                      <a:pt x="205" y="316"/>
                    </a:lnTo>
                    <a:lnTo>
                      <a:pt x="196" y="323"/>
                    </a:lnTo>
                    <a:lnTo>
                      <a:pt x="186" y="329"/>
                    </a:lnTo>
                    <a:lnTo>
                      <a:pt x="177" y="335"/>
                    </a:lnTo>
                    <a:lnTo>
                      <a:pt x="169" y="342"/>
                    </a:lnTo>
                    <a:lnTo>
                      <a:pt x="160" y="348"/>
                    </a:lnTo>
                    <a:lnTo>
                      <a:pt x="150" y="354"/>
                    </a:lnTo>
                    <a:lnTo>
                      <a:pt x="142" y="359"/>
                    </a:lnTo>
                    <a:lnTo>
                      <a:pt x="135" y="367"/>
                    </a:lnTo>
                    <a:lnTo>
                      <a:pt x="127" y="373"/>
                    </a:lnTo>
                    <a:lnTo>
                      <a:pt x="120" y="380"/>
                    </a:lnTo>
                    <a:lnTo>
                      <a:pt x="110" y="386"/>
                    </a:lnTo>
                    <a:lnTo>
                      <a:pt x="103" y="394"/>
                    </a:lnTo>
                    <a:lnTo>
                      <a:pt x="95" y="401"/>
                    </a:lnTo>
                    <a:lnTo>
                      <a:pt x="89" y="409"/>
                    </a:lnTo>
                    <a:lnTo>
                      <a:pt x="82" y="416"/>
                    </a:lnTo>
                    <a:lnTo>
                      <a:pt x="76" y="426"/>
                    </a:lnTo>
                    <a:lnTo>
                      <a:pt x="68" y="434"/>
                    </a:lnTo>
                    <a:lnTo>
                      <a:pt x="63" y="441"/>
                    </a:lnTo>
                    <a:lnTo>
                      <a:pt x="59" y="447"/>
                    </a:lnTo>
                    <a:lnTo>
                      <a:pt x="57" y="451"/>
                    </a:lnTo>
                    <a:lnTo>
                      <a:pt x="53" y="456"/>
                    </a:lnTo>
                    <a:lnTo>
                      <a:pt x="51" y="462"/>
                    </a:lnTo>
                    <a:lnTo>
                      <a:pt x="49" y="466"/>
                    </a:lnTo>
                    <a:lnTo>
                      <a:pt x="46" y="472"/>
                    </a:lnTo>
                    <a:lnTo>
                      <a:pt x="44" y="477"/>
                    </a:lnTo>
                    <a:lnTo>
                      <a:pt x="42" y="483"/>
                    </a:lnTo>
                    <a:lnTo>
                      <a:pt x="38" y="487"/>
                    </a:lnTo>
                    <a:lnTo>
                      <a:pt x="36" y="494"/>
                    </a:lnTo>
                    <a:lnTo>
                      <a:pt x="34" y="500"/>
                    </a:lnTo>
                    <a:lnTo>
                      <a:pt x="32" y="508"/>
                    </a:lnTo>
                    <a:lnTo>
                      <a:pt x="28" y="511"/>
                    </a:lnTo>
                    <a:lnTo>
                      <a:pt x="23" y="515"/>
                    </a:lnTo>
                    <a:lnTo>
                      <a:pt x="17" y="517"/>
                    </a:lnTo>
                    <a:lnTo>
                      <a:pt x="11" y="517"/>
                    </a:lnTo>
                    <a:lnTo>
                      <a:pt x="4" y="513"/>
                    </a:lnTo>
                    <a:lnTo>
                      <a:pt x="0" y="508"/>
                    </a:lnTo>
                    <a:lnTo>
                      <a:pt x="0" y="502"/>
                    </a:lnTo>
                    <a:lnTo>
                      <a:pt x="0" y="496"/>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59" name="Freeform 21">
                <a:extLst>
                  <a:ext uri="{FF2B5EF4-FFF2-40B4-BE49-F238E27FC236}">
                    <a16:creationId xmlns:a16="http://schemas.microsoft.com/office/drawing/2014/main" id="{CD7F2A2E-B88D-5D31-01CB-840866F72A0B}"/>
                  </a:ext>
                </a:extLst>
              </p:cNvPr>
              <p:cNvSpPr>
                <a:spLocks/>
              </p:cNvSpPr>
              <p:nvPr/>
            </p:nvSpPr>
            <p:spPr bwMode="auto">
              <a:xfrm>
                <a:off x="3775" y="1330"/>
                <a:ext cx="63" cy="43"/>
              </a:xfrm>
              <a:custGeom>
                <a:avLst/>
                <a:gdLst>
                  <a:gd name="T0" fmla="*/ 0 w 128"/>
                  <a:gd name="T1" fmla="*/ 1 h 85"/>
                  <a:gd name="T2" fmla="*/ 0 w 128"/>
                  <a:gd name="T3" fmla="*/ 1 h 85"/>
                  <a:gd name="T4" fmla="*/ 0 w 128"/>
                  <a:gd name="T5" fmla="*/ 1 h 85"/>
                  <a:gd name="T6" fmla="*/ 0 w 128"/>
                  <a:gd name="T7" fmla="*/ 0 h 85"/>
                  <a:gd name="T8" fmla="*/ 0 w 128"/>
                  <a:gd name="T9" fmla="*/ 0 h 85"/>
                  <a:gd name="T10" fmla="*/ 0 w 128"/>
                  <a:gd name="T11" fmla="*/ 0 h 85"/>
                  <a:gd name="T12" fmla="*/ 0 w 128"/>
                  <a:gd name="T13" fmla="*/ 1 h 85"/>
                  <a:gd name="T14" fmla="*/ 0 w 128"/>
                  <a:gd name="T15" fmla="*/ 1 h 85"/>
                  <a:gd name="T16" fmla="*/ 0 w 128"/>
                  <a:gd name="T17" fmla="*/ 1 h 85"/>
                  <a:gd name="T18" fmla="*/ 0 w 128"/>
                  <a:gd name="T19" fmla="*/ 1 h 85"/>
                  <a:gd name="T20" fmla="*/ 0 w 128"/>
                  <a:gd name="T21" fmla="*/ 1 h 85"/>
                  <a:gd name="T22" fmla="*/ 0 w 128"/>
                  <a:gd name="T23" fmla="*/ 1 h 85"/>
                  <a:gd name="T24" fmla="*/ 0 w 128"/>
                  <a:gd name="T25" fmla="*/ 1 h 85"/>
                  <a:gd name="T26" fmla="*/ 0 w 128"/>
                  <a:gd name="T27" fmla="*/ 1 h 85"/>
                  <a:gd name="T28" fmla="*/ 0 w 128"/>
                  <a:gd name="T29" fmla="*/ 1 h 85"/>
                  <a:gd name="T30" fmla="*/ 0 w 128"/>
                  <a:gd name="T31" fmla="*/ 1 h 85"/>
                  <a:gd name="T32" fmla="*/ 0 w 128"/>
                  <a:gd name="T33" fmla="*/ 1 h 85"/>
                  <a:gd name="T34" fmla="*/ 0 w 128"/>
                  <a:gd name="T35" fmla="*/ 1 h 85"/>
                  <a:gd name="T36" fmla="*/ 0 w 128"/>
                  <a:gd name="T37" fmla="*/ 1 h 85"/>
                  <a:gd name="T38" fmla="*/ 0 w 128"/>
                  <a:gd name="T39" fmla="*/ 1 h 85"/>
                  <a:gd name="T40" fmla="*/ 0 w 128"/>
                  <a:gd name="T41" fmla="*/ 1 h 85"/>
                  <a:gd name="T42" fmla="*/ 0 w 128"/>
                  <a:gd name="T43" fmla="*/ 1 h 85"/>
                  <a:gd name="T44" fmla="*/ 0 w 128"/>
                  <a:gd name="T45" fmla="*/ 1 h 85"/>
                  <a:gd name="T46" fmla="*/ 0 w 128"/>
                  <a:gd name="T47" fmla="*/ 1 h 85"/>
                  <a:gd name="T48" fmla="*/ 0 w 128"/>
                  <a:gd name="T49" fmla="*/ 1 h 85"/>
                  <a:gd name="T50" fmla="*/ 0 w 128"/>
                  <a:gd name="T51" fmla="*/ 1 h 85"/>
                  <a:gd name="T52" fmla="*/ 0 w 128"/>
                  <a:gd name="T53" fmla="*/ 1 h 85"/>
                  <a:gd name="T54" fmla="*/ 0 w 128"/>
                  <a:gd name="T55" fmla="*/ 1 h 85"/>
                  <a:gd name="T56" fmla="*/ 0 w 128"/>
                  <a:gd name="T57" fmla="*/ 1 h 85"/>
                  <a:gd name="T58" fmla="*/ 0 w 128"/>
                  <a:gd name="T59" fmla="*/ 1 h 85"/>
                  <a:gd name="T60" fmla="*/ 0 w 128"/>
                  <a:gd name="T61" fmla="*/ 1 h 85"/>
                  <a:gd name="T62" fmla="*/ 0 w 128"/>
                  <a:gd name="T63" fmla="*/ 1 h 85"/>
                  <a:gd name="T64" fmla="*/ 0 w 128"/>
                  <a:gd name="T65" fmla="*/ 1 h 85"/>
                  <a:gd name="T66" fmla="*/ 0 w 128"/>
                  <a:gd name="T67" fmla="*/ 1 h 85"/>
                  <a:gd name="T68" fmla="*/ 0 w 128"/>
                  <a:gd name="T69" fmla="*/ 1 h 85"/>
                  <a:gd name="T70" fmla="*/ 0 w 128"/>
                  <a:gd name="T71" fmla="*/ 1 h 85"/>
                  <a:gd name="T72" fmla="*/ 0 w 128"/>
                  <a:gd name="T73" fmla="*/ 1 h 85"/>
                  <a:gd name="T74" fmla="*/ 0 w 128"/>
                  <a:gd name="T75" fmla="*/ 1 h 85"/>
                  <a:gd name="T76" fmla="*/ 0 w 128"/>
                  <a:gd name="T77" fmla="*/ 1 h 85"/>
                  <a:gd name="T78" fmla="*/ 0 w 128"/>
                  <a:gd name="T79" fmla="*/ 1 h 85"/>
                  <a:gd name="T80" fmla="*/ 0 w 128"/>
                  <a:gd name="T81" fmla="*/ 1 h 85"/>
                  <a:gd name="T82" fmla="*/ 0 w 128"/>
                  <a:gd name="T83" fmla="*/ 1 h 85"/>
                  <a:gd name="T84" fmla="*/ 0 w 128"/>
                  <a:gd name="T85" fmla="*/ 1 h 85"/>
                  <a:gd name="T86" fmla="*/ 0 w 128"/>
                  <a:gd name="T87" fmla="*/ 1 h 85"/>
                  <a:gd name="T88" fmla="*/ 0 w 128"/>
                  <a:gd name="T89" fmla="*/ 1 h 85"/>
                  <a:gd name="T90" fmla="*/ 0 w 128"/>
                  <a:gd name="T91" fmla="*/ 1 h 85"/>
                  <a:gd name="T92" fmla="*/ 0 w 128"/>
                  <a:gd name="T93" fmla="*/ 1 h 85"/>
                  <a:gd name="T94" fmla="*/ 0 w 128"/>
                  <a:gd name="T95" fmla="*/ 1 h 85"/>
                  <a:gd name="T96" fmla="*/ 0 w 128"/>
                  <a:gd name="T97" fmla="*/ 1 h 85"/>
                  <a:gd name="T98" fmla="*/ 0 w 128"/>
                  <a:gd name="T99" fmla="*/ 1 h 8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28"/>
                  <a:gd name="T151" fmla="*/ 0 h 85"/>
                  <a:gd name="T152" fmla="*/ 128 w 128"/>
                  <a:gd name="T153" fmla="*/ 85 h 8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28" h="85">
                    <a:moveTo>
                      <a:pt x="14" y="7"/>
                    </a:moveTo>
                    <a:lnTo>
                      <a:pt x="19" y="6"/>
                    </a:lnTo>
                    <a:lnTo>
                      <a:pt x="29" y="4"/>
                    </a:lnTo>
                    <a:lnTo>
                      <a:pt x="36" y="0"/>
                    </a:lnTo>
                    <a:lnTo>
                      <a:pt x="44" y="0"/>
                    </a:lnTo>
                    <a:lnTo>
                      <a:pt x="53" y="0"/>
                    </a:lnTo>
                    <a:lnTo>
                      <a:pt x="63" y="2"/>
                    </a:lnTo>
                    <a:lnTo>
                      <a:pt x="71" y="4"/>
                    </a:lnTo>
                    <a:lnTo>
                      <a:pt x="82" y="6"/>
                    </a:lnTo>
                    <a:lnTo>
                      <a:pt x="90" y="7"/>
                    </a:lnTo>
                    <a:lnTo>
                      <a:pt x="97" y="11"/>
                    </a:lnTo>
                    <a:lnTo>
                      <a:pt x="103" y="15"/>
                    </a:lnTo>
                    <a:lnTo>
                      <a:pt x="110" y="21"/>
                    </a:lnTo>
                    <a:lnTo>
                      <a:pt x="116" y="26"/>
                    </a:lnTo>
                    <a:lnTo>
                      <a:pt x="122" y="32"/>
                    </a:lnTo>
                    <a:lnTo>
                      <a:pt x="124" y="40"/>
                    </a:lnTo>
                    <a:lnTo>
                      <a:pt x="128" y="49"/>
                    </a:lnTo>
                    <a:lnTo>
                      <a:pt x="128" y="57"/>
                    </a:lnTo>
                    <a:lnTo>
                      <a:pt x="128" y="61"/>
                    </a:lnTo>
                    <a:lnTo>
                      <a:pt x="126" y="66"/>
                    </a:lnTo>
                    <a:lnTo>
                      <a:pt x="124" y="72"/>
                    </a:lnTo>
                    <a:lnTo>
                      <a:pt x="118" y="76"/>
                    </a:lnTo>
                    <a:lnTo>
                      <a:pt x="116" y="80"/>
                    </a:lnTo>
                    <a:lnTo>
                      <a:pt x="110" y="82"/>
                    </a:lnTo>
                    <a:lnTo>
                      <a:pt x="107" y="85"/>
                    </a:lnTo>
                    <a:lnTo>
                      <a:pt x="101" y="85"/>
                    </a:lnTo>
                    <a:lnTo>
                      <a:pt x="93" y="85"/>
                    </a:lnTo>
                    <a:lnTo>
                      <a:pt x="90" y="83"/>
                    </a:lnTo>
                    <a:lnTo>
                      <a:pt x="84" y="82"/>
                    </a:lnTo>
                    <a:lnTo>
                      <a:pt x="78" y="78"/>
                    </a:lnTo>
                    <a:lnTo>
                      <a:pt x="74" y="74"/>
                    </a:lnTo>
                    <a:lnTo>
                      <a:pt x="71" y="68"/>
                    </a:lnTo>
                    <a:lnTo>
                      <a:pt x="69" y="63"/>
                    </a:lnTo>
                    <a:lnTo>
                      <a:pt x="67" y="57"/>
                    </a:lnTo>
                    <a:lnTo>
                      <a:pt x="61" y="53"/>
                    </a:lnTo>
                    <a:lnTo>
                      <a:pt x="55" y="49"/>
                    </a:lnTo>
                    <a:lnTo>
                      <a:pt x="50" y="45"/>
                    </a:lnTo>
                    <a:lnTo>
                      <a:pt x="42" y="42"/>
                    </a:lnTo>
                    <a:lnTo>
                      <a:pt x="34" y="38"/>
                    </a:lnTo>
                    <a:lnTo>
                      <a:pt x="27" y="36"/>
                    </a:lnTo>
                    <a:lnTo>
                      <a:pt x="21" y="32"/>
                    </a:lnTo>
                    <a:lnTo>
                      <a:pt x="14" y="28"/>
                    </a:lnTo>
                    <a:lnTo>
                      <a:pt x="8" y="26"/>
                    </a:lnTo>
                    <a:lnTo>
                      <a:pt x="4" y="23"/>
                    </a:lnTo>
                    <a:lnTo>
                      <a:pt x="0" y="21"/>
                    </a:lnTo>
                    <a:lnTo>
                      <a:pt x="0" y="15"/>
                    </a:lnTo>
                    <a:lnTo>
                      <a:pt x="2" y="13"/>
                    </a:lnTo>
                    <a:lnTo>
                      <a:pt x="6" y="11"/>
                    </a:lnTo>
                    <a:lnTo>
                      <a:pt x="14" y="7"/>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60" name="Freeform 22">
                <a:extLst>
                  <a:ext uri="{FF2B5EF4-FFF2-40B4-BE49-F238E27FC236}">
                    <a16:creationId xmlns:a16="http://schemas.microsoft.com/office/drawing/2014/main" id="{E2351BB2-0E03-0D55-CDB9-95793B1D4DCE}"/>
                  </a:ext>
                </a:extLst>
              </p:cNvPr>
              <p:cNvSpPr>
                <a:spLocks/>
              </p:cNvSpPr>
              <p:nvPr/>
            </p:nvSpPr>
            <p:spPr bwMode="auto">
              <a:xfrm>
                <a:off x="3739" y="1512"/>
                <a:ext cx="43" cy="23"/>
              </a:xfrm>
              <a:custGeom>
                <a:avLst/>
                <a:gdLst>
                  <a:gd name="T0" fmla="*/ 1 w 85"/>
                  <a:gd name="T1" fmla="*/ 1 h 45"/>
                  <a:gd name="T2" fmla="*/ 1 w 85"/>
                  <a:gd name="T3" fmla="*/ 1 h 45"/>
                  <a:gd name="T4" fmla="*/ 1 w 85"/>
                  <a:gd name="T5" fmla="*/ 0 h 45"/>
                  <a:gd name="T6" fmla="*/ 1 w 85"/>
                  <a:gd name="T7" fmla="*/ 1 h 45"/>
                  <a:gd name="T8" fmla="*/ 1 w 85"/>
                  <a:gd name="T9" fmla="*/ 1 h 45"/>
                  <a:gd name="T10" fmla="*/ 1 w 85"/>
                  <a:gd name="T11" fmla="*/ 1 h 45"/>
                  <a:gd name="T12" fmla="*/ 1 w 85"/>
                  <a:gd name="T13" fmla="*/ 1 h 45"/>
                  <a:gd name="T14" fmla="*/ 1 w 85"/>
                  <a:gd name="T15" fmla="*/ 1 h 45"/>
                  <a:gd name="T16" fmla="*/ 1 w 85"/>
                  <a:gd name="T17" fmla="*/ 1 h 45"/>
                  <a:gd name="T18" fmla="*/ 1 w 85"/>
                  <a:gd name="T19" fmla="*/ 1 h 45"/>
                  <a:gd name="T20" fmla="*/ 1 w 85"/>
                  <a:gd name="T21" fmla="*/ 1 h 45"/>
                  <a:gd name="T22" fmla="*/ 1 w 85"/>
                  <a:gd name="T23" fmla="*/ 1 h 45"/>
                  <a:gd name="T24" fmla="*/ 1 w 85"/>
                  <a:gd name="T25" fmla="*/ 1 h 45"/>
                  <a:gd name="T26" fmla="*/ 1 w 85"/>
                  <a:gd name="T27" fmla="*/ 1 h 45"/>
                  <a:gd name="T28" fmla="*/ 1 w 85"/>
                  <a:gd name="T29" fmla="*/ 1 h 45"/>
                  <a:gd name="T30" fmla="*/ 1 w 85"/>
                  <a:gd name="T31" fmla="*/ 1 h 45"/>
                  <a:gd name="T32" fmla="*/ 0 w 85"/>
                  <a:gd name="T33" fmla="*/ 1 h 45"/>
                  <a:gd name="T34" fmla="*/ 0 w 85"/>
                  <a:gd name="T35" fmla="*/ 1 h 45"/>
                  <a:gd name="T36" fmla="*/ 1 w 85"/>
                  <a:gd name="T37" fmla="*/ 1 h 45"/>
                  <a:gd name="T38" fmla="*/ 1 w 85"/>
                  <a:gd name="T39" fmla="*/ 1 h 45"/>
                  <a:gd name="T40" fmla="*/ 1 w 85"/>
                  <a:gd name="T41" fmla="*/ 1 h 45"/>
                  <a:gd name="T42" fmla="*/ 1 w 85"/>
                  <a:gd name="T43" fmla="*/ 1 h 4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85"/>
                  <a:gd name="T67" fmla="*/ 0 h 45"/>
                  <a:gd name="T68" fmla="*/ 85 w 85"/>
                  <a:gd name="T69" fmla="*/ 45 h 4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85" h="45">
                    <a:moveTo>
                      <a:pt x="11" y="17"/>
                    </a:moveTo>
                    <a:lnTo>
                      <a:pt x="63" y="2"/>
                    </a:lnTo>
                    <a:lnTo>
                      <a:pt x="70" y="0"/>
                    </a:lnTo>
                    <a:lnTo>
                      <a:pt x="78" y="4"/>
                    </a:lnTo>
                    <a:lnTo>
                      <a:pt x="84" y="11"/>
                    </a:lnTo>
                    <a:lnTo>
                      <a:pt x="85" y="19"/>
                    </a:lnTo>
                    <a:lnTo>
                      <a:pt x="85" y="28"/>
                    </a:lnTo>
                    <a:lnTo>
                      <a:pt x="84" y="36"/>
                    </a:lnTo>
                    <a:lnTo>
                      <a:pt x="80" y="38"/>
                    </a:lnTo>
                    <a:lnTo>
                      <a:pt x="78" y="42"/>
                    </a:lnTo>
                    <a:lnTo>
                      <a:pt x="74" y="44"/>
                    </a:lnTo>
                    <a:lnTo>
                      <a:pt x="68" y="45"/>
                    </a:lnTo>
                    <a:lnTo>
                      <a:pt x="17" y="44"/>
                    </a:lnTo>
                    <a:lnTo>
                      <a:pt x="9" y="42"/>
                    </a:lnTo>
                    <a:lnTo>
                      <a:pt x="4" y="40"/>
                    </a:lnTo>
                    <a:lnTo>
                      <a:pt x="2" y="34"/>
                    </a:lnTo>
                    <a:lnTo>
                      <a:pt x="0" y="32"/>
                    </a:lnTo>
                    <a:lnTo>
                      <a:pt x="0" y="26"/>
                    </a:lnTo>
                    <a:lnTo>
                      <a:pt x="2" y="23"/>
                    </a:lnTo>
                    <a:lnTo>
                      <a:pt x="8" y="19"/>
                    </a:lnTo>
                    <a:lnTo>
                      <a:pt x="11" y="17"/>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61" name="Freeform 23">
                <a:extLst>
                  <a:ext uri="{FF2B5EF4-FFF2-40B4-BE49-F238E27FC236}">
                    <a16:creationId xmlns:a16="http://schemas.microsoft.com/office/drawing/2014/main" id="{2B192E5D-D9CC-7F3B-6D86-6D5E6D12482C}"/>
                  </a:ext>
                </a:extLst>
              </p:cNvPr>
              <p:cNvSpPr>
                <a:spLocks/>
              </p:cNvSpPr>
              <p:nvPr/>
            </p:nvSpPr>
            <p:spPr bwMode="auto">
              <a:xfrm>
                <a:off x="3469" y="1517"/>
                <a:ext cx="31" cy="16"/>
              </a:xfrm>
              <a:custGeom>
                <a:avLst/>
                <a:gdLst>
                  <a:gd name="T0" fmla="*/ 0 w 63"/>
                  <a:gd name="T1" fmla="*/ 0 h 33"/>
                  <a:gd name="T2" fmla="*/ 0 w 63"/>
                  <a:gd name="T3" fmla="*/ 0 h 33"/>
                  <a:gd name="T4" fmla="*/ 0 w 63"/>
                  <a:gd name="T5" fmla="*/ 0 h 33"/>
                  <a:gd name="T6" fmla="*/ 0 w 63"/>
                  <a:gd name="T7" fmla="*/ 0 h 33"/>
                  <a:gd name="T8" fmla="*/ 0 w 63"/>
                  <a:gd name="T9" fmla="*/ 0 h 33"/>
                  <a:gd name="T10" fmla="*/ 0 w 63"/>
                  <a:gd name="T11" fmla="*/ 0 h 33"/>
                  <a:gd name="T12" fmla="*/ 0 w 63"/>
                  <a:gd name="T13" fmla="*/ 0 h 33"/>
                  <a:gd name="T14" fmla="*/ 0 w 63"/>
                  <a:gd name="T15" fmla="*/ 0 h 33"/>
                  <a:gd name="T16" fmla="*/ 0 w 63"/>
                  <a:gd name="T17" fmla="*/ 0 h 33"/>
                  <a:gd name="T18" fmla="*/ 0 w 63"/>
                  <a:gd name="T19" fmla="*/ 0 h 33"/>
                  <a:gd name="T20" fmla="*/ 0 w 63"/>
                  <a:gd name="T21" fmla="*/ 0 h 33"/>
                  <a:gd name="T22" fmla="*/ 0 w 63"/>
                  <a:gd name="T23" fmla="*/ 0 h 33"/>
                  <a:gd name="T24" fmla="*/ 0 w 63"/>
                  <a:gd name="T25" fmla="*/ 0 h 33"/>
                  <a:gd name="T26" fmla="*/ 0 w 63"/>
                  <a:gd name="T27" fmla="*/ 0 h 33"/>
                  <a:gd name="T28" fmla="*/ 0 w 63"/>
                  <a:gd name="T29" fmla="*/ 0 h 33"/>
                  <a:gd name="T30" fmla="*/ 0 w 63"/>
                  <a:gd name="T31" fmla="*/ 0 h 33"/>
                  <a:gd name="T32" fmla="*/ 0 w 63"/>
                  <a:gd name="T33" fmla="*/ 0 h 33"/>
                  <a:gd name="T34" fmla="*/ 0 w 63"/>
                  <a:gd name="T35" fmla="*/ 0 h 33"/>
                  <a:gd name="T36" fmla="*/ 0 w 63"/>
                  <a:gd name="T37" fmla="*/ 0 h 33"/>
                  <a:gd name="T38" fmla="*/ 0 w 63"/>
                  <a:gd name="T39" fmla="*/ 0 h 33"/>
                  <a:gd name="T40" fmla="*/ 0 w 63"/>
                  <a:gd name="T41" fmla="*/ 0 h 33"/>
                  <a:gd name="T42" fmla="*/ 0 w 63"/>
                  <a:gd name="T43" fmla="*/ 0 h 33"/>
                  <a:gd name="T44" fmla="*/ 0 w 63"/>
                  <a:gd name="T45" fmla="*/ 0 h 33"/>
                  <a:gd name="T46" fmla="*/ 0 w 63"/>
                  <a:gd name="T47" fmla="*/ 0 h 33"/>
                  <a:gd name="T48" fmla="*/ 0 w 63"/>
                  <a:gd name="T49" fmla="*/ 0 h 33"/>
                  <a:gd name="T50" fmla="*/ 0 w 63"/>
                  <a:gd name="T51" fmla="*/ 0 h 33"/>
                  <a:gd name="T52" fmla="*/ 0 w 63"/>
                  <a:gd name="T53" fmla="*/ 0 h 33"/>
                  <a:gd name="T54" fmla="*/ 0 w 63"/>
                  <a:gd name="T55" fmla="*/ 0 h 33"/>
                  <a:gd name="T56" fmla="*/ 0 w 63"/>
                  <a:gd name="T57" fmla="*/ 0 h 33"/>
                  <a:gd name="T58" fmla="*/ 0 w 63"/>
                  <a:gd name="T59" fmla="*/ 0 h 33"/>
                  <a:gd name="T60" fmla="*/ 0 w 63"/>
                  <a:gd name="T61" fmla="*/ 0 h 33"/>
                  <a:gd name="T62" fmla="*/ 0 w 63"/>
                  <a:gd name="T63" fmla="*/ 0 h 3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3"/>
                  <a:gd name="T97" fmla="*/ 0 h 33"/>
                  <a:gd name="T98" fmla="*/ 63 w 63"/>
                  <a:gd name="T99" fmla="*/ 33 h 3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3" h="33">
                    <a:moveTo>
                      <a:pt x="17" y="2"/>
                    </a:moveTo>
                    <a:lnTo>
                      <a:pt x="21" y="0"/>
                    </a:lnTo>
                    <a:lnTo>
                      <a:pt x="27" y="0"/>
                    </a:lnTo>
                    <a:lnTo>
                      <a:pt x="31" y="0"/>
                    </a:lnTo>
                    <a:lnTo>
                      <a:pt x="36" y="0"/>
                    </a:lnTo>
                    <a:lnTo>
                      <a:pt x="44" y="0"/>
                    </a:lnTo>
                    <a:lnTo>
                      <a:pt x="50" y="2"/>
                    </a:lnTo>
                    <a:lnTo>
                      <a:pt x="54" y="4"/>
                    </a:lnTo>
                    <a:lnTo>
                      <a:pt x="59" y="8"/>
                    </a:lnTo>
                    <a:lnTo>
                      <a:pt x="61" y="10"/>
                    </a:lnTo>
                    <a:lnTo>
                      <a:pt x="63" y="14"/>
                    </a:lnTo>
                    <a:lnTo>
                      <a:pt x="63" y="21"/>
                    </a:lnTo>
                    <a:lnTo>
                      <a:pt x="61" y="25"/>
                    </a:lnTo>
                    <a:lnTo>
                      <a:pt x="54" y="29"/>
                    </a:lnTo>
                    <a:lnTo>
                      <a:pt x="50" y="33"/>
                    </a:lnTo>
                    <a:lnTo>
                      <a:pt x="46" y="29"/>
                    </a:lnTo>
                    <a:lnTo>
                      <a:pt x="42" y="29"/>
                    </a:lnTo>
                    <a:lnTo>
                      <a:pt x="36" y="27"/>
                    </a:lnTo>
                    <a:lnTo>
                      <a:pt x="31" y="25"/>
                    </a:lnTo>
                    <a:lnTo>
                      <a:pt x="25" y="23"/>
                    </a:lnTo>
                    <a:lnTo>
                      <a:pt x="21" y="21"/>
                    </a:lnTo>
                    <a:lnTo>
                      <a:pt x="14" y="21"/>
                    </a:lnTo>
                    <a:lnTo>
                      <a:pt x="10" y="17"/>
                    </a:lnTo>
                    <a:lnTo>
                      <a:pt x="2" y="14"/>
                    </a:lnTo>
                    <a:lnTo>
                      <a:pt x="0" y="8"/>
                    </a:lnTo>
                    <a:lnTo>
                      <a:pt x="0" y="6"/>
                    </a:lnTo>
                    <a:lnTo>
                      <a:pt x="2" y="4"/>
                    </a:lnTo>
                    <a:lnTo>
                      <a:pt x="4" y="4"/>
                    </a:lnTo>
                    <a:lnTo>
                      <a:pt x="10" y="2"/>
                    </a:lnTo>
                    <a:lnTo>
                      <a:pt x="14" y="2"/>
                    </a:lnTo>
                    <a:lnTo>
                      <a:pt x="17" y="2"/>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62" name="Freeform 24">
                <a:extLst>
                  <a:ext uri="{FF2B5EF4-FFF2-40B4-BE49-F238E27FC236}">
                    <a16:creationId xmlns:a16="http://schemas.microsoft.com/office/drawing/2014/main" id="{38F7D52D-A8A2-09A6-63D5-9EE8AACC5EFA}"/>
                  </a:ext>
                </a:extLst>
              </p:cNvPr>
              <p:cNvSpPr>
                <a:spLocks/>
              </p:cNvSpPr>
              <p:nvPr/>
            </p:nvSpPr>
            <p:spPr bwMode="auto">
              <a:xfrm>
                <a:off x="3549" y="1577"/>
                <a:ext cx="37" cy="23"/>
              </a:xfrm>
              <a:custGeom>
                <a:avLst/>
                <a:gdLst>
                  <a:gd name="T0" fmla="*/ 1 w 72"/>
                  <a:gd name="T1" fmla="*/ 0 h 48"/>
                  <a:gd name="T2" fmla="*/ 1 w 72"/>
                  <a:gd name="T3" fmla="*/ 0 h 48"/>
                  <a:gd name="T4" fmla="*/ 1 w 72"/>
                  <a:gd name="T5" fmla="*/ 0 h 48"/>
                  <a:gd name="T6" fmla="*/ 1 w 72"/>
                  <a:gd name="T7" fmla="*/ 0 h 48"/>
                  <a:gd name="T8" fmla="*/ 1 w 72"/>
                  <a:gd name="T9" fmla="*/ 0 h 48"/>
                  <a:gd name="T10" fmla="*/ 1 w 72"/>
                  <a:gd name="T11" fmla="*/ 0 h 48"/>
                  <a:gd name="T12" fmla="*/ 1 w 72"/>
                  <a:gd name="T13" fmla="*/ 0 h 48"/>
                  <a:gd name="T14" fmla="*/ 1 w 72"/>
                  <a:gd name="T15" fmla="*/ 0 h 48"/>
                  <a:gd name="T16" fmla="*/ 1 w 72"/>
                  <a:gd name="T17" fmla="*/ 0 h 48"/>
                  <a:gd name="T18" fmla="*/ 1 w 72"/>
                  <a:gd name="T19" fmla="*/ 0 h 48"/>
                  <a:gd name="T20" fmla="*/ 1 w 72"/>
                  <a:gd name="T21" fmla="*/ 0 h 48"/>
                  <a:gd name="T22" fmla="*/ 1 w 72"/>
                  <a:gd name="T23" fmla="*/ 0 h 48"/>
                  <a:gd name="T24" fmla="*/ 1 w 72"/>
                  <a:gd name="T25" fmla="*/ 0 h 48"/>
                  <a:gd name="T26" fmla="*/ 1 w 72"/>
                  <a:gd name="T27" fmla="*/ 0 h 48"/>
                  <a:gd name="T28" fmla="*/ 1 w 72"/>
                  <a:gd name="T29" fmla="*/ 0 h 48"/>
                  <a:gd name="T30" fmla="*/ 1 w 72"/>
                  <a:gd name="T31" fmla="*/ 0 h 48"/>
                  <a:gd name="T32" fmla="*/ 1 w 72"/>
                  <a:gd name="T33" fmla="*/ 0 h 48"/>
                  <a:gd name="T34" fmla="*/ 1 w 72"/>
                  <a:gd name="T35" fmla="*/ 0 h 48"/>
                  <a:gd name="T36" fmla="*/ 1 w 72"/>
                  <a:gd name="T37" fmla="*/ 0 h 48"/>
                  <a:gd name="T38" fmla="*/ 1 w 72"/>
                  <a:gd name="T39" fmla="*/ 0 h 48"/>
                  <a:gd name="T40" fmla="*/ 1 w 72"/>
                  <a:gd name="T41" fmla="*/ 0 h 48"/>
                  <a:gd name="T42" fmla="*/ 1 w 72"/>
                  <a:gd name="T43" fmla="*/ 0 h 48"/>
                  <a:gd name="T44" fmla="*/ 1 w 72"/>
                  <a:gd name="T45" fmla="*/ 0 h 48"/>
                  <a:gd name="T46" fmla="*/ 1 w 72"/>
                  <a:gd name="T47" fmla="*/ 0 h 48"/>
                  <a:gd name="T48" fmla="*/ 0 w 72"/>
                  <a:gd name="T49" fmla="*/ 0 h 48"/>
                  <a:gd name="T50" fmla="*/ 0 w 72"/>
                  <a:gd name="T51" fmla="*/ 0 h 48"/>
                  <a:gd name="T52" fmla="*/ 1 w 72"/>
                  <a:gd name="T53" fmla="*/ 0 h 48"/>
                  <a:gd name="T54" fmla="*/ 1 w 72"/>
                  <a:gd name="T55" fmla="*/ 0 h 48"/>
                  <a:gd name="T56" fmla="*/ 1 w 72"/>
                  <a:gd name="T57" fmla="*/ 0 h 48"/>
                  <a:gd name="T58" fmla="*/ 1 w 72"/>
                  <a:gd name="T59" fmla="*/ 0 h 48"/>
                  <a:gd name="T60" fmla="*/ 1 w 72"/>
                  <a:gd name="T61" fmla="*/ 0 h 48"/>
                  <a:gd name="T62" fmla="*/ 1 w 72"/>
                  <a:gd name="T63" fmla="*/ 0 h 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2"/>
                  <a:gd name="T97" fmla="*/ 0 h 48"/>
                  <a:gd name="T98" fmla="*/ 72 w 72"/>
                  <a:gd name="T99" fmla="*/ 48 h 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2" h="48">
                    <a:moveTo>
                      <a:pt x="17" y="8"/>
                    </a:moveTo>
                    <a:lnTo>
                      <a:pt x="25" y="4"/>
                    </a:lnTo>
                    <a:lnTo>
                      <a:pt x="32" y="4"/>
                    </a:lnTo>
                    <a:lnTo>
                      <a:pt x="40" y="2"/>
                    </a:lnTo>
                    <a:lnTo>
                      <a:pt x="47" y="2"/>
                    </a:lnTo>
                    <a:lnTo>
                      <a:pt x="57" y="0"/>
                    </a:lnTo>
                    <a:lnTo>
                      <a:pt x="64" y="4"/>
                    </a:lnTo>
                    <a:lnTo>
                      <a:pt x="68" y="8"/>
                    </a:lnTo>
                    <a:lnTo>
                      <a:pt x="72" y="15"/>
                    </a:lnTo>
                    <a:lnTo>
                      <a:pt x="72" y="21"/>
                    </a:lnTo>
                    <a:lnTo>
                      <a:pt x="70" y="29"/>
                    </a:lnTo>
                    <a:lnTo>
                      <a:pt x="64" y="32"/>
                    </a:lnTo>
                    <a:lnTo>
                      <a:pt x="57" y="38"/>
                    </a:lnTo>
                    <a:lnTo>
                      <a:pt x="51" y="38"/>
                    </a:lnTo>
                    <a:lnTo>
                      <a:pt x="47" y="40"/>
                    </a:lnTo>
                    <a:lnTo>
                      <a:pt x="44" y="40"/>
                    </a:lnTo>
                    <a:lnTo>
                      <a:pt x="40" y="42"/>
                    </a:lnTo>
                    <a:lnTo>
                      <a:pt x="32" y="44"/>
                    </a:lnTo>
                    <a:lnTo>
                      <a:pt x="23" y="48"/>
                    </a:lnTo>
                    <a:lnTo>
                      <a:pt x="17" y="46"/>
                    </a:lnTo>
                    <a:lnTo>
                      <a:pt x="13" y="46"/>
                    </a:lnTo>
                    <a:lnTo>
                      <a:pt x="9" y="44"/>
                    </a:lnTo>
                    <a:lnTo>
                      <a:pt x="7" y="42"/>
                    </a:lnTo>
                    <a:lnTo>
                      <a:pt x="2" y="36"/>
                    </a:lnTo>
                    <a:lnTo>
                      <a:pt x="0" y="29"/>
                    </a:lnTo>
                    <a:lnTo>
                      <a:pt x="0" y="21"/>
                    </a:lnTo>
                    <a:lnTo>
                      <a:pt x="4" y="15"/>
                    </a:lnTo>
                    <a:lnTo>
                      <a:pt x="4" y="11"/>
                    </a:lnTo>
                    <a:lnTo>
                      <a:pt x="7" y="10"/>
                    </a:lnTo>
                    <a:lnTo>
                      <a:pt x="11" y="8"/>
                    </a:lnTo>
                    <a:lnTo>
                      <a:pt x="17" y="8"/>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63" name="Freeform 25">
                <a:extLst>
                  <a:ext uri="{FF2B5EF4-FFF2-40B4-BE49-F238E27FC236}">
                    <a16:creationId xmlns:a16="http://schemas.microsoft.com/office/drawing/2014/main" id="{8C0C0DF4-46A6-9DCD-E83F-20E766366771}"/>
                  </a:ext>
                </a:extLst>
              </p:cNvPr>
              <p:cNvSpPr>
                <a:spLocks/>
              </p:cNvSpPr>
              <p:nvPr/>
            </p:nvSpPr>
            <p:spPr bwMode="auto">
              <a:xfrm>
                <a:off x="3650" y="1365"/>
                <a:ext cx="43" cy="27"/>
              </a:xfrm>
              <a:custGeom>
                <a:avLst/>
                <a:gdLst>
                  <a:gd name="T0" fmla="*/ 1 w 86"/>
                  <a:gd name="T1" fmla="*/ 0 h 55"/>
                  <a:gd name="T2" fmla="*/ 1 w 86"/>
                  <a:gd name="T3" fmla="*/ 0 h 55"/>
                  <a:gd name="T4" fmla="*/ 1 w 86"/>
                  <a:gd name="T5" fmla="*/ 0 h 55"/>
                  <a:gd name="T6" fmla="*/ 1 w 86"/>
                  <a:gd name="T7" fmla="*/ 0 h 55"/>
                  <a:gd name="T8" fmla="*/ 1 w 86"/>
                  <a:gd name="T9" fmla="*/ 0 h 55"/>
                  <a:gd name="T10" fmla="*/ 1 w 86"/>
                  <a:gd name="T11" fmla="*/ 0 h 55"/>
                  <a:gd name="T12" fmla="*/ 1 w 86"/>
                  <a:gd name="T13" fmla="*/ 0 h 55"/>
                  <a:gd name="T14" fmla="*/ 1 w 86"/>
                  <a:gd name="T15" fmla="*/ 0 h 55"/>
                  <a:gd name="T16" fmla="*/ 1 w 86"/>
                  <a:gd name="T17" fmla="*/ 0 h 55"/>
                  <a:gd name="T18" fmla="*/ 1 w 86"/>
                  <a:gd name="T19" fmla="*/ 0 h 55"/>
                  <a:gd name="T20" fmla="*/ 1 w 86"/>
                  <a:gd name="T21" fmla="*/ 0 h 55"/>
                  <a:gd name="T22" fmla="*/ 1 w 86"/>
                  <a:gd name="T23" fmla="*/ 0 h 55"/>
                  <a:gd name="T24" fmla="*/ 1 w 86"/>
                  <a:gd name="T25" fmla="*/ 0 h 55"/>
                  <a:gd name="T26" fmla="*/ 1 w 86"/>
                  <a:gd name="T27" fmla="*/ 0 h 55"/>
                  <a:gd name="T28" fmla="*/ 1 w 86"/>
                  <a:gd name="T29" fmla="*/ 0 h 55"/>
                  <a:gd name="T30" fmla="*/ 1 w 86"/>
                  <a:gd name="T31" fmla="*/ 0 h 55"/>
                  <a:gd name="T32" fmla="*/ 1 w 86"/>
                  <a:gd name="T33" fmla="*/ 0 h 55"/>
                  <a:gd name="T34" fmla="*/ 1 w 86"/>
                  <a:gd name="T35" fmla="*/ 0 h 55"/>
                  <a:gd name="T36" fmla="*/ 1 w 86"/>
                  <a:gd name="T37" fmla="*/ 0 h 55"/>
                  <a:gd name="T38" fmla="*/ 1 w 86"/>
                  <a:gd name="T39" fmla="*/ 0 h 55"/>
                  <a:gd name="T40" fmla="*/ 1 w 86"/>
                  <a:gd name="T41" fmla="*/ 0 h 55"/>
                  <a:gd name="T42" fmla="*/ 1 w 86"/>
                  <a:gd name="T43" fmla="*/ 0 h 55"/>
                  <a:gd name="T44" fmla="*/ 1 w 86"/>
                  <a:gd name="T45" fmla="*/ 0 h 55"/>
                  <a:gd name="T46" fmla="*/ 1 w 86"/>
                  <a:gd name="T47" fmla="*/ 0 h 55"/>
                  <a:gd name="T48" fmla="*/ 1 w 86"/>
                  <a:gd name="T49" fmla="*/ 0 h 55"/>
                  <a:gd name="T50" fmla="*/ 1 w 86"/>
                  <a:gd name="T51" fmla="*/ 0 h 55"/>
                  <a:gd name="T52" fmla="*/ 1 w 86"/>
                  <a:gd name="T53" fmla="*/ 0 h 55"/>
                  <a:gd name="T54" fmla="*/ 1 w 86"/>
                  <a:gd name="T55" fmla="*/ 0 h 55"/>
                  <a:gd name="T56" fmla="*/ 1 w 86"/>
                  <a:gd name="T57" fmla="*/ 0 h 55"/>
                  <a:gd name="T58" fmla="*/ 0 w 86"/>
                  <a:gd name="T59" fmla="*/ 0 h 55"/>
                  <a:gd name="T60" fmla="*/ 1 w 86"/>
                  <a:gd name="T61" fmla="*/ 0 h 55"/>
                  <a:gd name="T62" fmla="*/ 1 w 86"/>
                  <a:gd name="T63" fmla="*/ 0 h 55"/>
                  <a:gd name="T64" fmla="*/ 1 w 86"/>
                  <a:gd name="T65" fmla="*/ 0 h 55"/>
                  <a:gd name="T66" fmla="*/ 1 w 86"/>
                  <a:gd name="T67" fmla="*/ 0 h 55"/>
                  <a:gd name="T68" fmla="*/ 1 w 86"/>
                  <a:gd name="T69" fmla="*/ 0 h 55"/>
                  <a:gd name="T70" fmla="*/ 1 w 86"/>
                  <a:gd name="T71" fmla="*/ 0 h 5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6"/>
                  <a:gd name="T109" fmla="*/ 0 h 55"/>
                  <a:gd name="T110" fmla="*/ 86 w 86"/>
                  <a:gd name="T111" fmla="*/ 55 h 5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6" h="55">
                    <a:moveTo>
                      <a:pt x="27" y="2"/>
                    </a:moveTo>
                    <a:lnTo>
                      <a:pt x="31" y="4"/>
                    </a:lnTo>
                    <a:lnTo>
                      <a:pt x="34" y="6"/>
                    </a:lnTo>
                    <a:lnTo>
                      <a:pt x="40" y="10"/>
                    </a:lnTo>
                    <a:lnTo>
                      <a:pt x="48" y="14"/>
                    </a:lnTo>
                    <a:lnTo>
                      <a:pt x="53" y="17"/>
                    </a:lnTo>
                    <a:lnTo>
                      <a:pt x="59" y="23"/>
                    </a:lnTo>
                    <a:lnTo>
                      <a:pt x="67" y="29"/>
                    </a:lnTo>
                    <a:lnTo>
                      <a:pt x="72" y="34"/>
                    </a:lnTo>
                    <a:lnTo>
                      <a:pt x="76" y="38"/>
                    </a:lnTo>
                    <a:lnTo>
                      <a:pt x="80" y="44"/>
                    </a:lnTo>
                    <a:lnTo>
                      <a:pt x="84" y="48"/>
                    </a:lnTo>
                    <a:lnTo>
                      <a:pt x="86" y="52"/>
                    </a:lnTo>
                    <a:lnTo>
                      <a:pt x="86" y="53"/>
                    </a:lnTo>
                    <a:lnTo>
                      <a:pt x="84" y="55"/>
                    </a:lnTo>
                    <a:lnTo>
                      <a:pt x="82" y="53"/>
                    </a:lnTo>
                    <a:lnTo>
                      <a:pt x="76" y="52"/>
                    </a:lnTo>
                    <a:lnTo>
                      <a:pt x="69" y="50"/>
                    </a:lnTo>
                    <a:lnTo>
                      <a:pt x="61" y="46"/>
                    </a:lnTo>
                    <a:lnTo>
                      <a:pt x="53" y="46"/>
                    </a:lnTo>
                    <a:lnTo>
                      <a:pt x="46" y="46"/>
                    </a:lnTo>
                    <a:lnTo>
                      <a:pt x="38" y="44"/>
                    </a:lnTo>
                    <a:lnTo>
                      <a:pt x="31" y="42"/>
                    </a:lnTo>
                    <a:lnTo>
                      <a:pt x="23" y="42"/>
                    </a:lnTo>
                    <a:lnTo>
                      <a:pt x="15" y="38"/>
                    </a:lnTo>
                    <a:lnTo>
                      <a:pt x="12" y="36"/>
                    </a:lnTo>
                    <a:lnTo>
                      <a:pt x="6" y="34"/>
                    </a:lnTo>
                    <a:lnTo>
                      <a:pt x="2" y="31"/>
                    </a:lnTo>
                    <a:lnTo>
                      <a:pt x="2" y="29"/>
                    </a:lnTo>
                    <a:lnTo>
                      <a:pt x="0" y="21"/>
                    </a:lnTo>
                    <a:lnTo>
                      <a:pt x="2" y="14"/>
                    </a:lnTo>
                    <a:lnTo>
                      <a:pt x="4" y="6"/>
                    </a:lnTo>
                    <a:lnTo>
                      <a:pt x="10" y="2"/>
                    </a:lnTo>
                    <a:lnTo>
                      <a:pt x="17" y="0"/>
                    </a:lnTo>
                    <a:lnTo>
                      <a:pt x="27" y="2"/>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448" name="Freeform 26">
                <a:extLst>
                  <a:ext uri="{FF2B5EF4-FFF2-40B4-BE49-F238E27FC236}">
                    <a16:creationId xmlns:a16="http://schemas.microsoft.com/office/drawing/2014/main" id="{4F041063-B8AB-97E6-89BE-1DAE181DA1A1}"/>
                  </a:ext>
                </a:extLst>
              </p:cNvPr>
              <p:cNvSpPr>
                <a:spLocks/>
              </p:cNvSpPr>
              <p:nvPr/>
            </p:nvSpPr>
            <p:spPr bwMode="auto">
              <a:xfrm>
                <a:off x="3278" y="1510"/>
                <a:ext cx="119" cy="116"/>
              </a:xfrm>
              <a:custGeom>
                <a:avLst/>
                <a:gdLst>
                  <a:gd name="T0" fmla="*/ 0 w 240"/>
                  <a:gd name="T1" fmla="*/ 1 h 232"/>
                  <a:gd name="T2" fmla="*/ 0 w 240"/>
                  <a:gd name="T3" fmla="*/ 1 h 232"/>
                  <a:gd name="T4" fmla="*/ 0 w 240"/>
                  <a:gd name="T5" fmla="*/ 1 h 232"/>
                  <a:gd name="T6" fmla="*/ 0 w 240"/>
                  <a:gd name="T7" fmla="*/ 1 h 232"/>
                  <a:gd name="T8" fmla="*/ 0 w 240"/>
                  <a:gd name="T9" fmla="*/ 1 h 232"/>
                  <a:gd name="T10" fmla="*/ 0 w 240"/>
                  <a:gd name="T11" fmla="*/ 1 h 232"/>
                  <a:gd name="T12" fmla="*/ 0 w 240"/>
                  <a:gd name="T13" fmla="*/ 1 h 232"/>
                  <a:gd name="T14" fmla="*/ 0 w 240"/>
                  <a:gd name="T15" fmla="*/ 1 h 232"/>
                  <a:gd name="T16" fmla="*/ 0 w 240"/>
                  <a:gd name="T17" fmla="*/ 1 h 232"/>
                  <a:gd name="T18" fmla="*/ 0 w 240"/>
                  <a:gd name="T19" fmla="*/ 1 h 232"/>
                  <a:gd name="T20" fmla="*/ 0 w 240"/>
                  <a:gd name="T21" fmla="*/ 1 h 232"/>
                  <a:gd name="T22" fmla="*/ 0 w 240"/>
                  <a:gd name="T23" fmla="*/ 1 h 232"/>
                  <a:gd name="T24" fmla="*/ 0 w 240"/>
                  <a:gd name="T25" fmla="*/ 1 h 232"/>
                  <a:gd name="T26" fmla="*/ 0 w 240"/>
                  <a:gd name="T27" fmla="*/ 1 h 232"/>
                  <a:gd name="T28" fmla="*/ 0 w 240"/>
                  <a:gd name="T29" fmla="*/ 1 h 232"/>
                  <a:gd name="T30" fmla="*/ 0 w 240"/>
                  <a:gd name="T31" fmla="*/ 1 h 232"/>
                  <a:gd name="T32" fmla="*/ 0 w 240"/>
                  <a:gd name="T33" fmla="*/ 1 h 232"/>
                  <a:gd name="T34" fmla="*/ 0 w 240"/>
                  <a:gd name="T35" fmla="*/ 1 h 232"/>
                  <a:gd name="T36" fmla="*/ 0 w 240"/>
                  <a:gd name="T37" fmla="*/ 1 h 232"/>
                  <a:gd name="T38" fmla="*/ 0 w 240"/>
                  <a:gd name="T39" fmla="*/ 1 h 232"/>
                  <a:gd name="T40" fmla="*/ 0 w 240"/>
                  <a:gd name="T41" fmla="*/ 1 h 232"/>
                  <a:gd name="T42" fmla="*/ 0 w 240"/>
                  <a:gd name="T43" fmla="*/ 1 h 232"/>
                  <a:gd name="T44" fmla="*/ 0 w 240"/>
                  <a:gd name="T45" fmla="*/ 1 h 232"/>
                  <a:gd name="T46" fmla="*/ 0 w 240"/>
                  <a:gd name="T47" fmla="*/ 1 h 232"/>
                  <a:gd name="T48" fmla="*/ 0 w 240"/>
                  <a:gd name="T49" fmla="*/ 1 h 232"/>
                  <a:gd name="T50" fmla="*/ 0 w 240"/>
                  <a:gd name="T51" fmla="*/ 1 h 232"/>
                  <a:gd name="T52" fmla="*/ 0 w 240"/>
                  <a:gd name="T53" fmla="*/ 1 h 232"/>
                  <a:gd name="T54" fmla="*/ 0 w 240"/>
                  <a:gd name="T55" fmla="*/ 1 h 232"/>
                  <a:gd name="T56" fmla="*/ 0 w 240"/>
                  <a:gd name="T57" fmla="*/ 1 h 232"/>
                  <a:gd name="T58" fmla="*/ 0 w 240"/>
                  <a:gd name="T59" fmla="*/ 1 h 232"/>
                  <a:gd name="T60" fmla="*/ 0 w 240"/>
                  <a:gd name="T61" fmla="*/ 1 h 232"/>
                  <a:gd name="T62" fmla="*/ 0 w 240"/>
                  <a:gd name="T63" fmla="*/ 1 h 232"/>
                  <a:gd name="T64" fmla="*/ 0 w 240"/>
                  <a:gd name="T65" fmla="*/ 1 h 232"/>
                  <a:gd name="T66" fmla="*/ 0 w 240"/>
                  <a:gd name="T67" fmla="*/ 1 h 232"/>
                  <a:gd name="T68" fmla="*/ 0 w 240"/>
                  <a:gd name="T69" fmla="*/ 1 h 232"/>
                  <a:gd name="T70" fmla="*/ 0 w 240"/>
                  <a:gd name="T71" fmla="*/ 1 h 232"/>
                  <a:gd name="T72" fmla="*/ 0 w 240"/>
                  <a:gd name="T73" fmla="*/ 1 h 232"/>
                  <a:gd name="T74" fmla="*/ 0 w 240"/>
                  <a:gd name="T75" fmla="*/ 1 h 232"/>
                  <a:gd name="T76" fmla="*/ 0 w 240"/>
                  <a:gd name="T77" fmla="*/ 1 h 232"/>
                  <a:gd name="T78" fmla="*/ 0 w 240"/>
                  <a:gd name="T79" fmla="*/ 1 h 232"/>
                  <a:gd name="T80" fmla="*/ 0 w 240"/>
                  <a:gd name="T81" fmla="*/ 1 h 232"/>
                  <a:gd name="T82" fmla="*/ 0 w 240"/>
                  <a:gd name="T83" fmla="*/ 1 h 232"/>
                  <a:gd name="T84" fmla="*/ 0 w 240"/>
                  <a:gd name="T85" fmla="*/ 1 h 232"/>
                  <a:gd name="T86" fmla="*/ 0 w 240"/>
                  <a:gd name="T87" fmla="*/ 1 h 232"/>
                  <a:gd name="T88" fmla="*/ 0 w 240"/>
                  <a:gd name="T89" fmla="*/ 1 h 232"/>
                  <a:gd name="T90" fmla="*/ 0 w 240"/>
                  <a:gd name="T91" fmla="*/ 1 h 232"/>
                  <a:gd name="T92" fmla="*/ 0 w 240"/>
                  <a:gd name="T93" fmla="*/ 1 h 232"/>
                  <a:gd name="T94" fmla="*/ 0 w 240"/>
                  <a:gd name="T95" fmla="*/ 1 h 232"/>
                  <a:gd name="T96" fmla="*/ 0 w 240"/>
                  <a:gd name="T97" fmla="*/ 1 h 232"/>
                  <a:gd name="T98" fmla="*/ 0 w 240"/>
                  <a:gd name="T99" fmla="*/ 1 h 232"/>
                  <a:gd name="T100" fmla="*/ 0 w 240"/>
                  <a:gd name="T101" fmla="*/ 1 h 232"/>
                  <a:gd name="T102" fmla="*/ 0 w 240"/>
                  <a:gd name="T103" fmla="*/ 1 h 232"/>
                  <a:gd name="T104" fmla="*/ 0 w 240"/>
                  <a:gd name="T105" fmla="*/ 1 h 232"/>
                  <a:gd name="T106" fmla="*/ 0 w 240"/>
                  <a:gd name="T107" fmla="*/ 1 h 232"/>
                  <a:gd name="T108" fmla="*/ 0 w 240"/>
                  <a:gd name="T109" fmla="*/ 1 h 232"/>
                  <a:gd name="T110" fmla="*/ 0 w 240"/>
                  <a:gd name="T111" fmla="*/ 1 h 232"/>
                  <a:gd name="T112" fmla="*/ 0 w 240"/>
                  <a:gd name="T113" fmla="*/ 1 h 232"/>
                  <a:gd name="T114" fmla="*/ 0 w 240"/>
                  <a:gd name="T115" fmla="*/ 0 h 232"/>
                  <a:gd name="T116" fmla="*/ 0 w 240"/>
                  <a:gd name="T117" fmla="*/ 1 h 2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40"/>
                  <a:gd name="T178" fmla="*/ 0 h 232"/>
                  <a:gd name="T179" fmla="*/ 240 w 240"/>
                  <a:gd name="T180" fmla="*/ 232 h 23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40" h="232">
                    <a:moveTo>
                      <a:pt x="139" y="8"/>
                    </a:moveTo>
                    <a:lnTo>
                      <a:pt x="147" y="8"/>
                    </a:lnTo>
                    <a:lnTo>
                      <a:pt x="152" y="8"/>
                    </a:lnTo>
                    <a:lnTo>
                      <a:pt x="160" y="8"/>
                    </a:lnTo>
                    <a:lnTo>
                      <a:pt x="168" y="8"/>
                    </a:lnTo>
                    <a:lnTo>
                      <a:pt x="173" y="8"/>
                    </a:lnTo>
                    <a:lnTo>
                      <a:pt x="177" y="10"/>
                    </a:lnTo>
                    <a:lnTo>
                      <a:pt x="183" y="11"/>
                    </a:lnTo>
                    <a:lnTo>
                      <a:pt x="190" y="13"/>
                    </a:lnTo>
                    <a:lnTo>
                      <a:pt x="194" y="15"/>
                    </a:lnTo>
                    <a:lnTo>
                      <a:pt x="198" y="17"/>
                    </a:lnTo>
                    <a:lnTo>
                      <a:pt x="204" y="21"/>
                    </a:lnTo>
                    <a:lnTo>
                      <a:pt x="207" y="23"/>
                    </a:lnTo>
                    <a:lnTo>
                      <a:pt x="215" y="29"/>
                    </a:lnTo>
                    <a:lnTo>
                      <a:pt x="223" y="36"/>
                    </a:lnTo>
                    <a:lnTo>
                      <a:pt x="226" y="44"/>
                    </a:lnTo>
                    <a:lnTo>
                      <a:pt x="230" y="53"/>
                    </a:lnTo>
                    <a:lnTo>
                      <a:pt x="232" y="57"/>
                    </a:lnTo>
                    <a:lnTo>
                      <a:pt x="234" y="61"/>
                    </a:lnTo>
                    <a:lnTo>
                      <a:pt x="236" y="67"/>
                    </a:lnTo>
                    <a:lnTo>
                      <a:pt x="238" y="70"/>
                    </a:lnTo>
                    <a:lnTo>
                      <a:pt x="238" y="76"/>
                    </a:lnTo>
                    <a:lnTo>
                      <a:pt x="240" y="82"/>
                    </a:lnTo>
                    <a:lnTo>
                      <a:pt x="240" y="87"/>
                    </a:lnTo>
                    <a:lnTo>
                      <a:pt x="240" y="91"/>
                    </a:lnTo>
                    <a:lnTo>
                      <a:pt x="240" y="97"/>
                    </a:lnTo>
                    <a:lnTo>
                      <a:pt x="240" y="103"/>
                    </a:lnTo>
                    <a:lnTo>
                      <a:pt x="240" y="108"/>
                    </a:lnTo>
                    <a:lnTo>
                      <a:pt x="240" y="112"/>
                    </a:lnTo>
                    <a:lnTo>
                      <a:pt x="236" y="116"/>
                    </a:lnTo>
                    <a:lnTo>
                      <a:pt x="236" y="122"/>
                    </a:lnTo>
                    <a:lnTo>
                      <a:pt x="234" y="127"/>
                    </a:lnTo>
                    <a:lnTo>
                      <a:pt x="232" y="133"/>
                    </a:lnTo>
                    <a:lnTo>
                      <a:pt x="230" y="137"/>
                    </a:lnTo>
                    <a:lnTo>
                      <a:pt x="228" y="143"/>
                    </a:lnTo>
                    <a:lnTo>
                      <a:pt x="226" y="148"/>
                    </a:lnTo>
                    <a:lnTo>
                      <a:pt x="223" y="152"/>
                    </a:lnTo>
                    <a:lnTo>
                      <a:pt x="221" y="158"/>
                    </a:lnTo>
                    <a:lnTo>
                      <a:pt x="219" y="163"/>
                    </a:lnTo>
                    <a:lnTo>
                      <a:pt x="215" y="169"/>
                    </a:lnTo>
                    <a:lnTo>
                      <a:pt x="213" y="173"/>
                    </a:lnTo>
                    <a:lnTo>
                      <a:pt x="206" y="182"/>
                    </a:lnTo>
                    <a:lnTo>
                      <a:pt x="198" y="192"/>
                    </a:lnTo>
                    <a:lnTo>
                      <a:pt x="190" y="198"/>
                    </a:lnTo>
                    <a:lnTo>
                      <a:pt x="183" y="205"/>
                    </a:lnTo>
                    <a:lnTo>
                      <a:pt x="173" y="215"/>
                    </a:lnTo>
                    <a:lnTo>
                      <a:pt x="164" y="219"/>
                    </a:lnTo>
                    <a:lnTo>
                      <a:pt x="158" y="222"/>
                    </a:lnTo>
                    <a:lnTo>
                      <a:pt x="152" y="224"/>
                    </a:lnTo>
                    <a:lnTo>
                      <a:pt x="149" y="226"/>
                    </a:lnTo>
                    <a:lnTo>
                      <a:pt x="143" y="226"/>
                    </a:lnTo>
                    <a:lnTo>
                      <a:pt x="137" y="228"/>
                    </a:lnTo>
                    <a:lnTo>
                      <a:pt x="133" y="230"/>
                    </a:lnTo>
                    <a:lnTo>
                      <a:pt x="128" y="230"/>
                    </a:lnTo>
                    <a:lnTo>
                      <a:pt x="122" y="232"/>
                    </a:lnTo>
                    <a:lnTo>
                      <a:pt x="116" y="232"/>
                    </a:lnTo>
                    <a:lnTo>
                      <a:pt x="112" y="232"/>
                    </a:lnTo>
                    <a:lnTo>
                      <a:pt x="107" y="232"/>
                    </a:lnTo>
                    <a:lnTo>
                      <a:pt x="101" y="232"/>
                    </a:lnTo>
                    <a:lnTo>
                      <a:pt x="92" y="230"/>
                    </a:lnTo>
                    <a:lnTo>
                      <a:pt x="84" y="228"/>
                    </a:lnTo>
                    <a:lnTo>
                      <a:pt x="74" y="224"/>
                    </a:lnTo>
                    <a:lnTo>
                      <a:pt x="67" y="222"/>
                    </a:lnTo>
                    <a:lnTo>
                      <a:pt x="59" y="217"/>
                    </a:lnTo>
                    <a:lnTo>
                      <a:pt x="52" y="211"/>
                    </a:lnTo>
                    <a:lnTo>
                      <a:pt x="44" y="205"/>
                    </a:lnTo>
                    <a:lnTo>
                      <a:pt x="38" y="200"/>
                    </a:lnTo>
                    <a:lnTo>
                      <a:pt x="31" y="194"/>
                    </a:lnTo>
                    <a:lnTo>
                      <a:pt x="27" y="186"/>
                    </a:lnTo>
                    <a:lnTo>
                      <a:pt x="19" y="177"/>
                    </a:lnTo>
                    <a:lnTo>
                      <a:pt x="16" y="169"/>
                    </a:lnTo>
                    <a:lnTo>
                      <a:pt x="12" y="162"/>
                    </a:lnTo>
                    <a:lnTo>
                      <a:pt x="10" y="154"/>
                    </a:lnTo>
                    <a:lnTo>
                      <a:pt x="14" y="150"/>
                    </a:lnTo>
                    <a:lnTo>
                      <a:pt x="21" y="144"/>
                    </a:lnTo>
                    <a:lnTo>
                      <a:pt x="27" y="141"/>
                    </a:lnTo>
                    <a:lnTo>
                      <a:pt x="35" y="137"/>
                    </a:lnTo>
                    <a:lnTo>
                      <a:pt x="42" y="133"/>
                    </a:lnTo>
                    <a:lnTo>
                      <a:pt x="48" y="129"/>
                    </a:lnTo>
                    <a:lnTo>
                      <a:pt x="54" y="124"/>
                    </a:lnTo>
                    <a:lnTo>
                      <a:pt x="61" y="122"/>
                    </a:lnTo>
                    <a:lnTo>
                      <a:pt x="63" y="129"/>
                    </a:lnTo>
                    <a:lnTo>
                      <a:pt x="67" y="137"/>
                    </a:lnTo>
                    <a:lnTo>
                      <a:pt x="71" y="144"/>
                    </a:lnTo>
                    <a:lnTo>
                      <a:pt x="78" y="150"/>
                    </a:lnTo>
                    <a:lnTo>
                      <a:pt x="84" y="154"/>
                    </a:lnTo>
                    <a:lnTo>
                      <a:pt x="93" y="158"/>
                    </a:lnTo>
                    <a:lnTo>
                      <a:pt x="99" y="158"/>
                    </a:lnTo>
                    <a:lnTo>
                      <a:pt x="105" y="158"/>
                    </a:lnTo>
                    <a:lnTo>
                      <a:pt x="109" y="158"/>
                    </a:lnTo>
                    <a:lnTo>
                      <a:pt x="116" y="158"/>
                    </a:lnTo>
                    <a:lnTo>
                      <a:pt x="122" y="158"/>
                    </a:lnTo>
                    <a:lnTo>
                      <a:pt x="128" y="156"/>
                    </a:lnTo>
                    <a:lnTo>
                      <a:pt x="133" y="152"/>
                    </a:lnTo>
                    <a:lnTo>
                      <a:pt x="137" y="150"/>
                    </a:lnTo>
                    <a:lnTo>
                      <a:pt x="143" y="144"/>
                    </a:lnTo>
                    <a:lnTo>
                      <a:pt x="149" y="141"/>
                    </a:lnTo>
                    <a:lnTo>
                      <a:pt x="152" y="135"/>
                    </a:lnTo>
                    <a:lnTo>
                      <a:pt x="158" y="131"/>
                    </a:lnTo>
                    <a:lnTo>
                      <a:pt x="160" y="124"/>
                    </a:lnTo>
                    <a:lnTo>
                      <a:pt x="164" y="120"/>
                    </a:lnTo>
                    <a:lnTo>
                      <a:pt x="166" y="112"/>
                    </a:lnTo>
                    <a:lnTo>
                      <a:pt x="168" y="106"/>
                    </a:lnTo>
                    <a:lnTo>
                      <a:pt x="168" y="99"/>
                    </a:lnTo>
                    <a:lnTo>
                      <a:pt x="168" y="95"/>
                    </a:lnTo>
                    <a:lnTo>
                      <a:pt x="168" y="87"/>
                    </a:lnTo>
                    <a:lnTo>
                      <a:pt x="166" y="84"/>
                    </a:lnTo>
                    <a:lnTo>
                      <a:pt x="162" y="76"/>
                    </a:lnTo>
                    <a:lnTo>
                      <a:pt x="158" y="70"/>
                    </a:lnTo>
                    <a:lnTo>
                      <a:pt x="152" y="67"/>
                    </a:lnTo>
                    <a:lnTo>
                      <a:pt x="147" y="63"/>
                    </a:lnTo>
                    <a:lnTo>
                      <a:pt x="141" y="61"/>
                    </a:lnTo>
                    <a:lnTo>
                      <a:pt x="137" y="59"/>
                    </a:lnTo>
                    <a:lnTo>
                      <a:pt x="130" y="59"/>
                    </a:lnTo>
                    <a:lnTo>
                      <a:pt x="124" y="59"/>
                    </a:lnTo>
                    <a:lnTo>
                      <a:pt x="120" y="57"/>
                    </a:lnTo>
                    <a:lnTo>
                      <a:pt x="114" y="55"/>
                    </a:lnTo>
                    <a:lnTo>
                      <a:pt x="109" y="55"/>
                    </a:lnTo>
                    <a:lnTo>
                      <a:pt x="105" y="55"/>
                    </a:lnTo>
                    <a:lnTo>
                      <a:pt x="95" y="51"/>
                    </a:lnTo>
                    <a:lnTo>
                      <a:pt x="92" y="46"/>
                    </a:lnTo>
                    <a:lnTo>
                      <a:pt x="84" y="51"/>
                    </a:lnTo>
                    <a:lnTo>
                      <a:pt x="74" y="59"/>
                    </a:lnTo>
                    <a:lnTo>
                      <a:pt x="71" y="68"/>
                    </a:lnTo>
                    <a:lnTo>
                      <a:pt x="67" y="78"/>
                    </a:lnTo>
                    <a:lnTo>
                      <a:pt x="63" y="82"/>
                    </a:lnTo>
                    <a:lnTo>
                      <a:pt x="63" y="87"/>
                    </a:lnTo>
                    <a:lnTo>
                      <a:pt x="61" y="91"/>
                    </a:lnTo>
                    <a:lnTo>
                      <a:pt x="61" y="97"/>
                    </a:lnTo>
                    <a:lnTo>
                      <a:pt x="59" y="103"/>
                    </a:lnTo>
                    <a:lnTo>
                      <a:pt x="59" y="108"/>
                    </a:lnTo>
                    <a:lnTo>
                      <a:pt x="59" y="112"/>
                    </a:lnTo>
                    <a:lnTo>
                      <a:pt x="61" y="118"/>
                    </a:lnTo>
                    <a:lnTo>
                      <a:pt x="54" y="120"/>
                    </a:lnTo>
                    <a:lnTo>
                      <a:pt x="46" y="124"/>
                    </a:lnTo>
                    <a:lnTo>
                      <a:pt x="40" y="127"/>
                    </a:lnTo>
                    <a:lnTo>
                      <a:pt x="35" y="129"/>
                    </a:lnTo>
                    <a:lnTo>
                      <a:pt x="27" y="133"/>
                    </a:lnTo>
                    <a:lnTo>
                      <a:pt x="19" y="137"/>
                    </a:lnTo>
                    <a:lnTo>
                      <a:pt x="12" y="141"/>
                    </a:lnTo>
                    <a:lnTo>
                      <a:pt x="6" y="144"/>
                    </a:lnTo>
                    <a:lnTo>
                      <a:pt x="2" y="139"/>
                    </a:lnTo>
                    <a:lnTo>
                      <a:pt x="2" y="133"/>
                    </a:lnTo>
                    <a:lnTo>
                      <a:pt x="0" y="127"/>
                    </a:lnTo>
                    <a:lnTo>
                      <a:pt x="0" y="122"/>
                    </a:lnTo>
                    <a:lnTo>
                      <a:pt x="0" y="116"/>
                    </a:lnTo>
                    <a:lnTo>
                      <a:pt x="0" y="108"/>
                    </a:lnTo>
                    <a:lnTo>
                      <a:pt x="0" y="105"/>
                    </a:lnTo>
                    <a:lnTo>
                      <a:pt x="2" y="99"/>
                    </a:lnTo>
                    <a:lnTo>
                      <a:pt x="2" y="91"/>
                    </a:lnTo>
                    <a:lnTo>
                      <a:pt x="2" y="87"/>
                    </a:lnTo>
                    <a:lnTo>
                      <a:pt x="4" y="80"/>
                    </a:lnTo>
                    <a:lnTo>
                      <a:pt x="6" y="74"/>
                    </a:lnTo>
                    <a:lnTo>
                      <a:pt x="8" y="70"/>
                    </a:lnTo>
                    <a:lnTo>
                      <a:pt x="10" y="65"/>
                    </a:lnTo>
                    <a:lnTo>
                      <a:pt x="14" y="59"/>
                    </a:lnTo>
                    <a:lnTo>
                      <a:pt x="17" y="55"/>
                    </a:lnTo>
                    <a:lnTo>
                      <a:pt x="19" y="51"/>
                    </a:lnTo>
                    <a:lnTo>
                      <a:pt x="25" y="46"/>
                    </a:lnTo>
                    <a:lnTo>
                      <a:pt x="27" y="38"/>
                    </a:lnTo>
                    <a:lnTo>
                      <a:pt x="33" y="34"/>
                    </a:lnTo>
                    <a:lnTo>
                      <a:pt x="38" y="30"/>
                    </a:lnTo>
                    <a:lnTo>
                      <a:pt x="42" y="27"/>
                    </a:lnTo>
                    <a:lnTo>
                      <a:pt x="50" y="21"/>
                    </a:lnTo>
                    <a:lnTo>
                      <a:pt x="55" y="19"/>
                    </a:lnTo>
                    <a:lnTo>
                      <a:pt x="63" y="15"/>
                    </a:lnTo>
                    <a:lnTo>
                      <a:pt x="71" y="11"/>
                    </a:lnTo>
                    <a:lnTo>
                      <a:pt x="78" y="10"/>
                    </a:lnTo>
                    <a:lnTo>
                      <a:pt x="86" y="6"/>
                    </a:lnTo>
                    <a:lnTo>
                      <a:pt x="93" y="4"/>
                    </a:lnTo>
                    <a:lnTo>
                      <a:pt x="103" y="2"/>
                    </a:lnTo>
                    <a:lnTo>
                      <a:pt x="107" y="2"/>
                    </a:lnTo>
                    <a:lnTo>
                      <a:pt x="112" y="0"/>
                    </a:lnTo>
                    <a:lnTo>
                      <a:pt x="116" y="0"/>
                    </a:lnTo>
                    <a:lnTo>
                      <a:pt x="122" y="0"/>
                    </a:lnTo>
                    <a:lnTo>
                      <a:pt x="139" y="8"/>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449" name="Freeform 27">
                <a:extLst>
                  <a:ext uri="{FF2B5EF4-FFF2-40B4-BE49-F238E27FC236}">
                    <a16:creationId xmlns:a16="http://schemas.microsoft.com/office/drawing/2014/main" id="{F4C59F63-D6F8-C41C-6DF6-D57CBFCA04BC}"/>
                  </a:ext>
                </a:extLst>
              </p:cNvPr>
              <p:cNvSpPr>
                <a:spLocks/>
              </p:cNvSpPr>
              <p:nvPr/>
            </p:nvSpPr>
            <p:spPr bwMode="auto">
              <a:xfrm>
                <a:off x="3409" y="1545"/>
                <a:ext cx="93" cy="85"/>
              </a:xfrm>
              <a:custGeom>
                <a:avLst/>
                <a:gdLst>
                  <a:gd name="T0" fmla="*/ 1 w 186"/>
                  <a:gd name="T1" fmla="*/ 1 h 169"/>
                  <a:gd name="T2" fmla="*/ 1 w 186"/>
                  <a:gd name="T3" fmla="*/ 1 h 169"/>
                  <a:gd name="T4" fmla="*/ 1 w 186"/>
                  <a:gd name="T5" fmla="*/ 1 h 169"/>
                  <a:gd name="T6" fmla="*/ 1 w 186"/>
                  <a:gd name="T7" fmla="*/ 1 h 169"/>
                  <a:gd name="T8" fmla="*/ 1 w 186"/>
                  <a:gd name="T9" fmla="*/ 1 h 169"/>
                  <a:gd name="T10" fmla="*/ 1 w 186"/>
                  <a:gd name="T11" fmla="*/ 1 h 169"/>
                  <a:gd name="T12" fmla="*/ 1 w 186"/>
                  <a:gd name="T13" fmla="*/ 1 h 169"/>
                  <a:gd name="T14" fmla="*/ 1 w 186"/>
                  <a:gd name="T15" fmla="*/ 1 h 169"/>
                  <a:gd name="T16" fmla="*/ 1 w 186"/>
                  <a:gd name="T17" fmla="*/ 1 h 169"/>
                  <a:gd name="T18" fmla="*/ 1 w 186"/>
                  <a:gd name="T19" fmla="*/ 1 h 169"/>
                  <a:gd name="T20" fmla="*/ 1 w 186"/>
                  <a:gd name="T21" fmla="*/ 1 h 169"/>
                  <a:gd name="T22" fmla="*/ 1 w 186"/>
                  <a:gd name="T23" fmla="*/ 1 h 169"/>
                  <a:gd name="T24" fmla="*/ 1 w 186"/>
                  <a:gd name="T25" fmla="*/ 1 h 169"/>
                  <a:gd name="T26" fmla="*/ 1 w 186"/>
                  <a:gd name="T27" fmla="*/ 1 h 169"/>
                  <a:gd name="T28" fmla="*/ 1 w 186"/>
                  <a:gd name="T29" fmla="*/ 1 h 169"/>
                  <a:gd name="T30" fmla="*/ 1 w 186"/>
                  <a:gd name="T31" fmla="*/ 1 h 169"/>
                  <a:gd name="T32" fmla="*/ 1 w 186"/>
                  <a:gd name="T33" fmla="*/ 1 h 169"/>
                  <a:gd name="T34" fmla="*/ 1 w 186"/>
                  <a:gd name="T35" fmla="*/ 1 h 169"/>
                  <a:gd name="T36" fmla="*/ 1 w 186"/>
                  <a:gd name="T37" fmla="*/ 1 h 169"/>
                  <a:gd name="T38" fmla="*/ 1 w 186"/>
                  <a:gd name="T39" fmla="*/ 1 h 169"/>
                  <a:gd name="T40" fmla="*/ 1 w 186"/>
                  <a:gd name="T41" fmla="*/ 1 h 169"/>
                  <a:gd name="T42" fmla="*/ 1 w 186"/>
                  <a:gd name="T43" fmla="*/ 1 h 169"/>
                  <a:gd name="T44" fmla="*/ 1 w 186"/>
                  <a:gd name="T45" fmla="*/ 1 h 169"/>
                  <a:gd name="T46" fmla="*/ 1 w 186"/>
                  <a:gd name="T47" fmla="*/ 1 h 169"/>
                  <a:gd name="T48" fmla="*/ 1 w 186"/>
                  <a:gd name="T49" fmla="*/ 1 h 169"/>
                  <a:gd name="T50" fmla="*/ 1 w 186"/>
                  <a:gd name="T51" fmla="*/ 1 h 169"/>
                  <a:gd name="T52" fmla="*/ 1 w 186"/>
                  <a:gd name="T53" fmla="*/ 1 h 169"/>
                  <a:gd name="T54" fmla="*/ 1 w 186"/>
                  <a:gd name="T55" fmla="*/ 1 h 169"/>
                  <a:gd name="T56" fmla="*/ 1 w 186"/>
                  <a:gd name="T57" fmla="*/ 1 h 169"/>
                  <a:gd name="T58" fmla="*/ 1 w 186"/>
                  <a:gd name="T59" fmla="*/ 1 h 169"/>
                  <a:gd name="T60" fmla="*/ 1 w 186"/>
                  <a:gd name="T61" fmla="*/ 1 h 169"/>
                  <a:gd name="T62" fmla="*/ 1 w 186"/>
                  <a:gd name="T63" fmla="*/ 1 h 169"/>
                  <a:gd name="T64" fmla="*/ 1 w 186"/>
                  <a:gd name="T65" fmla="*/ 1 h 169"/>
                  <a:gd name="T66" fmla="*/ 1 w 186"/>
                  <a:gd name="T67" fmla="*/ 1 h 169"/>
                  <a:gd name="T68" fmla="*/ 1 w 186"/>
                  <a:gd name="T69" fmla="*/ 1 h 169"/>
                  <a:gd name="T70" fmla="*/ 1 w 186"/>
                  <a:gd name="T71" fmla="*/ 1 h 169"/>
                  <a:gd name="T72" fmla="*/ 1 w 186"/>
                  <a:gd name="T73" fmla="*/ 1 h 169"/>
                  <a:gd name="T74" fmla="*/ 0 w 186"/>
                  <a:gd name="T75" fmla="*/ 1 h 169"/>
                  <a:gd name="T76" fmla="*/ 0 w 186"/>
                  <a:gd name="T77" fmla="*/ 1 h 169"/>
                  <a:gd name="T78" fmla="*/ 1 w 186"/>
                  <a:gd name="T79" fmla="*/ 1 h 169"/>
                  <a:gd name="T80" fmla="*/ 1 w 186"/>
                  <a:gd name="T81" fmla="*/ 1 h 169"/>
                  <a:gd name="T82" fmla="*/ 1 w 186"/>
                  <a:gd name="T83" fmla="*/ 1 h 169"/>
                  <a:gd name="T84" fmla="*/ 1 w 186"/>
                  <a:gd name="T85" fmla="*/ 1 h 169"/>
                  <a:gd name="T86" fmla="*/ 1 w 186"/>
                  <a:gd name="T87" fmla="*/ 1 h 169"/>
                  <a:gd name="T88" fmla="*/ 1 w 186"/>
                  <a:gd name="T89" fmla="*/ 1 h 169"/>
                  <a:gd name="T90" fmla="*/ 1 w 186"/>
                  <a:gd name="T91" fmla="*/ 0 h 169"/>
                  <a:gd name="T92" fmla="*/ 1 w 186"/>
                  <a:gd name="T93" fmla="*/ 1 h 1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6"/>
                  <a:gd name="T142" fmla="*/ 0 h 169"/>
                  <a:gd name="T143" fmla="*/ 186 w 186"/>
                  <a:gd name="T144" fmla="*/ 169 h 16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6" h="169">
                    <a:moveTo>
                      <a:pt x="93" y="10"/>
                    </a:moveTo>
                    <a:lnTo>
                      <a:pt x="96" y="6"/>
                    </a:lnTo>
                    <a:lnTo>
                      <a:pt x="104" y="4"/>
                    </a:lnTo>
                    <a:lnTo>
                      <a:pt x="108" y="4"/>
                    </a:lnTo>
                    <a:lnTo>
                      <a:pt x="115" y="4"/>
                    </a:lnTo>
                    <a:lnTo>
                      <a:pt x="123" y="6"/>
                    </a:lnTo>
                    <a:lnTo>
                      <a:pt x="131" y="10"/>
                    </a:lnTo>
                    <a:lnTo>
                      <a:pt x="136" y="12"/>
                    </a:lnTo>
                    <a:lnTo>
                      <a:pt x="144" y="14"/>
                    </a:lnTo>
                    <a:lnTo>
                      <a:pt x="148" y="17"/>
                    </a:lnTo>
                    <a:lnTo>
                      <a:pt x="155" y="19"/>
                    </a:lnTo>
                    <a:lnTo>
                      <a:pt x="161" y="21"/>
                    </a:lnTo>
                    <a:lnTo>
                      <a:pt x="165" y="25"/>
                    </a:lnTo>
                    <a:lnTo>
                      <a:pt x="173" y="33"/>
                    </a:lnTo>
                    <a:lnTo>
                      <a:pt x="178" y="40"/>
                    </a:lnTo>
                    <a:lnTo>
                      <a:pt x="182" y="48"/>
                    </a:lnTo>
                    <a:lnTo>
                      <a:pt x="186" y="57"/>
                    </a:lnTo>
                    <a:lnTo>
                      <a:pt x="186" y="65"/>
                    </a:lnTo>
                    <a:lnTo>
                      <a:pt x="186" y="73"/>
                    </a:lnTo>
                    <a:lnTo>
                      <a:pt x="182" y="82"/>
                    </a:lnTo>
                    <a:lnTo>
                      <a:pt x="182" y="92"/>
                    </a:lnTo>
                    <a:lnTo>
                      <a:pt x="176" y="99"/>
                    </a:lnTo>
                    <a:lnTo>
                      <a:pt x="171" y="109"/>
                    </a:lnTo>
                    <a:lnTo>
                      <a:pt x="165" y="118"/>
                    </a:lnTo>
                    <a:lnTo>
                      <a:pt x="159" y="126"/>
                    </a:lnTo>
                    <a:lnTo>
                      <a:pt x="150" y="133"/>
                    </a:lnTo>
                    <a:lnTo>
                      <a:pt x="142" y="141"/>
                    </a:lnTo>
                    <a:lnTo>
                      <a:pt x="133" y="147"/>
                    </a:lnTo>
                    <a:lnTo>
                      <a:pt x="123" y="152"/>
                    </a:lnTo>
                    <a:lnTo>
                      <a:pt x="119" y="154"/>
                    </a:lnTo>
                    <a:lnTo>
                      <a:pt x="114" y="156"/>
                    </a:lnTo>
                    <a:lnTo>
                      <a:pt x="108" y="160"/>
                    </a:lnTo>
                    <a:lnTo>
                      <a:pt x="104" y="162"/>
                    </a:lnTo>
                    <a:lnTo>
                      <a:pt x="98" y="164"/>
                    </a:lnTo>
                    <a:lnTo>
                      <a:pt x="95" y="166"/>
                    </a:lnTo>
                    <a:lnTo>
                      <a:pt x="89" y="168"/>
                    </a:lnTo>
                    <a:lnTo>
                      <a:pt x="85" y="169"/>
                    </a:lnTo>
                    <a:lnTo>
                      <a:pt x="79" y="169"/>
                    </a:lnTo>
                    <a:lnTo>
                      <a:pt x="74" y="169"/>
                    </a:lnTo>
                    <a:lnTo>
                      <a:pt x="70" y="169"/>
                    </a:lnTo>
                    <a:lnTo>
                      <a:pt x="66" y="169"/>
                    </a:lnTo>
                    <a:lnTo>
                      <a:pt x="60" y="169"/>
                    </a:lnTo>
                    <a:lnTo>
                      <a:pt x="55" y="169"/>
                    </a:lnTo>
                    <a:lnTo>
                      <a:pt x="51" y="169"/>
                    </a:lnTo>
                    <a:lnTo>
                      <a:pt x="45" y="169"/>
                    </a:lnTo>
                    <a:lnTo>
                      <a:pt x="36" y="164"/>
                    </a:lnTo>
                    <a:lnTo>
                      <a:pt x="28" y="160"/>
                    </a:lnTo>
                    <a:lnTo>
                      <a:pt x="20" y="152"/>
                    </a:lnTo>
                    <a:lnTo>
                      <a:pt x="15" y="145"/>
                    </a:lnTo>
                    <a:lnTo>
                      <a:pt x="17" y="141"/>
                    </a:lnTo>
                    <a:lnTo>
                      <a:pt x="22" y="135"/>
                    </a:lnTo>
                    <a:lnTo>
                      <a:pt x="26" y="131"/>
                    </a:lnTo>
                    <a:lnTo>
                      <a:pt x="32" y="126"/>
                    </a:lnTo>
                    <a:lnTo>
                      <a:pt x="39" y="116"/>
                    </a:lnTo>
                    <a:lnTo>
                      <a:pt x="51" y="109"/>
                    </a:lnTo>
                    <a:lnTo>
                      <a:pt x="51" y="111"/>
                    </a:lnTo>
                    <a:lnTo>
                      <a:pt x="53" y="112"/>
                    </a:lnTo>
                    <a:lnTo>
                      <a:pt x="55" y="118"/>
                    </a:lnTo>
                    <a:lnTo>
                      <a:pt x="60" y="120"/>
                    </a:lnTo>
                    <a:lnTo>
                      <a:pt x="66" y="124"/>
                    </a:lnTo>
                    <a:lnTo>
                      <a:pt x="72" y="124"/>
                    </a:lnTo>
                    <a:lnTo>
                      <a:pt x="77" y="124"/>
                    </a:lnTo>
                    <a:lnTo>
                      <a:pt x="83" y="124"/>
                    </a:lnTo>
                    <a:lnTo>
                      <a:pt x="91" y="120"/>
                    </a:lnTo>
                    <a:lnTo>
                      <a:pt x="96" y="118"/>
                    </a:lnTo>
                    <a:lnTo>
                      <a:pt x="104" y="114"/>
                    </a:lnTo>
                    <a:lnTo>
                      <a:pt x="108" y="111"/>
                    </a:lnTo>
                    <a:lnTo>
                      <a:pt x="114" y="105"/>
                    </a:lnTo>
                    <a:lnTo>
                      <a:pt x="119" y="101"/>
                    </a:lnTo>
                    <a:lnTo>
                      <a:pt x="121" y="95"/>
                    </a:lnTo>
                    <a:lnTo>
                      <a:pt x="125" y="90"/>
                    </a:lnTo>
                    <a:lnTo>
                      <a:pt x="127" y="84"/>
                    </a:lnTo>
                    <a:lnTo>
                      <a:pt x="129" y="78"/>
                    </a:lnTo>
                    <a:lnTo>
                      <a:pt x="129" y="71"/>
                    </a:lnTo>
                    <a:lnTo>
                      <a:pt x="127" y="65"/>
                    </a:lnTo>
                    <a:lnTo>
                      <a:pt x="123" y="59"/>
                    </a:lnTo>
                    <a:lnTo>
                      <a:pt x="121" y="57"/>
                    </a:lnTo>
                    <a:lnTo>
                      <a:pt x="112" y="50"/>
                    </a:lnTo>
                    <a:lnTo>
                      <a:pt x="104" y="44"/>
                    </a:lnTo>
                    <a:lnTo>
                      <a:pt x="96" y="38"/>
                    </a:lnTo>
                    <a:lnTo>
                      <a:pt x="91" y="35"/>
                    </a:lnTo>
                    <a:lnTo>
                      <a:pt x="87" y="29"/>
                    </a:lnTo>
                    <a:lnTo>
                      <a:pt x="87" y="27"/>
                    </a:lnTo>
                    <a:lnTo>
                      <a:pt x="87" y="21"/>
                    </a:lnTo>
                    <a:lnTo>
                      <a:pt x="89" y="17"/>
                    </a:lnTo>
                    <a:lnTo>
                      <a:pt x="81" y="19"/>
                    </a:lnTo>
                    <a:lnTo>
                      <a:pt x="74" y="21"/>
                    </a:lnTo>
                    <a:lnTo>
                      <a:pt x="68" y="25"/>
                    </a:lnTo>
                    <a:lnTo>
                      <a:pt x="62" y="29"/>
                    </a:lnTo>
                    <a:lnTo>
                      <a:pt x="58" y="33"/>
                    </a:lnTo>
                    <a:lnTo>
                      <a:pt x="55" y="38"/>
                    </a:lnTo>
                    <a:lnTo>
                      <a:pt x="51" y="44"/>
                    </a:lnTo>
                    <a:lnTo>
                      <a:pt x="47" y="50"/>
                    </a:lnTo>
                    <a:lnTo>
                      <a:pt x="43" y="54"/>
                    </a:lnTo>
                    <a:lnTo>
                      <a:pt x="41" y="63"/>
                    </a:lnTo>
                    <a:lnTo>
                      <a:pt x="39" y="67"/>
                    </a:lnTo>
                    <a:lnTo>
                      <a:pt x="39" y="74"/>
                    </a:lnTo>
                    <a:lnTo>
                      <a:pt x="39" y="82"/>
                    </a:lnTo>
                    <a:lnTo>
                      <a:pt x="41" y="88"/>
                    </a:lnTo>
                    <a:lnTo>
                      <a:pt x="43" y="95"/>
                    </a:lnTo>
                    <a:lnTo>
                      <a:pt x="47" y="103"/>
                    </a:lnTo>
                    <a:lnTo>
                      <a:pt x="41" y="107"/>
                    </a:lnTo>
                    <a:lnTo>
                      <a:pt x="36" y="111"/>
                    </a:lnTo>
                    <a:lnTo>
                      <a:pt x="32" y="112"/>
                    </a:lnTo>
                    <a:lnTo>
                      <a:pt x="26" y="118"/>
                    </a:lnTo>
                    <a:lnTo>
                      <a:pt x="20" y="120"/>
                    </a:lnTo>
                    <a:lnTo>
                      <a:pt x="17" y="126"/>
                    </a:lnTo>
                    <a:lnTo>
                      <a:pt x="11" y="130"/>
                    </a:lnTo>
                    <a:lnTo>
                      <a:pt x="7" y="133"/>
                    </a:lnTo>
                    <a:lnTo>
                      <a:pt x="5" y="128"/>
                    </a:lnTo>
                    <a:lnTo>
                      <a:pt x="1" y="124"/>
                    </a:lnTo>
                    <a:lnTo>
                      <a:pt x="1" y="118"/>
                    </a:lnTo>
                    <a:lnTo>
                      <a:pt x="0" y="112"/>
                    </a:lnTo>
                    <a:lnTo>
                      <a:pt x="0" y="107"/>
                    </a:lnTo>
                    <a:lnTo>
                      <a:pt x="0" y="101"/>
                    </a:lnTo>
                    <a:lnTo>
                      <a:pt x="0" y="95"/>
                    </a:lnTo>
                    <a:lnTo>
                      <a:pt x="0" y="92"/>
                    </a:lnTo>
                    <a:lnTo>
                      <a:pt x="0" y="84"/>
                    </a:lnTo>
                    <a:lnTo>
                      <a:pt x="1" y="78"/>
                    </a:lnTo>
                    <a:lnTo>
                      <a:pt x="1" y="73"/>
                    </a:lnTo>
                    <a:lnTo>
                      <a:pt x="5" y="67"/>
                    </a:lnTo>
                    <a:lnTo>
                      <a:pt x="5" y="63"/>
                    </a:lnTo>
                    <a:lnTo>
                      <a:pt x="9" y="57"/>
                    </a:lnTo>
                    <a:lnTo>
                      <a:pt x="11" y="52"/>
                    </a:lnTo>
                    <a:lnTo>
                      <a:pt x="15" y="46"/>
                    </a:lnTo>
                    <a:lnTo>
                      <a:pt x="17" y="42"/>
                    </a:lnTo>
                    <a:lnTo>
                      <a:pt x="20" y="36"/>
                    </a:lnTo>
                    <a:lnTo>
                      <a:pt x="22" y="29"/>
                    </a:lnTo>
                    <a:lnTo>
                      <a:pt x="26" y="27"/>
                    </a:lnTo>
                    <a:lnTo>
                      <a:pt x="34" y="17"/>
                    </a:lnTo>
                    <a:lnTo>
                      <a:pt x="43" y="12"/>
                    </a:lnTo>
                    <a:lnTo>
                      <a:pt x="47" y="10"/>
                    </a:lnTo>
                    <a:lnTo>
                      <a:pt x="53" y="6"/>
                    </a:lnTo>
                    <a:lnTo>
                      <a:pt x="58" y="4"/>
                    </a:lnTo>
                    <a:lnTo>
                      <a:pt x="62" y="2"/>
                    </a:lnTo>
                    <a:lnTo>
                      <a:pt x="68" y="0"/>
                    </a:lnTo>
                    <a:lnTo>
                      <a:pt x="74" y="0"/>
                    </a:lnTo>
                    <a:lnTo>
                      <a:pt x="79" y="0"/>
                    </a:lnTo>
                    <a:lnTo>
                      <a:pt x="85" y="0"/>
                    </a:lnTo>
                    <a:lnTo>
                      <a:pt x="93" y="10"/>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450" name="Freeform 28">
                <a:extLst>
                  <a:ext uri="{FF2B5EF4-FFF2-40B4-BE49-F238E27FC236}">
                    <a16:creationId xmlns:a16="http://schemas.microsoft.com/office/drawing/2014/main" id="{6E7DD6F4-CA86-6645-F3C8-4D7DABFB0AC9}"/>
                  </a:ext>
                </a:extLst>
              </p:cNvPr>
              <p:cNvSpPr>
                <a:spLocks/>
              </p:cNvSpPr>
              <p:nvPr/>
            </p:nvSpPr>
            <p:spPr bwMode="auto">
              <a:xfrm>
                <a:off x="3512" y="1529"/>
                <a:ext cx="135" cy="112"/>
              </a:xfrm>
              <a:custGeom>
                <a:avLst/>
                <a:gdLst>
                  <a:gd name="T0" fmla="*/ 1 w 270"/>
                  <a:gd name="T1" fmla="*/ 1 h 224"/>
                  <a:gd name="T2" fmla="*/ 1 w 270"/>
                  <a:gd name="T3" fmla="*/ 1 h 224"/>
                  <a:gd name="T4" fmla="*/ 1 w 270"/>
                  <a:gd name="T5" fmla="*/ 1 h 224"/>
                  <a:gd name="T6" fmla="*/ 1 w 270"/>
                  <a:gd name="T7" fmla="*/ 1 h 224"/>
                  <a:gd name="T8" fmla="*/ 1 w 270"/>
                  <a:gd name="T9" fmla="*/ 0 h 224"/>
                  <a:gd name="T10" fmla="*/ 1 w 270"/>
                  <a:gd name="T11" fmla="*/ 0 h 224"/>
                  <a:gd name="T12" fmla="*/ 1 w 270"/>
                  <a:gd name="T13" fmla="*/ 1 h 224"/>
                  <a:gd name="T14" fmla="*/ 1 w 270"/>
                  <a:gd name="T15" fmla="*/ 1 h 224"/>
                  <a:gd name="T16" fmla="*/ 1 w 270"/>
                  <a:gd name="T17" fmla="*/ 1 h 224"/>
                  <a:gd name="T18" fmla="*/ 1 w 270"/>
                  <a:gd name="T19" fmla="*/ 1 h 224"/>
                  <a:gd name="T20" fmla="*/ 1 w 270"/>
                  <a:gd name="T21" fmla="*/ 1 h 224"/>
                  <a:gd name="T22" fmla="*/ 1 w 270"/>
                  <a:gd name="T23" fmla="*/ 1 h 224"/>
                  <a:gd name="T24" fmla="*/ 1 w 270"/>
                  <a:gd name="T25" fmla="*/ 1 h 224"/>
                  <a:gd name="T26" fmla="*/ 1 w 270"/>
                  <a:gd name="T27" fmla="*/ 1 h 224"/>
                  <a:gd name="T28" fmla="*/ 1 w 270"/>
                  <a:gd name="T29" fmla="*/ 1 h 224"/>
                  <a:gd name="T30" fmla="*/ 1 w 270"/>
                  <a:gd name="T31" fmla="*/ 1 h 224"/>
                  <a:gd name="T32" fmla="*/ 1 w 270"/>
                  <a:gd name="T33" fmla="*/ 1 h 224"/>
                  <a:gd name="T34" fmla="*/ 1 w 270"/>
                  <a:gd name="T35" fmla="*/ 1 h 224"/>
                  <a:gd name="T36" fmla="*/ 1 w 270"/>
                  <a:gd name="T37" fmla="*/ 1 h 224"/>
                  <a:gd name="T38" fmla="*/ 1 w 270"/>
                  <a:gd name="T39" fmla="*/ 1 h 224"/>
                  <a:gd name="T40" fmla="*/ 1 w 270"/>
                  <a:gd name="T41" fmla="*/ 1 h 224"/>
                  <a:gd name="T42" fmla="*/ 1 w 270"/>
                  <a:gd name="T43" fmla="*/ 1 h 224"/>
                  <a:gd name="T44" fmla="*/ 1 w 270"/>
                  <a:gd name="T45" fmla="*/ 1 h 224"/>
                  <a:gd name="T46" fmla="*/ 1 w 270"/>
                  <a:gd name="T47" fmla="*/ 1 h 224"/>
                  <a:gd name="T48" fmla="*/ 1 w 270"/>
                  <a:gd name="T49" fmla="*/ 1 h 224"/>
                  <a:gd name="T50" fmla="*/ 1 w 270"/>
                  <a:gd name="T51" fmla="*/ 1 h 224"/>
                  <a:gd name="T52" fmla="*/ 1 w 270"/>
                  <a:gd name="T53" fmla="*/ 1 h 224"/>
                  <a:gd name="T54" fmla="*/ 1 w 270"/>
                  <a:gd name="T55" fmla="*/ 1 h 224"/>
                  <a:gd name="T56" fmla="*/ 1 w 270"/>
                  <a:gd name="T57" fmla="*/ 1 h 224"/>
                  <a:gd name="T58" fmla="*/ 1 w 270"/>
                  <a:gd name="T59" fmla="*/ 1 h 224"/>
                  <a:gd name="T60" fmla="*/ 1 w 270"/>
                  <a:gd name="T61" fmla="*/ 1 h 224"/>
                  <a:gd name="T62" fmla="*/ 1 w 270"/>
                  <a:gd name="T63" fmla="*/ 1 h 224"/>
                  <a:gd name="T64" fmla="*/ 1 w 270"/>
                  <a:gd name="T65" fmla="*/ 1 h 224"/>
                  <a:gd name="T66" fmla="*/ 1 w 270"/>
                  <a:gd name="T67" fmla="*/ 1 h 224"/>
                  <a:gd name="T68" fmla="*/ 1 w 270"/>
                  <a:gd name="T69" fmla="*/ 1 h 224"/>
                  <a:gd name="T70" fmla="*/ 1 w 270"/>
                  <a:gd name="T71" fmla="*/ 1 h 224"/>
                  <a:gd name="T72" fmla="*/ 1 w 270"/>
                  <a:gd name="T73" fmla="*/ 1 h 224"/>
                  <a:gd name="T74" fmla="*/ 1 w 270"/>
                  <a:gd name="T75" fmla="*/ 1 h 224"/>
                  <a:gd name="T76" fmla="*/ 1 w 270"/>
                  <a:gd name="T77" fmla="*/ 1 h 224"/>
                  <a:gd name="T78" fmla="*/ 1 w 270"/>
                  <a:gd name="T79" fmla="*/ 1 h 224"/>
                  <a:gd name="T80" fmla="*/ 1 w 270"/>
                  <a:gd name="T81" fmla="*/ 1 h 224"/>
                  <a:gd name="T82" fmla="*/ 1 w 270"/>
                  <a:gd name="T83" fmla="*/ 1 h 224"/>
                  <a:gd name="T84" fmla="*/ 1 w 270"/>
                  <a:gd name="T85" fmla="*/ 1 h 224"/>
                  <a:gd name="T86" fmla="*/ 1 w 270"/>
                  <a:gd name="T87" fmla="*/ 1 h 224"/>
                  <a:gd name="T88" fmla="*/ 1 w 270"/>
                  <a:gd name="T89" fmla="*/ 1 h 224"/>
                  <a:gd name="T90" fmla="*/ 0 w 270"/>
                  <a:gd name="T91" fmla="*/ 1 h 224"/>
                  <a:gd name="T92" fmla="*/ 1 w 270"/>
                  <a:gd name="T93" fmla="*/ 1 h 224"/>
                  <a:gd name="T94" fmla="*/ 1 w 270"/>
                  <a:gd name="T95" fmla="*/ 1 h 224"/>
                  <a:gd name="T96" fmla="*/ 1 w 270"/>
                  <a:gd name="T97" fmla="*/ 1 h 22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70"/>
                  <a:gd name="T148" fmla="*/ 0 h 224"/>
                  <a:gd name="T149" fmla="*/ 270 w 270"/>
                  <a:gd name="T150" fmla="*/ 224 h 22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70" h="224">
                    <a:moveTo>
                      <a:pt x="38" y="51"/>
                    </a:moveTo>
                    <a:lnTo>
                      <a:pt x="40" y="46"/>
                    </a:lnTo>
                    <a:lnTo>
                      <a:pt x="43" y="42"/>
                    </a:lnTo>
                    <a:lnTo>
                      <a:pt x="45" y="38"/>
                    </a:lnTo>
                    <a:lnTo>
                      <a:pt x="47" y="36"/>
                    </a:lnTo>
                    <a:lnTo>
                      <a:pt x="51" y="32"/>
                    </a:lnTo>
                    <a:lnTo>
                      <a:pt x="55" y="30"/>
                    </a:lnTo>
                    <a:lnTo>
                      <a:pt x="59" y="29"/>
                    </a:lnTo>
                    <a:lnTo>
                      <a:pt x="64" y="25"/>
                    </a:lnTo>
                    <a:lnTo>
                      <a:pt x="72" y="21"/>
                    </a:lnTo>
                    <a:lnTo>
                      <a:pt x="81" y="17"/>
                    </a:lnTo>
                    <a:lnTo>
                      <a:pt x="89" y="13"/>
                    </a:lnTo>
                    <a:lnTo>
                      <a:pt x="97" y="11"/>
                    </a:lnTo>
                    <a:lnTo>
                      <a:pt x="106" y="8"/>
                    </a:lnTo>
                    <a:lnTo>
                      <a:pt x="114" y="6"/>
                    </a:lnTo>
                    <a:lnTo>
                      <a:pt x="121" y="4"/>
                    </a:lnTo>
                    <a:lnTo>
                      <a:pt x="129" y="4"/>
                    </a:lnTo>
                    <a:lnTo>
                      <a:pt x="135" y="0"/>
                    </a:lnTo>
                    <a:lnTo>
                      <a:pt x="142" y="0"/>
                    </a:lnTo>
                    <a:lnTo>
                      <a:pt x="150" y="0"/>
                    </a:lnTo>
                    <a:lnTo>
                      <a:pt x="157" y="0"/>
                    </a:lnTo>
                    <a:lnTo>
                      <a:pt x="163" y="0"/>
                    </a:lnTo>
                    <a:lnTo>
                      <a:pt x="171" y="0"/>
                    </a:lnTo>
                    <a:lnTo>
                      <a:pt x="175" y="0"/>
                    </a:lnTo>
                    <a:lnTo>
                      <a:pt x="184" y="2"/>
                    </a:lnTo>
                    <a:lnTo>
                      <a:pt x="188" y="2"/>
                    </a:lnTo>
                    <a:lnTo>
                      <a:pt x="194" y="4"/>
                    </a:lnTo>
                    <a:lnTo>
                      <a:pt x="199" y="4"/>
                    </a:lnTo>
                    <a:lnTo>
                      <a:pt x="203" y="8"/>
                    </a:lnTo>
                    <a:lnTo>
                      <a:pt x="209" y="10"/>
                    </a:lnTo>
                    <a:lnTo>
                      <a:pt x="214" y="13"/>
                    </a:lnTo>
                    <a:lnTo>
                      <a:pt x="220" y="15"/>
                    </a:lnTo>
                    <a:lnTo>
                      <a:pt x="224" y="17"/>
                    </a:lnTo>
                    <a:lnTo>
                      <a:pt x="232" y="23"/>
                    </a:lnTo>
                    <a:lnTo>
                      <a:pt x="241" y="29"/>
                    </a:lnTo>
                    <a:lnTo>
                      <a:pt x="247" y="36"/>
                    </a:lnTo>
                    <a:lnTo>
                      <a:pt x="254" y="46"/>
                    </a:lnTo>
                    <a:lnTo>
                      <a:pt x="258" y="53"/>
                    </a:lnTo>
                    <a:lnTo>
                      <a:pt x="262" y="61"/>
                    </a:lnTo>
                    <a:lnTo>
                      <a:pt x="266" y="70"/>
                    </a:lnTo>
                    <a:lnTo>
                      <a:pt x="268" y="78"/>
                    </a:lnTo>
                    <a:lnTo>
                      <a:pt x="268" y="84"/>
                    </a:lnTo>
                    <a:lnTo>
                      <a:pt x="270" y="89"/>
                    </a:lnTo>
                    <a:lnTo>
                      <a:pt x="270" y="93"/>
                    </a:lnTo>
                    <a:lnTo>
                      <a:pt x="270" y="99"/>
                    </a:lnTo>
                    <a:lnTo>
                      <a:pt x="270" y="103"/>
                    </a:lnTo>
                    <a:lnTo>
                      <a:pt x="270" y="106"/>
                    </a:lnTo>
                    <a:lnTo>
                      <a:pt x="268" y="112"/>
                    </a:lnTo>
                    <a:lnTo>
                      <a:pt x="268" y="118"/>
                    </a:lnTo>
                    <a:lnTo>
                      <a:pt x="266" y="127"/>
                    </a:lnTo>
                    <a:lnTo>
                      <a:pt x="262" y="135"/>
                    </a:lnTo>
                    <a:lnTo>
                      <a:pt x="256" y="144"/>
                    </a:lnTo>
                    <a:lnTo>
                      <a:pt x="252" y="156"/>
                    </a:lnTo>
                    <a:lnTo>
                      <a:pt x="245" y="163"/>
                    </a:lnTo>
                    <a:lnTo>
                      <a:pt x="237" y="171"/>
                    </a:lnTo>
                    <a:lnTo>
                      <a:pt x="232" y="173"/>
                    </a:lnTo>
                    <a:lnTo>
                      <a:pt x="228" y="179"/>
                    </a:lnTo>
                    <a:lnTo>
                      <a:pt x="224" y="181"/>
                    </a:lnTo>
                    <a:lnTo>
                      <a:pt x="218" y="186"/>
                    </a:lnTo>
                    <a:lnTo>
                      <a:pt x="209" y="190"/>
                    </a:lnTo>
                    <a:lnTo>
                      <a:pt x="201" y="196"/>
                    </a:lnTo>
                    <a:lnTo>
                      <a:pt x="192" y="200"/>
                    </a:lnTo>
                    <a:lnTo>
                      <a:pt x="184" y="203"/>
                    </a:lnTo>
                    <a:lnTo>
                      <a:pt x="175" y="207"/>
                    </a:lnTo>
                    <a:lnTo>
                      <a:pt x="167" y="211"/>
                    </a:lnTo>
                    <a:lnTo>
                      <a:pt x="157" y="213"/>
                    </a:lnTo>
                    <a:lnTo>
                      <a:pt x="150" y="217"/>
                    </a:lnTo>
                    <a:lnTo>
                      <a:pt x="142" y="219"/>
                    </a:lnTo>
                    <a:lnTo>
                      <a:pt x="135" y="220"/>
                    </a:lnTo>
                    <a:lnTo>
                      <a:pt x="125" y="222"/>
                    </a:lnTo>
                    <a:lnTo>
                      <a:pt x="118" y="222"/>
                    </a:lnTo>
                    <a:lnTo>
                      <a:pt x="110" y="222"/>
                    </a:lnTo>
                    <a:lnTo>
                      <a:pt x="100" y="224"/>
                    </a:lnTo>
                    <a:lnTo>
                      <a:pt x="93" y="224"/>
                    </a:lnTo>
                    <a:lnTo>
                      <a:pt x="87" y="224"/>
                    </a:lnTo>
                    <a:lnTo>
                      <a:pt x="80" y="222"/>
                    </a:lnTo>
                    <a:lnTo>
                      <a:pt x="72" y="222"/>
                    </a:lnTo>
                    <a:lnTo>
                      <a:pt x="64" y="219"/>
                    </a:lnTo>
                    <a:lnTo>
                      <a:pt x="59" y="219"/>
                    </a:lnTo>
                    <a:lnTo>
                      <a:pt x="53" y="217"/>
                    </a:lnTo>
                    <a:lnTo>
                      <a:pt x="45" y="213"/>
                    </a:lnTo>
                    <a:lnTo>
                      <a:pt x="40" y="211"/>
                    </a:lnTo>
                    <a:lnTo>
                      <a:pt x="36" y="209"/>
                    </a:lnTo>
                    <a:lnTo>
                      <a:pt x="30" y="203"/>
                    </a:lnTo>
                    <a:lnTo>
                      <a:pt x="24" y="201"/>
                    </a:lnTo>
                    <a:lnTo>
                      <a:pt x="19" y="196"/>
                    </a:lnTo>
                    <a:lnTo>
                      <a:pt x="17" y="192"/>
                    </a:lnTo>
                    <a:lnTo>
                      <a:pt x="11" y="186"/>
                    </a:lnTo>
                    <a:lnTo>
                      <a:pt x="9" y="181"/>
                    </a:lnTo>
                    <a:lnTo>
                      <a:pt x="7" y="177"/>
                    </a:lnTo>
                    <a:lnTo>
                      <a:pt x="5" y="173"/>
                    </a:lnTo>
                    <a:lnTo>
                      <a:pt x="11" y="167"/>
                    </a:lnTo>
                    <a:lnTo>
                      <a:pt x="19" y="163"/>
                    </a:lnTo>
                    <a:lnTo>
                      <a:pt x="28" y="156"/>
                    </a:lnTo>
                    <a:lnTo>
                      <a:pt x="38" y="152"/>
                    </a:lnTo>
                    <a:lnTo>
                      <a:pt x="40" y="158"/>
                    </a:lnTo>
                    <a:lnTo>
                      <a:pt x="45" y="163"/>
                    </a:lnTo>
                    <a:lnTo>
                      <a:pt x="51" y="167"/>
                    </a:lnTo>
                    <a:lnTo>
                      <a:pt x="59" y="173"/>
                    </a:lnTo>
                    <a:lnTo>
                      <a:pt x="64" y="177"/>
                    </a:lnTo>
                    <a:lnTo>
                      <a:pt x="74" y="181"/>
                    </a:lnTo>
                    <a:lnTo>
                      <a:pt x="78" y="181"/>
                    </a:lnTo>
                    <a:lnTo>
                      <a:pt x="83" y="182"/>
                    </a:lnTo>
                    <a:lnTo>
                      <a:pt x="89" y="184"/>
                    </a:lnTo>
                    <a:lnTo>
                      <a:pt x="95" y="184"/>
                    </a:lnTo>
                    <a:lnTo>
                      <a:pt x="100" y="184"/>
                    </a:lnTo>
                    <a:lnTo>
                      <a:pt x="106" y="184"/>
                    </a:lnTo>
                    <a:lnTo>
                      <a:pt x="110" y="182"/>
                    </a:lnTo>
                    <a:lnTo>
                      <a:pt x="118" y="182"/>
                    </a:lnTo>
                    <a:lnTo>
                      <a:pt x="121" y="181"/>
                    </a:lnTo>
                    <a:lnTo>
                      <a:pt x="129" y="181"/>
                    </a:lnTo>
                    <a:lnTo>
                      <a:pt x="135" y="179"/>
                    </a:lnTo>
                    <a:lnTo>
                      <a:pt x="142" y="177"/>
                    </a:lnTo>
                    <a:lnTo>
                      <a:pt x="146" y="175"/>
                    </a:lnTo>
                    <a:lnTo>
                      <a:pt x="156" y="173"/>
                    </a:lnTo>
                    <a:lnTo>
                      <a:pt x="159" y="169"/>
                    </a:lnTo>
                    <a:lnTo>
                      <a:pt x="167" y="167"/>
                    </a:lnTo>
                    <a:lnTo>
                      <a:pt x="175" y="163"/>
                    </a:lnTo>
                    <a:lnTo>
                      <a:pt x="182" y="160"/>
                    </a:lnTo>
                    <a:lnTo>
                      <a:pt x="188" y="156"/>
                    </a:lnTo>
                    <a:lnTo>
                      <a:pt x="195" y="152"/>
                    </a:lnTo>
                    <a:lnTo>
                      <a:pt x="201" y="146"/>
                    </a:lnTo>
                    <a:lnTo>
                      <a:pt x="209" y="143"/>
                    </a:lnTo>
                    <a:lnTo>
                      <a:pt x="213" y="135"/>
                    </a:lnTo>
                    <a:lnTo>
                      <a:pt x="216" y="131"/>
                    </a:lnTo>
                    <a:lnTo>
                      <a:pt x="218" y="127"/>
                    </a:lnTo>
                    <a:lnTo>
                      <a:pt x="222" y="120"/>
                    </a:lnTo>
                    <a:lnTo>
                      <a:pt x="224" y="114"/>
                    </a:lnTo>
                    <a:lnTo>
                      <a:pt x="228" y="110"/>
                    </a:lnTo>
                    <a:lnTo>
                      <a:pt x="228" y="103"/>
                    </a:lnTo>
                    <a:lnTo>
                      <a:pt x="228" y="97"/>
                    </a:lnTo>
                    <a:lnTo>
                      <a:pt x="228" y="91"/>
                    </a:lnTo>
                    <a:lnTo>
                      <a:pt x="228" y="86"/>
                    </a:lnTo>
                    <a:lnTo>
                      <a:pt x="226" y="82"/>
                    </a:lnTo>
                    <a:lnTo>
                      <a:pt x="226" y="76"/>
                    </a:lnTo>
                    <a:lnTo>
                      <a:pt x="224" y="70"/>
                    </a:lnTo>
                    <a:lnTo>
                      <a:pt x="220" y="67"/>
                    </a:lnTo>
                    <a:lnTo>
                      <a:pt x="216" y="61"/>
                    </a:lnTo>
                    <a:lnTo>
                      <a:pt x="213" y="57"/>
                    </a:lnTo>
                    <a:lnTo>
                      <a:pt x="207" y="51"/>
                    </a:lnTo>
                    <a:lnTo>
                      <a:pt x="201" y="49"/>
                    </a:lnTo>
                    <a:lnTo>
                      <a:pt x="194" y="46"/>
                    </a:lnTo>
                    <a:lnTo>
                      <a:pt x="188" y="44"/>
                    </a:lnTo>
                    <a:lnTo>
                      <a:pt x="178" y="42"/>
                    </a:lnTo>
                    <a:lnTo>
                      <a:pt x="171" y="42"/>
                    </a:lnTo>
                    <a:lnTo>
                      <a:pt x="167" y="42"/>
                    </a:lnTo>
                    <a:lnTo>
                      <a:pt x="163" y="42"/>
                    </a:lnTo>
                    <a:lnTo>
                      <a:pt x="157" y="42"/>
                    </a:lnTo>
                    <a:lnTo>
                      <a:pt x="152" y="42"/>
                    </a:lnTo>
                    <a:lnTo>
                      <a:pt x="146" y="42"/>
                    </a:lnTo>
                    <a:lnTo>
                      <a:pt x="142" y="42"/>
                    </a:lnTo>
                    <a:lnTo>
                      <a:pt x="137" y="44"/>
                    </a:lnTo>
                    <a:lnTo>
                      <a:pt x="131" y="46"/>
                    </a:lnTo>
                    <a:lnTo>
                      <a:pt x="125" y="46"/>
                    </a:lnTo>
                    <a:lnTo>
                      <a:pt x="119" y="48"/>
                    </a:lnTo>
                    <a:lnTo>
                      <a:pt x="114" y="49"/>
                    </a:lnTo>
                    <a:lnTo>
                      <a:pt x="106" y="51"/>
                    </a:lnTo>
                    <a:lnTo>
                      <a:pt x="100" y="53"/>
                    </a:lnTo>
                    <a:lnTo>
                      <a:pt x="93" y="57"/>
                    </a:lnTo>
                    <a:lnTo>
                      <a:pt x="87" y="59"/>
                    </a:lnTo>
                    <a:lnTo>
                      <a:pt x="81" y="63"/>
                    </a:lnTo>
                    <a:lnTo>
                      <a:pt x="74" y="67"/>
                    </a:lnTo>
                    <a:lnTo>
                      <a:pt x="68" y="68"/>
                    </a:lnTo>
                    <a:lnTo>
                      <a:pt x="61" y="70"/>
                    </a:lnTo>
                    <a:lnTo>
                      <a:pt x="53" y="72"/>
                    </a:lnTo>
                    <a:lnTo>
                      <a:pt x="49" y="76"/>
                    </a:lnTo>
                    <a:lnTo>
                      <a:pt x="45" y="82"/>
                    </a:lnTo>
                    <a:lnTo>
                      <a:pt x="43" y="86"/>
                    </a:lnTo>
                    <a:lnTo>
                      <a:pt x="40" y="91"/>
                    </a:lnTo>
                    <a:lnTo>
                      <a:pt x="38" y="95"/>
                    </a:lnTo>
                    <a:lnTo>
                      <a:pt x="36" y="101"/>
                    </a:lnTo>
                    <a:lnTo>
                      <a:pt x="36" y="106"/>
                    </a:lnTo>
                    <a:lnTo>
                      <a:pt x="34" y="110"/>
                    </a:lnTo>
                    <a:lnTo>
                      <a:pt x="32" y="120"/>
                    </a:lnTo>
                    <a:lnTo>
                      <a:pt x="32" y="127"/>
                    </a:lnTo>
                    <a:lnTo>
                      <a:pt x="32" y="135"/>
                    </a:lnTo>
                    <a:lnTo>
                      <a:pt x="36" y="144"/>
                    </a:lnTo>
                    <a:lnTo>
                      <a:pt x="24" y="150"/>
                    </a:lnTo>
                    <a:lnTo>
                      <a:pt x="17" y="154"/>
                    </a:lnTo>
                    <a:lnTo>
                      <a:pt x="9" y="158"/>
                    </a:lnTo>
                    <a:lnTo>
                      <a:pt x="4" y="162"/>
                    </a:lnTo>
                    <a:lnTo>
                      <a:pt x="2" y="156"/>
                    </a:lnTo>
                    <a:lnTo>
                      <a:pt x="0" y="150"/>
                    </a:lnTo>
                    <a:lnTo>
                      <a:pt x="0" y="144"/>
                    </a:lnTo>
                    <a:lnTo>
                      <a:pt x="0" y="139"/>
                    </a:lnTo>
                    <a:lnTo>
                      <a:pt x="0" y="131"/>
                    </a:lnTo>
                    <a:lnTo>
                      <a:pt x="2" y="125"/>
                    </a:lnTo>
                    <a:lnTo>
                      <a:pt x="4" y="118"/>
                    </a:lnTo>
                    <a:lnTo>
                      <a:pt x="5" y="112"/>
                    </a:lnTo>
                    <a:lnTo>
                      <a:pt x="7" y="105"/>
                    </a:lnTo>
                    <a:lnTo>
                      <a:pt x="9" y="97"/>
                    </a:lnTo>
                    <a:lnTo>
                      <a:pt x="11" y="89"/>
                    </a:lnTo>
                    <a:lnTo>
                      <a:pt x="17" y="82"/>
                    </a:lnTo>
                    <a:lnTo>
                      <a:pt x="19" y="74"/>
                    </a:lnTo>
                    <a:lnTo>
                      <a:pt x="24" y="67"/>
                    </a:lnTo>
                    <a:lnTo>
                      <a:pt x="30" y="59"/>
                    </a:lnTo>
                    <a:lnTo>
                      <a:pt x="38" y="51"/>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451" name="Freeform 29">
                <a:extLst>
                  <a:ext uri="{FF2B5EF4-FFF2-40B4-BE49-F238E27FC236}">
                    <a16:creationId xmlns:a16="http://schemas.microsoft.com/office/drawing/2014/main" id="{27462928-B178-9B6D-3370-BDD285907C9C}"/>
                  </a:ext>
                </a:extLst>
              </p:cNvPr>
              <p:cNvSpPr>
                <a:spLocks/>
              </p:cNvSpPr>
              <p:nvPr/>
            </p:nvSpPr>
            <p:spPr bwMode="auto">
              <a:xfrm>
                <a:off x="3280" y="1559"/>
                <a:ext cx="28" cy="33"/>
              </a:xfrm>
              <a:custGeom>
                <a:avLst/>
                <a:gdLst>
                  <a:gd name="T0" fmla="*/ 0 w 57"/>
                  <a:gd name="T1" fmla="*/ 0 h 64"/>
                  <a:gd name="T2" fmla="*/ 0 w 57"/>
                  <a:gd name="T3" fmla="*/ 1 h 64"/>
                  <a:gd name="T4" fmla="*/ 0 w 57"/>
                  <a:gd name="T5" fmla="*/ 1 h 64"/>
                  <a:gd name="T6" fmla="*/ 0 w 57"/>
                  <a:gd name="T7" fmla="*/ 1 h 64"/>
                  <a:gd name="T8" fmla="*/ 0 w 57"/>
                  <a:gd name="T9" fmla="*/ 1 h 64"/>
                  <a:gd name="T10" fmla="*/ 0 w 57"/>
                  <a:gd name="T11" fmla="*/ 1 h 64"/>
                  <a:gd name="T12" fmla="*/ 0 w 57"/>
                  <a:gd name="T13" fmla="*/ 1 h 64"/>
                  <a:gd name="T14" fmla="*/ 0 w 57"/>
                  <a:gd name="T15" fmla="*/ 1 h 64"/>
                  <a:gd name="T16" fmla="*/ 0 w 57"/>
                  <a:gd name="T17" fmla="*/ 1 h 64"/>
                  <a:gd name="T18" fmla="*/ 0 w 57"/>
                  <a:gd name="T19" fmla="*/ 1 h 64"/>
                  <a:gd name="T20" fmla="*/ 0 w 57"/>
                  <a:gd name="T21" fmla="*/ 1 h 64"/>
                  <a:gd name="T22" fmla="*/ 0 w 57"/>
                  <a:gd name="T23" fmla="*/ 1 h 64"/>
                  <a:gd name="T24" fmla="*/ 0 w 57"/>
                  <a:gd name="T25" fmla="*/ 1 h 64"/>
                  <a:gd name="T26" fmla="*/ 0 w 57"/>
                  <a:gd name="T27" fmla="*/ 1 h 64"/>
                  <a:gd name="T28" fmla="*/ 0 w 57"/>
                  <a:gd name="T29" fmla="*/ 1 h 64"/>
                  <a:gd name="T30" fmla="*/ 0 w 57"/>
                  <a:gd name="T31" fmla="*/ 1 h 64"/>
                  <a:gd name="T32" fmla="*/ 0 w 57"/>
                  <a:gd name="T33" fmla="*/ 1 h 64"/>
                  <a:gd name="T34" fmla="*/ 0 w 57"/>
                  <a:gd name="T35" fmla="*/ 1 h 64"/>
                  <a:gd name="T36" fmla="*/ 0 w 57"/>
                  <a:gd name="T37" fmla="*/ 1 h 64"/>
                  <a:gd name="T38" fmla="*/ 0 w 57"/>
                  <a:gd name="T39" fmla="*/ 0 h 64"/>
                  <a:gd name="T40" fmla="*/ 0 w 57"/>
                  <a:gd name="T41" fmla="*/ 0 h 6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7"/>
                  <a:gd name="T64" fmla="*/ 0 h 64"/>
                  <a:gd name="T65" fmla="*/ 57 w 57"/>
                  <a:gd name="T66" fmla="*/ 64 h 64"/>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7" h="64">
                    <a:moveTo>
                      <a:pt x="27" y="0"/>
                    </a:moveTo>
                    <a:lnTo>
                      <a:pt x="0" y="42"/>
                    </a:lnTo>
                    <a:lnTo>
                      <a:pt x="6" y="55"/>
                    </a:lnTo>
                    <a:lnTo>
                      <a:pt x="8" y="57"/>
                    </a:lnTo>
                    <a:lnTo>
                      <a:pt x="13" y="57"/>
                    </a:lnTo>
                    <a:lnTo>
                      <a:pt x="17" y="59"/>
                    </a:lnTo>
                    <a:lnTo>
                      <a:pt x="23" y="61"/>
                    </a:lnTo>
                    <a:lnTo>
                      <a:pt x="27" y="63"/>
                    </a:lnTo>
                    <a:lnTo>
                      <a:pt x="31" y="63"/>
                    </a:lnTo>
                    <a:lnTo>
                      <a:pt x="34" y="64"/>
                    </a:lnTo>
                    <a:lnTo>
                      <a:pt x="36" y="63"/>
                    </a:lnTo>
                    <a:lnTo>
                      <a:pt x="38" y="59"/>
                    </a:lnTo>
                    <a:lnTo>
                      <a:pt x="42" y="51"/>
                    </a:lnTo>
                    <a:lnTo>
                      <a:pt x="46" y="45"/>
                    </a:lnTo>
                    <a:lnTo>
                      <a:pt x="50" y="38"/>
                    </a:lnTo>
                    <a:lnTo>
                      <a:pt x="51" y="32"/>
                    </a:lnTo>
                    <a:lnTo>
                      <a:pt x="55" y="28"/>
                    </a:lnTo>
                    <a:lnTo>
                      <a:pt x="55" y="26"/>
                    </a:lnTo>
                    <a:lnTo>
                      <a:pt x="57" y="19"/>
                    </a:lnTo>
                    <a:lnTo>
                      <a:pt x="27" y="0"/>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452" name="Freeform 30">
                <a:extLst>
                  <a:ext uri="{FF2B5EF4-FFF2-40B4-BE49-F238E27FC236}">
                    <a16:creationId xmlns:a16="http://schemas.microsoft.com/office/drawing/2014/main" id="{8F12B5AF-26C2-5AE8-06DF-924E14ADFBBC}"/>
                  </a:ext>
                </a:extLst>
              </p:cNvPr>
              <p:cNvSpPr>
                <a:spLocks/>
              </p:cNvSpPr>
              <p:nvPr/>
            </p:nvSpPr>
            <p:spPr bwMode="auto">
              <a:xfrm>
                <a:off x="3413" y="1591"/>
                <a:ext cx="21" cy="26"/>
              </a:xfrm>
              <a:custGeom>
                <a:avLst/>
                <a:gdLst>
                  <a:gd name="T0" fmla="*/ 0 w 44"/>
                  <a:gd name="T1" fmla="*/ 0 h 53"/>
                  <a:gd name="T2" fmla="*/ 0 w 44"/>
                  <a:gd name="T3" fmla="*/ 0 h 53"/>
                  <a:gd name="T4" fmla="*/ 0 w 44"/>
                  <a:gd name="T5" fmla="*/ 0 h 53"/>
                  <a:gd name="T6" fmla="*/ 0 w 44"/>
                  <a:gd name="T7" fmla="*/ 0 h 53"/>
                  <a:gd name="T8" fmla="*/ 0 w 44"/>
                  <a:gd name="T9" fmla="*/ 0 h 53"/>
                  <a:gd name="T10" fmla="*/ 0 w 44"/>
                  <a:gd name="T11" fmla="*/ 0 h 53"/>
                  <a:gd name="T12" fmla="*/ 0 w 44"/>
                  <a:gd name="T13" fmla="*/ 0 h 53"/>
                  <a:gd name="T14" fmla="*/ 0 w 44"/>
                  <a:gd name="T15" fmla="*/ 0 h 53"/>
                  <a:gd name="T16" fmla="*/ 0 60000 65536"/>
                  <a:gd name="T17" fmla="*/ 0 60000 65536"/>
                  <a:gd name="T18" fmla="*/ 0 60000 65536"/>
                  <a:gd name="T19" fmla="*/ 0 60000 65536"/>
                  <a:gd name="T20" fmla="*/ 0 60000 65536"/>
                  <a:gd name="T21" fmla="*/ 0 60000 65536"/>
                  <a:gd name="T22" fmla="*/ 0 60000 65536"/>
                  <a:gd name="T23" fmla="*/ 0 60000 65536"/>
                  <a:gd name="T24" fmla="*/ 0 w 44"/>
                  <a:gd name="T25" fmla="*/ 0 h 53"/>
                  <a:gd name="T26" fmla="*/ 44 w 44"/>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 h="53">
                    <a:moveTo>
                      <a:pt x="17" y="0"/>
                    </a:moveTo>
                    <a:lnTo>
                      <a:pt x="0" y="41"/>
                    </a:lnTo>
                    <a:lnTo>
                      <a:pt x="8" y="53"/>
                    </a:lnTo>
                    <a:lnTo>
                      <a:pt x="38" y="53"/>
                    </a:lnTo>
                    <a:lnTo>
                      <a:pt x="44" y="19"/>
                    </a:lnTo>
                    <a:lnTo>
                      <a:pt x="38" y="11"/>
                    </a:lnTo>
                    <a:lnTo>
                      <a:pt x="17" y="0"/>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sp>
            <p:nvSpPr>
              <p:cNvPr id="453" name="Freeform 31">
                <a:extLst>
                  <a:ext uri="{FF2B5EF4-FFF2-40B4-BE49-F238E27FC236}">
                    <a16:creationId xmlns:a16="http://schemas.microsoft.com/office/drawing/2014/main" id="{D383B2DE-74BD-BC0A-1BD0-CF8C54BE8595}"/>
                  </a:ext>
                </a:extLst>
              </p:cNvPr>
              <p:cNvSpPr>
                <a:spLocks/>
              </p:cNvSpPr>
              <p:nvPr/>
            </p:nvSpPr>
            <p:spPr bwMode="auto">
              <a:xfrm>
                <a:off x="3514" y="1595"/>
                <a:ext cx="17" cy="22"/>
              </a:xfrm>
              <a:custGeom>
                <a:avLst/>
                <a:gdLst>
                  <a:gd name="T0" fmla="*/ 1 w 34"/>
                  <a:gd name="T1" fmla="*/ 0 h 46"/>
                  <a:gd name="T2" fmla="*/ 0 w 34"/>
                  <a:gd name="T3" fmla="*/ 0 h 46"/>
                  <a:gd name="T4" fmla="*/ 1 w 34"/>
                  <a:gd name="T5" fmla="*/ 0 h 46"/>
                  <a:gd name="T6" fmla="*/ 1 w 34"/>
                  <a:gd name="T7" fmla="*/ 0 h 46"/>
                  <a:gd name="T8" fmla="*/ 1 w 34"/>
                  <a:gd name="T9" fmla="*/ 0 h 46"/>
                  <a:gd name="T10" fmla="*/ 1 w 34"/>
                  <a:gd name="T11" fmla="*/ 0 h 46"/>
                  <a:gd name="T12" fmla="*/ 1 w 34"/>
                  <a:gd name="T13" fmla="*/ 0 h 46"/>
                  <a:gd name="T14" fmla="*/ 1 w 34"/>
                  <a:gd name="T15" fmla="*/ 0 h 46"/>
                  <a:gd name="T16" fmla="*/ 0 60000 65536"/>
                  <a:gd name="T17" fmla="*/ 0 60000 65536"/>
                  <a:gd name="T18" fmla="*/ 0 60000 65536"/>
                  <a:gd name="T19" fmla="*/ 0 60000 65536"/>
                  <a:gd name="T20" fmla="*/ 0 60000 65536"/>
                  <a:gd name="T21" fmla="*/ 0 60000 65536"/>
                  <a:gd name="T22" fmla="*/ 0 60000 65536"/>
                  <a:gd name="T23" fmla="*/ 0 60000 65536"/>
                  <a:gd name="T24" fmla="*/ 0 w 34"/>
                  <a:gd name="T25" fmla="*/ 0 h 46"/>
                  <a:gd name="T26" fmla="*/ 34 w 34"/>
                  <a:gd name="T27" fmla="*/ 46 h 4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4" h="46">
                    <a:moveTo>
                      <a:pt x="15" y="0"/>
                    </a:moveTo>
                    <a:lnTo>
                      <a:pt x="0" y="31"/>
                    </a:lnTo>
                    <a:lnTo>
                      <a:pt x="1" y="42"/>
                    </a:lnTo>
                    <a:lnTo>
                      <a:pt x="28" y="46"/>
                    </a:lnTo>
                    <a:lnTo>
                      <a:pt x="34" y="23"/>
                    </a:lnTo>
                    <a:lnTo>
                      <a:pt x="32" y="13"/>
                    </a:lnTo>
                    <a:lnTo>
                      <a:pt x="15" y="0"/>
                    </a:lnTo>
                    <a:close/>
                  </a:path>
                </a:pathLst>
              </a:custGeom>
              <a:solidFill>
                <a:srgbClr val="000000"/>
              </a:solidFill>
              <a:ln>
                <a:noFill/>
              </a:ln>
              <a:extLst>
                <a:ext uri="{91240B29-F687-4f45-9708-019B960494DF}">
                  <a14:hiddenLine xmlns:mc="http://schemas.openxmlformats.org/markup-compatibility/2006" xmlns:mv="urn:schemas-microsoft-com:mac:vml" xmlns:a14="http://schemas.microsoft.com/office/drawing/2010/main" xmlns="" w="9525">
                    <a:solidFill>
                      <a:srgbClr val="000000"/>
                    </a:solidFill>
                    <a:round/>
                    <a:headEnd/>
                    <a:tailEnd/>
                  </a14:hiddenLine>
                </a:ext>
              </a:extLst>
            </p:spPr>
            <p:txBody>
              <a:bodyPr/>
              <a:lstStyle/>
              <a:p>
                <a:pPr>
                  <a:buClr>
                    <a:srgbClr val="000000"/>
                  </a:buClr>
                </a:pPr>
                <a:endParaRPr lang="es-ES" sz="1400" kern="0">
                  <a:solidFill>
                    <a:srgbClr val="000000"/>
                  </a:solidFill>
                  <a:latin typeface="Arial"/>
                  <a:cs typeface="Arial"/>
                  <a:sym typeface="Arial"/>
                </a:endParaRPr>
              </a:p>
            </p:txBody>
          </p:sp>
        </p:grpSp>
        <p:grpSp>
          <p:nvGrpSpPr>
            <p:cNvPr id="8" name="48 Grupo">
              <a:extLst>
                <a:ext uri="{FF2B5EF4-FFF2-40B4-BE49-F238E27FC236}">
                  <a16:creationId xmlns:a16="http://schemas.microsoft.com/office/drawing/2014/main" id="{B1B94A2D-B818-C37D-C087-E4A0559F9F6D}"/>
                </a:ext>
              </a:extLst>
            </p:cNvPr>
            <p:cNvGrpSpPr/>
            <p:nvPr/>
          </p:nvGrpSpPr>
          <p:grpSpPr>
            <a:xfrm>
              <a:off x="4770861" y="3777502"/>
              <a:ext cx="1519485" cy="1148439"/>
              <a:chOff x="604706" y="3582988"/>
              <a:chExt cx="2643576" cy="1657351"/>
            </a:xfrm>
          </p:grpSpPr>
          <p:pic>
            <p:nvPicPr>
              <p:cNvPr id="41" name="Image 102" descr="skipjack.gif">
                <a:extLst>
                  <a:ext uri="{FF2B5EF4-FFF2-40B4-BE49-F238E27FC236}">
                    <a16:creationId xmlns:a16="http://schemas.microsoft.com/office/drawing/2014/main" id="{8C5A1890-213D-D558-8473-7B62B8EE2EC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04706" y="3582988"/>
                <a:ext cx="1019175" cy="42545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42" name="Image 104" descr="skipjack.gif">
                <a:extLst>
                  <a:ext uri="{FF2B5EF4-FFF2-40B4-BE49-F238E27FC236}">
                    <a16:creationId xmlns:a16="http://schemas.microsoft.com/office/drawing/2014/main" id="{860C2167-5114-564C-1B4C-F1245C1E1F9C}"/>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513232" y="4814889"/>
                <a:ext cx="1019175" cy="42545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43" name="Image 105" descr="skipjack.gif">
                <a:extLst>
                  <a:ext uri="{FF2B5EF4-FFF2-40B4-BE49-F238E27FC236}">
                    <a16:creationId xmlns:a16="http://schemas.microsoft.com/office/drawing/2014/main" id="{ECFC8246-580E-9FDF-FF19-360F4E61934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1563174" y="3940176"/>
                <a:ext cx="1019175" cy="42545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44" name="Image 106" descr="skipjack.gif">
                <a:extLst>
                  <a:ext uri="{FF2B5EF4-FFF2-40B4-BE49-F238E27FC236}">
                    <a16:creationId xmlns:a16="http://schemas.microsoft.com/office/drawing/2014/main" id="{D2B01874-3AC0-6A48-FEAA-525BBFEB0663}"/>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32194" y="4365626"/>
                <a:ext cx="1019175" cy="42545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45" name="Image 107" descr="skipjack.gif">
                <a:extLst>
                  <a:ext uri="{FF2B5EF4-FFF2-40B4-BE49-F238E27FC236}">
                    <a16:creationId xmlns:a16="http://schemas.microsoft.com/office/drawing/2014/main" id="{8BA3764D-8BD3-32C7-D762-CAF310C8F01B}"/>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229107" y="4329113"/>
                <a:ext cx="1019175" cy="42545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grpSp>
        <p:pic>
          <p:nvPicPr>
            <p:cNvPr id="9" name="Image 102" descr="skipjack.gif">
              <a:extLst>
                <a:ext uri="{FF2B5EF4-FFF2-40B4-BE49-F238E27FC236}">
                  <a16:creationId xmlns:a16="http://schemas.microsoft.com/office/drawing/2014/main" id="{0A9F2550-4D94-0093-814D-EEACA12B8916}"/>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962138" y="4108002"/>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10" name="Image 104" descr="skipjack.gif">
              <a:extLst>
                <a:ext uri="{FF2B5EF4-FFF2-40B4-BE49-F238E27FC236}">
                  <a16:creationId xmlns:a16="http://schemas.microsoft.com/office/drawing/2014/main" id="{04FB5989-DDB7-F366-8C1C-5123928C8901}"/>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492965" y="5109036"/>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11" name="Image 105" descr="skipjack.gif">
              <a:extLst>
                <a:ext uri="{FF2B5EF4-FFF2-40B4-BE49-F238E27FC236}">
                  <a16:creationId xmlns:a16="http://schemas.microsoft.com/office/drawing/2014/main" id="{0C666748-B8FA-CE13-C603-58D0BAF023C2}"/>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521671" y="4502916"/>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12" name="Image 106" descr="skipjack.gif">
              <a:extLst>
                <a:ext uri="{FF2B5EF4-FFF2-40B4-BE49-F238E27FC236}">
                  <a16:creationId xmlns:a16="http://schemas.microsoft.com/office/drawing/2014/main" id="{7519C494-74F6-6FCA-01E3-1187FA91C8BD}"/>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986559" y="4797726"/>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13" name="Image 107" descr="skipjack.gif">
              <a:extLst>
                <a:ext uri="{FF2B5EF4-FFF2-40B4-BE49-F238E27FC236}">
                  <a16:creationId xmlns:a16="http://schemas.microsoft.com/office/drawing/2014/main" id="{5FCEEAA5-35AF-47A0-C21D-A9CD26516D5D}"/>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904439" y="4772424"/>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14" name="Image 102" descr="skipjack.gif">
              <a:extLst>
                <a:ext uri="{FF2B5EF4-FFF2-40B4-BE49-F238E27FC236}">
                  <a16:creationId xmlns:a16="http://schemas.microsoft.com/office/drawing/2014/main" id="{4771409A-0D1E-5332-0675-4814248A9A7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46718" y="3828592"/>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15" name="Image 104" descr="skipjack.gif">
              <a:extLst>
                <a:ext uri="{FF2B5EF4-FFF2-40B4-BE49-F238E27FC236}">
                  <a16:creationId xmlns:a16="http://schemas.microsoft.com/office/drawing/2014/main" id="{6189A6DB-AC18-0AEE-9F5A-C14C808C04DE}"/>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768924" y="4682221"/>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16" name="Image 105" descr="skipjack.gif">
              <a:extLst>
                <a:ext uri="{FF2B5EF4-FFF2-40B4-BE49-F238E27FC236}">
                  <a16:creationId xmlns:a16="http://schemas.microsoft.com/office/drawing/2014/main" id="{57198BBF-3B85-BF3F-9796-0DC1DB5FED4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797630" y="4076101"/>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17" name="Image 106" descr="skipjack.gif">
              <a:extLst>
                <a:ext uri="{FF2B5EF4-FFF2-40B4-BE49-F238E27FC236}">
                  <a16:creationId xmlns:a16="http://schemas.microsoft.com/office/drawing/2014/main" id="{330C9F30-DBC8-01D9-4DF3-00F40746265C}"/>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262518" y="4370911"/>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18" name="Image 102" descr="skipjack.gif">
              <a:extLst>
                <a:ext uri="{FF2B5EF4-FFF2-40B4-BE49-F238E27FC236}">
                  <a16:creationId xmlns:a16="http://schemas.microsoft.com/office/drawing/2014/main" id="{BF02D0A9-839E-FD9C-3AC4-974ED3CF0832}"/>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021594" y="4915895"/>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19" name="Image 104" descr="skipjack.gif">
              <a:extLst>
                <a:ext uri="{FF2B5EF4-FFF2-40B4-BE49-F238E27FC236}">
                  <a16:creationId xmlns:a16="http://schemas.microsoft.com/office/drawing/2014/main" id="{D2ED8460-D1EE-4ACF-0197-9101435E40FB}"/>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65958" y="5323107"/>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20" name="Image 105" descr="skipjack.gif">
              <a:extLst>
                <a:ext uri="{FF2B5EF4-FFF2-40B4-BE49-F238E27FC236}">
                  <a16:creationId xmlns:a16="http://schemas.microsoft.com/office/drawing/2014/main" id="{E3B3B8F6-12F6-9F26-BA4F-073364D1D2DE}"/>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572506" y="5163403"/>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21" name="Image 107" descr="skipjack.gif">
              <a:extLst>
                <a:ext uri="{FF2B5EF4-FFF2-40B4-BE49-F238E27FC236}">
                  <a16:creationId xmlns:a16="http://schemas.microsoft.com/office/drawing/2014/main" id="{7C70DFFC-981A-9B66-BFC7-2AE99785FE8D}"/>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955273" y="5432912"/>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22" name="Image 102" descr="skipjack.gif">
              <a:extLst>
                <a:ext uri="{FF2B5EF4-FFF2-40B4-BE49-F238E27FC236}">
                  <a16:creationId xmlns:a16="http://schemas.microsoft.com/office/drawing/2014/main" id="{2A34F76A-061D-D6D9-65F8-7B5C704BA5AC}"/>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962138" y="4634698"/>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23" name="Image 104" descr="skipjack.gif">
              <a:extLst>
                <a:ext uri="{FF2B5EF4-FFF2-40B4-BE49-F238E27FC236}">
                  <a16:creationId xmlns:a16="http://schemas.microsoft.com/office/drawing/2014/main" id="{3C2AC017-D929-044C-2FFD-A35F98F34A56}"/>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484344" y="5488328"/>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24" name="Image 105" descr="skipjack.gif">
              <a:extLst>
                <a:ext uri="{FF2B5EF4-FFF2-40B4-BE49-F238E27FC236}">
                  <a16:creationId xmlns:a16="http://schemas.microsoft.com/office/drawing/2014/main" id="{5CB67D61-764A-7958-6B77-97449D46A2DE}"/>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513049" y="4882207"/>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25" name="Image 106" descr="skipjack.gif">
              <a:extLst>
                <a:ext uri="{FF2B5EF4-FFF2-40B4-BE49-F238E27FC236}">
                  <a16:creationId xmlns:a16="http://schemas.microsoft.com/office/drawing/2014/main" id="{CF488AE9-EF84-A20B-8DB0-84F9FF125515}"/>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977937" y="5177017"/>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26" name="Image 107" descr="skipjack.gif">
              <a:extLst>
                <a:ext uri="{FF2B5EF4-FFF2-40B4-BE49-F238E27FC236}">
                  <a16:creationId xmlns:a16="http://schemas.microsoft.com/office/drawing/2014/main" id="{F4FB2C1B-2DF0-E38A-5369-1C5AC65E8A6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938466" y="5034350"/>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27" name="Image 102" descr="skipjack.gif">
              <a:extLst>
                <a:ext uri="{FF2B5EF4-FFF2-40B4-BE49-F238E27FC236}">
                  <a16:creationId xmlns:a16="http://schemas.microsoft.com/office/drawing/2014/main" id="{6034FEDD-7333-0F1E-7AF1-493F89FEAFB4}"/>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314496" y="4103608"/>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28" name="Image 104" descr="skipjack.gif">
              <a:extLst>
                <a:ext uri="{FF2B5EF4-FFF2-40B4-BE49-F238E27FC236}">
                  <a16:creationId xmlns:a16="http://schemas.microsoft.com/office/drawing/2014/main" id="{4055314C-66EF-24FB-0384-3E2637F8FEEE}"/>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532631" y="4544272"/>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29" name="Image 105" descr="skipjack.gif">
              <a:extLst>
                <a:ext uri="{FF2B5EF4-FFF2-40B4-BE49-F238E27FC236}">
                  <a16:creationId xmlns:a16="http://schemas.microsoft.com/office/drawing/2014/main" id="{2404F14E-0B97-D530-205E-C5B3A1835B30}"/>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614824" y="4010263"/>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30" name="Image 106" descr="skipjack.gif">
              <a:extLst>
                <a:ext uri="{FF2B5EF4-FFF2-40B4-BE49-F238E27FC236}">
                  <a16:creationId xmlns:a16="http://schemas.microsoft.com/office/drawing/2014/main" id="{F4069084-E47F-2DF9-8A98-6534277ED30D}"/>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110781" y="4404854"/>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31" name="Image 107" descr="skipjack.gif">
              <a:extLst>
                <a:ext uri="{FF2B5EF4-FFF2-40B4-BE49-F238E27FC236}">
                  <a16:creationId xmlns:a16="http://schemas.microsoft.com/office/drawing/2014/main" id="{A95C7187-7F3C-52DD-D656-208F782D945E}"/>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585282" y="4249462"/>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32" name="Image 102" descr="skipjack.gif">
              <a:extLst>
                <a:ext uri="{FF2B5EF4-FFF2-40B4-BE49-F238E27FC236}">
                  <a16:creationId xmlns:a16="http://schemas.microsoft.com/office/drawing/2014/main" id="{1B86F47E-EB37-AF2B-184C-A2FE99F80E78}"/>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110781" y="4699664"/>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33" name="Image 104" descr="skipjack.gif">
              <a:extLst>
                <a:ext uri="{FF2B5EF4-FFF2-40B4-BE49-F238E27FC236}">
                  <a16:creationId xmlns:a16="http://schemas.microsoft.com/office/drawing/2014/main" id="{46929844-B496-327D-A034-8E37DCB55F00}"/>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68848" y="5506616"/>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34" name="Image 105" descr="skipjack.gif">
              <a:extLst>
                <a:ext uri="{FF2B5EF4-FFF2-40B4-BE49-F238E27FC236}">
                  <a16:creationId xmlns:a16="http://schemas.microsoft.com/office/drawing/2014/main" id="{9A8BD919-D0D4-0686-A1A0-F3B6EB3D2BA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497554" y="4900495"/>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35" name="Image 106" descr="skipjack.gif">
              <a:extLst>
                <a:ext uri="{FF2B5EF4-FFF2-40B4-BE49-F238E27FC236}">
                  <a16:creationId xmlns:a16="http://schemas.microsoft.com/office/drawing/2014/main" id="{254352B7-939B-6EB2-418D-95593F0CD358}"/>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129174" y="5163403"/>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36" name="Image 107" descr="skipjack.gif">
              <a:extLst>
                <a:ext uri="{FF2B5EF4-FFF2-40B4-BE49-F238E27FC236}">
                  <a16:creationId xmlns:a16="http://schemas.microsoft.com/office/drawing/2014/main" id="{D9EFAECC-92BE-79E2-53BD-90FD0A3E5E23}"/>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880321" y="5170004"/>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37" name="Image 102" descr="skipjack.gif">
              <a:extLst>
                <a:ext uri="{FF2B5EF4-FFF2-40B4-BE49-F238E27FC236}">
                  <a16:creationId xmlns:a16="http://schemas.microsoft.com/office/drawing/2014/main" id="{B99CECF2-A81A-BA47-8A7E-C203A0BBB6A7}"/>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60599" y="5087212"/>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38" name="Image 104" descr="skipjack.gif">
              <a:extLst>
                <a:ext uri="{FF2B5EF4-FFF2-40B4-BE49-F238E27FC236}">
                  <a16:creationId xmlns:a16="http://schemas.microsoft.com/office/drawing/2014/main" id="{13B35E4C-F63D-6414-2BFB-928C2243258E}"/>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030319" y="4428641"/>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39" name="Image 105" descr="skipjack.gif">
              <a:extLst>
                <a:ext uri="{FF2B5EF4-FFF2-40B4-BE49-F238E27FC236}">
                  <a16:creationId xmlns:a16="http://schemas.microsoft.com/office/drawing/2014/main" id="{B1BBB1E7-7E66-8DF9-A70A-F7A3D3FF1D43}"/>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711511" y="5334720"/>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pic>
          <p:nvPicPr>
            <p:cNvPr id="40" name="Image 104" descr="skipjack.gif">
              <a:extLst>
                <a:ext uri="{FF2B5EF4-FFF2-40B4-BE49-F238E27FC236}">
                  <a16:creationId xmlns:a16="http://schemas.microsoft.com/office/drawing/2014/main" id="{E8416267-72C6-5F13-B8DF-BABA74584F33}"/>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028870" y="5650539"/>
              <a:ext cx="585805" cy="294810"/>
            </a:xfrm>
            <a:prstGeom prst="rect">
              <a:avLst/>
            </a:prstGeom>
            <a:noFill/>
            <a:ln>
              <a:noFill/>
            </a:ln>
            <a:extLst>
              <a:ext uri="{909E8E84-426E-40dd-AFC4-6F175D3DCCD1}">
                <a14:hiddenFill xmlns:mc="http://schemas.openxmlformats.org/markup-compatibility/2006" xmlns:mv="urn:schemas-microsoft-com:mac:vml" xmlns:a14="http://schemas.microsoft.com/office/drawing/2010/main" xmlns="">
                  <a:solidFill>
                    <a:srgbClr val="FFFFFF"/>
                  </a:solidFill>
                </a14:hiddenFill>
              </a:ext>
              <a:ext uri="{91240B29-F687-4f45-9708-019B960494DF}">
                <a14:hiddenLine xmlns:mc="http://schemas.openxmlformats.org/markup-compatibility/2006" xmlns:mv="urn:schemas-microsoft-com:mac:vml" xmlns:a14="http://schemas.microsoft.com/office/drawing/2010/main" xmlns="" w="9525">
                  <a:solidFill>
                    <a:srgbClr val="000000"/>
                  </a:solidFill>
                  <a:miter lim="800000"/>
                  <a:headEnd/>
                  <a:tailEnd/>
                </a14:hiddenLine>
              </a:ext>
            </a:extLst>
          </p:spPr>
        </p:pic>
      </p:grpSp>
      <p:pic>
        <p:nvPicPr>
          <p:cNvPr id="454" name="Picture 6" descr="yellowfin">
            <a:extLst>
              <a:ext uri="{FF2B5EF4-FFF2-40B4-BE49-F238E27FC236}">
                <a16:creationId xmlns:a16="http://schemas.microsoft.com/office/drawing/2014/main" id="{E7AF7E3C-6E82-D585-7B64-FA52A118C1B2}"/>
              </a:ext>
            </a:extLst>
          </p:cNvPr>
          <p:cNvPicPr>
            <a:picLocks noChangeAspect="1" noChangeArrowheads="1"/>
          </p:cNvPicPr>
          <p:nvPr/>
        </p:nvPicPr>
        <p:blipFill>
          <a:blip r:embed="rId4"/>
          <a:srcRect/>
          <a:stretch>
            <a:fillRect/>
          </a:stretch>
        </p:blipFill>
        <p:spPr bwMode="auto">
          <a:xfrm>
            <a:off x="8037362" y="3873808"/>
            <a:ext cx="1403149" cy="749147"/>
          </a:xfrm>
          <a:prstGeom prst="rect">
            <a:avLst/>
          </a:prstGeom>
          <a:noFill/>
          <a:ln w="9525">
            <a:noFill/>
            <a:miter lim="800000"/>
            <a:headEnd/>
            <a:tailEnd/>
          </a:ln>
        </p:spPr>
      </p:pic>
      <p:pic>
        <p:nvPicPr>
          <p:cNvPr id="455" name="Picture 6" descr="yellowfin">
            <a:extLst>
              <a:ext uri="{FF2B5EF4-FFF2-40B4-BE49-F238E27FC236}">
                <a16:creationId xmlns:a16="http://schemas.microsoft.com/office/drawing/2014/main" id="{1BE84034-CA06-73CA-9C61-3CAFBE8FFB49}"/>
              </a:ext>
            </a:extLst>
          </p:cNvPr>
          <p:cNvPicPr>
            <a:picLocks noChangeAspect="1" noChangeArrowheads="1"/>
          </p:cNvPicPr>
          <p:nvPr/>
        </p:nvPicPr>
        <p:blipFill>
          <a:blip r:embed="rId4"/>
          <a:srcRect/>
          <a:stretch>
            <a:fillRect/>
          </a:stretch>
        </p:blipFill>
        <p:spPr bwMode="auto">
          <a:xfrm>
            <a:off x="9008218" y="3988162"/>
            <a:ext cx="1403149" cy="749147"/>
          </a:xfrm>
          <a:prstGeom prst="rect">
            <a:avLst/>
          </a:prstGeom>
          <a:noFill/>
          <a:ln w="9525">
            <a:noFill/>
            <a:miter lim="800000"/>
            <a:headEnd/>
            <a:tailEnd/>
          </a:ln>
        </p:spPr>
      </p:pic>
      <p:pic>
        <p:nvPicPr>
          <p:cNvPr id="456" name="Picture 6" descr="yellowfin">
            <a:extLst>
              <a:ext uri="{FF2B5EF4-FFF2-40B4-BE49-F238E27FC236}">
                <a16:creationId xmlns:a16="http://schemas.microsoft.com/office/drawing/2014/main" id="{F63596EE-2671-872A-E212-7B0F159BAD37}"/>
              </a:ext>
            </a:extLst>
          </p:cNvPr>
          <p:cNvPicPr>
            <a:picLocks noChangeAspect="1" noChangeArrowheads="1"/>
          </p:cNvPicPr>
          <p:nvPr/>
        </p:nvPicPr>
        <p:blipFill>
          <a:blip r:embed="rId4"/>
          <a:srcRect/>
          <a:stretch>
            <a:fillRect/>
          </a:stretch>
        </p:blipFill>
        <p:spPr bwMode="auto">
          <a:xfrm>
            <a:off x="8244651" y="4317715"/>
            <a:ext cx="1403149" cy="749147"/>
          </a:xfrm>
          <a:prstGeom prst="rect">
            <a:avLst/>
          </a:prstGeom>
          <a:noFill/>
          <a:ln w="9525">
            <a:noFill/>
            <a:miter lim="800000"/>
            <a:headEnd/>
            <a:tailEnd/>
          </a:ln>
        </p:spPr>
      </p:pic>
      <p:pic>
        <p:nvPicPr>
          <p:cNvPr id="457" name="Picture 6" descr="yellowfin">
            <a:extLst>
              <a:ext uri="{FF2B5EF4-FFF2-40B4-BE49-F238E27FC236}">
                <a16:creationId xmlns:a16="http://schemas.microsoft.com/office/drawing/2014/main" id="{B1DBAC2A-A1E8-5F0F-4E6F-4476BC1681F3}"/>
              </a:ext>
            </a:extLst>
          </p:cNvPr>
          <p:cNvPicPr>
            <a:picLocks noChangeAspect="1" noChangeArrowheads="1"/>
          </p:cNvPicPr>
          <p:nvPr/>
        </p:nvPicPr>
        <p:blipFill>
          <a:blip r:embed="rId4"/>
          <a:srcRect/>
          <a:stretch>
            <a:fillRect/>
          </a:stretch>
        </p:blipFill>
        <p:spPr bwMode="auto">
          <a:xfrm>
            <a:off x="9077398" y="4749293"/>
            <a:ext cx="1403149" cy="749147"/>
          </a:xfrm>
          <a:prstGeom prst="rect">
            <a:avLst/>
          </a:prstGeom>
          <a:noFill/>
          <a:ln w="9525">
            <a:noFill/>
            <a:miter lim="800000"/>
            <a:headEnd/>
            <a:tailEnd/>
          </a:ln>
        </p:spPr>
      </p:pic>
      <p:pic>
        <p:nvPicPr>
          <p:cNvPr id="458" name="Picture 6" descr="yellowfin">
            <a:extLst>
              <a:ext uri="{FF2B5EF4-FFF2-40B4-BE49-F238E27FC236}">
                <a16:creationId xmlns:a16="http://schemas.microsoft.com/office/drawing/2014/main" id="{435CA76D-8F2E-7CEB-A89A-46935A6780BE}"/>
              </a:ext>
            </a:extLst>
          </p:cNvPr>
          <p:cNvPicPr>
            <a:picLocks noChangeAspect="1" noChangeArrowheads="1"/>
          </p:cNvPicPr>
          <p:nvPr/>
        </p:nvPicPr>
        <p:blipFill>
          <a:blip r:embed="rId4"/>
          <a:srcRect/>
          <a:stretch>
            <a:fillRect/>
          </a:stretch>
        </p:blipFill>
        <p:spPr bwMode="auto">
          <a:xfrm>
            <a:off x="7631418" y="4746350"/>
            <a:ext cx="1403149" cy="749147"/>
          </a:xfrm>
          <a:prstGeom prst="rect">
            <a:avLst/>
          </a:prstGeom>
          <a:noFill/>
          <a:ln w="9525">
            <a:noFill/>
            <a:miter lim="800000"/>
            <a:headEnd/>
            <a:tailEnd/>
          </a:ln>
        </p:spPr>
      </p:pic>
      <p:sp>
        <p:nvSpPr>
          <p:cNvPr id="459" name="ZoneTexte 458">
            <a:extLst>
              <a:ext uri="{FF2B5EF4-FFF2-40B4-BE49-F238E27FC236}">
                <a16:creationId xmlns:a16="http://schemas.microsoft.com/office/drawing/2014/main" id="{7A5334BE-FCFD-5AB9-F5DD-AC03816EAC18}"/>
              </a:ext>
            </a:extLst>
          </p:cNvPr>
          <p:cNvSpPr txBox="1"/>
          <p:nvPr/>
        </p:nvSpPr>
        <p:spPr>
          <a:xfrm>
            <a:off x="2744065" y="2016777"/>
            <a:ext cx="942887" cy="523220"/>
          </a:xfrm>
          <a:prstGeom prst="rect">
            <a:avLst/>
          </a:prstGeom>
          <a:noFill/>
        </p:spPr>
        <p:txBody>
          <a:bodyPr wrap="none" rtlCol="0">
            <a:spAutoFit/>
          </a:bodyPr>
          <a:lstStyle/>
          <a:p>
            <a:pPr>
              <a:buClr>
                <a:srgbClr val="000000"/>
              </a:buClr>
            </a:pPr>
            <a:r>
              <a:rPr lang="fr-FR" sz="2800" kern="0" dirty="0">
                <a:solidFill>
                  <a:srgbClr val="000000"/>
                </a:solidFill>
                <a:latin typeface="Arial"/>
                <a:cs typeface="Arial"/>
                <a:sym typeface="Arial"/>
              </a:rPr>
              <a:t>DCP</a:t>
            </a:r>
          </a:p>
        </p:txBody>
      </p:sp>
      <p:sp>
        <p:nvSpPr>
          <p:cNvPr id="460" name="ZoneTexte 459">
            <a:extLst>
              <a:ext uri="{FF2B5EF4-FFF2-40B4-BE49-F238E27FC236}">
                <a16:creationId xmlns:a16="http://schemas.microsoft.com/office/drawing/2014/main" id="{0B28597C-5E96-6C34-985D-24AAA7D871CD}"/>
              </a:ext>
            </a:extLst>
          </p:cNvPr>
          <p:cNvSpPr txBox="1"/>
          <p:nvPr/>
        </p:nvSpPr>
        <p:spPr>
          <a:xfrm>
            <a:off x="8235631" y="2004986"/>
            <a:ext cx="2143536" cy="523220"/>
          </a:xfrm>
          <a:prstGeom prst="rect">
            <a:avLst/>
          </a:prstGeom>
          <a:noFill/>
        </p:spPr>
        <p:txBody>
          <a:bodyPr wrap="none" rtlCol="0">
            <a:spAutoFit/>
          </a:bodyPr>
          <a:lstStyle/>
          <a:p>
            <a:pPr>
              <a:buClr>
                <a:srgbClr val="000000"/>
              </a:buClr>
            </a:pPr>
            <a:r>
              <a:rPr lang="fr-FR" sz="2800" kern="0" dirty="0">
                <a:solidFill>
                  <a:srgbClr val="000000"/>
                </a:solidFill>
                <a:latin typeface="Arial"/>
                <a:cs typeface="Arial"/>
                <a:sym typeface="Arial"/>
              </a:rPr>
              <a:t>Bancs libres</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a:extLst>
              <a:ext uri="{FF2B5EF4-FFF2-40B4-BE49-F238E27FC236}">
                <a16:creationId xmlns:a16="http://schemas.microsoft.com/office/drawing/2014/main" id="{5A37620E-5E84-3B4D-88C5-1F21310654E4}"/>
              </a:ext>
            </a:extLst>
          </p:cNvPr>
          <p:cNvPicPr>
            <a:picLocks noChangeAspect="1"/>
          </p:cNvPicPr>
          <p:nvPr/>
        </p:nvPicPr>
        <p:blipFill>
          <a:blip r:embed="rId2"/>
          <a:stretch>
            <a:fillRect/>
          </a:stretch>
        </p:blipFill>
        <p:spPr>
          <a:xfrm>
            <a:off x="3003356" y="1171981"/>
            <a:ext cx="5416979" cy="4694714"/>
          </a:xfrm>
          <a:prstGeom prst="rect">
            <a:avLst/>
          </a:prstGeom>
        </p:spPr>
      </p:pic>
      <p:pic>
        <p:nvPicPr>
          <p:cNvPr id="6" name="Picture 6" descr="Skipjack Tuna | NC DEQ">
            <a:extLst>
              <a:ext uri="{FF2B5EF4-FFF2-40B4-BE49-F238E27FC236}">
                <a16:creationId xmlns:a16="http://schemas.microsoft.com/office/drawing/2014/main" id="{5FF17521-12E1-EE41-A182-124DC0C4C46A}"/>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320732" y="3054457"/>
            <a:ext cx="1332509" cy="74908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Yellowfin tuna - Wikipedia">
            <a:extLst>
              <a:ext uri="{FF2B5EF4-FFF2-40B4-BE49-F238E27FC236}">
                <a16:creationId xmlns:a16="http://schemas.microsoft.com/office/drawing/2014/main" id="{2F489D2D-87FA-794B-B032-B751889FB5C6}"/>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996996" y="3657224"/>
            <a:ext cx="1616243" cy="97756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Bigeye Tuna (Ahi) – Hawaii-Seafood.org">
            <a:extLst>
              <a:ext uri="{FF2B5EF4-FFF2-40B4-BE49-F238E27FC236}">
                <a16:creationId xmlns:a16="http://schemas.microsoft.com/office/drawing/2014/main" id="{4E86C3C2-1830-4B43-8827-68A4782CF90D}"/>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8831315" y="2533755"/>
            <a:ext cx="1538381" cy="729059"/>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D8B7D784-BE79-5646-8545-3803418B187B}"/>
              </a:ext>
            </a:extLst>
          </p:cNvPr>
          <p:cNvSpPr txBox="1"/>
          <p:nvPr/>
        </p:nvSpPr>
        <p:spPr>
          <a:xfrm>
            <a:off x="1916028" y="1445589"/>
            <a:ext cx="932430" cy="307777"/>
          </a:xfrm>
          <a:prstGeom prst="rect">
            <a:avLst/>
          </a:prstGeom>
          <a:solidFill>
            <a:schemeClr val="bg1"/>
          </a:solidFill>
        </p:spPr>
        <p:txBody>
          <a:bodyPr wrap="square" rtlCol="0">
            <a:spAutoFit/>
          </a:bodyPr>
          <a:lstStyle/>
          <a:p>
            <a:pPr>
              <a:buClr>
                <a:srgbClr val="000000"/>
              </a:buClr>
            </a:pPr>
            <a:r>
              <a:rPr lang="fr-FR" sz="1400" kern="0" dirty="0">
                <a:solidFill>
                  <a:srgbClr val="000000"/>
                </a:solidFill>
                <a:latin typeface="Arial"/>
                <a:cs typeface="Arial"/>
                <a:sym typeface="Arial"/>
              </a:rPr>
              <a:t>Canne</a:t>
            </a:r>
          </a:p>
        </p:txBody>
      </p:sp>
      <p:sp>
        <p:nvSpPr>
          <p:cNvPr id="12" name="ZoneTexte 11">
            <a:extLst>
              <a:ext uri="{FF2B5EF4-FFF2-40B4-BE49-F238E27FC236}">
                <a16:creationId xmlns:a16="http://schemas.microsoft.com/office/drawing/2014/main" id="{7A326C04-4489-274D-9330-32FFF8630080}"/>
              </a:ext>
            </a:extLst>
          </p:cNvPr>
          <p:cNvSpPr txBox="1"/>
          <p:nvPr/>
        </p:nvSpPr>
        <p:spPr>
          <a:xfrm>
            <a:off x="1916027" y="2081397"/>
            <a:ext cx="932429" cy="523220"/>
          </a:xfrm>
          <a:prstGeom prst="rect">
            <a:avLst/>
          </a:prstGeom>
          <a:solidFill>
            <a:schemeClr val="bg1"/>
          </a:solidFill>
        </p:spPr>
        <p:txBody>
          <a:bodyPr wrap="square" rtlCol="0">
            <a:spAutoFit/>
          </a:bodyPr>
          <a:lstStyle/>
          <a:p>
            <a:pPr>
              <a:buClr>
                <a:srgbClr val="000000"/>
              </a:buClr>
            </a:pPr>
            <a:r>
              <a:rPr lang="fr-FR" sz="1400" kern="0" dirty="0">
                <a:solidFill>
                  <a:srgbClr val="000000"/>
                </a:solidFill>
                <a:latin typeface="Arial"/>
                <a:cs typeface="Arial"/>
                <a:sym typeface="Arial"/>
              </a:rPr>
              <a:t>Filet maillant</a:t>
            </a:r>
          </a:p>
        </p:txBody>
      </p:sp>
      <p:sp>
        <p:nvSpPr>
          <p:cNvPr id="13" name="ZoneTexte 12">
            <a:extLst>
              <a:ext uri="{FF2B5EF4-FFF2-40B4-BE49-F238E27FC236}">
                <a16:creationId xmlns:a16="http://schemas.microsoft.com/office/drawing/2014/main" id="{57AFB849-D7D3-5645-ABB0-95EA7E2D94BC}"/>
              </a:ext>
            </a:extLst>
          </p:cNvPr>
          <p:cNvSpPr txBox="1"/>
          <p:nvPr/>
        </p:nvSpPr>
        <p:spPr>
          <a:xfrm>
            <a:off x="1877369" y="2816331"/>
            <a:ext cx="802616" cy="307777"/>
          </a:xfrm>
          <a:prstGeom prst="rect">
            <a:avLst/>
          </a:prstGeom>
          <a:solidFill>
            <a:schemeClr val="bg1"/>
          </a:solidFill>
        </p:spPr>
        <p:txBody>
          <a:bodyPr wrap="square" rtlCol="0">
            <a:spAutoFit/>
          </a:bodyPr>
          <a:lstStyle/>
          <a:p>
            <a:pPr>
              <a:buClr>
                <a:srgbClr val="000000"/>
              </a:buClr>
            </a:pPr>
            <a:r>
              <a:rPr lang="fr-FR" sz="1400" kern="0" dirty="0">
                <a:solidFill>
                  <a:srgbClr val="000000"/>
                </a:solidFill>
                <a:latin typeface="Arial"/>
                <a:cs typeface="Arial"/>
                <a:sym typeface="Arial"/>
              </a:rPr>
              <a:t>Ligne</a:t>
            </a:r>
          </a:p>
        </p:txBody>
      </p:sp>
      <p:sp>
        <p:nvSpPr>
          <p:cNvPr id="14" name="ZoneTexte 13">
            <a:extLst>
              <a:ext uri="{FF2B5EF4-FFF2-40B4-BE49-F238E27FC236}">
                <a16:creationId xmlns:a16="http://schemas.microsoft.com/office/drawing/2014/main" id="{D2C700EA-ADAC-724B-BD08-53B3288B626F}"/>
              </a:ext>
            </a:extLst>
          </p:cNvPr>
          <p:cNvSpPr txBox="1"/>
          <p:nvPr/>
        </p:nvSpPr>
        <p:spPr>
          <a:xfrm>
            <a:off x="1875971" y="3557150"/>
            <a:ext cx="900577" cy="307777"/>
          </a:xfrm>
          <a:prstGeom prst="rect">
            <a:avLst/>
          </a:prstGeom>
          <a:solidFill>
            <a:schemeClr val="bg1"/>
          </a:solidFill>
        </p:spPr>
        <p:txBody>
          <a:bodyPr wrap="square" rtlCol="0">
            <a:spAutoFit/>
          </a:bodyPr>
          <a:lstStyle/>
          <a:p>
            <a:pPr>
              <a:buClr>
                <a:srgbClr val="000000"/>
              </a:buClr>
            </a:pPr>
            <a:r>
              <a:rPr lang="fr-FR" sz="1400" kern="0" dirty="0">
                <a:solidFill>
                  <a:srgbClr val="000000"/>
                </a:solidFill>
                <a:latin typeface="Arial"/>
                <a:cs typeface="Arial"/>
                <a:sym typeface="Arial"/>
              </a:rPr>
              <a:t>Palangre</a:t>
            </a:r>
          </a:p>
        </p:txBody>
      </p:sp>
      <p:sp>
        <p:nvSpPr>
          <p:cNvPr id="15" name="ZoneTexte 14">
            <a:extLst>
              <a:ext uri="{FF2B5EF4-FFF2-40B4-BE49-F238E27FC236}">
                <a16:creationId xmlns:a16="http://schemas.microsoft.com/office/drawing/2014/main" id="{355B9FDC-CE24-2249-9BCC-942482FA7D01}"/>
              </a:ext>
            </a:extLst>
          </p:cNvPr>
          <p:cNvSpPr txBox="1"/>
          <p:nvPr/>
        </p:nvSpPr>
        <p:spPr>
          <a:xfrm>
            <a:off x="1821139" y="4400193"/>
            <a:ext cx="1182217" cy="307777"/>
          </a:xfrm>
          <a:prstGeom prst="rect">
            <a:avLst/>
          </a:prstGeom>
          <a:solidFill>
            <a:schemeClr val="bg1"/>
          </a:solidFill>
        </p:spPr>
        <p:txBody>
          <a:bodyPr wrap="square" rtlCol="0">
            <a:spAutoFit/>
          </a:bodyPr>
          <a:lstStyle/>
          <a:p>
            <a:pPr>
              <a:buClr>
                <a:srgbClr val="000000"/>
              </a:buClr>
            </a:pPr>
            <a:r>
              <a:rPr lang="fr-FR" sz="1400" kern="0" dirty="0">
                <a:solidFill>
                  <a:srgbClr val="000000"/>
                </a:solidFill>
                <a:latin typeface="Arial"/>
                <a:cs typeface="Arial"/>
                <a:sym typeface="Arial"/>
              </a:rPr>
              <a:t>Senne</a:t>
            </a:r>
          </a:p>
        </p:txBody>
      </p:sp>
      <p:sp>
        <p:nvSpPr>
          <p:cNvPr id="16" name="ZoneTexte 15">
            <a:extLst>
              <a:ext uri="{FF2B5EF4-FFF2-40B4-BE49-F238E27FC236}">
                <a16:creationId xmlns:a16="http://schemas.microsoft.com/office/drawing/2014/main" id="{B7A033B5-E6A6-754C-8343-7A2C80E989EC}"/>
              </a:ext>
            </a:extLst>
          </p:cNvPr>
          <p:cNvSpPr txBox="1"/>
          <p:nvPr/>
        </p:nvSpPr>
        <p:spPr>
          <a:xfrm>
            <a:off x="1851699" y="5126432"/>
            <a:ext cx="754728" cy="307777"/>
          </a:xfrm>
          <a:prstGeom prst="rect">
            <a:avLst/>
          </a:prstGeom>
          <a:solidFill>
            <a:schemeClr val="bg1"/>
          </a:solidFill>
        </p:spPr>
        <p:txBody>
          <a:bodyPr wrap="square" rtlCol="0">
            <a:spAutoFit/>
          </a:bodyPr>
          <a:lstStyle/>
          <a:p>
            <a:pPr>
              <a:buClr>
                <a:srgbClr val="000000"/>
              </a:buClr>
            </a:pPr>
            <a:r>
              <a:rPr lang="fr-FR" sz="1400" kern="0" dirty="0">
                <a:solidFill>
                  <a:srgbClr val="000000"/>
                </a:solidFill>
                <a:latin typeface="Arial"/>
                <a:cs typeface="Arial"/>
                <a:sym typeface="Arial"/>
              </a:rPr>
              <a:t>Autres</a:t>
            </a:r>
          </a:p>
        </p:txBody>
      </p:sp>
      <p:sp>
        <p:nvSpPr>
          <p:cNvPr id="9" name="Titre 8">
            <a:extLst>
              <a:ext uri="{FF2B5EF4-FFF2-40B4-BE49-F238E27FC236}">
                <a16:creationId xmlns:a16="http://schemas.microsoft.com/office/drawing/2014/main" id="{071EE5F0-6CAD-38B8-7FB9-56C87E18B21D}"/>
              </a:ext>
            </a:extLst>
          </p:cNvPr>
          <p:cNvSpPr>
            <a:spLocks noGrp="1"/>
          </p:cNvSpPr>
          <p:nvPr>
            <p:ph type="title"/>
          </p:nvPr>
        </p:nvSpPr>
        <p:spPr>
          <a:xfrm>
            <a:off x="1981200" y="93362"/>
            <a:ext cx="8229600" cy="1143000"/>
          </a:xfrm>
        </p:spPr>
        <p:txBody>
          <a:bodyPr/>
          <a:lstStyle/>
          <a:p>
            <a:r>
              <a:rPr lang="fr-FR" sz="2800" dirty="0"/>
              <a:t>Sélectivité par tailles des engins de pêche </a:t>
            </a:r>
            <a:r>
              <a:rPr lang="fr-FR" sz="2000" dirty="0"/>
              <a:t>(océan Indien)</a:t>
            </a:r>
            <a:endParaRPr lang="fr-FR" dirty="0"/>
          </a:p>
        </p:txBody>
      </p:sp>
      <p:sp>
        <p:nvSpPr>
          <p:cNvPr id="10" name="ZoneTexte 9">
            <a:extLst>
              <a:ext uri="{FF2B5EF4-FFF2-40B4-BE49-F238E27FC236}">
                <a16:creationId xmlns:a16="http://schemas.microsoft.com/office/drawing/2014/main" id="{F6C014B8-606C-CDA9-BF82-96BA6F5C57BD}"/>
              </a:ext>
            </a:extLst>
          </p:cNvPr>
          <p:cNvSpPr txBox="1"/>
          <p:nvPr/>
        </p:nvSpPr>
        <p:spPr>
          <a:xfrm>
            <a:off x="4524874" y="5872161"/>
            <a:ext cx="2034531" cy="307777"/>
          </a:xfrm>
          <a:prstGeom prst="rect">
            <a:avLst/>
          </a:prstGeom>
          <a:noFill/>
        </p:spPr>
        <p:txBody>
          <a:bodyPr wrap="none" rtlCol="0">
            <a:spAutoFit/>
          </a:bodyPr>
          <a:lstStyle/>
          <a:p>
            <a:pPr>
              <a:buClr>
                <a:srgbClr val="000000"/>
              </a:buClr>
            </a:pPr>
            <a:r>
              <a:rPr lang="fr-FR" sz="1400" kern="0" dirty="0">
                <a:solidFill>
                  <a:srgbClr val="000000"/>
                </a:solidFill>
                <a:latin typeface="Arial"/>
                <a:cs typeface="Arial"/>
                <a:sym typeface="Arial"/>
              </a:rPr>
              <a:t>Longueur des poissons</a:t>
            </a:r>
          </a:p>
        </p:txBody>
      </p:sp>
      <p:sp>
        <p:nvSpPr>
          <p:cNvPr id="11" name="ZoneTexte 10">
            <a:extLst>
              <a:ext uri="{FF2B5EF4-FFF2-40B4-BE49-F238E27FC236}">
                <a16:creationId xmlns:a16="http://schemas.microsoft.com/office/drawing/2014/main" id="{78B8BE39-8DF6-D5D6-6F1F-7F49C2CCA07F}"/>
              </a:ext>
            </a:extLst>
          </p:cNvPr>
          <p:cNvSpPr txBox="1"/>
          <p:nvPr/>
        </p:nvSpPr>
        <p:spPr>
          <a:xfrm rot="5400000">
            <a:off x="8002678" y="3284788"/>
            <a:ext cx="1039067" cy="307777"/>
          </a:xfrm>
          <a:prstGeom prst="rect">
            <a:avLst/>
          </a:prstGeom>
          <a:noFill/>
        </p:spPr>
        <p:txBody>
          <a:bodyPr wrap="none" rtlCol="0">
            <a:spAutoFit/>
          </a:bodyPr>
          <a:lstStyle/>
          <a:p>
            <a:pPr>
              <a:buClr>
                <a:srgbClr val="000000"/>
              </a:buClr>
            </a:pPr>
            <a:r>
              <a:rPr lang="fr-FR" sz="1400" kern="0" dirty="0">
                <a:solidFill>
                  <a:srgbClr val="000000"/>
                </a:solidFill>
                <a:latin typeface="Arial"/>
                <a:cs typeface="Arial"/>
                <a:sym typeface="Arial"/>
              </a:rPr>
              <a:t>Fréquence</a:t>
            </a:r>
          </a:p>
        </p:txBody>
      </p:sp>
      <p:sp>
        <p:nvSpPr>
          <p:cNvPr id="17" name="ZoneTexte 16">
            <a:extLst>
              <a:ext uri="{FF2B5EF4-FFF2-40B4-BE49-F238E27FC236}">
                <a16:creationId xmlns:a16="http://schemas.microsoft.com/office/drawing/2014/main" id="{06D8779F-044C-D279-DC85-4C0A6E05436A}"/>
              </a:ext>
            </a:extLst>
          </p:cNvPr>
          <p:cNvSpPr txBox="1"/>
          <p:nvPr/>
        </p:nvSpPr>
        <p:spPr>
          <a:xfrm>
            <a:off x="4025510" y="4155027"/>
            <a:ext cx="590438" cy="307777"/>
          </a:xfrm>
          <a:prstGeom prst="rect">
            <a:avLst/>
          </a:prstGeom>
          <a:solidFill>
            <a:srgbClr val="FFE68E"/>
          </a:solidFill>
        </p:spPr>
        <p:txBody>
          <a:bodyPr wrap="square" rtlCol="0">
            <a:spAutoFit/>
          </a:bodyPr>
          <a:lstStyle/>
          <a:p>
            <a:pPr>
              <a:buClr>
                <a:srgbClr val="000000"/>
              </a:buClr>
            </a:pPr>
            <a:r>
              <a:rPr lang="fr-FR" sz="1400" kern="0" dirty="0">
                <a:solidFill>
                  <a:srgbClr val="4F81BD">
                    <a:lumMod val="75000"/>
                  </a:srgbClr>
                </a:solidFill>
                <a:latin typeface="Arial"/>
                <a:cs typeface="Arial"/>
                <a:sym typeface="Arial"/>
              </a:rPr>
              <a:t>DCP</a:t>
            </a:r>
          </a:p>
        </p:txBody>
      </p:sp>
      <p:sp>
        <p:nvSpPr>
          <p:cNvPr id="18" name="ZoneTexte 17">
            <a:extLst>
              <a:ext uri="{FF2B5EF4-FFF2-40B4-BE49-F238E27FC236}">
                <a16:creationId xmlns:a16="http://schemas.microsoft.com/office/drawing/2014/main" id="{9C850425-6B13-638D-86AC-9694A8AB2BF7}"/>
              </a:ext>
            </a:extLst>
          </p:cNvPr>
          <p:cNvSpPr txBox="1"/>
          <p:nvPr/>
        </p:nvSpPr>
        <p:spPr>
          <a:xfrm>
            <a:off x="5542139" y="4161740"/>
            <a:ext cx="1214069" cy="307777"/>
          </a:xfrm>
          <a:prstGeom prst="rect">
            <a:avLst/>
          </a:prstGeom>
          <a:solidFill>
            <a:srgbClr val="FFE68E"/>
          </a:solidFill>
        </p:spPr>
        <p:txBody>
          <a:bodyPr wrap="square" rtlCol="0">
            <a:spAutoFit/>
          </a:bodyPr>
          <a:lstStyle/>
          <a:p>
            <a:pPr>
              <a:buClr>
                <a:srgbClr val="000000"/>
              </a:buClr>
            </a:pPr>
            <a:r>
              <a:rPr lang="fr-FR" sz="1400" kern="0" dirty="0">
                <a:solidFill>
                  <a:srgbClr val="4F81BD">
                    <a:lumMod val="75000"/>
                  </a:srgbClr>
                </a:solidFill>
                <a:latin typeface="Arial"/>
                <a:cs typeface="Arial"/>
                <a:sym typeface="Arial"/>
              </a:rPr>
              <a:t>Bancs libres</a:t>
            </a:r>
          </a:p>
        </p:txBody>
      </p:sp>
    </p:spTree>
    <p:extLst>
      <p:ext uri="{BB962C8B-B14F-4D97-AF65-F5344CB8AC3E}">
        <p14:creationId xmlns:p14="http://schemas.microsoft.com/office/powerpoint/2010/main" val="23684220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0D24B-EAF7-419A-9CD9-EF6EED2923C3}"/>
            </a:ext>
          </a:extLst>
        </p:cNvPr>
        <p:cNvGrpSpPr/>
        <p:nvPr/>
      </p:nvGrpSpPr>
      <p:grpSpPr>
        <a:xfrm>
          <a:off x="0" y="0"/>
          <a:ext cx="0" cy="0"/>
          <a:chOff x="0" y="0"/>
          <a:chExt cx="0" cy="0"/>
        </a:xfrm>
      </p:grpSpPr>
      <p:sp>
        <p:nvSpPr>
          <p:cNvPr id="6" name="Title 26">
            <a:extLst>
              <a:ext uri="{FF2B5EF4-FFF2-40B4-BE49-F238E27FC236}">
                <a16:creationId xmlns:a16="http://schemas.microsoft.com/office/drawing/2014/main" id="{DFB118A4-F2DC-ADB1-207D-1F58A25BFD35}"/>
              </a:ext>
            </a:extLst>
          </p:cNvPr>
          <p:cNvSpPr txBox="1">
            <a:spLocks/>
          </p:cNvSpPr>
          <p:nvPr/>
        </p:nvSpPr>
        <p:spPr>
          <a:xfrm>
            <a:off x="1981200" y="228600"/>
            <a:ext cx="5943600" cy="762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1" kern="1200">
                <a:solidFill>
                  <a:srgbClr val="FFFFFF"/>
                </a:solidFill>
                <a:latin typeface="Arial"/>
                <a:ea typeface="+mj-ea"/>
                <a:cs typeface="Arial"/>
              </a:defRPr>
            </a:lvl1pPr>
          </a:lstStyle>
          <a:p>
            <a:pPr>
              <a:lnSpc>
                <a:spcPct val="110000"/>
              </a:lnSpc>
              <a:buClr>
                <a:srgbClr val="000000"/>
              </a:buClr>
            </a:pPr>
            <a:r>
              <a:rPr lang="fr-FR" sz="2200" dirty="0">
                <a:sym typeface="Arial"/>
              </a:rPr>
              <a:t>Ajuster les efforts de pêche</a:t>
            </a:r>
            <a:endParaRPr lang="en-US" sz="2200" dirty="0">
              <a:sym typeface="Arial"/>
            </a:endParaRPr>
          </a:p>
        </p:txBody>
      </p:sp>
      <p:pic>
        <p:nvPicPr>
          <p:cNvPr id="2" name="Image 1">
            <a:extLst>
              <a:ext uri="{FF2B5EF4-FFF2-40B4-BE49-F238E27FC236}">
                <a16:creationId xmlns:a16="http://schemas.microsoft.com/office/drawing/2014/main" id="{40D15759-F57D-DF7E-C525-0CF8E8A4158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5851302" y="2348129"/>
            <a:ext cx="4604182" cy="2923655"/>
          </a:xfrm>
          <a:prstGeom prst="rect">
            <a:avLst/>
          </a:prstGeom>
        </p:spPr>
      </p:pic>
      <p:pic>
        <p:nvPicPr>
          <p:cNvPr id="10" name="Image 9" descr="Une image contenant texte, Page web, Site web, Publicité en ligne&#10;&#10;Le contenu généré par l’IA peut être incorrect.">
            <a:extLst>
              <a:ext uri="{FF2B5EF4-FFF2-40B4-BE49-F238E27FC236}">
                <a16:creationId xmlns:a16="http://schemas.microsoft.com/office/drawing/2014/main" id="{FF06F501-FEA0-6E40-2D04-8AAAA04AE57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30785" y="2040705"/>
            <a:ext cx="3626581" cy="1148486"/>
          </a:xfrm>
          <a:prstGeom prst="rect">
            <a:avLst/>
          </a:prstGeom>
        </p:spPr>
      </p:pic>
      <p:sp>
        <p:nvSpPr>
          <p:cNvPr id="5" name="ZoneTexte 4">
            <a:extLst>
              <a:ext uri="{FF2B5EF4-FFF2-40B4-BE49-F238E27FC236}">
                <a16:creationId xmlns:a16="http://schemas.microsoft.com/office/drawing/2014/main" id="{379E9996-ADD3-2FFC-18B4-F529AF6D1150}"/>
              </a:ext>
            </a:extLst>
          </p:cNvPr>
          <p:cNvSpPr txBox="1"/>
          <p:nvPr/>
        </p:nvSpPr>
        <p:spPr>
          <a:xfrm>
            <a:off x="2399765" y="544133"/>
            <a:ext cx="7613933" cy="1200329"/>
          </a:xfrm>
          <a:prstGeom prst="rect">
            <a:avLst/>
          </a:prstGeom>
          <a:noFill/>
        </p:spPr>
        <p:txBody>
          <a:bodyPr wrap="square" rtlCol="0">
            <a:spAutoFit/>
          </a:bodyPr>
          <a:lstStyle/>
          <a:p>
            <a:pPr algn="ctr">
              <a:buClr>
                <a:srgbClr val="000000"/>
              </a:buClr>
            </a:pPr>
            <a:r>
              <a:rPr lang="fr-FR" sz="2400" kern="0" dirty="0">
                <a:solidFill>
                  <a:srgbClr val="000000"/>
                </a:solidFill>
                <a:latin typeface="Arial"/>
                <a:cs typeface="Arial"/>
                <a:sym typeface="Arial"/>
              </a:rPr>
              <a:t>Quels efforts de pêche faut-il</a:t>
            </a:r>
          </a:p>
          <a:p>
            <a:pPr algn="ctr">
              <a:buClr>
                <a:srgbClr val="000000"/>
              </a:buClr>
            </a:pPr>
            <a:r>
              <a:rPr lang="fr-FR" sz="2400" kern="0" dirty="0">
                <a:solidFill>
                  <a:srgbClr val="000000"/>
                </a:solidFill>
                <a:latin typeface="Arial"/>
                <a:cs typeface="Arial"/>
                <a:sym typeface="Arial"/>
              </a:rPr>
              <a:t>pour atteindre un équilibre de structure de tailles</a:t>
            </a:r>
          </a:p>
          <a:p>
            <a:pPr algn="ctr">
              <a:buClr>
                <a:srgbClr val="000000"/>
              </a:buClr>
            </a:pPr>
            <a:r>
              <a:rPr lang="fr-FR" sz="2400" kern="0" dirty="0">
                <a:solidFill>
                  <a:srgbClr val="000000"/>
                </a:solidFill>
                <a:latin typeface="Arial"/>
                <a:cs typeface="Arial"/>
                <a:sym typeface="Arial"/>
              </a:rPr>
              <a:t>dans 20 ans ?</a:t>
            </a:r>
          </a:p>
        </p:txBody>
      </p:sp>
      <p:sp>
        <p:nvSpPr>
          <p:cNvPr id="7" name="ZoneTexte 6">
            <a:extLst>
              <a:ext uri="{FF2B5EF4-FFF2-40B4-BE49-F238E27FC236}">
                <a16:creationId xmlns:a16="http://schemas.microsoft.com/office/drawing/2014/main" id="{3633958B-0342-1F04-8BB3-B4BA9E54C261}"/>
              </a:ext>
            </a:extLst>
          </p:cNvPr>
          <p:cNvSpPr txBox="1"/>
          <p:nvPr/>
        </p:nvSpPr>
        <p:spPr>
          <a:xfrm>
            <a:off x="7306614" y="5301866"/>
            <a:ext cx="2034531" cy="307777"/>
          </a:xfrm>
          <a:prstGeom prst="rect">
            <a:avLst/>
          </a:prstGeom>
          <a:noFill/>
        </p:spPr>
        <p:txBody>
          <a:bodyPr wrap="none" rtlCol="0">
            <a:spAutoFit/>
          </a:bodyPr>
          <a:lstStyle/>
          <a:p>
            <a:pPr>
              <a:buClr>
                <a:srgbClr val="000000"/>
              </a:buClr>
            </a:pPr>
            <a:r>
              <a:rPr lang="fr-FR" sz="1400" kern="0" dirty="0">
                <a:solidFill>
                  <a:srgbClr val="000000"/>
                </a:solidFill>
                <a:latin typeface="Arial"/>
                <a:cs typeface="Arial"/>
                <a:sym typeface="Arial"/>
              </a:rPr>
              <a:t>Longueur des poissons</a:t>
            </a:r>
          </a:p>
        </p:txBody>
      </p:sp>
      <p:sp>
        <p:nvSpPr>
          <p:cNvPr id="8" name="ZoneTexte 7">
            <a:extLst>
              <a:ext uri="{FF2B5EF4-FFF2-40B4-BE49-F238E27FC236}">
                <a16:creationId xmlns:a16="http://schemas.microsoft.com/office/drawing/2014/main" id="{5AC4CE78-D05B-7360-147D-BB86B886FC62}"/>
              </a:ext>
            </a:extLst>
          </p:cNvPr>
          <p:cNvSpPr txBox="1"/>
          <p:nvPr/>
        </p:nvSpPr>
        <p:spPr>
          <a:xfrm rot="16200000">
            <a:off x="4784344" y="3517876"/>
            <a:ext cx="1826141" cy="307777"/>
          </a:xfrm>
          <a:prstGeom prst="rect">
            <a:avLst/>
          </a:prstGeom>
          <a:noFill/>
        </p:spPr>
        <p:txBody>
          <a:bodyPr wrap="none" rtlCol="0">
            <a:spAutoFit/>
          </a:bodyPr>
          <a:lstStyle/>
          <a:p>
            <a:pPr>
              <a:buClr>
                <a:srgbClr val="000000"/>
              </a:buClr>
            </a:pPr>
            <a:r>
              <a:rPr lang="fr-FR" sz="1400" kern="0" dirty="0">
                <a:solidFill>
                  <a:srgbClr val="000000"/>
                </a:solidFill>
                <a:latin typeface="Arial"/>
                <a:cs typeface="Arial"/>
                <a:sym typeface="Arial"/>
              </a:rPr>
              <a:t>Nombre de poissons</a:t>
            </a:r>
          </a:p>
        </p:txBody>
      </p:sp>
      <p:sp>
        <p:nvSpPr>
          <p:cNvPr id="9" name="ZoneTexte 8">
            <a:extLst>
              <a:ext uri="{FF2B5EF4-FFF2-40B4-BE49-F238E27FC236}">
                <a16:creationId xmlns:a16="http://schemas.microsoft.com/office/drawing/2014/main" id="{4CA8DCEB-4266-CE03-3CDB-A2B242A0CE94}"/>
              </a:ext>
            </a:extLst>
          </p:cNvPr>
          <p:cNvSpPr txBox="1"/>
          <p:nvPr/>
        </p:nvSpPr>
        <p:spPr>
          <a:xfrm>
            <a:off x="7792321" y="3512000"/>
            <a:ext cx="1548822" cy="307777"/>
          </a:xfrm>
          <a:prstGeom prst="rect">
            <a:avLst/>
          </a:prstGeom>
          <a:noFill/>
        </p:spPr>
        <p:txBody>
          <a:bodyPr wrap="none" rtlCol="0">
            <a:spAutoFit/>
          </a:bodyPr>
          <a:lstStyle/>
          <a:p>
            <a:pPr>
              <a:buClr>
                <a:srgbClr val="000000"/>
              </a:buClr>
            </a:pPr>
            <a:r>
              <a:rPr lang="fr-FR" sz="1400" kern="0" dirty="0">
                <a:solidFill>
                  <a:srgbClr val="C00000"/>
                </a:solidFill>
                <a:latin typeface="Arial"/>
                <a:cs typeface="Arial"/>
                <a:sym typeface="Arial"/>
              </a:rPr>
              <a:t>Situation actuelle</a:t>
            </a:r>
          </a:p>
        </p:txBody>
      </p:sp>
      <p:sp>
        <p:nvSpPr>
          <p:cNvPr id="11" name="ZoneTexte 10">
            <a:extLst>
              <a:ext uri="{FF2B5EF4-FFF2-40B4-BE49-F238E27FC236}">
                <a16:creationId xmlns:a16="http://schemas.microsoft.com/office/drawing/2014/main" id="{E0652639-A83D-36BE-0572-C0CFAFC9FC32}"/>
              </a:ext>
            </a:extLst>
          </p:cNvPr>
          <p:cNvSpPr txBox="1"/>
          <p:nvPr/>
        </p:nvSpPr>
        <p:spPr>
          <a:xfrm>
            <a:off x="6839177" y="2059994"/>
            <a:ext cx="1906291" cy="307777"/>
          </a:xfrm>
          <a:prstGeom prst="rect">
            <a:avLst/>
          </a:prstGeom>
          <a:noFill/>
        </p:spPr>
        <p:txBody>
          <a:bodyPr wrap="none" rtlCol="0">
            <a:spAutoFit/>
          </a:bodyPr>
          <a:lstStyle/>
          <a:p>
            <a:pPr>
              <a:buClr>
                <a:srgbClr val="000000"/>
              </a:buClr>
            </a:pPr>
            <a:r>
              <a:rPr lang="fr-FR" sz="1400" kern="0" dirty="0">
                <a:solidFill>
                  <a:srgbClr val="00B050"/>
                </a:solidFill>
                <a:latin typeface="Arial"/>
                <a:cs typeface="Arial"/>
                <a:sym typeface="Arial"/>
              </a:rPr>
              <a:t>Situation dans 20 ans</a:t>
            </a:r>
          </a:p>
        </p:txBody>
      </p:sp>
      <p:sp>
        <p:nvSpPr>
          <p:cNvPr id="3" name="ZoneTexte 2">
            <a:extLst>
              <a:ext uri="{FF2B5EF4-FFF2-40B4-BE49-F238E27FC236}">
                <a16:creationId xmlns:a16="http://schemas.microsoft.com/office/drawing/2014/main" id="{1636A07C-36B7-C986-4F81-13044F5205E7}"/>
              </a:ext>
            </a:extLst>
          </p:cNvPr>
          <p:cNvSpPr txBox="1"/>
          <p:nvPr/>
        </p:nvSpPr>
        <p:spPr>
          <a:xfrm>
            <a:off x="1981200" y="4086852"/>
            <a:ext cx="2697860" cy="2308324"/>
          </a:xfrm>
          <a:prstGeom prst="rect">
            <a:avLst/>
          </a:prstGeom>
          <a:noFill/>
        </p:spPr>
        <p:txBody>
          <a:bodyPr wrap="square" rtlCol="0">
            <a:spAutoFit/>
          </a:bodyPr>
          <a:lstStyle/>
          <a:p>
            <a:pPr algn="ctr">
              <a:buClr>
                <a:srgbClr val="000000"/>
              </a:buClr>
            </a:pPr>
            <a:r>
              <a:rPr lang="fr-FR" kern="0" dirty="0">
                <a:solidFill>
                  <a:srgbClr val="000000"/>
                </a:solidFill>
                <a:latin typeface="Arial"/>
                <a:cs typeface="Arial"/>
                <a:sym typeface="Arial"/>
              </a:rPr>
              <a:t>Modification des </a:t>
            </a:r>
            <a:r>
              <a:rPr lang="fr-FR" sz="2400" kern="0" dirty="0">
                <a:solidFill>
                  <a:srgbClr val="000000"/>
                </a:solidFill>
                <a:latin typeface="Arial"/>
                <a:cs typeface="Arial"/>
                <a:sym typeface="Arial"/>
              </a:rPr>
              <a:t>efforts de pêche de chaque pêcherie</a:t>
            </a:r>
            <a:r>
              <a:rPr lang="fr-FR" kern="0" dirty="0">
                <a:solidFill>
                  <a:srgbClr val="000000"/>
                </a:solidFill>
                <a:latin typeface="Arial"/>
                <a:cs typeface="Arial"/>
                <a:sym typeface="Arial"/>
              </a:rPr>
              <a:t>,</a:t>
            </a:r>
          </a:p>
          <a:p>
            <a:pPr algn="ctr">
              <a:buClr>
                <a:srgbClr val="000000"/>
              </a:buClr>
            </a:pPr>
            <a:r>
              <a:rPr lang="fr-FR" kern="0" dirty="0">
                <a:solidFill>
                  <a:srgbClr val="000000"/>
                </a:solidFill>
                <a:latin typeface="Arial"/>
                <a:cs typeface="Arial"/>
                <a:sym typeface="Arial"/>
              </a:rPr>
              <a:t>pour atteindre</a:t>
            </a:r>
            <a:br>
              <a:rPr lang="fr-FR" kern="0" dirty="0">
                <a:solidFill>
                  <a:srgbClr val="000000"/>
                </a:solidFill>
                <a:latin typeface="Arial"/>
                <a:cs typeface="Arial"/>
                <a:sym typeface="Arial"/>
              </a:rPr>
            </a:br>
            <a:r>
              <a:rPr lang="fr-FR" kern="0" dirty="0">
                <a:solidFill>
                  <a:srgbClr val="000000"/>
                </a:solidFill>
                <a:latin typeface="Arial"/>
                <a:cs typeface="Arial"/>
                <a:sym typeface="Arial"/>
              </a:rPr>
              <a:t>une situation équilibrée</a:t>
            </a:r>
            <a:br>
              <a:rPr lang="fr-FR" kern="0" dirty="0">
                <a:solidFill>
                  <a:srgbClr val="000000"/>
                </a:solidFill>
                <a:latin typeface="Arial"/>
                <a:cs typeface="Arial"/>
                <a:sym typeface="Arial"/>
              </a:rPr>
            </a:br>
            <a:r>
              <a:rPr lang="fr-FR" kern="0" dirty="0">
                <a:solidFill>
                  <a:srgbClr val="000000"/>
                </a:solidFill>
                <a:latin typeface="Arial"/>
                <a:cs typeface="Arial"/>
                <a:sym typeface="Arial"/>
              </a:rPr>
              <a:t>dans 20 ans </a:t>
            </a:r>
          </a:p>
        </p:txBody>
      </p:sp>
      <p:sp>
        <p:nvSpPr>
          <p:cNvPr id="4" name="Flèche vers la droite 3">
            <a:extLst>
              <a:ext uri="{FF2B5EF4-FFF2-40B4-BE49-F238E27FC236}">
                <a16:creationId xmlns:a16="http://schemas.microsoft.com/office/drawing/2014/main" id="{E46887AA-91EE-594B-BF7A-B94A8BF6AEFC}"/>
              </a:ext>
            </a:extLst>
          </p:cNvPr>
          <p:cNvSpPr/>
          <p:nvPr/>
        </p:nvSpPr>
        <p:spPr>
          <a:xfrm>
            <a:off x="4707079" y="4239296"/>
            <a:ext cx="558102" cy="667944"/>
          </a:xfrm>
          <a:prstGeom prst="righ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buClr>
                <a:srgbClr val="000000"/>
              </a:buClr>
            </a:pPr>
            <a:endParaRPr lang="fr-FR" sz="1400" kern="0">
              <a:solidFill>
                <a:srgbClr val="FFFFFF"/>
              </a:solidFill>
              <a:latin typeface="Arial"/>
              <a:sym typeface="Arial"/>
            </a:endParaRPr>
          </a:p>
        </p:txBody>
      </p:sp>
      <p:sp>
        <p:nvSpPr>
          <p:cNvPr id="12" name="Flèche vers la droite 11">
            <a:extLst>
              <a:ext uri="{FF2B5EF4-FFF2-40B4-BE49-F238E27FC236}">
                <a16:creationId xmlns:a16="http://schemas.microsoft.com/office/drawing/2014/main" id="{27CDDCBC-D41A-51E8-AA91-77E8B7A85E7B}"/>
              </a:ext>
            </a:extLst>
          </p:cNvPr>
          <p:cNvSpPr/>
          <p:nvPr/>
        </p:nvSpPr>
        <p:spPr>
          <a:xfrm rot="5400000">
            <a:off x="3119337" y="3331915"/>
            <a:ext cx="558102" cy="667944"/>
          </a:xfrm>
          <a:prstGeom prst="righ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buClr>
                <a:srgbClr val="000000"/>
              </a:buClr>
            </a:pPr>
            <a:endParaRPr lang="fr-FR" sz="1400" kern="0">
              <a:solidFill>
                <a:srgbClr val="FFFFFF"/>
              </a:solidFill>
              <a:latin typeface="Arial"/>
              <a:sym typeface="Arial"/>
            </a:endParaRPr>
          </a:p>
        </p:txBody>
      </p:sp>
    </p:spTree>
    <p:extLst>
      <p:ext uri="{BB962C8B-B14F-4D97-AF65-F5344CB8AC3E}">
        <p14:creationId xmlns:p14="http://schemas.microsoft.com/office/powerpoint/2010/main" val="202343917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B25958-F08D-790E-E28A-79E9EE140751}"/>
            </a:ext>
          </a:extLst>
        </p:cNvPr>
        <p:cNvGrpSpPr/>
        <p:nvPr/>
      </p:nvGrpSpPr>
      <p:grpSpPr>
        <a:xfrm>
          <a:off x="0" y="0"/>
          <a:ext cx="0" cy="0"/>
          <a:chOff x="0" y="0"/>
          <a:chExt cx="0" cy="0"/>
        </a:xfrm>
      </p:grpSpPr>
      <p:sp>
        <p:nvSpPr>
          <p:cNvPr id="6" name="Title 26">
            <a:extLst>
              <a:ext uri="{FF2B5EF4-FFF2-40B4-BE49-F238E27FC236}">
                <a16:creationId xmlns:a16="http://schemas.microsoft.com/office/drawing/2014/main" id="{F634D18D-F3B9-C0BD-1D77-B0CD308CDADD}"/>
              </a:ext>
            </a:extLst>
          </p:cNvPr>
          <p:cNvSpPr txBox="1">
            <a:spLocks/>
          </p:cNvSpPr>
          <p:nvPr/>
        </p:nvSpPr>
        <p:spPr>
          <a:xfrm>
            <a:off x="1981200" y="228600"/>
            <a:ext cx="5943600" cy="762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2800" b="1" kern="1200">
                <a:solidFill>
                  <a:srgbClr val="FFFFFF"/>
                </a:solidFill>
                <a:latin typeface="Arial"/>
                <a:ea typeface="+mj-ea"/>
                <a:cs typeface="Arial"/>
              </a:defRPr>
            </a:lvl1pPr>
          </a:lstStyle>
          <a:p>
            <a:pPr>
              <a:lnSpc>
                <a:spcPct val="110000"/>
              </a:lnSpc>
              <a:buClr>
                <a:srgbClr val="000000"/>
              </a:buClr>
            </a:pPr>
            <a:r>
              <a:rPr lang="fr-FR" sz="2200" dirty="0">
                <a:sym typeface="Arial"/>
              </a:rPr>
              <a:t>Ajuster les efforts de pêche</a:t>
            </a:r>
            <a:endParaRPr lang="en-US" sz="2200" dirty="0">
              <a:sym typeface="Arial"/>
            </a:endParaRPr>
          </a:p>
        </p:txBody>
      </p:sp>
      <p:pic>
        <p:nvPicPr>
          <p:cNvPr id="25" name="Image 24">
            <a:extLst>
              <a:ext uri="{FF2B5EF4-FFF2-40B4-BE49-F238E27FC236}">
                <a16:creationId xmlns:a16="http://schemas.microsoft.com/office/drawing/2014/main" id="{1A96D882-7C50-0186-D00C-57E0D8B52984}"/>
              </a:ext>
            </a:extLst>
          </p:cNvPr>
          <p:cNvPicPr>
            <a:picLocks noChangeAspect="1"/>
          </p:cNvPicPr>
          <p:nvPr/>
        </p:nvPicPr>
        <p:blipFill>
          <a:blip r:embed="rId2"/>
          <a:stretch>
            <a:fillRect/>
          </a:stretch>
        </p:blipFill>
        <p:spPr>
          <a:xfrm>
            <a:off x="4022111" y="606703"/>
            <a:ext cx="3713798" cy="4071549"/>
          </a:xfrm>
          <a:prstGeom prst="rect">
            <a:avLst/>
          </a:prstGeom>
        </p:spPr>
      </p:pic>
      <p:sp>
        <p:nvSpPr>
          <p:cNvPr id="30" name="ZoneTexte 29">
            <a:extLst>
              <a:ext uri="{FF2B5EF4-FFF2-40B4-BE49-F238E27FC236}">
                <a16:creationId xmlns:a16="http://schemas.microsoft.com/office/drawing/2014/main" id="{67028282-C773-EC6F-A107-6E52D9BC0BFC}"/>
              </a:ext>
            </a:extLst>
          </p:cNvPr>
          <p:cNvSpPr txBox="1"/>
          <p:nvPr/>
        </p:nvSpPr>
        <p:spPr>
          <a:xfrm>
            <a:off x="1859400" y="4792898"/>
            <a:ext cx="8473200" cy="1046440"/>
          </a:xfrm>
          <a:prstGeom prst="rect">
            <a:avLst/>
          </a:prstGeom>
          <a:noFill/>
        </p:spPr>
        <p:txBody>
          <a:bodyPr wrap="square" rtlCol="0">
            <a:spAutoFit/>
          </a:bodyPr>
          <a:lstStyle/>
          <a:p>
            <a:pPr>
              <a:buClr>
                <a:srgbClr val="000000"/>
              </a:buClr>
            </a:pPr>
            <a:endParaRPr lang="fr-FR" sz="1400" kern="0" dirty="0">
              <a:solidFill>
                <a:srgbClr val="000000"/>
              </a:solidFill>
              <a:latin typeface="Arial"/>
              <a:cs typeface="Arial"/>
              <a:sym typeface="Arial"/>
            </a:endParaRPr>
          </a:p>
          <a:p>
            <a:pPr algn="ctr">
              <a:buClr>
                <a:srgbClr val="000000"/>
              </a:buClr>
            </a:pPr>
            <a:r>
              <a:rPr lang="fr-FR" sz="2400" kern="0" dirty="0">
                <a:solidFill>
                  <a:srgbClr val="0096FF"/>
                </a:solidFill>
                <a:latin typeface="Arial"/>
                <a:cs typeface="Arial"/>
                <a:sym typeface="Arial"/>
              </a:rPr>
              <a:t>Senne : il faut optimiser la proportion des captures entre</a:t>
            </a:r>
          </a:p>
          <a:p>
            <a:pPr algn="ctr">
              <a:buClr>
                <a:srgbClr val="000000"/>
              </a:buClr>
            </a:pPr>
            <a:r>
              <a:rPr lang="fr-FR" sz="2400" kern="0" dirty="0">
                <a:solidFill>
                  <a:srgbClr val="0096FF"/>
                </a:solidFill>
                <a:latin typeface="Arial"/>
                <a:cs typeface="Arial"/>
                <a:sym typeface="Arial"/>
              </a:rPr>
              <a:t>Bancs Libres et DCP</a:t>
            </a:r>
          </a:p>
        </p:txBody>
      </p:sp>
      <p:sp>
        <p:nvSpPr>
          <p:cNvPr id="32" name="ZoneTexte 31">
            <a:extLst>
              <a:ext uri="{FF2B5EF4-FFF2-40B4-BE49-F238E27FC236}">
                <a16:creationId xmlns:a16="http://schemas.microsoft.com/office/drawing/2014/main" id="{E2942B3B-CDD2-CA42-D395-1E49BE663089}"/>
              </a:ext>
            </a:extLst>
          </p:cNvPr>
          <p:cNvSpPr txBox="1"/>
          <p:nvPr/>
        </p:nvSpPr>
        <p:spPr>
          <a:xfrm>
            <a:off x="6571862" y="2819418"/>
            <a:ext cx="830700" cy="523220"/>
          </a:xfrm>
          <a:prstGeom prst="rect">
            <a:avLst/>
          </a:prstGeom>
          <a:noFill/>
        </p:spPr>
        <p:txBody>
          <a:bodyPr wrap="square" rtlCol="0">
            <a:spAutoFit/>
          </a:bodyPr>
          <a:lstStyle/>
          <a:p>
            <a:pPr algn="ctr">
              <a:buClr>
                <a:srgbClr val="000000"/>
              </a:buClr>
            </a:pPr>
            <a:r>
              <a:rPr lang="fr-FR" sz="1400" kern="0" dirty="0">
                <a:solidFill>
                  <a:srgbClr val="000000"/>
                </a:solidFill>
                <a:latin typeface="Arial"/>
                <a:cs typeface="Arial"/>
                <a:sym typeface="Arial"/>
              </a:rPr>
              <a:t>Bancs libres</a:t>
            </a:r>
          </a:p>
        </p:txBody>
      </p:sp>
      <p:sp>
        <p:nvSpPr>
          <p:cNvPr id="33" name="ZoneTexte 32">
            <a:extLst>
              <a:ext uri="{FF2B5EF4-FFF2-40B4-BE49-F238E27FC236}">
                <a16:creationId xmlns:a16="http://schemas.microsoft.com/office/drawing/2014/main" id="{6A0B230D-78CD-51DB-D2BF-0B3F7ADF8736}"/>
              </a:ext>
            </a:extLst>
          </p:cNvPr>
          <p:cNvSpPr txBox="1"/>
          <p:nvPr/>
        </p:nvSpPr>
        <p:spPr>
          <a:xfrm>
            <a:off x="6987212" y="1271309"/>
            <a:ext cx="830700" cy="307777"/>
          </a:xfrm>
          <a:prstGeom prst="rect">
            <a:avLst/>
          </a:prstGeom>
          <a:noFill/>
        </p:spPr>
        <p:txBody>
          <a:bodyPr wrap="square" rtlCol="0">
            <a:spAutoFit/>
          </a:bodyPr>
          <a:lstStyle/>
          <a:p>
            <a:pPr algn="ctr">
              <a:buClr>
                <a:srgbClr val="000000"/>
              </a:buClr>
            </a:pPr>
            <a:r>
              <a:rPr lang="fr-FR" sz="1400" kern="0" dirty="0">
                <a:solidFill>
                  <a:srgbClr val="000000"/>
                </a:solidFill>
                <a:latin typeface="Arial"/>
                <a:cs typeface="Arial"/>
                <a:sym typeface="Arial"/>
              </a:rPr>
              <a:t>DCP</a:t>
            </a:r>
          </a:p>
        </p:txBody>
      </p:sp>
      <p:sp>
        <p:nvSpPr>
          <p:cNvPr id="34" name="ZoneTexte 33">
            <a:extLst>
              <a:ext uri="{FF2B5EF4-FFF2-40B4-BE49-F238E27FC236}">
                <a16:creationId xmlns:a16="http://schemas.microsoft.com/office/drawing/2014/main" id="{64EE187D-E134-A2C1-2AA1-1B987200687C}"/>
              </a:ext>
            </a:extLst>
          </p:cNvPr>
          <p:cNvSpPr txBox="1"/>
          <p:nvPr/>
        </p:nvSpPr>
        <p:spPr>
          <a:xfrm>
            <a:off x="6628064" y="967700"/>
            <a:ext cx="1061509" cy="338554"/>
          </a:xfrm>
          <a:prstGeom prst="rect">
            <a:avLst/>
          </a:prstGeom>
          <a:noFill/>
        </p:spPr>
        <p:txBody>
          <a:bodyPr wrap="none" rtlCol="0">
            <a:spAutoFit/>
          </a:bodyPr>
          <a:lstStyle/>
          <a:p>
            <a:pPr>
              <a:buClr>
                <a:srgbClr val="000000"/>
              </a:buClr>
            </a:pPr>
            <a:r>
              <a:rPr lang="fr-FR" sz="1600" kern="0" dirty="0">
                <a:solidFill>
                  <a:srgbClr val="C0504D">
                    <a:lumMod val="75000"/>
                  </a:srgbClr>
                </a:solidFill>
                <a:latin typeface="Arial"/>
                <a:cs typeface="Arial"/>
                <a:sym typeface="Arial"/>
              </a:rPr>
              <a:t>Senneurs</a:t>
            </a:r>
          </a:p>
        </p:txBody>
      </p:sp>
      <p:sp>
        <p:nvSpPr>
          <p:cNvPr id="3" name="ZoneTexte 2">
            <a:extLst>
              <a:ext uri="{FF2B5EF4-FFF2-40B4-BE49-F238E27FC236}">
                <a16:creationId xmlns:a16="http://schemas.microsoft.com/office/drawing/2014/main" id="{9FD1091D-E5DE-B55D-3027-51047733326B}"/>
              </a:ext>
            </a:extLst>
          </p:cNvPr>
          <p:cNvSpPr txBox="1"/>
          <p:nvPr/>
        </p:nvSpPr>
        <p:spPr>
          <a:xfrm>
            <a:off x="1639911" y="1579086"/>
            <a:ext cx="2193310" cy="1908215"/>
          </a:xfrm>
          <a:prstGeom prst="rect">
            <a:avLst/>
          </a:prstGeom>
          <a:noFill/>
        </p:spPr>
        <p:txBody>
          <a:bodyPr wrap="square" rtlCol="0">
            <a:spAutoFit/>
          </a:bodyPr>
          <a:lstStyle/>
          <a:p>
            <a:pPr>
              <a:buClr>
                <a:srgbClr val="000000"/>
              </a:buClr>
            </a:pPr>
            <a:r>
              <a:rPr lang="fr-FR" kern="0" dirty="0">
                <a:solidFill>
                  <a:srgbClr val="000000"/>
                </a:solidFill>
                <a:latin typeface="Arial"/>
                <a:cs typeface="Arial"/>
                <a:sym typeface="Arial"/>
              </a:rPr>
              <a:t>Le modèle propose de réduire l’effort de pêche de </a:t>
            </a:r>
            <a:r>
              <a:rPr lang="fr-FR" sz="2800" kern="0" dirty="0">
                <a:solidFill>
                  <a:srgbClr val="000000"/>
                </a:solidFill>
                <a:latin typeface="Arial"/>
                <a:cs typeface="Arial"/>
                <a:sym typeface="Arial"/>
              </a:rPr>
              <a:t>Tous</a:t>
            </a:r>
            <a:r>
              <a:rPr lang="fr-FR" kern="0" dirty="0">
                <a:solidFill>
                  <a:srgbClr val="000000"/>
                </a:solidFill>
                <a:latin typeface="Arial"/>
                <a:cs typeface="Arial"/>
                <a:sym typeface="Arial"/>
              </a:rPr>
              <a:t> les engins de pêche</a:t>
            </a:r>
          </a:p>
          <a:p>
            <a:pPr>
              <a:buClr>
                <a:srgbClr val="000000"/>
              </a:buClr>
            </a:pPr>
            <a:endParaRPr lang="fr-FR" kern="0" dirty="0">
              <a:solidFill>
                <a:srgbClr val="000000"/>
              </a:solidFill>
              <a:latin typeface="Arial"/>
              <a:cs typeface="Arial"/>
              <a:sym typeface="Arial"/>
            </a:endParaRPr>
          </a:p>
        </p:txBody>
      </p:sp>
      <p:sp>
        <p:nvSpPr>
          <p:cNvPr id="4" name="ZoneTexte 3">
            <a:extLst>
              <a:ext uri="{FF2B5EF4-FFF2-40B4-BE49-F238E27FC236}">
                <a16:creationId xmlns:a16="http://schemas.microsoft.com/office/drawing/2014/main" id="{B57B6E45-99AB-D83B-A0D5-C5318B0A1A92}"/>
              </a:ext>
            </a:extLst>
          </p:cNvPr>
          <p:cNvSpPr txBox="1"/>
          <p:nvPr/>
        </p:nvSpPr>
        <p:spPr>
          <a:xfrm>
            <a:off x="7924799" y="1240531"/>
            <a:ext cx="2743201" cy="2954655"/>
          </a:xfrm>
          <a:prstGeom prst="rect">
            <a:avLst/>
          </a:prstGeom>
          <a:noFill/>
        </p:spPr>
        <p:txBody>
          <a:bodyPr wrap="square" rtlCol="0">
            <a:spAutoFit/>
          </a:bodyPr>
          <a:lstStyle/>
          <a:p>
            <a:pPr>
              <a:buClr>
                <a:srgbClr val="000000"/>
              </a:buClr>
            </a:pPr>
            <a:r>
              <a:rPr lang="fr-FR" kern="0" dirty="0">
                <a:solidFill>
                  <a:srgbClr val="000000"/>
                </a:solidFill>
                <a:latin typeface="Arial"/>
                <a:cs typeface="Arial"/>
                <a:sym typeface="Arial"/>
              </a:rPr>
              <a:t>Le modèle</a:t>
            </a:r>
          </a:p>
          <a:p>
            <a:pPr>
              <a:buClr>
                <a:srgbClr val="000000"/>
              </a:buClr>
            </a:pPr>
            <a:r>
              <a:rPr lang="fr-FR" sz="2400" kern="0" dirty="0">
                <a:solidFill>
                  <a:srgbClr val="000000"/>
                </a:solidFill>
                <a:latin typeface="Arial"/>
                <a:cs typeface="Arial"/>
                <a:sym typeface="Arial"/>
              </a:rPr>
              <a:t>ne propose pas de supprimer</a:t>
            </a:r>
            <a:endParaRPr lang="fr-FR" kern="0" dirty="0">
              <a:solidFill>
                <a:srgbClr val="000000"/>
              </a:solidFill>
              <a:latin typeface="Arial"/>
              <a:cs typeface="Arial"/>
              <a:sym typeface="Arial"/>
            </a:endParaRPr>
          </a:p>
          <a:p>
            <a:pPr>
              <a:buClr>
                <a:srgbClr val="000000"/>
              </a:buClr>
            </a:pPr>
            <a:r>
              <a:rPr lang="fr-FR" kern="0" dirty="0">
                <a:solidFill>
                  <a:srgbClr val="000000"/>
                </a:solidFill>
                <a:latin typeface="Arial"/>
                <a:cs typeface="Arial"/>
                <a:sym typeface="Arial"/>
              </a:rPr>
              <a:t>la pêche sous DCP (FAD-free), ou toute autre pêcherie, mais propose </a:t>
            </a:r>
            <a:r>
              <a:rPr lang="fr-FR" sz="2400" kern="0" dirty="0">
                <a:solidFill>
                  <a:srgbClr val="000000"/>
                </a:solidFill>
                <a:latin typeface="Arial"/>
                <a:cs typeface="Arial"/>
                <a:sym typeface="Arial"/>
              </a:rPr>
              <a:t>une autre proportion </a:t>
            </a:r>
            <a:r>
              <a:rPr lang="fr-FR" kern="0" dirty="0">
                <a:solidFill>
                  <a:srgbClr val="000000"/>
                </a:solidFill>
                <a:latin typeface="Arial"/>
                <a:cs typeface="Arial"/>
                <a:sym typeface="Arial"/>
              </a:rPr>
              <a:t>des captures entre pêcheries</a:t>
            </a:r>
          </a:p>
        </p:txBody>
      </p:sp>
      <p:cxnSp>
        <p:nvCxnSpPr>
          <p:cNvPr id="5" name="Connecteur droit avec flèche 4">
            <a:extLst>
              <a:ext uri="{FF2B5EF4-FFF2-40B4-BE49-F238E27FC236}">
                <a16:creationId xmlns:a16="http://schemas.microsoft.com/office/drawing/2014/main" id="{E546DF46-4130-D898-24D0-C9283DD68D5C}"/>
              </a:ext>
            </a:extLst>
          </p:cNvPr>
          <p:cNvCxnSpPr>
            <a:cxnSpLocks/>
          </p:cNvCxnSpPr>
          <p:nvPr/>
        </p:nvCxnSpPr>
        <p:spPr>
          <a:xfrm>
            <a:off x="7514253" y="1847462"/>
            <a:ext cx="0" cy="282281"/>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Connecteur droit avec flèche 6">
            <a:extLst>
              <a:ext uri="{FF2B5EF4-FFF2-40B4-BE49-F238E27FC236}">
                <a16:creationId xmlns:a16="http://schemas.microsoft.com/office/drawing/2014/main" id="{9AC70616-8B3D-770B-2542-22C21F552F95}"/>
              </a:ext>
            </a:extLst>
          </p:cNvPr>
          <p:cNvCxnSpPr>
            <a:cxnSpLocks/>
          </p:cNvCxnSpPr>
          <p:nvPr/>
        </p:nvCxnSpPr>
        <p:spPr>
          <a:xfrm flipV="1">
            <a:off x="6917760" y="3611302"/>
            <a:ext cx="0" cy="243069"/>
          </a:xfrm>
          <a:prstGeom prst="straightConnector1">
            <a:avLst/>
          </a:prstGeom>
          <a:ln w="19050">
            <a:solidFill>
              <a:srgbClr val="C00000"/>
            </a:solidFill>
            <a:tailEnd type="triangle"/>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C04DC6CA-58B2-1294-9349-2D4BC3EBD338}"/>
              </a:ext>
            </a:extLst>
          </p:cNvPr>
          <p:cNvPicPr>
            <a:picLocks noChangeAspect="1"/>
          </p:cNvPicPr>
          <p:nvPr/>
        </p:nvPicPr>
        <p:blipFill>
          <a:blip r:embed="rId3"/>
          <a:stretch>
            <a:fillRect/>
          </a:stretch>
        </p:blipFill>
        <p:spPr>
          <a:xfrm>
            <a:off x="5135054" y="231889"/>
            <a:ext cx="2070100" cy="330200"/>
          </a:xfrm>
          <a:prstGeom prst="rect">
            <a:avLst/>
          </a:prstGeom>
        </p:spPr>
      </p:pic>
      <p:sp>
        <p:nvSpPr>
          <p:cNvPr id="12" name="Parenthèse fermante 11">
            <a:extLst>
              <a:ext uri="{FF2B5EF4-FFF2-40B4-BE49-F238E27FC236}">
                <a16:creationId xmlns:a16="http://schemas.microsoft.com/office/drawing/2014/main" id="{BCFF7414-5CD8-8B0B-81A4-6E3BA8339EDF}"/>
              </a:ext>
            </a:extLst>
          </p:cNvPr>
          <p:cNvSpPr/>
          <p:nvPr/>
        </p:nvSpPr>
        <p:spPr>
          <a:xfrm rot="5400000">
            <a:off x="7156066" y="4283978"/>
            <a:ext cx="45719" cy="597986"/>
          </a:xfrm>
          <a:prstGeom prst="rightBracket">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buClr>
                <a:srgbClr val="000000"/>
              </a:buClr>
            </a:pPr>
            <a:endParaRPr lang="fr-FR" sz="1400" kern="0">
              <a:solidFill>
                <a:srgbClr val="000000"/>
              </a:solidFill>
              <a:latin typeface="Arial"/>
              <a:sym typeface="Arial"/>
            </a:endParaRPr>
          </a:p>
        </p:txBody>
      </p:sp>
    </p:spTree>
    <p:extLst>
      <p:ext uri="{BB962C8B-B14F-4D97-AF65-F5344CB8AC3E}">
        <p14:creationId xmlns:p14="http://schemas.microsoft.com/office/powerpoint/2010/main" val="144604988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919FCC3-E8DA-C734-4792-5CD956489410}"/>
              </a:ext>
            </a:extLst>
          </p:cNvPr>
          <p:cNvSpPr>
            <a:spLocks noGrp="1"/>
          </p:cNvSpPr>
          <p:nvPr>
            <p:ph type="title"/>
          </p:nvPr>
        </p:nvSpPr>
        <p:spPr/>
        <p:txBody>
          <a:bodyPr/>
          <a:lstStyle/>
          <a:p>
            <a:r>
              <a:rPr lang="fr-FR" dirty="0"/>
              <a:t>FAD-free ?</a:t>
            </a:r>
          </a:p>
        </p:txBody>
      </p:sp>
      <p:sp>
        <p:nvSpPr>
          <p:cNvPr id="3" name="Espace réservé du texte 2">
            <a:extLst>
              <a:ext uri="{FF2B5EF4-FFF2-40B4-BE49-F238E27FC236}">
                <a16:creationId xmlns:a16="http://schemas.microsoft.com/office/drawing/2014/main" id="{FA45CD0A-043A-0897-D06E-5F313B738F76}"/>
              </a:ext>
            </a:extLst>
          </p:cNvPr>
          <p:cNvSpPr>
            <a:spLocks noGrp="1"/>
          </p:cNvSpPr>
          <p:nvPr>
            <p:ph type="body" idx="1"/>
          </p:nvPr>
        </p:nvSpPr>
        <p:spPr>
          <a:xfrm>
            <a:off x="1981200" y="1189039"/>
            <a:ext cx="8506496" cy="1828798"/>
          </a:xfrm>
        </p:spPr>
        <p:txBody>
          <a:bodyPr>
            <a:normAutofit/>
          </a:bodyPr>
          <a:lstStyle/>
          <a:p>
            <a:r>
              <a:rPr lang="fr-FR" dirty="0"/>
              <a:t>100% FAD-free provoquerait rapidement</a:t>
            </a:r>
            <a:br>
              <a:rPr lang="fr-FR" dirty="0"/>
            </a:br>
            <a:r>
              <a:rPr lang="fr-FR" sz="3600" dirty="0"/>
              <a:t>un effondrement </a:t>
            </a:r>
            <a:r>
              <a:rPr lang="fr-FR" dirty="0"/>
              <a:t>du stock d’albacore (</a:t>
            </a:r>
            <a:r>
              <a:rPr lang="fr-FR" dirty="0" err="1"/>
              <a:t>Yellowfin</a:t>
            </a:r>
            <a:r>
              <a:rPr lang="fr-FR" dirty="0"/>
              <a:t>)</a:t>
            </a:r>
          </a:p>
          <a:p>
            <a:endParaRPr lang="fr-FR" sz="1900" dirty="0"/>
          </a:p>
          <a:p>
            <a:r>
              <a:rPr lang="fr-FR" dirty="0"/>
              <a:t>Quels objectifs rechercherait-on avec le FAD-free ?</a:t>
            </a:r>
          </a:p>
        </p:txBody>
      </p:sp>
      <p:graphicFrame>
        <p:nvGraphicFramePr>
          <p:cNvPr id="4" name="Tableau 3">
            <a:extLst>
              <a:ext uri="{FF2B5EF4-FFF2-40B4-BE49-F238E27FC236}">
                <a16:creationId xmlns:a16="http://schemas.microsoft.com/office/drawing/2014/main" id="{9D92F5F4-4DF3-FB97-ED58-02847ED6F8B3}"/>
              </a:ext>
            </a:extLst>
          </p:cNvPr>
          <p:cNvGraphicFramePr>
            <a:graphicFrameLocks noGrp="1"/>
          </p:cNvGraphicFramePr>
          <p:nvPr/>
        </p:nvGraphicFramePr>
        <p:xfrm>
          <a:off x="2119648" y="3129036"/>
          <a:ext cx="8229600" cy="3017520"/>
        </p:xfrm>
        <a:graphic>
          <a:graphicData uri="http://schemas.openxmlformats.org/drawingml/2006/table">
            <a:tbl>
              <a:tblPr firstRow="1" bandRow="1">
                <a:tableStyleId>{35758FB7-9AC5-4552-8A53-C91805E547FA}</a:tableStyleId>
              </a:tblPr>
              <a:tblGrid>
                <a:gridCol w="2273121">
                  <a:extLst>
                    <a:ext uri="{9D8B030D-6E8A-4147-A177-3AD203B41FA5}">
                      <a16:colId xmlns:a16="http://schemas.microsoft.com/office/drawing/2014/main" val="2728647665"/>
                    </a:ext>
                  </a:extLst>
                </a:gridCol>
                <a:gridCol w="4237149">
                  <a:extLst>
                    <a:ext uri="{9D8B030D-6E8A-4147-A177-3AD203B41FA5}">
                      <a16:colId xmlns:a16="http://schemas.microsoft.com/office/drawing/2014/main" val="3448232256"/>
                    </a:ext>
                  </a:extLst>
                </a:gridCol>
                <a:gridCol w="1719330">
                  <a:extLst>
                    <a:ext uri="{9D8B030D-6E8A-4147-A177-3AD203B41FA5}">
                      <a16:colId xmlns:a16="http://schemas.microsoft.com/office/drawing/2014/main" val="332586165"/>
                    </a:ext>
                  </a:extLst>
                </a:gridCol>
              </a:tblGrid>
              <a:tr h="370840">
                <a:tc>
                  <a:txBody>
                    <a:bodyPr/>
                    <a:lstStyle/>
                    <a:p>
                      <a:r>
                        <a:rPr lang="fr-FR" sz="1800" dirty="0"/>
                        <a:t>Objectifs</a:t>
                      </a:r>
                    </a:p>
                  </a:txBody>
                  <a:tcPr/>
                </a:tc>
                <a:tc>
                  <a:txBody>
                    <a:bodyPr/>
                    <a:lstStyle/>
                    <a:p>
                      <a:r>
                        <a:rPr lang="fr-FR" sz="1800" dirty="0"/>
                        <a:t>Solutions</a:t>
                      </a:r>
                    </a:p>
                  </a:txBody>
                  <a:tcPr/>
                </a:tc>
                <a:tc>
                  <a:txBody>
                    <a:bodyPr/>
                    <a:lstStyle/>
                    <a:p>
                      <a:r>
                        <a:rPr lang="fr-FR" sz="1800" dirty="0"/>
                        <a:t>Disponibilité de la solution</a:t>
                      </a:r>
                    </a:p>
                  </a:txBody>
                  <a:tcPr/>
                </a:tc>
                <a:extLst>
                  <a:ext uri="{0D108BD9-81ED-4DB2-BD59-A6C34878D82A}">
                    <a16:rowId xmlns:a16="http://schemas.microsoft.com/office/drawing/2014/main" val="3981724770"/>
                  </a:ext>
                </a:extLst>
              </a:tr>
              <a:tr h="370840">
                <a:tc>
                  <a:txBody>
                    <a:bodyPr/>
                    <a:lstStyle/>
                    <a:p>
                      <a:r>
                        <a:rPr lang="fr-FR" sz="1800" dirty="0"/>
                        <a:t>Juvéniles</a:t>
                      </a:r>
                    </a:p>
                  </a:txBody>
                  <a:tcPr/>
                </a:tc>
                <a:tc>
                  <a:txBody>
                    <a:bodyPr/>
                    <a:lstStyle/>
                    <a:p>
                      <a:r>
                        <a:rPr lang="fr-FR" sz="1800" dirty="0"/>
                        <a:t>Equilibrer effort de pêche entre DCP et bancs libres</a:t>
                      </a:r>
                    </a:p>
                  </a:txBody>
                  <a:tcPr/>
                </a:tc>
                <a:tc>
                  <a:txBody>
                    <a:bodyPr/>
                    <a:lstStyle/>
                    <a:p>
                      <a:pPr algn="ctr"/>
                      <a:r>
                        <a:rPr lang="fr-FR" sz="2800" dirty="0"/>
                        <a:t>✓</a:t>
                      </a:r>
                    </a:p>
                  </a:txBody>
                  <a:tcPr/>
                </a:tc>
                <a:extLst>
                  <a:ext uri="{0D108BD9-81ED-4DB2-BD59-A6C34878D82A}">
                    <a16:rowId xmlns:a16="http://schemas.microsoft.com/office/drawing/2014/main" val="2604977609"/>
                  </a:ext>
                </a:extLst>
              </a:tr>
              <a:tr h="370840">
                <a:tc>
                  <a:txBody>
                    <a:bodyPr/>
                    <a:lstStyle/>
                    <a:p>
                      <a:r>
                        <a:rPr lang="fr-FR" sz="1800" dirty="0"/>
                        <a:t>Prises accessoires (requins, raies)</a:t>
                      </a:r>
                    </a:p>
                  </a:txBody>
                  <a:tcPr/>
                </a:tc>
                <a:tc>
                  <a:txBody>
                    <a:bodyPr/>
                    <a:lstStyle/>
                    <a:p>
                      <a:r>
                        <a:rPr lang="fr-FR" sz="1800" dirty="0"/>
                        <a:t>Mise en place de bonnes pratiques, sur DCP et bancs libres</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fr-FR" sz="2800" dirty="0"/>
                        <a:t>✓</a:t>
                      </a:r>
                    </a:p>
                    <a:p>
                      <a:endParaRPr lang="fr-FR" sz="1800" dirty="0"/>
                    </a:p>
                  </a:txBody>
                  <a:tcPr/>
                </a:tc>
                <a:extLst>
                  <a:ext uri="{0D108BD9-81ED-4DB2-BD59-A6C34878D82A}">
                    <a16:rowId xmlns:a16="http://schemas.microsoft.com/office/drawing/2014/main" val="577907653"/>
                  </a:ext>
                </a:extLst>
              </a:tr>
              <a:tr h="370840">
                <a:tc>
                  <a:txBody>
                    <a:bodyPr/>
                    <a:lstStyle/>
                    <a:p>
                      <a:r>
                        <a:rPr lang="fr-FR" sz="1800" dirty="0"/>
                        <a:t>Pollution des DCP</a:t>
                      </a:r>
                    </a:p>
                  </a:txBody>
                  <a:tcPr/>
                </a:tc>
                <a:tc>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fr-FR" sz="1800" dirty="0"/>
                        <a:t>DCP Biodégradables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fr-FR" sz="1800" dirty="0"/>
                    </a:p>
                    <a:p>
                      <a:r>
                        <a:rPr lang="fr-FR" sz="1800" dirty="0"/>
                        <a:t>Réduire le nombre de DCP</a:t>
                      </a:r>
                    </a:p>
                  </a:txBody>
                  <a:tcPr/>
                </a:tc>
                <a:tc>
                  <a:txBody>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fr-FR" sz="2800" dirty="0"/>
                        <a:t>✓</a:t>
                      </a:r>
                    </a:p>
                    <a:p>
                      <a:pPr algn="ctr"/>
                      <a:r>
                        <a:rPr lang="fr-FR" sz="2800" dirty="0"/>
                        <a:t>?</a:t>
                      </a:r>
                    </a:p>
                  </a:txBody>
                  <a:tcPr/>
                </a:tc>
                <a:extLst>
                  <a:ext uri="{0D108BD9-81ED-4DB2-BD59-A6C34878D82A}">
                    <a16:rowId xmlns:a16="http://schemas.microsoft.com/office/drawing/2014/main" val="348342119"/>
                  </a:ext>
                </a:extLst>
              </a:tr>
            </a:tbl>
          </a:graphicData>
        </a:graphic>
      </p:graphicFrame>
    </p:spTree>
    <p:extLst>
      <p:ext uri="{BB962C8B-B14F-4D97-AF65-F5344CB8AC3E}">
        <p14:creationId xmlns:p14="http://schemas.microsoft.com/office/powerpoint/2010/main" val="51576545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DDFFE21-9CE0-80B1-2471-03972E703A55}"/>
              </a:ext>
            </a:extLst>
          </p:cNvPr>
          <p:cNvSpPr>
            <a:spLocks noGrp="1"/>
          </p:cNvSpPr>
          <p:nvPr>
            <p:ph type="title"/>
          </p:nvPr>
        </p:nvSpPr>
        <p:spPr>
          <a:xfrm>
            <a:off x="1981200" y="378544"/>
            <a:ext cx="8229600" cy="1143000"/>
          </a:xfrm>
        </p:spPr>
        <p:txBody>
          <a:bodyPr>
            <a:normAutofit/>
          </a:bodyPr>
          <a:lstStyle/>
          <a:p>
            <a:r>
              <a:rPr lang="fr-FR" dirty="0"/>
              <a:t>Peut-on réduire le nombre de DCP en augmentant le partage d’informations ?</a:t>
            </a:r>
          </a:p>
        </p:txBody>
      </p:sp>
      <p:sp>
        <p:nvSpPr>
          <p:cNvPr id="13" name="ZoneTexte 12">
            <a:extLst>
              <a:ext uri="{FF2B5EF4-FFF2-40B4-BE49-F238E27FC236}">
                <a16:creationId xmlns:a16="http://schemas.microsoft.com/office/drawing/2014/main" id="{5C9E90C1-2B47-DE53-B9B3-778C7F555388}"/>
              </a:ext>
            </a:extLst>
          </p:cNvPr>
          <p:cNvSpPr txBox="1"/>
          <p:nvPr/>
        </p:nvSpPr>
        <p:spPr>
          <a:xfrm>
            <a:off x="5504857" y="1951672"/>
            <a:ext cx="4515980" cy="1477328"/>
          </a:xfrm>
          <a:prstGeom prst="rect">
            <a:avLst/>
          </a:prstGeom>
          <a:noFill/>
        </p:spPr>
        <p:txBody>
          <a:bodyPr wrap="none" rtlCol="0">
            <a:spAutoFit/>
          </a:bodyPr>
          <a:lstStyle/>
          <a:p>
            <a:pPr>
              <a:buClr>
                <a:srgbClr val="000000"/>
              </a:buClr>
            </a:pPr>
            <a:r>
              <a:rPr lang="fr-FR" sz="2000" kern="0" dirty="0">
                <a:solidFill>
                  <a:srgbClr val="000000"/>
                </a:solidFill>
                <a:latin typeface="Arial"/>
                <a:cs typeface="Arial"/>
                <a:sym typeface="Arial"/>
              </a:rPr>
              <a:t>Chaque bateau a ses propres DCP</a:t>
            </a:r>
          </a:p>
          <a:p>
            <a:pPr>
              <a:buClr>
                <a:srgbClr val="000000"/>
              </a:buClr>
            </a:pPr>
            <a:endParaRPr lang="fr-FR" sz="1400" kern="0" dirty="0">
              <a:solidFill>
                <a:srgbClr val="000000"/>
              </a:solidFill>
              <a:latin typeface="Arial"/>
              <a:cs typeface="Arial"/>
              <a:sym typeface="Arial"/>
            </a:endParaRPr>
          </a:p>
          <a:p>
            <a:pPr>
              <a:buClr>
                <a:srgbClr val="000000"/>
              </a:buClr>
            </a:pPr>
            <a:r>
              <a:rPr lang="fr-FR" sz="2000" kern="0" dirty="0">
                <a:solidFill>
                  <a:srgbClr val="000000"/>
                </a:solidFill>
                <a:latin typeface="Arial"/>
                <a:cs typeface="Arial"/>
                <a:sym typeface="Arial"/>
              </a:rPr>
              <a:t>Certains bateaux partagent leurs DCP</a:t>
            </a:r>
          </a:p>
          <a:p>
            <a:pPr>
              <a:buClr>
                <a:srgbClr val="000000"/>
              </a:buClr>
            </a:pPr>
            <a:endParaRPr lang="fr-FR" sz="1400" kern="0" dirty="0">
              <a:solidFill>
                <a:srgbClr val="000000"/>
              </a:solidFill>
              <a:latin typeface="Arial"/>
              <a:cs typeface="Arial"/>
              <a:sym typeface="Arial"/>
            </a:endParaRPr>
          </a:p>
          <a:p>
            <a:pPr>
              <a:buClr>
                <a:srgbClr val="000000"/>
              </a:buClr>
            </a:pPr>
            <a:r>
              <a:rPr lang="fr-FR" sz="2000" kern="0" dirty="0">
                <a:solidFill>
                  <a:srgbClr val="000000"/>
                </a:solidFill>
                <a:latin typeface="Arial"/>
                <a:cs typeface="Arial"/>
                <a:sym typeface="Arial"/>
              </a:rPr>
              <a:t>Mais pas de partage complet</a:t>
            </a:r>
          </a:p>
        </p:txBody>
      </p:sp>
      <p:sp>
        <p:nvSpPr>
          <p:cNvPr id="14" name="ZoneTexte 13">
            <a:extLst>
              <a:ext uri="{FF2B5EF4-FFF2-40B4-BE49-F238E27FC236}">
                <a16:creationId xmlns:a16="http://schemas.microsoft.com/office/drawing/2014/main" id="{EDA63D50-9669-F854-5025-152ADBB48FF6}"/>
              </a:ext>
            </a:extLst>
          </p:cNvPr>
          <p:cNvSpPr txBox="1"/>
          <p:nvPr/>
        </p:nvSpPr>
        <p:spPr>
          <a:xfrm>
            <a:off x="2171164" y="4353717"/>
            <a:ext cx="5293217" cy="1323439"/>
          </a:xfrm>
          <a:prstGeom prst="rect">
            <a:avLst/>
          </a:prstGeom>
          <a:noFill/>
        </p:spPr>
        <p:txBody>
          <a:bodyPr wrap="square" rtlCol="0">
            <a:spAutoFit/>
          </a:bodyPr>
          <a:lstStyle/>
          <a:p>
            <a:pPr>
              <a:buClr>
                <a:srgbClr val="000000"/>
              </a:buClr>
            </a:pPr>
            <a:r>
              <a:rPr lang="fr-FR" sz="2000" kern="0" dirty="0">
                <a:solidFill>
                  <a:srgbClr val="000000"/>
                </a:solidFill>
                <a:latin typeface="Arial"/>
                <a:cs typeface="Arial"/>
                <a:sym typeface="Arial"/>
              </a:rPr>
              <a:t>Partage des informations des DCP</a:t>
            </a:r>
          </a:p>
          <a:p>
            <a:pPr>
              <a:buClr>
                <a:srgbClr val="000000"/>
              </a:buClr>
            </a:pPr>
            <a:endParaRPr lang="fr-FR" sz="2000" kern="0" dirty="0">
              <a:solidFill>
                <a:srgbClr val="000000"/>
              </a:solidFill>
              <a:latin typeface="Arial"/>
              <a:cs typeface="Arial"/>
              <a:sym typeface="Arial"/>
            </a:endParaRPr>
          </a:p>
          <a:p>
            <a:pPr>
              <a:buClr>
                <a:srgbClr val="000000"/>
              </a:buClr>
            </a:pPr>
            <a:r>
              <a:rPr lang="fr-FR" sz="2000" kern="0" dirty="0">
                <a:solidFill>
                  <a:srgbClr val="000000"/>
                </a:solidFill>
                <a:latin typeface="Arial"/>
                <a:cs typeface="Arial"/>
                <a:sym typeface="Arial"/>
              </a:rPr>
              <a:t>Idée inspirée des pêcheries sur DCP ancrés</a:t>
            </a:r>
          </a:p>
          <a:p>
            <a:pPr>
              <a:buClr>
                <a:srgbClr val="000000"/>
              </a:buClr>
            </a:pPr>
            <a:r>
              <a:rPr lang="fr-FR" sz="2000" kern="0" dirty="0">
                <a:solidFill>
                  <a:srgbClr val="000000"/>
                </a:solidFill>
                <a:latin typeface="Arial"/>
                <a:cs typeface="Arial"/>
                <a:sym typeface="Arial"/>
              </a:rPr>
              <a:t>(gestions privées ou centralisées)</a:t>
            </a:r>
          </a:p>
        </p:txBody>
      </p:sp>
      <p:pic>
        <p:nvPicPr>
          <p:cNvPr id="15" name="Picture 39" descr="C:\Daggy\FADIO\Photos\Photos reduites\Dscn0092-640.jpg">
            <a:extLst>
              <a:ext uri="{FF2B5EF4-FFF2-40B4-BE49-F238E27FC236}">
                <a16:creationId xmlns:a16="http://schemas.microsoft.com/office/drawing/2014/main" id="{10E3EE7F-9D36-D0A9-2C74-D7B9E75A197E}"/>
              </a:ext>
            </a:extLst>
          </p:cNvPr>
          <p:cNvPicPr>
            <a:picLocks noChangeAspect="1" noChangeArrowheads="1"/>
          </p:cNvPicPr>
          <p:nvPr/>
        </p:nvPicPr>
        <p:blipFill>
          <a:blip r:embed="rId2"/>
          <a:srcRect/>
          <a:stretch>
            <a:fillRect/>
          </a:stretch>
        </p:blipFill>
        <p:spPr bwMode="auto">
          <a:xfrm>
            <a:off x="7582437" y="4101036"/>
            <a:ext cx="2438400" cy="1828800"/>
          </a:xfrm>
          <a:prstGeom prst="rect">
            <a:avLst/>
          </a:prstGeom>
          <a:noFill/>
        </p:spPr>
      </p:pic>
      <p:sp>
        <p:nvSpPr>
          <p:cNvPr id="16" name="ZoneTexte 15">
            <a:extLst>
              <a:ext uri="{FF2B5EF4-FFF2-40B4-BE49-F238E27FC236}">
                <a16:creationId xmlns:a16="http://schemas.microsoft.com/office/drawing/2014/main" id="{ED2A443C-F07C-0F3A-2DEC-20B5B860EC67}"/>
              </a:ext>
            </a:extLst>
          </p:cNvPr>
          <p:cNvSpPr txBox="1"/>
          <p:nvPr/>
        </p:nvSpPr>
        <p:spPr>
          <a:xfrm>
            <a:off x="1981201" y="2411180"/>
            <a:ext cx="2138727" cy="400110"/>
          </a:xfrm>
          <a:prstGeom prst="rect">
            <a:avLst/>
          </a:prstGeom>
          <a:noFill/>
        </p:spPr>
        <p:txBody>
          <a:bodyPr wrap="none" rtlCol="0">
            <a:spAutoFit/>
          </a:bodyPr>
          <a:lstStyle/>
          <a:p>
            <a:pPr>
              <a:buClr>
                <a:srgbClr val="000000"/>
              </a:buClr>
            </a:pPr>
            <a:r>
              <a:rPr lang="fr-FR" sz="2000" kern="0" dirty="0">
                <a:solidFill>
                  <a:srgbClr val="000000"/>
                </a:solidFill>
                <a:latin typeface="Arial"/>
                <a:cs typeface="Arial"/>
                <a:sym typeface="Arial"/>
              </a:rPr>
              <a:t>Situation actuelle</a:t>
            </a:r>
          </a:p>
        </p:txBody>
      </p:sp>
      <p:sp>
        <p:nvSpPr>
          <p:cNvPr id="17" name="Flèche vers la droite 16">
            <a:extLst>
              <a:ext uri="{FF2B5EF4-FFF2-40B4-BE49-F238E27FC236}">
                <a16:creationId xmlns:a16="http://schemas.microsoft.com/office/drawing/2014/main" id="{B1608E92-C4F4-5795-F6CD-2B86633E24FE}"/>
              </a:ext>
            </a:extLst>
          </p:cNvPr>
          <p:cNvSpPr/>
          <p:nvPr/>
        </p:nvSpPr>
        <p:spPr>
          <a:xfrm>
            <a:off x="4417436" y="2277263"/>
            <a:ext cx="558102" cy="667944"/>
          </a:xfrm>
          <a:prstGeom prst="righ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buClr>
                <a:srgbClr val="000000"/>
              </a:buClr>
            </a:pPr>
            <a:endParaRPr lang="fr-FR" sz="1400" kern="0">
              <a:solidFill>
                <a:srgbClr val="FFFFFF"/>
              </a:solidFill>
              <a:latin typeface="Arial"/>
              <a:sym typeface="Arial"/>
            </a:endParaRPr>
          </a:p>
        </p:txBody>
      </p:sp>
    </p:spTree>
    <p:extLst>
      <p:ext uri="{BB962C8B-B14F-4D97-AF65-F5344CB8AC3E}">
        <p14:creationId xmlns:p14="http://schemas.microsoft.com/office/powerpoint/2010/main" val="6239304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DC38D-448E-21F6-6A93-D5FCAD27080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B93B414-BAEA-B532-4D9D-3AF27064AD6C}"/>
              </a:ext>
            </a:extLst>
          </p:cNvPr>
          <p:cNvSpPr>
            <a:spLocks noGrp="1"/>
          </p:cNvSpPr>
          <p:nvPr>
            <p:ph type="title"/>
          </p:nvPr>
        </p:nvSpPr>
        <p:spPr>
          <a:xfrm>
            <a:off x="1981200" y="378544"/>
            <a:ext cx="8229600" cy="1143000"/>
          </a:xfrm>
        </p:spPr>
        <p:txBody>
          <a:bodyPr>
            <a:normAutofit/>
          </a:bodyPr>
          <a:lstStyle/>
          <a:p>
            <a:r>
              <a:rPr lang="fr-FR" dirty="0"/>
              <a:t>Résultats du modèle</a:t>
            </a:r>
          </a:p>
        </p:txBody>
      </p:sp>
      <p:sp>
        <p:nvSpPr>
          <p:cNvPr id="6" name="ZoneTexte 5">
            <a:extLst>
              <a:ext uri="{FF2B5EF4-FFF2-40B4-BE49-F238E27FC236}">
                <a16:creationId xmlns:a16="http://schemas.microsoft.com/office/drawing/2014/main" id="{3D036C07-B938-6589-588D-72A82FAF4E1D}"/>
              </a:ext>
            </a:extLst>
          </p:cNvPr>
          <p:cNvSpPr txBox="1"/>
          <p:nvPr/>
        </p:nvSpPr>
        <p:spPr>
          <a:xfrm>
            <a:off x="1788016" y="3448543"/>
            <a:ext cx="2247363" cy="707886"/>
          </a:xfrm>
          <a:prstGeom prst="rect">
            <a:avLst/>
          </a:prstGeom>
          <a:noFill/>
        </p:spPr>
        <p:txBody>
          <a:bodyPr wrap="square" rtlCol="0">
            <a:spAutoFit/>
          </a:bodyPr>
          <a:lstStyle/>
          <a:p>
            <a:pPr algn="ctr">
              <a:buClr>
                <a:srgbClr val="000000"/>
              </a:buClr>
            </a:pPr>
            <a:r>
              <a:rPr lang="fr-FR" sz="2000" kern="0" dirty="0">
                <a:solidFill>
                  <a:srgbClr val="000000"/>
                </a:solidFill>
                <a:latin typeface="Arial"/>
                <a:cs typeface="Arial"/>
                <a:sym typeface="Arial"/>
              </a:rPr>
              <a:t>Gestion centrale des DCP</a:t>
            </a:r>
          </a:p>
        </p:txBody>
      </p:sp>
      <p:sp>
        <p:nvSpPr>
          <p:cNvPr id="7" name="ZoneTexte 6">
            <a:extLst>
              <a:ext uri="{FF2B5EF4-FFF2-40B4-BE49-F238E27FC236}">
                <a16:creationId xmlns:a16="http://schemas.microsoft.com/office/drawing/2014/main" id="{57099893-AB3A-3C14-C9A9-3AF7A9C86A2B}"/>
              </a:ext>
            </a:extLst>
          </p:cNvPr>
          <p:cNvSpPr txBox="1"/>
          <p:nvPr/>
        </p:nvSpPr>
        <p:spPr>
          <a:xfrm>
            <a:off x="4430335" y="3448543"/>
            <a:ext cx="2247363" cy="707886"/>
          </a:xfrm>
          <a:prstGeom prst="rect">
            <a:avLst/>
          </a:prstGeom>
          <a:noFill/>
        </p:spPr>
        <p:txBody>
          <a:bodyPr wrap="square" rtlCol="0">
            <a:spAutoFit/>
          </a:bodyPr>
          <a:lstStyle/>
          <a:p>
            <a:pPr algn="ctr">
              <a:buClr>
                <a:srgbClr val="000000"/>
              </a:buClr>
            </a:pPr>
            <a:r>
              <a:rPr lang="fr-FR" sz="2000" kern="0" dirty="0">
                <a:solidFill>
                  <a:srgbClr val="000000"/>
                </a:solidFill>
                <a:latin typeface="Arial"/>
                <a:cs typeface="Arial"/>
                <a:sym typeface="Arial"/>
              </a:rPr>
              <a:t>Nombre de DCP divisé par 4</a:t>
            </a:r>
          </a:p>
        </p:txBody>
      </p:sp>
      <p:sp>
        <p:nvSpPr>
          <p:cNvPr id="8" name="ZoneTexte 7">
            <a:extLst>
              <a:ext uri="{FF2B5EF4-FFF2-40B4-BE49-F238E27FC236}">
                <a16:creationId xmlns:a16="http://schemas.microsoft.com/office/drawing/2014/main" id="{92570809-4D14-FE08-FA5B-FF7F588E42DF}"/>
              </a:ext>
            </a:extLst>
          </p:cNvPr>
          <p:cNvSpPr txBox="1"/>
          <p:nvPr/>
        </p:nvSpPr>
        <p:spPr>
          <a:xfrm>
            <a:off x="7581364" y="2079147"/>
            <a:ext cx="2247363" cy="707886"/>
          </a:xfrm>
          <a:prstGeom prst="rect">
            <a:avLst/>
          </a:prstGeom>
          <a:noFill/>
        </p:spPr>
        <p:txBody>
          <a:bodyPr wrap="square" rtlCol="0">
            <a:spAutoFit/>
          </a:bodyPr>
          <a:lstStyle/>
          <a:p>
            <a:pPr algn="ctr">
              <a:buClr>
                <a:srgbClr val="000000"/>
              </a:buClr>
            </a:pPr>
            <a:r>
              <a:rPr lang="fr-FR" sz="2000" kern="0" dirty="0">
                <a:solidFill>
                  <a:srgbClr val="000000"/>
                </a:solidFill>
                <a:latin typeface="Arial"/>
                <a:cs typeface="Arial"/>
                <a:sym typeface="Arial"/>
              </a:rPr>
              <a:t>Respect des quotas</a:t>
            </a:r>
          </a:p>
        </p:txBody>
      </p:sp>
      <p:sp>
        <p:nvSpPr>
          <p:cNvPr id="9" name="ZoneTexte 8">
            <a:extLst>
              <a:ext uri="{FF2B5EF4-FFF2-40B4-BE49-F238E27FC236}">
                <a16:creationId xmlns:a16="http://schemas.microsoft.com/office/drawing/2014/main" id="{E95FCA76-334C-B49F-CD9D-0AA6D29D60FC}"/>
              </a:ext>
            </a:extLst>
          </p:cNvPr>
          <p:cNvSpPr txBox="1"/>
          <p:nvPr/>
        </p:nvSpPr>
        <p:spPr>
          <a:xfrm>
            <a:off x="7701566" y="4892294"/>
            <a:ext cx="2247363" cy="1015663"/>
          </a:xfrm>
          <a:prstGeom prst="rect">
            <a:avLst/>
          </a:prstGeom>
          <a:noFill/>
        </p:spPr>
        <p:txBody>
          <a:bodyPr wrap="square" rtlCol="0">
            <a:spAutoFit/>
          </a:bodyPr>
          <a:lstStyle/>
          <a:p>
            <a:pPr algn="ctr">
              <a:buClr>
                <a:srgbClr val="000000"/>
              </a:buClr>
            </a:pPr>
            <a:r>
              <a:rPr lang="fr-FR" sz="2000" kern="0" dirty="0">
                <a:solidFill>
                  <a:srgbClr val="000000"/>
                </a:solidFill>
                <a:latin typeface="Arial"/>
                <a:cs typeface="Arial"/>
                <a:sym typeface="Arial"/>
              </a:rPr>
              <a:t>Meilleure profitabilité des navires</a:t>
            </a:r>
          </a:p>
        </p:txBody>
      </p:sp>
      <p:sp>
        <p:nvSpPr>
          <p:cNvPr id="10" name="ZoneTexte 9">
            <a:extLst>
              <a:ext uri="{FF2B5EF4-FFF2-40B4-BE49-F238E27FC236}">
                <a16:creationId xmlns:a16="http://schemas.microsoft.com/office/drawing/2014/main" id="{EB9D1125-E6D8-3272-DB77-2378DB063729}"/>
              </a:ext>
            </a:extLst>
          </p:cNvPr>
          <p:cNvSpPr txBox="1"/>
          <p:nvPr/>
        </p:nvSpPr>
        <p:spPr>
          <a:xfrm>
            <a:off x="7439696" y="3070222"/>
            <a:ext cx="2771105" cy="1538883"/>
          </a:xfrm>
          <a:prstGeom prst="rect">
            <a:avLst/>
          </a:prstGeom>
          <a:noFill/>
        </p:spPr>
        <p:txBody>
          <a:bodyPr wrap="square" rtlCol="0">
            <a:spAutoFit/>
          </a:bodyPr>
          <a:lstStyle/>
          <a:p>
            <a:pPr algn="ctr">
              <a:buClr>
                <a:srgbClr val="000000"/>
              </a:buClr>
            </a:pPr>
            <a:r>
              <a:rPr lang="fr-FR" sz="2000" kern="0" dirty="0">
                <a:solidFill>
                  <a:srgbClr val="000000"/>
                </a:solidFill>
                <a:latin typeface="Arial"/>
                <a:cs typeface="Arial"/>
                <a:sym typeface="Arial"/>
              </a:rPr>
              <a:t>Diminution de la pollution des DCP</a:t>
            </a:r>
          </a:p>
          <a:p>
            <a:pPr algn="ctr">
              <a:buClr>
                <a:srgbClr val="000000"/>
              </a:buClr>
            </a:pPr>
            <a:endParaRPr lang="fr-FR" sz="1050" kern="0" dirty="0">
              <a:solidFill>
                <a:srgbClr val="000000"/>
              </a:solidFill>
              <a:latin typeface="Arial"/>
              <a:cs typeface="Arial"/>
              <a:sym typeface="Arial"/>
            </a:endParaRPr>
          </a:p>
          <a:p>
            <a:pPr algn="ctr">
              <a:buClr>
                <a:srgbClr val="000000"/>
              </a:buClr>
            </a:pPr>
            <a:r>
              <a:rPr lang="fr-FR" sz="2000" kern="0" dirty="0">
                <a:solidFill>
                  <a:srgbClr val="000000"/>
                </a:solidFill>
                <a:latin typeface="Arial"/>
                <a:cs typeface="Arial"/>
                <a:sym typeface="Arial"/>
              </a:rPr>
              <a:t>Réduction de la consommation de fuel</a:t>
            </a:r>
          </a:p>
        </p:txBody>
      </p:sp>
      <p:sp>
        <p:nvSpPr>
          <p:cNvPr id="11" name="Flèche vers la droite 10">
            <a:extLst>
              <a:ext uri="{FF2B5EF4-FFF2-40B4-BE49-F238E27FC236}">
                <a16:creationId xmlns:a16="http://schemas.microsoft.com/office/drawing/2014/main" id="{F91FEF86-87F6-68BD-BA97-1F9B8EB2AC94}"/>
              </a:ext>
            </a:extLst>
          </p:cNvPr>
          <p:cNvSpPr/>
          <p:nvPr/>
        </p:nvSpPr>
        <p:spPr>
          <a:xfrm>
            <a:off x="4035378" y="3380252"/>
            <a:ext cx="394956" cy="667944"/>
          </a:xfrm>
          <a:prstGeom prst="righ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buClr>
                <a:srgbClr val="000000"/>
              </a:buClr>
            </a:pPr>
            <a:endParaRPr lang="fr-FR" sz="1400" kern="0">
              <a:solidFill>
                <a:srgbClr val="FFFFFF"/>
              </a:solidFill>
              <a:latin typeface="Arial"/>
              <a:sym typeface="Arial"/>
            </a:endParaRPr>
          </a:p>
        </p:txBody>
      </p:sp>
      <p:sp>
        <p:nvSpPr>
          <p:cNvPr id="12" name="Flèche vers la droite 11">
            <a:extLst>
              <a:ext uri="{FF2B5EF4-FFF2-40B4-BE49-F238E27FC236}">
                <a16:creationId xmlns:a16="http://schemas.microsoft.com/office/drawing/2014/main" id="{6B36DE8C-0AD2-BF42-1F43-5473014210B1}"/>
              </a:ext>
            </a:extLst>
          </p:cNvPr>
          <p:cNvSpPr/>
          <p:nvPr/>
        </p:nvSpPr>
        <p:spPr>
          <a:xfrm>
            <a:off x="6818290" y="3369131"/>
            <a:ext cx="394956" cy="667944"/>
          </a:xfrm>
          <a:prstGeom prst="rightArrow">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buClr>
                <a:srgbClr val="000000"/>
              </a:buClr>
            </a:pPr>
            <a:endParaRPr lang="fr-FR" sz="1400" kern="0">
              <a:solidFill>
                <a:srgbClr val="FFFFFF"/>
              </a:solidFill>
              <a:latin typeface="Arial"/>
              <a:sym typeface="Arial"/>
            </a:endParaRPr>
          </a:p>
        </p:txBody>
      </p:sp>
      <p:sp>
        <p:nvSpPr>
          <p:cNvPr id="3" name="ZoneTexte 2">
            <a:extLst>
              <a:ext uri="{FF2B5EF4-FFF2-40B4-BE49-F238E27FC236}">
                <a16:creationId xmlns:a16="http://schemas.microsoft.com/office/drawing/2014/main" id="{49B5EA52-1269-58B3-534A-454552F9AB90}"/>
              </a:ext>
            </a:extLst>
          </p:cNvPr>
          <p:cNvSpPr txBox="1"/>
          <p:nvPr/>
        </p:nvSpPr>
        <p:spPr>
          <a:xfrm>
            <a:off x="1981201" y="5713585"/>
            <a:ext cx="3781805" cy="523220"/>
          </a:xfrm>
          <a:prstGeom prst="rect">
            <a:avLst/>
          </a:prstGeom>
          <a:noFill/>
        </p:spPr>
        <p:txBody>
          <a:bodyPr wrap="none" rtlCol="0">
            <a:spAutoFit/>
          </a:bodyPr>
          <a:lstStyle/>
          <a:p>
            <a:pPr>
              <a:buClr>
                <a:srgbClr val="000000"/>
              </a:buClr>
            </a:pPr>
            <a:r>
              <a:rPr lang="fr-FR" sz="2800" i="1" kern="0" dirty="0">
                <a:solidFill>
                  <a:srgbClr val="000000"/>
                </a:solidFill>
                <a:latin typeface="Arial"/>
                <a:cs typeface="Arial"/>
                <a:sym typeface="Arial"/>
              </a:rPr>
              <a:t>Mais</a:t>
            </a:r>
            <a:r>
              <a:rPr lang="fr-FR" sz="2000" i="1" kern="0" dirty="0">
                <a:solidFill>
                  <a:srgbClr val="000000"/>
                </a:solidFill>
                <a:latin typeface="Arial"/>
                <a:cs typeface="Arial"/>
                <a:sym typeface="Arial"/>
              </a:rPr>
              <a:t> problème d’acceptabilité</a:t>
            </a:r>
          </a:p>
        </p:txBody>
      </p:sp>
      <p:pic>
        <p:nvPicPr>
          <p:cNvPr id="4" name="Image 3">
            <a:extLst>
              <a:ext uri="{FF2B5EF4-FFF2-40B4-BE49-F238E27FC236}">
                <a16:creationId xmlns:a16="http://schemas.microsoft.com/office/drawing/2014/main" id="{23F8C41B-760C-8705-00C5-5F169DB2F74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875693" y="921616"/>
            <a:ext cx="2048979" cy="2048979"/>
          </a:xfrm>
          <a:prstGeom prst="rect">
            <a:avLst/>
          </a:prstGeom>
        </p:spPr>
      </p:pic>
    </p:spTree>
    <p:extLst>
      <p:ext uri="{BB962C8B-B14F-4D97-AF65-F5344CB8AC3E}">
        <p14:creationId xmlns:p14="http://schemas.microsoft.com/office/powerpoint/2010/main" val="2549257624"/>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D29CFE-EA94-D6BE-AA3F-6FD9F1F05E00}"/>
              </a:ext>
            </a:extLst>
          </p:cNvPr>
          <p:cNvSpPr>
            <a:spLocks noGrp="1"/>
          </p:cNvSpPr>
          <p:nvPr>
            <p:ph type="title"/>
          </p:nvPr>
        </p:nvSpPr>
        <p:spPr>
          <a:xfrm>
            <a:off x="1981200" y="351911"/>
            <a:ext cx="8229600" cy="1143000"/>
          </a:xfrm>
        </p:spPr>
        <p:txBody>
          <a:bodyPr/>
          <a:lstStyle/>
          <a:p>
            <a:r>
              <a:rPr lang="fr-FR" dirty="0"/>
              <a:t>Conclusions</a:t>
            </a:r>
          </a:p>
        </p:txBody>
      </p:sp>
      <p:sp>
        <p:nvSpPr>
          <p:cNvPr id="3" name="Espace réservé du texte 2">
            <a:extLst>
              <a:ext uri="{FF2B5EF4-FFF2-40B4-BE49-F238E27FC236}">
                <a16:creationId xmlns:a16="http://schemas.microsoft.com/office/drawing/2014/main" id="{180D39A2-3048-AD8E-BA84-5E6CAB7E560B}"/>
              </a:ext>
            </a:extLst>
          </p:cNvPr>
          <p:cNvSpPr>
            <a:spLocks noGrp="1"/>
          </p:cNvSpPr>
          <p:nvPr>
            <p:ph type="body" idx="1"/>
          </p:nvPr>
        </p:nvSpPr>
        <p:spPr>
          <a:xfrm>
            <a:off x="1633411" y="1575934"/>
            <a:ext cx="5198235" cy="4169532"/>
          </a:xfrm>
        </p:spPr>
        <p:txBody>
          <a:bodyPr>
            <a:normAutofit/>
          </a:bodyPr>
          <a:lstStyle/>
          <a:p>
            <a:r>
              <a:rPr lang="fr-FR" dirty="0"/>
              <a:t>Avoir une approche écosystémique et holistique :</a:t>
            </a:r>
          </a:p>
          <a:p>
            <a:pPr lvl="1"/>
            <a:r>
              <a:rPr lang="fr-FR" sz="2000" dirty="0"/>
              <a:t>Bon état des stocks de thons (quotas, limites d’efforts de pêche)</a:t>
            </a:r>
          </a:p>
          <a:p>
            <a:pPr lvl="1"/>
            <a:r>
              <a:rPr lang="fr-FR" sz="2000" dirty="0"/>
              <a:t>Bon état des populations d’espèces accessoires, vulnérables (bonnes pratiques)</a:t>
            </a:r>
          </a:p>
          <a:p>
            <a:pPr lvl="1"/>
            <a:r>
              <a:rPr lang="fr-FR" sz="2000" dirty="0"/>
              <a:t>Respect de la structure des écosystèmes (gestion multi-spécifique)</a:t>
            </a:r>
          </a:p>
          <a:p>
            <a:pPr lvl="1"/>
            <a:r>
              <a:rPr lang="fr-FR" sz="2000" dirty="0"/>
              <a:t>Bon état des habitats (réduction des modifications anthropiques) </a:t>
            </a:r>
          </a:p>
        </p:txBody>
      </p:sp>
      <p:pic>
        <p:nvPicPr>
          <p:cNvPr id="4" name="Image 3">
            <a:extLst>
              <a:ext uri="{FF2B5EF4-FFF2-40B4-BE49-F238E27FC236}">
                <a16:creationId xmlns:a16="http://schemas.microsoft.com/office/drawing/2014/main" id="{AC6DA635-2E50-90B9-E4C6-BA9A17710456}"/>
              </a:ext>
            </a:extLst>
          </p:cNvPr>
          <p:cNvPicPr>
            <a:picLocks noChangeAspect="1"/>
          </p:cNvPicPr>
          <p:nvPr/>
        </p:nvPicPr>
        <p:blipFill>
          <a:blip r:embed="rId2"/>
          <a:stretch>
            <a:fillRect/>
          </a:stretch>
        </p:blipFill>
        <p:spPr>
          <a:xfrm>
            <a:off x="7193465" y="2230248"/>
            <a:ext cx="3179931" cy="2397505"/>
          </a:xfrm>
          <a:prstGeom prst="rect">
            <a:avLst/>
          </a:prstGeom>
        </p:spPr>
      </p:pic>
    </p:spTree>
    <p:extLst>
      <p:ext uri="{BB962C8B-B14F-4D97-AF65-F5344CB8AC3E}">
        <p14:creationId xmlns:p14="http://schemas.microsoft.com/office/powerpoint/2010/main" val="402853271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3FB43-8216-E474-0991-09624B373836}"/>
            </a:ext>
          </a:extLst>
        </p:cNvPr>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AEC77D34-F192-6BB7-95FC-43B465885D3B}"/>
              </a:ext>
            </a:extLst>
          </p:cNvPr>
          <p:cNvSpPr/>
          <p:nvPr/>
        </p:nvSpPr>
        <p:spPr>
          <a:xfrm rot="10800000" flipH="1">
            <a:off x="-271749" y="3904126"/>
            <a:ext cx="6547858"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8764057E-6A70-B5FA-0E5C-843A99E23CE0}"/>
              </a:ext>
            </a:extLst>
          </p:cNvPr>
          <p:cNvSpPr txBox="1">
            <a:spLocks/>
          </p:cNvSpPr>
          <p:nvPr/>
        </p:nvSpPr>
        <p:spPr>
          <a:xfrm>
            <a:off x="831850" y="4280764"/>
            <a:ext cx="8523165" cy="538847"/>
          </a:xfrm>
          <a:prstGeom prst="rect">
            <a:avLst/>
          </a:prstGeom>
        </p:spPr>
        <p:txBody>
          <a:bodyPr anchor="b">
            <a:norm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Q&amp;A</a:t>
            </a:r>
          </a:p>
        </p:txBody>
      </p:sp>
      <p:cxnSp>
        <p:nvCxnSpPr>
          <p:cNvPr id="2" name="Straight Connector 1">
            <a:extLst>
              <a:ext uri="{FF2B5EF4-FFF2-40B4-BE49-F238E27FC236}">
                <a16:creationId xmlns:a16="http://schemas.microsoft.com/office/drawing/2014/main" id="{27F8A6D0-F12A-AD43-4851-4F9BA99E2F7F}"/>
              </a:ext>
            </a:extLst>
          </p:cNvPr>
          <p:cNvCxnSpPr>
            <a:cxnSpLocks/>
          </p:cNvCxnSpPr>
          <p:nvPr/>
        </p:nvCxnSpPr>
        <p:spPr>
          <a:xfrm>
            <a:off x="-708252" y="3904126"/>
            <a:ext cx="6984361"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552045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4E4C5-3263-87CE-E610-99971D7A0A76}"/>
            </a:ext>
          </a:extLst>
        </p:cNvPr>
        <p:cNvGrpSpPr/>
        <p:nvPr/>
      </p:nvGrpSpPr>
      <p:grpSpPr>
        <a:xfrm>
          <a:off x="0" y="0"/>
          <a:ext cx="0" cy="0"/>
          <a:chOff x="0" y="0"/>
          <a:chExt cx="0" cy="0"/>
        </a:xfrm>
      </p:grpSpPr>
      <p:sp>
        <p:nvSpPr>
          <p:cNvPr id="9" name="Titre 1">
            <a:extLst>
              <a:ext uri="{FF2B5EF4-FFF2-40B4-BE49-F238E27FC236}">
                <a16:creationId xmlns:a16="http://schemas.microsoft.com/office/drawing/2014/main" id="{87944399-D4FA-786E-2919-2EB165DD31A8}"/>
              </a:ext>
            </a:extLst>
          </p:cNvPr>
          <p:cNvSpPr>
            <a:spLocks noGrp="1"/>
          </p:cNvSpPr>
          <p:nvPr>
            <p:ph type="ctrTitle"/>
          </p:nvPr>
        </p:nvSpPr>
        <p:spPr>
          <a:xfrm>
            <a:off x="384000" y="3275079"/>
            <a:ext cx="6464856" cy="2160000"/>
          </a:xfrm>
        </p:spPr>
        <p:txBody>
          <a:bodyPr/>
          <a:lstStyle/>
          <a:p>
            <a:r>
              <a:rPr lang="fr-FR" sz="6000"/>
              <a:t>FILIÈRE THON </a:t>
            </a:r>
            <a:br>
              <a:rPr lang="fr-FR" sz="6000"/>
            </a:br>
            <a:r>
              <a:rPr lang="fr-FR" sz="6000"/>
              <a:t>DURABLE MSC :</a:t>
            </a:r>
            <a:br>
              <a:rPr lang="fr-FR" sz="4400"/>
            </a:br>
            <a:r>
              <a:rPr lang="fr-FR" sz="4400">
                <a:solidFill>
                  <a:schemeClr val="bg1"/>
                </a:solidFill>
              </a:rPr>
              <a:t>PROGRÈS ET ENGAGEMENT</a:t>
            </a:r>
          </a:p>
        </p:txBody>
      </p:sp>
      <p:sp>
        <p:nvSpPr>
          <p:cNvPr id="10" name="Sous-titre 2">
            <a:extLst>
              <a:ext uri="{FF2B5EF4-FFF2-40B4-BE49-F238E27FC236}">
                <a16:creationId xmlns:a16="http://schemas.microsoft.com/office/drawing/2014/main" id="{3D166B9B-DF89-C8A0-6B1C-C6828D526F30}"/>
              </a:ext>
            </a:extLst>
          </p:cNvPr>
          <p:cNvSpPr>
            <a:spLocks noGrp="1"/>
          </p:cNvSpPr>
          <p:nvPr>
            <p:ph type="subTitle" idx="1"/>
          </p:nvPr>
        </p:nvSpPr>
        <p:spPr>
          <a:xfrm>
            <a:off x="393416" y="5526716"/>
            <a:ext cx="2081929" cy="221931"/>
          </a:xfrm>
        </p:spPr>
        <p:txBody>
          <a:bodyPr>
            <a:normAutofit lnSpcReduction="10000"/>
          </a:bodyPr>
          <a:lstStyle/>
          <a:p>
            <a:r>
              <a:rPr lang="fr-FR"/>
              <a:t>Paris, 9 octobre 2026</a:t>
            </a:r>
            <a:endParaRPr lang="fr-FR" noProof="0"/>
          </a:p>
        </p:txBody>
      </p:sp>
    </p:spTree>
    <p:extLst>
      <p:ext uri="{BB962C8B-B14F-4D97-AF65-F5344CB8AC3E}">
        <p14:creationId xmlns:p14="http://schemas.microsoft.com/office/powerpoint/2010/main" val="113284660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1">
            <a:extLst>
              <a:ext uri="{FF2B5EF4-FFF2-40B4-BE49-F238E27FC236}">
                <a16:creationId xmlns:a16="http://schemas.microsoft.com/office/drawing/2014/main" id="{9E488180-FC2A-AEE2-9D22-0E4CE21F9BB7}"/>
              </a:ext>
            </a:extLst>
          </p:cNvPr>
          <p:cNvSpPr>
            <a:spLocks noGrp="1"/>
          </p:cNvSpPr>
          <p:nvPr>
            <p:ph type="ctrTitle"/>
          </p:nvPr>
        </p:nvSpPr>
        <p:spPr>
          <a:xfrm>
            <a:off x="574744" y="2229000"/>
            <a:ext cx="11213912" cy="2400000"/>
          </a:xfrm>
        </p:spPr>
        <p:txBody>
          <a:bodyPr>
            <a:normAutofit fontScale="90000"/>
          </a:bodyPr>
          <a:lstStyle/>
          <a:p>
            <a:pPr algn="ctr"/>
            <a:r>
              <a:rPr lang="fr-FR"/>
              <a:t>LA MISSION DU MSC</a:t>
            </a:r>
            <a:br>
              <a:rPr lang="fr-FR"/>
            </a:br>
            <a:br>
              <a:rPr lang="fr-FR"/>
            </a:br>
            <a:r>
              <a:rPr lang="fr-FR" sz="3200">
                <a:solidFill>
                  <a:schemeClr val="bg1"/>
                </a:solidFill>
                <a:ea typeface="Calibri" panose="020F0502020204030204" pitchFamily="34" charset="0"/>
                <a:cs typeface="Calibri" panose="020F0502020204030204" pitchFamily="34" charset="0"/>
              </a:rPr>
              <a:t>Depuis plus de 25 ans, le MSC lutte contre la surpêche et œuvre pour la préservation des ressources marines au niveau mondial </a:t>
            </a:r>
            <a:br>
              <a:rPr lang="fr-FR" sz="3200">
                <a:solidFill>
                  <a:schemeClr val="bg1"/>
                </a:solidFill>
                <a:ea typeface="Calibri" panose="020F0502020204030204" pitchFamily="34" charset="0"/>
                <a:cs typeface="Calibri" panose="020F0502020204030204" pitchFamily="34" charset="0"/>
              </a:rPr>
            </a:br>
            <a:r>
              <a:rPr lang="fr-FR" sz="3200">
                <a:solidFill>
                  <a:schemeClr val="bg1"/>
                </a:solidFill>
                <a:ea typeface="Calibri" panose="020F0502020204030204" pitchFamily="34" charset="0"/>
                <a:cs typeface="Calibri" panose="020F0502020204030204" pitchFamily="34" charset="0"/>
              </a:rPr>
              <a:t>en s’appuyant sur une approche scientifique. </a:t>
            </a:r>
            <a:br>
              <a:rPr lang="fr-FR" sz="4267">
                <a:solidFill>
                  <a:schemeClr val="bg1"/>
                </a:solidFill>
                <a:cs typeface="Arial"/>
              </a:rPr>
            </a:br>
            <a:endParaRPr lang="fr-FR">
              <a:solidFill>
                <a:schemeClr val="bg1"/>
              </a:solidFill>
            </a:endParaRPr>
          </a:p>
        </p:txBody>
      </p:sp>
    </p:spTree>
    <p:extLst>
      <p:ext uri="{BB962C8B-B14F-4D97-AF65-F5344CB8AC3E}">
        <p14:creationId xmlns:p14="http://schemas.microsoft.com/office/powerpoint/2010/main" val="29201735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8BEF83-FA23-2A91-C476-3CEED93F0390}"/>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CB7E27C9-CC1D-47A4-51EA-78049B0D2C41}"/>
              </a:ext>
            </a:extLst>
          </p:cNvPr>
          <p:cNvSpPr>
            <a:spLocks noGrp="1"/>
          </p:cNvSpPr>
          <p:nvPr>
            <p:ph type="ctrTitle"/>
          </p:nvPr>
        </p:nvSpPr>
        <p:spPr/>
        <p:txBody>
          <a:bodyPr/>
          <a:lstStyle/>
          <a:p>
            <a:r>
              <a:rPr lang="fr-FR"/>
              <a:t>COMMENT ACCOMPLIR CETTE MISSION</a:t>
            </a:r>
          </a:p>
        </p:txBody>
      </p:sp>
      <p:grpSp>
        <p:nvGrpSpPr>
          <p:cNvPr id="48" name="Groupe 47">
            <a:extLst>
              <a:ext uri="{FF2B5EF4-FFF2-40B4-BE49-F238E27FC236}">
                <a16:creationId xmlns:a16="http://schemas.microsoft.com/office/drawing/2014/main" id="{80A6210A-DE2E-ACE9-3964-FD3553A31510}"/>
              </a:ext>
            </a:extLst>
          </p:cNvPr>
          <p:cNvGrpSpPr/>
          <p:nvPr/>
        </p:nvGrpSpPr>
        <p:grpSpPr>
          <a:xfrm>
            <a:off x="633747" y="2141905"/>
            <a:ext cx="3646583" cy="2000609"/>
            <a:chOff x="397096" y="2947878"/>
            <a:chExt cx="3646583" cy="2000609"/>
          </a:xfrm>
        </p:grpSpPr>
        <p:sp>
          <p:nvSpPr>
            <p:cNvPr id="49" name="Oval 1">
              <a:extLst>
                <a:ext uri="{FF2B5EF4-FFF2-40B4-BE49-F238E27FC236}">
                  <a16:creationId xmlns:a16="http://schemas.microsoft.com/office/drawing/2014/main" id="{92491894-ADE7-3B39-BBA8-516B2C44FD94}"/>
                </a:ext>
              </a:extLst>
            </p:cNvPr>
            <p:cNvSpPr/>
            <p:nvPr/>
          </p:nvSpPr>
          <p:spPr>
            <a:xfrm>
              <a:off x="397096" y="2947879"/>
              <a:ext cx="2000608" cy="2000608"/>
            </a:xfrm>
            <a:prstGeom prst="ellipse">
              <a:avLst/>
            </a:prstGeom>
            <a:solidFill>
              <a:srgbClr val="055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ES">
                <a:solidFill>
                  <a:srgbClr val="14323C"/>
                </a:solidFill>
                <a:latin typeface="Calibri" panose="020F0502020204030204"/>
              </a:endParaRPr>
            </a:p>
          </p:txBody>
        </p:sp>
        <p:sp>
          <p:nvSpPr>
            <p:cNvPr id="50" name="Oval 12">
              <a:extLst>
                <a:ext uri="{FF2B5EF4-FFF2-40B4-BE49-F238E27FC236}">
                  <a16:creationId xmlns:a16="http://schemas.microsoft.com/office/drawing/2014/main" id="{778511E2-1C12-C09C-FC8C-7494F30FA49D}"/>
                </a:ext>
              </a:extLst>
            </p:cNvPr>
            <p:cNvSpPr/>
            <p:nvPr/>
          </p:nvSpPr>
          <p:spPr>
            <a:xfrm>
              <a:off x="2043071" y="2947878"/>
              <a:ext cx="2000608" cy="2000608"/>
            </a:xfrm>
            <a:prstGeom prst="ellipse">
              <a:avLst/>
            </a:prstGeom>
            <a:solidFill>
              <a:schemeClr val="bg1"/>
            </a:solidFill>
            <a:ln>
              <a:solidFill>
                <a:srgbClr val="055E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ES">
                <a:solidFill>
                  <a:srgbClr val="14323C"/>
                </a:solidFill>
                <a:latin typeface="Calibri" panose="020F0502020204030204"/>
              </a:endParaRPr>
            </a:p>
          </p:txBody>
        </p:sp>
      </p:grpSp>
      <p:sp>
        <p:nvSpPr>
          <p:cNvPr id="51" name="Text Placeholder 12">
            <a:extLst>
              <a:ext uri="{FF2B5EF4-FFF2-40B4-BE49-F238E27FC236}">
                <a16:creationId xmlns:a16="http://schemas.microsoft.com/office/drawing/2014/main" id="{0F80C27C-A408-962E-3979-CA5CB8210021}"/>
              </a:ext>
            </a:extLst>
          </p:cNvPr>
          <p:cNvSpPr txBox="1">
            <a:spLocks/>
          </p:cNvSpPr>
          <p:nvPr/>
        </p:nvSpPr>
        <p:spPr>
          <a:xfrm>
            <a:off x="384001" y="4393208"/>
            <a:ext cx="3973355" cy="725064"/>
          </a:xfrm>
          <a:prstGeom prst="rect">
            <a:avLst/>
          </a:prstGeom>
        </p:spPr>
        <p:txBody>
          <a:bodyPr vert="horz" lIns="144000" tIns="144000" rIns="144000" bIns="144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14377">
              <a:buNone/>
              <a:defRPr/>
            </a:pPr>
            <a:r>
              <a:rPr lang="fr-FR" sz="2000">
                <a:solidFill>
                  <a:srgbClr val="055EAA"/>
                </a:solidFill>
                <a:latin typeface="Impact" panose="020B0806030902050204" pitchFamily="34" charset="0"/>
                <a:cs typeface="Arial" panose="020B0604020202020204" pitchFamily="34" charset="0"/>
              </a:rPr>
              <a:t>Référentiels et label bleu</a:t>
            </a:r>
            <a:br>
              <a:rPr lang="fr-FR" sz="2400" b="1">
                <a:solidFill>
                  <a:srgbClr val="14323C"/>
                </a:solidFill>
                <a:latin typeface="Arial" panose="020B0604020202020204" pitchFamily="34" charset="0"/>
                <a:cs typeface="Arial" panose="020B0604020202020204" pitchFamily="34" charset="0"/>
              </a:rPr>
            </a:br>
            <a:r>
              <a:rPr lang="fr-FR" sz="1700">
                <a:solidFill>
                  <a:srgbClr val="14323C"/>
                </a:solidFill>
                <a:latin typeface="Arial" panose="020B0604020202020204" pitchFamily="34" charset="0"/>
                <a:cs typeface="Arial" panose="020B0604020202020204" pitchFamily="34" charset="0"/>
              </a:rPr>
              <a:t>MSC Pêche Durable et               Chaine de Garantie d’Origine</a:t>
            </a:r>
          </a:p>
        </p:txBody>
      </p:sp>
      <p:pic>
        <p:nvPicPr>
          <p:cNvPr id="52" name="Image 51" descr="Une image contenant texte, Police, logo, Bleu électrique&#10;&#10;Description générée automatiquement">
            <a:extLst>
              <a:ext uri="{FF2B5EF4-FFF2-40B4-BE49-F238E27FC236}">
                <a16:creationId xmlns:a16="http://schemas.microsoft.com/office/drawing/2014/main" id="{091947BE-DCCC-4DBB-BD4D-D5424645B5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793" y="2456973"/>
            <a:ext cx="1069223" cy="1440000"/>
          </a:xfrm>
          <a:prstGeom prst="rect">
            <a:avLst/>
          </a:prstGeom>
        </p:spPr>
      </p:pic>
      <p:grpSp>
        <p:nvGrpSpPr>
          <p:cNvPr id="53" name="Groupe 52">
            <a:extLst>
              <a:ext uri="{FF2B5EF4-FFF2-40B4-BE49-F238E27FC236}">
                <a16:creationId xmlns:a16="http://schemas.microsoft.com/office/drawing/2014/main" id="{460314BA-0886-446B-C2DC-042195276A38}"/>
              </a:ext>
            </a:extLst>
          </p:cNvPr>
          <p:cNvGrpSpPr/>
          <p:nvPr/>
        </p:nvGrpSpPr>
        <p:grpSpPr>
          <a:xfrm>
            <a:off x="4799743" y="2202040"/>
            <a:ext cx="3646583" cy="2000609"/>
            <a:chOff x="397096" y="2947878"/>
            <a:chExt cx="3646583" cy="2000609"/>
          </a:xfrm>
        </p:grpSpPr>
        <p:sp>
          <p:nvSpPr>
            <p:cNvPr id="54" name="Oval 1">
              <a:extLst>
                <a:ext uri="{FF2B5EF4-FFF2-40B4-BE49-F238E27FC236}">
                  <a16:creationId xmlns:a16="http://schemas.microsoft.com/office/drawing/2014/main" id="{0448FFDD-DF4C-799A-34B9-B8D2E00E26C3}"/>
                </a:ext>
              </a:extLst>
            </p:cNvPr>
            <p:cNvSpPr/>
            <p:nvPr/>
          </p:nvSpPr>
          <p:spPr>
            <a:xfrm>
              <a:off x="397096" y="2947879"/>
              <a:ext cx="2000608" cy="2000608"/>
            </a:xfrm>
            <a:prstGeom prst="ellipse">
              <a:avLst/>
            </a:prstGeom>
            <a:solidFill>
              <a:srgbClr val="055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ES">
                <a:solidFill>
                  <a:srgbClr val="14323C"/>
                </a:solidFill>
                <a:latin typeface="Calibri" panose="020F0502020204030204"/>
              </a:endParaRPr>
            </a:p>
          </p:txBody>
        </p:sp>
        <p:sp>
          <p:nvSpPr>
            <p:cNvPr id="55" name="Oval 12">
              <a:extLst>
                <a:ext uri="{FF2B5EF4-FFF2-40B4-BE49-F238E27FC236}">
                  <a16:creationId xmlns:a16="http://schemas.microsoft.com/office/drawing/2014/main" id="{D562C555-26BC-6AA0-AA4B-4555952C003A}"/>
                </a:ext>
              </a:extLst>
            </p:cNvPr>
            <p:cNvSpPr/>
            <p:nvPr/>
          </p:nvSpPr>
          <p:spPr>
            <a:xfrm>
              <a:off x="2043071" y="2947878"/>
              <a:ext cx="2000608" cy="2000608"/>
            </a:xfrm>
            <a:prstGeom prst="ellipse">
              <a:avLst/>
            </a:prstGeom>
            <a:solidFill>
              <a:schemeClr val="bg1"/>
            </a:solidFill>
            <a:ln>
              <a:solidFill>
                <a:srgbClr val="055EA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ES">
                <a:solidFill>
                  <a:srgbClr val="055EAA"/>
                </a:solidFill>
                <a:latin typeface="Calibri" panose="020F0502020204030204"/>
              </a:endParaRPr>
            </a:p>
          </p:txBody>
        </p:sp>
      </p:grpSp>
      <p:sp>
        <p:nvSpPr>
          <p:cNvPr id="56" name="Text Placeholder 12">
            <a:extLst>
              <a:ext uri="{FF2B5EF4-FFF2-40B4-BE49-F238E27FC236}">
                <a16:creationId xmlns:a16="http://schemas.microsoft.com/office/drawing/2014/main" id="{B99BAA96-76B9-1148-3B26-01A645ED6608}"/>
              </a:ext>
            </a:extLst>
          </p:cNvPr>
          <p:cNvSpPr txBox="1">
            <a:spLocks/>
          </p:cNvSpPr>
          <p:nvPr/>
        </p:nvSpPr>
        <p:spPr>
          <a:xfrm>
            <a:off x="4431298" y="4393208"/>
            <a:ext cx="4207073" cy="725064"/>
          </a:xfrm>
          <a:prstGeom prst="rect">
            <a:avLst/>
          </a:prstGeom>
        </p:spPr>
        <p:txBody>
          <a:bodyPr vert="horz" lIns="144000" tIns="144000" rIns="144000" bIns="144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14377">
              <a:buNone/>
              <a:defRPr/>
            </a:pPr>
            <a:r>
              <a:rPr lang="fr-FR" sz="2000">
                <a:solidFill>
                  <a:srgbClr val="055EAA"/>
                </a:solidFill>
                <a:latin typeface="Impact" panose="020B0806030902050204" pitchFamily="34" charset="0"/>
                <a:cs typeface="Arial" panose="020B0604020202020204" pitchFamily="34" charset="0"/>
              </a:rPr>
              <a:t>Amélioration continue</a:t>
            </a:r>
            <a:br>
              <a:rPr lang="fr-FR" sz="2400">
                <a:solidFill>
                  <a:srgbClr val="055EAA"/>
                </a:solidFill>
                <a:latin typeface="Impact" panose="020B0806030902050204" pitchFamily="34" charset="0"/>
                <a:cs typeface="Arial" panose="020B0604020202020204" pitchFamily="34" charset="0"/>
              </a:rPr>
            </a:br>
            <a:r>
              <a:rPr lang="fr-FR" sz="1700">
                <a:solidFill>
                  <a:srgbClr val="14323C"/>
                </a:solidFill>
                <a:latin typeface="Arial" panose="020B0604020202020204" pitchFamily="34" charset="0"/>
                <a:cs typeface="Arial" panose="020B0604020202020204" pitchFamily="34" charset="0"/>
              </a:rPr>
              <a:t>MSC </a:t>
            </a:r>
            <a:r>
              <a:rPr lang="fr-FR" sz="1700" err="1">
                <a:solidFill>
                  <a:srgbClr val="14323C"/>
                </a:solidFill>
                <a:latin typeface="Arial" panose="020B0604020202020204" pitchFamily="34" charset="0"/>
                <a:cs typeface="Arial" panose="020B0604020202020204" pitchFamily="34" charset="0"/>
              </a:rPr>
              <a:t>Improvement</a:t>
            </a:r>
            <a:r>
              <a:rPr lang="fr-FR" sz="1700">
                <a:solidFill>
                  <a:srgbClr val="14323C"/>
                </a:solidFill>
                <a:latin typeface="Arial" panose="020B0604020202020204" pitchFamily="34" charset="0"/>
                <a:cs typeface="Arial" panose="020B0604020202020204" pitchFamily="34" charset="0"/>
              </a:rPr>
              <a:t> Program et      </a:t>
            </a:r>
            <a:r>
              <a:rPr lang="fr-FR" sz="1700" err="1">
                <a:solidFill>
                  <a:srgbClr val="14323C"/>
                </a:solidFill>
                <a:latin typeface="Arial" panose="020B0604020202020204" pitchFamily="34" charset="0"/>
                <a:cs typeface="Arial" panose="020B0604020202020204" pitchFamily="34" charset="0"/>
              </a:rPr>
              <a:t>Ocean</a:t>
            </a:r>
            <a:r>
              <a:rPr lang="fr-FR" sz="1700">
                <a:solidFill>
                  <a:srgbClr val="14323C"/>
                </a:solidFill>
                <a:latin typeface="Arial" panose="020B0604020202020204" pitchFamily="34" charset="0"/>
                <a:cs typeface="Arial" panose="020B0604020202020204" pitchFamily="34" charset="0"/>
              </a:rPr>
              <a:t> Stewardship </a:t>
            </a:r>
            <a:r>
              <a:rPr lang="fr-FR" sz="1700" err="1">
                <a:solidFill>
                  <a:srgbClr val="14323C"/>
                </a:solidFill>
                <a:latin typeface="Arial" panose="020B0604020202020204" pitchFamily="34" charset="0"/>
                <a:cs typeface="Arial" panose="020B0604020202020204" pitchFamily="34" charset="0"/>
              </a:rPr>
              <a:t>Fund</a:t>
            </a:r>
            <a:endParaRPr lang="fr-FR" sz="1700">
              <a:solidFill>
                <a:srgbClr val="14323C"/>
              </a:solidFill>
              <a:latin typeface="Arial" panose="020B0604020202020204" pitchFamily="34" charset="0"/>
              <a:cs typeface="Arial" panose="020B0604020202020204" pitchFamily="34" charset="0"/>
            </a:endParaRPr>
          </a:p>
        </p:txBody>
      </p:sp>
      <p:sp>
        <p:nvSpPr>
          <p:cNvPr id="57" name="Oval 1">
            <a:extLst>
              <a:ext uri="{FF2B5EF4-FFF2-40B4-BE49-F238E27FC236}">
                <a16:creationId xmlns:a16="http://schemas.microsoft.com/office/drawing/2014/main" id="{628490D0-5991-5C69-0E6D-112D6EC01FC0}"/>
              </a:ext>
            </a:extLst>
          </p:cNvPr>
          <p:cNvSpPr/>
          <p:nvPr/>
        </p:nvSpPr>
        <p:spPr>
          <a:xfrm>
            <a:off x="8976909" y="2202037"/>
            <a:ext cx="2000608" cy="2000608"/>
          </a:xfrm>
          <a:prstGeom prst="ellipse">
            <a:avLst/>
          </a:prstGeom>
          <a:solidFill>
            <a:srgbClr val="055E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ES">
              <a:solidFill>
                <a:srgbClr val="14323C"/>
              </a:solidFill>
              <a:latin typeface="Calibri" panose="020F0502020204030204"/>
            </a:endParaRPr>
          </a:p>
        </p:txBody>
      </p:sp>
      <p:sp>
        <p:nvSpPr>
          <p:cNvPr id="58" name="Text Placeholder 12">
            <a:extLst>
              <a:ext uri="{FF2B5EF4-FFF2-40B4-BE49-F238E27FC236}">
                <a16:creationId xmlns:a16="http://schemas.microsoft.com/office/drawing/2014/main" id="{34027ADA-35DC-D60B-CCF8-AE01988AD60F}"/>
              </a:ext>
            </a:extLst>
          </p:cNvPr>
          <p:cNvSpPr txBox="1">
            <a:spLocks/>
          </p:cNvSpPr>
          <p:nvPr/>
        </p:nvSpPr>
        <p:spPr>
          <a:xfrm>
            <a:off x="8292801" y="4393208"/>
            <a:ext cx="3738879" cy="725064"/>
          </a:xfrm>
          <a:prstGeom prst="rect">
            <a:avLst/>
          </a:prstGeom>
        </p:spPr>
        <p:txBody>
          <a:bodyPr vert="horz" lIns="144000" tIns="144000" rIns="144000" bIns="14400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914377">
              <a:buNone/>
              <a:defRPr/>
            </a:pPr>
            <a:r>
              <a:rPr lang="fr-FR" sz="2000">
                <a:solidFill>
                  <a:srgbClr val="055EAA"/>
                </a:solidFill>
                <a:latin typeface="Impact" panose="020B0806030902050204" pitchFamily="34" charset="0"/>
              </a:rPr>
              <a:t>Sensibilisation</a:t>
            </a:r>
            <a:br>
              <a:rPr lang="fr-FR" sz="2400" b="1">
                <a:solidFill>
                  <a:srgbClr val="055EAA"/>
                </a:solidFill>
                <a:latin typeface="Meta Offc Pro" panose="020B0504030101020102" pitchFamily="34" charset="0"/>
              </a:rPr>
            </a:br>
            <a:r>
              <a:rPr lang="fr-FR" sz="1700">
                <a:solidFill>
                  <a:srgbClr val="14323C"/>
                </a:solidFill>
                <a:latin typeface="Arial" panose="020B0604020202020204" pitchFamily="34" charset="0"/>
                <a:cs typeface="Arial" panose="020B0604020202020204" pitchFamily="34" charset="0"/>
              </a:rPr>
              <a:t>et valorisation </a:t>
            </a:r>
          </a:p>
        </p:txBody>
      </p:sp>
      <p:pic>
        <p:nvPicPr>
          <p:cNvPr id="60" name="Picture 38">
            <a:extLst>
              <a:ext uri="{FF2B5EF4-FFF2-40B4-BE49-F238E27FC236}">
                <a16:creationId xmlns:a16="http://schemas.microsoft.com/office/drawing/2014/main" id="{AAF72467-5D6A-B0D7-70F1-F69A00857F06}"/>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02967" y="2242207"/>
            <a:ext cx="2074551" cy="1656000"/>
          </a:xfrm>
          <a:prstGeom prst="rect">
            <a:avLst/>
          </a:prstGeom>
        </p:spPr>
      </p:pic>
      <p:pic>
        <p:nvPicPr>
          <p:cNvPr id="61" name="Graphique 60">
            <a:extLst>
              <a:ext uri="{FF2B5EF4-FFF2-40B4-BE49-F238E27FC236}">
                <a16:creationId xmlns:a16="http://schemas.microsoft.com/office/drawing/2014/main" id="{3B72C008-2978-BED1-5173-0CB3EB7ADB7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36800" y="2348937"/>
            <a:ext cx="1656000" cy="1656000"/>
          </a:xfrm>
          <a:prstGeom prst="rect">
            <a:avLst/>
          </a:prstGeom>
        </p:spPr>
      </p:pic>
      <p:pic>
        <p:nvPicPr>
          <p:cNvPr id="62" name="Picture 6" descr="Image générée">
            <a:extLst>
              <a:ext uri="{FF2B5EF4-FFF2-40B4-BE49-F238E27FC236}">
                <a16:creationId xmlns:a16="http://schemas.microsoft.com/office/drawing/2014/main" id="{D7D17063-CD6D-8759-339A-CCB384447D53}"/>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foregroundMark x1="22754" y1="82422" x2="22754" y2="82422"/>
                        <a14:foregroundMark x1="69434" y1="41504" x2="69434" y2="41504"/>
                        <a14:foregroundMark x1="34668" y1="41309" x2="34668" y2="41309"/>
                        <a14:foregroundMark x1="43750" y1="34961" x2="43750" y2="34961"/>
                        <a14:foregroundMark x1="51270" y1="22559" x2="51270" y2="22559"/>
                        <a14:foregroundMark x1="57813" y1="28320" x2="57813" y2="28320"/>
                        <a14:foregroundMark x1="47559" y1="45508" x2="47559" y2="45508"/>
                        <a14:foregroundMark x1="66699" y1="70410" x2="66699" y2="70410"/>
                        <a14:foregroundMark x1="70215" y1="76074" x2="70215" y2="76074"/>
                      </a14:backgroundRemoval>
                    </a14:imgEffect>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990825" y="2456937"/>
            <a:ext cx="1548000" cy="1548000"/>
          </a:xfrm>
          <a:prstGeom prst="rect">
            <a:avLst/>
          </a:prstGeom>
          <a:noFill/>
          <a:extLst>
            <a:ext uri="{909E8E84-426E-40DD-AFC4-6F175D3DCCD1}">
              <a14:hiddenFill xmlns:a14="http://schemas.microsoft.com/office/drawing/2010/main">
                <a:solidFill>
                  <a:srgbClr val="FFFFFF"/>
                </a:solidFill>
              </a14:hiddenFill>
            </a:ext>
          </a:extLst>
        </p:spPr>
      </p:pic>
      <p:pic>
        <p:nvPicPr>
          <p:cNvPr id="63" name="Image 62" descr="Une image contenant croquis, Police, conception, typographie&#10;&#10;Le contenu généré par l’IA peut être incorrect.">
            <a:extLst>
              <a:ext uri="{FF2B5EF4-FFF2-40B4-BE49-F238E27FC236}">
                <a16:creationId xmlns:a16="http://schemas.microsoft.com/office/drawing/2014/main" id="{A8CF065F-5CE6-1E6B-48AE-E5706E8F13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3788" y="2302341"/>
            <a:ext cx="1767665" cy="1800000"/>
          </a:xfrm>
          <a:prstGeom prst="rect">
            <a:avLst/>
          </a:prstGeom>
        </p:spPr>
      </p:pic>
    </p:spTree>
    <p:extLst>
      <p:ext uri="{BB962C8B-B14F-4D97-AF65-F5344CB8AC3E}">
        <p14:creationId xmlns:p14="http://schemas.microsoft.com/office/powerpoint/2010/main" val="42676897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579223-2F17-8467-73C4-A626750EC86B}"/>
            </a:ext>
          </a:extLst>
        </p:cNvPr>
        <p:cNvGrpSpPr/>
        <p:nvPr/>
      </p:nvGrpSpPr>
      <p:grpSpPr>
        <a:xfrm>
          <a:off x="0" y="0"/>
          <a:ext cx="0" cy="0"/>
          <a:chOff x="0" y="0"/>
          <a:chExt cx="0" cy="0"/>
        </a:xfrm>
      </p:grpSpPr>
      <p:sp>
        <p:nvSpPr>
          <p:cNvPr id="162" name="Rectangle : coins arrondis 384">
            <a:extLst>
              <a:ext uri="{FF2B5EF4-FFF2-40B4-BE49-F238E27FC236}">
                <a16:creationId xmlns:a16="http://schemas.microsoft.com/office/drawing/2014/main" id="{F2CE944B-CEF1-EB2D-7524-8255705EF481}"/>
              </a:ext>
            </a:extLst>
          </p:cNvPr>
          <p:cNvSpPr/>
          <p:nvPr/>
        </p:nvSpPr>
        <p:spPr>
          <a:xfrm>
            <a:off x="383998" y="2175861"/>
            <a:ext cx="2696934" cy="3651008"/>
          </a:xfrm>
          <a:prstGeom prst="roundRect">
            <a:avLst>
              <a:gd name="adj" fmla="val 3413"/>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163" name="Rectangle: Rounded Corners 15">
            <a:extLst>
              <a:ext uri="{FF2B5EF4-FFF2-40B4-BE49-F238E27FC236}">
                <a16:creationId xmlns:a16="http://schemas.microsoft.com/office/drawing/2014/main" id="{110B876C-CD6E-B3F7-B413-C22376DC996F}"/>
              </a:ext>
            </a:extLst>
          </p:cNvPr>
          <p:cNvSpPr/>
          <p:nvPr/>
        </p:nvSpPr>
        <p:spPr>
          <a:xfrm>
            <a:off x="1058087" y="2337358"/>
            <a:ext cx="1332000" cy="252000"/>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fr-FR" sz="1600" dirty="0">
                <a:solidFill>
                  <a:schemeClr val="bg1"/>
                </a:solidFill>
                <a:latin typeface="Impact" panose="020B0806030902050204" pitchFamily="34" charset="0"/>
                <a:cs typeface="Arial" panose="020B0604020202020204" pitchFamily="34" charset="0"/>
              </a:rPr>
              <a:t>RIGOUREUX</a:t>
            </a:r>
          </a:p>
        </p:txBody>
      </p:sp>
      <p:sp>
        <p:nvSpPr>
          <p:cNvPr id="164" name="Oval 1">
            <a:extLst>
              <a:ext uri="{FF2B5EF4-FFF2-40B4-BE49-F238E27FC236}">
                <a16:creationId xmlns:a16="http://schemas.microsoft.com/office/drawing/2014/main" id="{642990EC-D556-5CB2-BF17-FAF5F7B8229B}"/>
              </a:ext>
            </a:extLst>
          </p:cNvPr>
          <p:cNvSpPr/>
          <p:nvPr/>
        </p:nvSpPr>
        <p:spPr>
          <a:xfrm>
            <a:off x="1108478" y="2913046"/>
            <a:ext cx="1247972" cy="1247972"/>
          </a:xfrm>
          <a:prstGeom prst="ellipse">
            <a:avLst/>
          </a:prstGeom>
          <a:solidFill>
            <a:srgbClr val="A5B44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600">
              <a:solidFill>
                <a:prstClr val="white"/>
              </a:solidFill>
            </a:endParaRPr>
          </a:p>
        </p:txBody>
      </p:sp>
      <p:cxnSp>
        <p:nvCxnSpPr>
          <p:cNvPr id="165" name="Straight Connector 18">
            <a:extLst>
              <a:ext uri="{FF2B5EF4-FFF2-40B4-BE49-F238E27FC236}">
                <a16:creationId xmlns:a16="http://schemas.microsoft.com/office/drawing/2014/main" id="{484B0E2A-D439-8E79-98BE-9277B5431948}"/>
              </a:ext>
            </a:extLst>
          </p:cNvPr>
          <p:cNvCxnSpPr>
            <a:cxnSpLocks/>
          </p:cNvCxnSpPr>
          <p:nvPr/>
        </p:nvCxnSpPr>
        <p:spPr>
          <a:xfrm>
            <a:off x="1559712" y="4823930"/>
            <a:ext cx="345505" cy="0"/>
          </a:xfrm>
          <a:prstGeom prst="line">
            <a:avLst/>
          </a:prstGeom>
          <a:ln w="19050">
            <a:solidFill>
              <a:srgbClr val="A5B44B"/>
            </a:solidFill>
          </a:ln>
        </p:spPr>
        <p:style>
          <a:lnRef idx="2">
            <a:schemeClr val="accent1"/>
          </a:lnRef>
          <a:fillRef idx="0">
            <a:schemeClr val="accent1"/>
          </a:fillRef>
          <a:effectRef idx="1">
            <a:schemeClr val="accent1"/>
          </a:effectRef>
          <a:fontRef idx="minor">
            <a:schemeClr val="tx1"/>
          </a:fontRef>
        </p:style>
      </p:cxnSp>
      <p:sp>
        <p:nvSpPr>
          <p:cNvPr id="166" name="ZoneTexte 165">
            <a:extLst>
              <a:ext uri="{FF2B5EF4-FFF2-40B4-BE49-F238E27FC236}">
                <a16:creationId xmlns:a16="http://schemas.microsoft.com/office/drawing/2014/main" id="{6EC3066D-CC63-1CB3-32E5-52DA5C5F97B3}"/>
              </a:ext>
            </a:extLst>
          </p:cNvPr>
          <p:cNvSpPr txBox="1"/>
          <p:nvPr/>
        </p:nvSpPr>
        <p:spPr>
          <a:xfrm>
            <a:off x="494368" y="4999486"/>
            <a:ext cx="2476191" cy="738664"/>
          </a:xfrm>
          <a:prstGeom prst="rect">
            <a:avLst/>
          </a:prstGeom>
          <a:noFill/>
        </p:spPr>
        <p:txBody>
          <a:bodyPr wrap="square">
            <a:spAutoFit/>
          </a:bodyPr>
          <a:lstStyle/>
          <a:p>
            <a:pPr algn="ctr"/>
            <a:r>
              <a:rPr lang="fr-FR" sz="1400" dirty="0">
                <a:solidFill>
                  <a:srgbClr val="14323C"/>
                </a:solidFill>
                <a:latin typeface="Arial" panose="020B0604020202020204" pitchFamily="34" charset="0"/>
                <a:cs typeface="Arial" panose="020B0604020202020204" pitchFamily="34" charset="0"/>
              </a:rPr>
              <a:t>Démonstration des performances du programme et amélioration continue</a:t>
            </a:r>
          </a:p>
        </p:txBody>
      </p:sp>
      <p:sp>
        <p:nvSpPr>
          <p:cNvPr id="182" name="Rectangle : coins arrondis 384">
            <a:extLst>
              <a:ext uri="{FF2B5EF4-FFF2-40B4-BE49-F238E27FC236}">
                <a16:creationId xmlns:a16="http://schemas.microsoft.com/office/drawing/2014/main" id="{33627561-1F45-2421-E830-6D58E06369D9}"/>
              </a:ext>
            </a:extLst>
          </p:cNvPr>
          <p:cNvSpPr/>
          <p:nvPr/>
        </p:nvSpPr>
        <p:spPr>
          <a:xfrm>
            <a:off x="9053883" y="2175526"/>
            <a:ext cx="2696934" cy="3649473"/>
          </a:xfrm>
          <a:prstGeom prst="roundRect">
            <a:avLst>
              <a:gd name="adj" fmla="val 3413"/>
            </a:avLst>
          </a:prstGeom>
          <a:solidFill>
            <a:srgbClr val="08334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209" name="Rectangle 208">
            <a:extLst>
              <a:ext uri="{FF2B5EF4-FFF2-40B4-BE49-F238E27FC236}">
                <a16:creationId xmlns:a16="http://schemas.microsoft.com/office/drawing/2014/main" id="{821D075C-DAA4-F805-0CCD-6361410DBE69}"/>
              </a:ext>
            </a:extLst>
          </p:cNvPr>
          <p:cNvSpPr/>
          <p:nvPr/>
        </p:nvSpPr>
        <p:spPr>
          <a:xfrm>
            <a:off x="383998" y="4270853"/>
            <a:ext cx="2665636" cy="8245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700" dirty="0">
                <a:solidFill>
                  <a:srgbClr val="14323C"/>
                </a:solidFill>
                <a:latin typeface="Impact" panose="020B0806030902050204" pitchFamily="34" charset="0"/>
              </a:rPr>
              <a:t>EXIGENCE DE RÉSULTATS</a:t>
            </a:r>
          </a:p>
          <a:p>
            <a:pPr algn="ctr"/>
            <a:endParaRPr lang="fr-FR" sz="1400" b="1" dirty="0">
              <a:solidFill>
                <a:srgbClr val="14323C"/>
              </a:solidFill>
              <a:latin typeface="Arial" panose="020B0604020202020204" pitchFamily="34" charset="0"/>
              <a:cs typeface="Arial" panose="020B0604020202020204" pitchFamily="34" charset="0"/>
            </a:endParaRPr>
          </a:p>
        </p:txBody>
      </p:sp>
      <p:sp>
        <p:nvSpPr>
          <p:cNvPr id="220" name="Rectangle : coins arrondis 384">
            <a:extLst>
              <a:ext uri="{FF2B5EF4-FFF2-40B4-BE49-F238E27FC236}">
                <a16:creationId xmlns:a16="http://schemas.microsoft.com/office/drawing/2014/main" id="{441FF2A2-8B74-80C5-4662-9F724001AB5E}"/>
              </a:ext>
            </a:extLst>
          </p:cNvPr>
          <p:cNvSpPr/>
          <p:nvPr/>
        </p:nvSpPr>
        <p:spPr>
          <a:xfrm>
            <a:off x="3268374" y="2175861"/>
            <a:ext cx="2696934" cy="3651008"/>
          </a:xfrm>
          <a:prstGeom prst="roundRect">
            <a:avLst>
              <a:gd name="adj" fmla="val 3413"/>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221" name="Rectangle: Rounded Corners 15">
            <a:extLst>
              <a:ext uri="{FF2B5EF4-FFF2-40B4-BE49-F238E27FC236}">
                <a16:creationId xmlns:a16="http://schemas.microsoft.com/office/drawing/2014/main" id="{15A59B43-84BD-6DA3-CA8B-35C93AC39B68}"/>
              </a:ext>
            </a:extLst>
          </p:cNvPr>
          <p:cNvSpPr/>
          <p:nvPr/>
        </p:nvSpPr>
        <p:spPr>
          <a:xfrm>
            <a:off x="3428840" y="2337358"/>
            <a:ext cx="2376000" cy="277802"/>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fr-FR" sz="1600" dirty="0">
                <a:solidFill>
                  <a:schemeClr val="bg1"/>
                </a:solidFill>
                <a:latin typeface="Impact" panose="020B0806030902050204" pitchFamily="34" charset="0"/>
                <a:cs typeface="Arial" panose="020B0604020202020204" pitchFamily="34" charset="0"/>
              </a:rPr>
              <a:t>SC</a:t>
            </a:r>
          </a:p>
        </p:txBody>
      </p:sp>
      <p:sp>
        <p:nvSpPr>
          <p:cNvPr id="222" name="Oval 1">
            <a:extLst>
              <a:ext uri="{FF2B5EF4-FFF2-40B4-BE49-F238E27FC236}">
                <a16:creationId xmlns:a16="http://schemas.microsoft.com/office/drawing/2014/main" id="{2D84E74D-95E9-4C02-9CC3-260EB9044493}"/>
              </a:ext>
            </a:extLst>
          </p:cNvPr>
          <p:cNvSpPr/>
          <p:nvPr/>
        </p:nvSpPr>
        <p:spPr>
          <a:xfrm>
            <a:off x="3992854" y="2913046"/>
            <a:ext cx="1247972" cy="1247972"/>
          </a:xfrm>
          <a:prstGeom prst="ellipse">
            <a:avLst/>
          </a:prstGeom>
          <a:solidFill>
            <a:srgbClr val="669AD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600">
              <a:solidFill>
                <a:prstClr val="white"/>
              </a:solidFill>
            </a:endParaRPr>
          </a:p>
        </p:txBody>
      </p:sp>
      <p:cxnSp>
        <p:nvCxnSpPr>
          <p:cNvPr id="223" name="Straight Connector 18">
            <a:extLst>
              <a:ext uri="{FF2B5EF4-FFF2-40B4-BE49-F238E27FC236}">
                <a16:creationId xmlns:a16="http://schemas.microsoft.com/office/drawing/2014/main" id="{7902BFBE-1623-8E75-1914-AC351593B58B}"/>
              </a:ext>
            </a:extLst>
          </p:cNvPr>
          <p:cNvCxnSpPr>
            <a:cxnSpLocks/>
          </p:cNvCxnSpPr>
          <p:nvPr/>
        </p:nvCxnSpPr>
        <p:spPr>
          <a:xfrm>
            <a:off x="4444088" y="5181742"/>
            <a:ext cx="345505" cy="0"/>
          </a:xfrm>
          <a:prstGeom prst="line">
            <a:avLst/>
          </a:prstGeom>
          <a:ln w="19050">
            <a:solidFill>
              <a:srgbClr val="0057BF"/>
            </a:solidFill>
          </a:ln>
        </p:spPr>
        <p:style>
          <a:lnRef idx="2">
            <a:schemeClr val="accent1"/>
          </a:lnRef>
          <a:fillRef idx="0">
            <a:schemeClr val="accent1"/>
          </a:fillRef>
          <a:effectRef idx="1">
            <a:schemeClr val="accent1"/>
          </a:effectRef>
          <a:fontRef idx="minor">
            <a:schemeClr val="tx1"/>
          </a:fontRef>
        </p:style>
      </p:cxnSp>
      <p:sp>
        <p:nvSpPr>
          <p:cNvPr id="224" name="ZoneTexte 223">
            <a:extLst>
              <a:ext uri="{FF2B5EF4-FFF2-40B4-BE49-F238E27FC236}">
                <a16:creationId xmlns:a16="http://schemas.microsoft.com/office/drawing/2014/main" id="{89CB9EA6-F400-8CB1-43AE-0495DE60FE9F}"/>
              </a:ext>
            </a:extLst>
          </p:cNvPr>
          <p:cNvSpPr txBox="1"/>
          <p:nvPr/>
        </p:nvSpPr>
        <p:spPr>
          <a:xfrm>
            <a:off x="3378745" y="5254613"/>
            <a:ext cx="2476191" cy="307777"/>
          </a:xfrm>
          <a:prstGeom prst="rect">
            <a:avLst/>
          </a:prstGeom>
          <a:noFill/>
        </p:spPr>
        <p:txBody>
          <a:bodyPr wrap="square">
            <a:spAutoFit/>
          </a:bodyPr>
          <a:lstStyle/>
          <a:p>
            <a:pPr algn="ctr"/>
            <a:r>
              <a:rPr lang="fr-FR" sz="1400">
                <a:solidFill>
                  <a:srgbClr val="14323C"/>
                </a:solidFill>
                <a:latin typeface="Arial" panose="020B0604020202020204" pitchFamily="34" charset="0"/>
                <a:cs typeface="Arial" panose="020B0604020202020204" pitchFamily="34" charset="0"/>
              </a:rPr>
              <a:t>ARIPA, </a:t>
            </a:r>
            <a:r>
              <a:rPr lang="fr-FR" sz="1400" err="1">
                <a:solidFill>
                  <a:srgbClr val="14323C"/>
                </a:solidFill>
                <a:latin typeface="Arial" panose="020B0604020202020204" pitchFamily="34" charset="0"/>
                <a:cs typeface="Arial" panose="020B0604020202020204" pitchFamily="34" charset="0"/>
              </a:rPr>
              <a:t>Kelonia</a:t>
            </a:r>
            <a:r>
              <a:rPr lang="fr-FR" sz="1400">
                <a:solidFill>
                  <a:srgbClr val="14323C"/>
                </a:solidFill>
                <a:latin typeface="Arial" panose="020B0604020202020204" pitchFamily="34" charset="0"/>
                <a:cs typeface="Arial" panose="020B0604020202020204" pitchFamily="34" charset="0"/>
              </a:rPr>
              <a:t>, CITEB</a:t>
            </a:r>
          </a:p>
        </p:txBody>
      </p:sp>
      <p:sp>
        <p:nvSpPr>
          <p:cNvPr id="225" name="Rectangle 224">
            <a:extLst>
              <a:ext uri="{FF2B5EF4-FFF2-40B4-BE49-F238E27FC236}">
                <a16:creationId xmlns:a16="http://schemas.microsoft.com/office/drawing/2014/main" id="{9D365451-7168-D7B3-EF01-BC560BEBB276}"/>
              </a:ext>
            </a:extLst>
          </p:cNvPr>
          <p:cNvSpPr/>
          <p:nvPr/>
        </p:nvSpPr>
        <p:spPr>
          <a:xfrm>
            <a:off x="3556256" y="4710429"/>
            <a:ext cx="2160000" cy="5391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a:solidFill>
                  <a:srgbClr val="0057BF"/>
                </a:solidFill>
                <a:latin typeface="Arial" panose="020B0604020202020204" pitchFamily="34" charset="0"/>
                <a:cs typeface="Arial" panose="020B0604020202020204" pitchFamily="34" charset="0"/>
              </a:rPr>
              <a:t>2023 - 2025</a:t>
            </a:r>
          </a:p>
        </p:txBody>
      </p:sp>
      <p:sp>
        <p:nvSpPr>
          <p:cNvPr id="247" name="Rectangle 246">
            <a:extLst>
              <a:ext uri="{FF2B5EF4-FFF2-40B4-BE49-F238E27FC236}">
                <a16:creationId xmlns:a16="http://schemas.microsoft.com/office/drawing/2014/main" id="{52A32A79-3148-19FB-E52F-7142B8D29E94}"/>
              </a:ext>
            </a:extLst>
          </p:cNvPr>
          <p:cNvSpPr/>
          <p:nvPr/>
        </p:nvSpPr>
        <p:spPr>
          <a:xfrm>
            <a:off x="3556256" y="4270853"/>
            <a:ext cx="2160000" cy="8245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700">
                <a:solidFill>
                  <a:srgbClr val="14323C"/>
                </a:solidFill>
                <a:latin typeface="Impact" panose="020B0806030902050204" pitchFamily="34" charset="0"/>
              </a:rPr>
              <a:t>PROTECTION DES TORTUES À LA RÉUNION</a:t>
            </a:r>
          </a:p>
          <a:p>
            <a:pPr algn="ctr"/>
            <a:endParaRPr lang="fr-FR" sz="1400" b="1">
              <a:solidFill>
                <a:srgbClr val="14323C"/>
              </a:solidFill>
              <a:latin typeface="Arial" panose="020B0604020202020204" pitchFamily="34" charset="0"/>
              <a:cs typeface="Arial" panose="020B0604020202020204" pitchFamily="34" charset="0"/>
            </a:endParaRPr>
          </a:p>
        </p:txBody>
      </p:sp>
      <p:pic>
        <p:nvPicPr>
          <p:cNvPr id="253" name="Graphique 65">
            <a:extLst>
              <a:ext uri="{FF2B5EF4-FFF2-40B4-BE49-F238E27FC236}">
                <a16:creationId xmlns:a16="http://schemas.microsoft.com/office/drawing/2014/main" id="{7E4DD3E6-801E-1B5F-9E5F-746EE989CA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076840" y="3230347"/>
            <a:ext cx="1080000" cy="593329"/>
          </a:xfrm>
          <a:prstGeom prst="rect">
            <a:avLst/>
          </a:prstGeom>
        </p:spPr>
      </p:pic>
      <p:sp>
        <p:nvSpPr>
          <p:cNvPr id="7" name="Titre 2">
            <a:extLst>
              <a:ext uri="{FF2B5EF4-FFF2-40B4-BE49-F238E27FC236}">
                <a16:creationId xmlns:a16="http://schemas.microsoft.com/office/drawing/2014/main" id="{F6C5215C-6498-2608-36FE-FD931FD1F6A3}"/>
              </a:ext>
            </a:extLst>
          </p:cNvPr>
          <p:cNvSpPr txBox="1">
            <a:spLocks/>
          </p:cNvSpPr>
          <p:nvPr/>
        </p:nvSpPr>
        <p:spPr>
          <a:xfrm>
            <a:off x="384002" y="384000"/>
            <a:ext cx="7086588" cy="624000"/>
          </a:xfrm>
          <a:prstGeom prst="rect">
            <a:avLst/>
          </a:prstGeom>
          <a:solidFill>
            <a:schemeClr val="bg1"/>
          </a:solidFill>
        </p:spPr>
        <p:txBody>
          <a:bodyPr lIns="0" tIns="0" rIns="0" bIns="0" anchor="ctr"/>
          <a:lstStyle>
            <a:lvl1pPr algn="l" defTabSz="914377" rtl="0" eaLnBrk="1" latinLnBrk="0" hangingPunct="1">
              <a:lnSpc>
                <a:spcPts val="4000"/>
              </a:lnSpc>
              <a:spcBef>
                <a:spcPct val="0"/>
              </a:spcBef>
              <a:buNone/>
              <a:defRPr sz="4000" kern="1200">
                <a:solidFill>
                  <a:srgbClr val="0057BF"/>
                </a:solidFill>
                <a:latin typeface="Impact" panose="020B0806030902050204" pitchFamily="34" charset="0"/>
                <a:ea typeface="+mj-ea"/>
                <a:cs typeface="+mj-cs"/>
              </a:defRPr>
            </a:lvl1pPr>
          </a:lstStyle>
          <a:p>
            <a:r>
              <a:rPr lang="fr-FR" dirty="0"/>
              <a:t>LE PROGRAMME DU MSC</a:t>
            </a:r>
          </a:p>
        </p:txBody>
      </p:sp>
      <p:sp>
        <p:nvSpPr>
          <p:cNvPr id="10" name="Rectangle : coins arrondis 384">
            <a:extLst>
              <a:ext uri="{FF2B5EF4-FFF2-40B4-BE49-F238E27FC236}">
                <a16:creationId xmlns:a16="http://schemas.microsoft.com/office/drawing/2014/main" id="{B2F8E796-3367-767C-7864-A8A19D051845}"/>
              </a:ext>
            </a:extLst>
          </p:cNvPr>
          <p:cNvSpPr/>
          <p:nvPr/>
        </p:nvSpPr>
        <p:spPr>
          <a:xfrm>
            <a:off x="3290289" y="2170707"/>
            <a:ext cx="2696934" cy="3651008"/>
          </a:xfrm>
          <a:prstGeom prst="roundRect">
            <a:avLst>
              <a:gd name="adj" fmla="val 3413"/>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11" name="Rectangle: Rounded Corners 15">
            <a:extLst>
              <a:ext uri="{FF2B5EF4-FFF2-40B4-BE49-F238E27FC236}">
                <a16:creationId xmlns:a16="http://schemas.microsoft.com/office/drawing/2014/main" id="{D3D6B646-0EB8-5530-664C-88B1A2229BBC}"/>
              </a:ext>
            </a:extLst>
          </p:cNvPr>
          <p:cNvSpPr/>
          <p:nvPr/>
        </p:nvSpPr>
        <p:spPr>
          <a:xfrm>
            <a:off x="4094815" y="2332204"/>
            <a:ext cx="1080000" cy="252000"/>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fr-FR" sz="1600" dirty="0">
                <a:solidFill>
                  <a:schemeClr val="bg1"/>
                </a:solidFill>
                <a:latin typeface="Impact" panose="020B0806030902050204" pitchFamily="34" charset="0"/>
                <a:cs typeface="Arial" panose="020B0604020202020204" pitchFamily="34" charset="0"/>
              </a:rPr>
              <a:t>CRÉDIBLE</a:t>
            </a:r>
          </a:p>
        </p:txBody>
      </p:sp>
      <p:sp>
        <p:nvSpPr>
          <p:cNvPr id="12" name="Oval 1">
            <a:extLst>
              <a:ext uri="{FF2B5EF4-FFF2-40B4-BE49-F238E27FC236}">
                <a16:creationId xmlns:a16="http://schemas.microsoft.com/office/drawing/2014/main" id="{E26E72F5-E5D6-779B-BBF3-730D4F219D78}"/>
              </a:ext>
            </a:extLst>
          </p:cNvPr>
          <p:cNvSpPr/>
          <p:nvPr/>
        </p:nvSpPr>
        <p:spPr>
          <a:xfrm>
            <a:off x="4014769" y="2907892"/>
            <a:ext cx="1247972" cy="1247972"/>
          </a:xfrm>
          <a:prstGeom prst="ellipse">
            <a:avLst/>
          </a:prstGeom>
          <a:solidFill>
            <a:srgbClr val="669AD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600">
              <a:solidFill>
                <a:prstClr val="white"/>
              </a:solidFill>
            </a:endParaRPr>
          </a:p>
        </p:txBody>
      </p:sp>
      <p:cxnSp>
        <p:nvCxnSpPr>
          <p:cNvPr id="13" name="Straight Connector 18">
            <a:extLst>
              <a:ext uri="{FF2B5EF4-FFF2-40B4-BE49-F238E27FC236}">
                <a16:creationId xmlns:a16="http://schemas.microsoft.com/office/drawing/2014/main" id="{D5EB534F-A8C5-EFFD-0885-54D2E59AFF28}"/>
              </a:ext>
            </a:extLst>
          </p:cNvPr>
          <p:cNvCxnSpPr>
            <a:cxnSpLocks/>
          </p:cNvCxnSpPr>
          <p:nvPr/>
        </p:nvCxnSpPr>
        <p:spPr>
          <a:xfrm>
            <a:off x="4466003" y="4818776"/>
            <a:ext cx="345505" cy="0"/>
          </a:xfrm>
          <a:prstGeom prst="line">
            <a:avLst/>
          </a:prstGeom>
          <a:ln w="19050">
            <a:solidFill>
              <a:srgbClr val="0057BF"/>
            </a:solidFill>
          </a:ln>
        </p:spPr>
        <p:style>
          <a:lnRef idx="2">
            <a:schemeClr val="accent1"/>
          </a:lnRef>
          <a:fillRef idx="0">
            <a:schemeClr val="accent1"/>
          </a:fillRef>
          <a:effectRef idx="1">
            <a:schemeClr val="accent1"/>
          </a:effectRef>
          <a:fontRef idx="minor">
            <a:schemeClr val="tx1"/>
          </a:fontRef>
        </p:style>
      </p:cxnSp>
      <p:sp>
        <p:nvSpPr>
          <p:cNvPr id="14" name="ZoneTexte 13">
            <a:extLst>
              <a:ext uri="{FF2B5EF4-FFF2-40B4-BE49-F238E27FC236}">
                <a16:creationId xmlns:a16="http://schemas.microsoft.com/office/drawing/2014/main" id="{E92E7F71-70AE-9260-0984-E3E67FA6331A}"/>
              </a:ext>
            </a:extLst>
          </p:cNvPr>
          <p:cNvSpPr txBox="1"/>
          <p:nvPr/>
        </p:nvSpPr>
        <p:spPr>
          <a:xfrm>
            <a:off x="3400659" y="4994332"/>
            <a:ext cx="2476191" cy="523220"/>
          </a:xfrm>
          <a:prstGeom prst="rect">
            <a:avLst/>
          </a:prstGeom>
          <a:noFill/>
        </p:spPr>
        <p:txBody>
          <a:bodyPr wrap="square">
            <a:spAutoFit/>
          </a:bodyPr>
          <a:lstStyle/>
          <a:p>
            <a:pPr algn="ctr"/>
            <a:r>
              <a:rPr lang="fr-FR" sz="1400" dirty="0">
                <a:solidFill>
                  <a:srgbClr val="14323C"/>
                </a:solidFill>
                <a:latin typeface="Arial" panose="020B0604020202020204" pitchFamily="34" charset="0"/>
                <a:cs typeface="Arial" panose="020B0604020202020204" pitchFamily="34" charset="0"/>
              </a:rPr>
              <a:t>Consultations et rapports d’évaluation publics</a:t>
            </a:r>
          </a:p>
        </p:txBody>
      </p:sp>
      <p:sp>
        <p:nvSpPr>
          <p:cNvPr id="15" name="Rectangle 14">
            <a:extLst>
              <a:ext uri="{FF2B5EF4-FFF2-40B4-BE49-F238E27FC236}">
                <a16:creationId xmlns:a16="http://schemas.microsoft.com/office/drawing/2014/main" id="{939C174D-894D-EB55-9D4A-0F80F9A3C0D8}"/>
              </a:ext>
            </a:extLst>
          </p:cNvPr>
          <p:cNvSpPr/>
          <p:nvPr/>
        </p:nvSpPr>
        <p:spPr>
          <a:xfrm>
            <a:off x="3290289" y="4265699"/>
            <a:ext cx="2665636" cy="8245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700" dirty="0">
                <a:solidFill>
                  <a:srgbClr val="14323C"/>
                </a:solidFill>
                <a:latin typeface="Impact" panose="020B0806030902050204" pitchFamily="34" charset="0"/>
              </a:rPr>
              <a:t>TRANSPARENCE</a:t>
            </a:r>
          </a:p>
          <a:p>
            <a:pPr algn="ctr"/>
            <a:endParaRPr lang="fr-FR" sz="1400" b="1" dirty="0">
              <a:solidFill>
                <a:srgbClr val="14323C"/>
              </a:solidFill>
              <a:latin typeface="Arial" panose="020B0604020202020204" pitchFamily="34" charset="0"/>
              <a:cs typeface="Arial" panose="020B0604020202020204" pitchFamily="34" charset="0"/>
            </a:endParaRPr>
          </a:p>
        </p:txBody>
      </p:sp>
      <p:sp>
        <p:nvSpPr>
          <p:cNvPr id="36" name="Rectangle : coins arrondis 384">
            <a:extLst>
              <a:ext uri="{FF2B5EF4-FFF2-40B4-BE49-F238E27FC236}">
                <a16:creationId xmlns:a16="http://schemas.microsoft.com/office/drawing/2014/main" id="{019BDB10-23D7-C559-7C39-6AC4B3F3A118}"/>
              </a:ext>
            </a:extLst>
          </p:cNvPr>
          <p:cNvSpPr/>
          <p:nvPr/>
        </p:nvSpPr>
        <p:spPr>
          <a:xfrm>
            <a:off x="6146230" y="2184897"/>
            <a:ext cx="2696934" cy="3651008"/>
          </a:xfrm>
          <a:prstGeom prst="roundRect">
            <a:avLst>
              <a:gd name="adj" fmla="val 3413"/>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37" name="Rectangle: Rounded Corners 15">
            <a:extLst>
              <a:ext uri="{FF2B5EF4-FFF2-40B4-BE49-F238E27FC236}">
                <a16:creationId xmlns:a16="http://schemas.microsoft.com/office/drawing/2014/main" id="{A5839D35-82A5-96AC-63B8-E7571BEC1E6F}"/>
              </a:ext>
            </a:extLst>
          </p:cNvPr>
          <p:cNvSpPr/>
          <p:nvPr/>
        </p:nvSpPr>
        <p:spPr>
          <a:xfrm>
            <a:off x="6306696" y="2346394"/>
            <a:ext cx="2376000" cy="277802"/>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fr-FR" sz="1600" dirty="0">
                <a:solidFill>
                  <a:schemeClr val="bg1"/>
                </a:solidFill>
                <a:latin typeface="Impact" panose="020B0806030902050204" pitchFamily="34" charset="0"/>
                <a:cs typeface="Arial" panose="020B0604020202020204" pitchFamily="34" charset="0"/>
              </a:rPr>
              <a:t>SC</a:t>
            </a:r>
          </a:p>
        </p:txBody>
      </p:sp>
      <p:sp>
        <p:nvSpPr>
          <p:cNvPr id="38" name="Oval 1">
            <a:extLst>
              <a:ext uri="{FF2B5EF4-FFF2-40B4-BE49-F238E27FC236}">
                <a16:creationId xmlns:a16="http://schemas.microsoft.com/office/drawing/2014/main" id="{6640FB6F-62E2-405B-C368-C84346723FD6}"/>
              </a:ext>
            </a:extLst>
          </p:cNvPr>
          <p:cNvSpPr/>
          <p:nvPr/>
        </p:nvSpPr>
        <p:spPr>
          <a:xfrm>
            <a:off x="6870710" y="2922082"/>
            <a:ext cx="1247972" cy="1247972"/>
          </a:xfrm>
          <a:prstGeom prst="ellipse">
            <a:avLst/>
          </a:prstGeom>
          <a:solidFill>
            <a:srgbClr val="669AD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600">
              <a:solidFill>
                <a:prstClr val="white"/>
              </a:solidFill>
            </a:endParaRPr>
          </a:p>
        </p:txBody>
      </p:sp>
      <p:cxnSp>
        <p:nvCxnSpPr>
          <p:cNvPr id="39" name="Straight Connector 18">
            <a:extLst>
              <a:ext uri="{FF2B5EF4-FFF2-40B4-BE49-F238E27FC236}">
                <a16:creationId xmlns:a16="http://schemas.microsoft.com/office/drawing/2014/main" id="{052B73DE-4A03-1C80-3C43-F453CDA4820C}"/>
              </a:ext>
            </a:extLst>
          </p:cNvPr>
          <p:cNvCxnSpPr>
            <a:cxnSpLocks/>
          </p:cNvCxnSpPr>
          <p:nvPr/>
        </p:nvCxnSpPr>
        <p:spPr>
          <a:xfrm>
            <a:off x="7321944" y="5190778"/>
            <a:ext cx="345505" cy="0"/>
          </a:xfrm>
          <a:prstGeom prst="line">
            <a:avLst/>
          </a:prstGeom>
          <a:ln w="19050">
            <a:solidFill>
              <a:srgbClr val="0057BF"/>
            </a:solidFill>
          </a:ln>
        </p:spPr>
        <p:style>
          <a:lnRef idx="2">
            <a:schemeClr val="accent1"/>
          </a:lnRef>
          <a:fillRef idx="0">
            <a:schemeClr val="accent1"/>
          </a:fillRef>
          <a:effectRef idx="1">
            <a:schemeClr val="accent1"/>
          </a:effectRef>
          <a:fontRef idx="minor">
            <a:schemeClr val="tx1"/>
          </a:fontRef>
        </p:style>
      </p:cxnSp>
      <p:sp>
        <p:nvSpPr>
          <p:cNvPr id="40" name="ZoneTexte 39">
            <a:extLst>
              <a:ext uri="{FF2B5EF4-FFF2-40B4-BE49-F238E27FC236}">
                <a16:creationId xmlns:a16="http://schemas.microsoft.com/office/drawing/2014/main" id="{0255E95C-A740-8FEE-5AE2-5CACF65F35D8}"/>
              </a:ext>
            </a:extLst>
          </p:cNvPr>
          <p:cNvSpPr txBox="1"/>
          <p:nvPr/>
        </p:nvSpPr>
        <p:spPr>
          <a:xfrm>
            <a:off x="6256601" y="5263649"/>
            <a:ext cx="2476191" cy="307777"/>
          </a:xfrm>
          <a:prstGeom prst="rect">
            <a:avLst/>
          </a:prstGeom>
          <a:noFill/>
        </p:spPr>
        <p:txBody>
          <a:bodyPr wrap="square">
            <a:spAutoFit/>
          </a:bodyPr>
          <a:lstStyle/>
          <a:p>
            <a:pPr algn="ctr"/>
            <a:r>
              <a:rPr lang="fr-FR" sz="1400">
                <a:solidFill>
                  <a:srgbClr val="14323C"/>
                </a:solidFill>
                <a:latin typeface="Arial" panose="020B0604020202020204" pitchFamily="34" charset="0"/>
                <a:cs typeface="Arial" panose="020B0604020202020204" pitchFamily="34" charset="0"/>
              </a:rPr>
              <a:t>ARIPA, </a:t>
            </a:r>
            <a:r>
              <a:rPr lang="fr-FR" sz="1400" err="1">
                <a:solidFill>
                  <a:srgbClr val="14323C"/>
                </a:solidFill>
                <a:latin typeface="Arial" panose="020B0604020202020204" pitchFamily="34" charset="0"/>
                <a:cs typeface="Arial" panose="020B0604020202020204" pitchFamily="34" charset="0"/>
              </a:rPr>
              <a:t>Kelonia</a:t>
            </a:r>
            <a:r>
              <a:rPr lang="fr-FR" sz="1400">
                <a:solidFill>
                  <a:srgbClr val="14323C"/>
                </a:solidFill>
                <a:latin typeface="Arial" panose="020B0604020202020204" pitchFamily="34" charset="0"/>
                <a:cs typeface="Arial" panose="020B0604020202020204" pitchFamily="34" charset="0"/>
              </a:rPr>
              <a:t>, CITEB</a:t>
            </a:r>
          </a:p>
        </p:txBody>
      </p:sp>
      <p:sp>
        <p:nvSpPr>
          <p:cNvPr id="41" name="Rectangle 40">
            <a:extLst>
              <a:ext uri="{FF2B5EF4-FFF2-40B4-BE49-F238E27FC236}">
                <a16:creationId xmlns:a16="http://schemas.microsoft.com/office/drawing/2014/main" id="{70C4424F-9070-C10F-77DD-26C05121215F}"/>
              </a:ext>
            </a:extLst>
          </p:cNvPr>
          <p:cNvSpPr/>
          <p:nvPr/>
        </p:nvSpPr>
        <p:spPr>
          <a:xfrm>
            <a:off x="6434112" y="4719465"/>
            <a:ext cx="2160000" cy="5391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a:solidFill>
                  <a:srgbClr val="0057BF"/>
                </a:solidFill>
                <a:latin typeface="Arial" panose="020B0604020202020204" pitchFamily="34" charset="0"/>
                <a:cs typeface="Arial" panose="020B0604020202020204" pitchFamily="34" charset="0"/>
              </a:rPr>
              <a:t>2023 - 2025</a:t>
            </a:r>
          </a:p>
        </p:txBody>
      </p:sp>
      <p:sp>
        <p:nvSpPr>
          <p:cNvPr id="42" name="Rectangle 41">
            <a:extLst>
              <a:ext uri="{FF2B5EF4-FFF2-40B4-BE49-F238E27FC236}">
                <a16:creationId xmlns:a16="http://schemas.microsoft.com/office/drawing/2014/main" id="{D59D1C40-F4AF-0574-80B9-72CF18BFDAA3}"/>
              </a:ext>
            </a:extLst>
          </p:cNvPr>
          <p:cNvSpPr/>
          <p:nvPr/>
        </p:nvSpPr>
        <p:spPr>
          <a:xfrm>
            <a:off x="6434112" y="4279889"/>
            <a:ext cx="2160000" cy="8245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700">
                <a:solidFill>
                  <a:srgbClr val="14323C"/>
                </a:solidFill>
                <a:latin typeface="Impact" panose="020B0806030902050204" pitchFamily="34" charset="0"/>
              </a:rPr>
              <a:t>PROTECTION DES TORTUES À LA RÉUNION</a:t>
            </a:r>
          </a:p>
          <a:p>
            <a:pPr algn="ctr"/>
            <a:endParaRPr lang="fr-FR" sz="1400" b="1">
              <a:solidFill>
                <a:srgbClr val="14323C"/>
              </a:solidFill>
              <a:latin typeface="Arial" panose="020B0604020202020204" pitchFamily="34" charset="0"/>
              <a:cs typeface="Arial" panose="020B0604020202020204" pitchFamily="34" charset="0"/>
            </a:endParaRPr>
          </a:p>
        </p:txBody>
      </p:sp>
      <p:pic>
        <p:nvPicPr>
          <p:cNvPr id="43" name="Graphique 65">
            <a:extLst>
              <a:ext uri="{FF2B5EF4-FFF2-40B4-BE49-F238E27FC236}">
                <a16:creationId xmlns:a16="http://schemas.microsoft.com/office/drawing/2014/main" id="{A61F4FBE-184F-3268-225E-D043A1D4774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54696" y="3239383"/>
            <a:ext cx="1080000" cy="593329"/>
          </a:xfrm>
          <a:prstGeom prst="rect">
            <a:avLst/>
          </a:prstGeom>
        </p:spPr>
      </p:pic>
      <p:sp>
        <p:nvSpPr>
          <p:cNvPr id="44" name="Rectangle : coins arrondis 384">
            <a:extLst>
              <a:ext uri="{FF2B5EF4-FFF2-40B4-BE49-F238E27FC236}">
                <a16:creationId xmlns:a16="http://schemas.microsoft.com/office/drawing/2014/main" id="{1AF86CD8-BDCA-C95F-6DB9-9E2306EE78DE}"/>
              </a:ext>
            </a:extLst>
          </p:cNvPr>
          <p:cNvSpPr/>
          <p:nvPr/>
        </p:nvSpPr>
        <p:spPr>
          <a:xfrm>
            <a:off x="6168145" y="2179743"/>
            <a:ext cx="2696934" cy="3651008"/>
          </a:xfrm>
          <a:prstGeom prst="roundRect">
            <a:avLst>
              <a:gd name="adj" fmla="val 3413"/>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45" name="Rectangle: Rounded Corners 15">
            <a:extLst>
              <a:ext uri="{FF2B5EF4-FFF2-40B4-BE49-F238E27FC236}">
                <a16:creationId xmlns:a16="http://schemas.microsoft.com/office/drawing/2014/main" id="{3293C075-387A-07DE-1FD6-E7BA5E37F65D}"/>
              </a:ext>
            </a:extLst>
          </p:cNvPr>
          <p:cNvSpPr/>
          <p:nvPr/>
        </p:nvSpPr>
        <p:spPr>
          <a:xfrm>
            <a:off x="6818553" y="2341240"/>
            <a:ext cx="1404000" cy="252000"/>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fr-FR" sz="1600" dirty="0">
                <a:solidFill>
                  <a:schemeClr val="bg1"/>
                </a:solidFill>
                <a:latin typeface="Impact" panose="020B0806030902050204" pitchFamily="34" charset="0"/>
                <a:cs typeface="Arial" panose="020B0604020202020204" pitchFamily="34" charset="0"/>
              </a:rPr>
              <a:t>TIERCE PARTIE</a:t>
            </a:r>
          </a:p>
        </p:txBody>
      </p:sp>
      <p:sp>
        <p:nvSpPr>
          <p:cNvPr id="46" name="Oval 1">
            <a:extLst>
              <a:ext uri="{FF2B5EF4-FFF2-40B4-BE49-F238E27FC236}">
                <a16:creationId xmlns:a16="http://schemas.microsoft.com/office/drawing/2014/main" id="{F746E900-69C7-6827-9BFD-FFF971523810}"/>
              </a:ext>
            </a:extLst>
          </p:cNvPr>
          <p:cNvSpPr/>
          <p:nvPr/>
        </p:nvSpPr>
        <p:spPr>
          <a:xfrm>
            <a:off x="6892625" y="2916928"/>
            <a:ext cx="1247972" cy="1247972"/>
          </a:xfrm>
          <a:prstGeom prst="ellipse">
            <a:avLst/>
          </a:prstGeom>
          <a:solidFill>
            <a:srgbClr val="FFD96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600">
              <a:solidFill>
                <a:prstClr val="white"/>
              </a:solidFill>
            </a:endParaRPr>
          </a:p>
        </p:txBody>
      </p:sp>
      <p:cxnSp>
        <p:nvCxnSpPr>
          <p:cNvPr id="47" name="Straight Connector 18">
            <a:extLst>
              <a:ext uri="{FF2B5EF4-FFF2-40B4-BE49-F238E27FC236}">
                <a16:creationId xmlns:a16="http://schemas.microsoft.com/office/drawing/2014/main" id="{B40BAF55-06BB-3CC2-7AD4-0F1CC7E42500}"/>
              </a:ext>
            </a:extLst>
          </p:cNvPr>
          <p:cNvCxnSpPr>
            <a:cxnSpLocks/>
          </p:cNvCxnSpPr>
          <p:nvPr/>
        </p:nvCxnSpPr>
        <p:spPr>
          <a:xfrm>
            <a:off x="7343859" y="4827812"/>
            <a:ext cx="345505" cy="0"/>
          </a:xfrm>
          <a:prstGeom prst="line">
            <a:avLst/>
          </a:prstGeom>
          <a:ln w="19050">
            <a:solidFill>
              <a:srgbClr val="FFCA21"/>
            </a:solidFill>
          </a:ln>
        </p:spPr>
        <p:style>
          <a:lnRef idx="2">
            <a:schemeClr val="accent1"/>
          </a:lnRef>
          <a:fillRef idx="0">
            <a:schemeClr val="accent1"/>
          </a:fillRef>
          <a:effectRef idx="1">
            <a:schemeClr val="accent1"/>
          </a:effectRef>
          <a:fontRef idx="minor">
            <a:schemeClr val="tx1"/>
          </a:fontRef>
        </p:style>
      </p:cxnSp>
      <p:sp>
        <p:nvSpPr>
          <p:cNvPr id="48" name="ZoneTexte 47">
            <a:extLst>
              <a:ext uri="{FF2B5EF4-FFF2-40B4-BE49-F238E27FC236}">
                <a16:creationId xmlns:a16="http://schemas.microsoft.com/office/drawing/2014/main" id="{0B03DAEF-E4E1-1718-CBD4-790A00EAD7B3}"/>
              </a:ext>
            </a:extLst>
          </p:cNvPr>
          <p:cNvSpPr txBox="1"/>
          <p:nvPr/>
        </p:nvSpPr>
        <p:spPr>
          <a:xfrm>
            <a:off x="6144729" y="5003368"/>
            <a:ext cx="2696934" cy="523220"/>
          </a:xfrm>
          <a:prstGeom prst="rect">
            <a:avLst/>
          </a:prstGeom>
          <a:noFill/>
        </p:spPr>
        <p:txBody>
          <a:bodyPr wrap="square">
            <a:spAutoFit/>
          </a:bodyPr>
          <a:lstStyle/>
          <a:p>
            <a:pPr algn="ctr"/>
            <a:r>
              <a:rPr lang="fr-FR" sz="1400" dirty="0">
                <a:solidFill>
                  <a:srgbClr val="14323C"/>
                </a:solidFill>
                <a:latin typeface="Arial" panose="020B0604020202020204" pitchFamily="34" charset="0"/>
                <a:cs typeface="Arial" panose="020B0604020202020204" pitchFamily="34" charset="0"/>
              </a:rPr>
              <a:t>Absence de conflits d’intérêts </a:t>
            </a:r>
          </a:p>
          <a:p>
            <a:pPr algn="ctr"/>
            <a:r>
              <a:rPr lang="fr-FR" sz="1400" dirty="0">
                <a:solidFill>
                  <a:srgbClr val="14323C"/>
                </a:solidFill>
                <a:latin typeface="Arial" panose="020B0604020202020204" pitchFamily="34" charset="0"/>
                <a:cs typeface="Arial" panose="020B0604020202020204" pitchFamily="34" charset="0"/>
              </a:rPr>
              <a:t>et évaluation externe</a:t>
            </a:r>
          </a:p>
        </p:txBody>
      </p:sp>
      <p:sp>
        <p:nvSpPr>
          <p:cNvPr id="49" name="Rectangle 48">
            <a:extLst>
              <a:ext uri="{FF2B5EF4-FFF2-40B4-BE49-F238E27FC236}">
                <a16:creationId xmlns:a16="http://schemas.microsoft.com/office/drawing/2014/main" id="{EF8DA7D3-FAEE-CA5A-669F-B0BC7DEE09EE}"/>
              </a:ext>
            </a:extLst>
          </p:cNvPr>
          <p:cNvSpPr/>
          <p:nvPr/>
        </p:nvSpPr>
        <p:spPr>
          <a:xfrm>
            <a:off x="6168145" y="4274735"/>
            <a:ext cx="2665636" cy="8245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700" dirty="0">
                <a:solidFill>
                  <a:srgbClr val="14323C"/>
                </a:solidFill>
                <a:latin typeface="Impact" panose="020B0806030902050204" pitchFamily="34" charset="0"/>
              </a:rPr>
              <a:t>IMPARTIALITÉ</a:t>
            </a:r>
          </a:p>
          <a:p>
            <a:pPr algn="ctr"/>
            <a:endParaRPr lang="fr-FR" sz="1400" b="1" dirty="0">
              <a:solidFill>
                <a:srgbClr val="14323C"/>
              </a:solidFill>
              <a:latin typeface="Arial" panose="020B0604020202020204" pitchFamily="34" charset="0"/>
              <a:cs typeface="Arial" panose="020B0604020202020204" pitchFamily="34" charset="0"/>
            </a:endParaRPr>
          </a:p>
        </p:txBody>
      </p:sp>
      <p:sp>
        <p:nvSpPr>
          <p:cNvPr id="60" name="Rectangle: Rounded Corners 15">
            <a:extLst>
              <a:ext uri="{FF2B5EF4-FFF2-40B4-BE49-F238E27FC236}">
                <a16:creationId xmlns:a16="http://schemas.microsoft.com/office/drawing/2014/main" id="{A83EEEF2-EDE7-A705-D9F0-3FAA4B620903}"/>
              </a:ext>
            </a:extLst>
          </p:cNvPr>
          <p:cNvSpPr/>
          <p:nvPr/>
        </p:nvSpPr>
        <p:spPr>
          <a:xfrm>
            <a:off x="9519758" y="2341240"/>
            <a:ext cx="1656000" cy="252000"/>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fr-FR" sz="1600" dirty="0">
                <a:solidFill>
                  <a:schemeClr val="bg1"/>
                </a:solidFill>
                <a:latin typeface="Impact" panose="020B0806030902050204" pitchFamily="34" charset="0"/>
                <a:cs typeface="Arial" panose="020B0604020202020204" pitchFamily="34" charset="0"/>
              </a:rPr>
              <a:t>RECONNAISSANCE</a:t>
            </a:r>
          </a:p>
        </p:txBody>
      </p:sp>
      <p:sp>
        <p:nvSpPr>
          <p:cNvPr id="132" name="ZoneTexte 131">
            <a:extLst>
              <a:ext uri="{FF2B5EF4-FFF2-40B4-BE49-F238E27FC236}">
                <a16:creationId xmlns:a16="http://schemas.microsoft.com/office/drawing/2014/main" id="{B7452C30-19FB-2F19-907B-3F6418B10541}"/>
              </a:ext>
            </a:extLst>
          </p:cNvPr>
          <p:cNvSpPr txBox="1"/>
          <p:nvPr/>
        </p:nvSpPr>
        <p:spPr>
          <a:xfrm>
            <a:off x="9237141" y="3119639"/>
            <a:ext cx="2330418" cy="2062103"/>
          </a:xfrm>
          <a:prstGeom prst="rect">
            <a:avLst/>
          </a:prstGeom>
          <a:noFill/>
        </p:spPr>
        <p:txBody>
          <a:bodyPr wrap="square">
            <a:spAutoFit/>
          </a:bodyPr>
          <a:lstStyle/>
          <a:p>
            <a:pPr algn="ctr" defTabSz="609585"/>
            <a:r>
              <a:rPr lang="fr-FR" sz="1600" dirty="0">
                <a:solidFill>
                  <a:schemeClr val="bg1"/>
                </a:solidFill>
                <a:latin typeface="+mj-lt"/>
                <a:hlinkClick r:id="rId4">
                  <a:extLst>
                    <a:ext uri="{A12FA001-AC4F-418D-AE19-62706E023703}">
                      <ahyp:hlinkClr xmlns:ahyp="http://schemas.microsoft.com/office/drawing/2018/hyperlinkcolor" val="tx"/>
                    </a:ext>
                  </a:extLst>
                </a:hlinkClick>
              </a:rPr>
              <a:t>Conférence des Nations Unies sur la biodiversité</a:t>
            </a:r>
            <a:r>
              <a:rPr lang="fr-FR" sz="1600" dirty="0">
                <a:solidFill>
                  <a:schemeClr val="bg1"/>
                </a:solidFill>
                <a:latin typeface="+mj-lt"/>
              </a:rPr>
              <a:t> (COP-15)</a:t>
            </a:r>
            <a:r>
              <a:rPr lang="fr-FR" sz="1600" b="1" dirty="0">
                <a:solidFill>
                  <a:schemeClr val="bg1"/>
                </a:solidFill>
                <a:latin typeface="+mj-lt"/>
              </a:rPr>
              <a:t> : Reconnaissance du MSC comme un indicateur global pour lutter contre la perte de biodiversité</a:t>
            </a:r>
          </a:p>
        </p:txBody>
      </p:sp>
      <p:pic>
        <p:nvPicPr>
          <p:cNvPr id="134" name="Picture 29" descr="A picture containing drawing&#10;&#10;Description automatically generated">
            <a:extLst>
              <a:ext uri="{FF2B5EF4-FFF2-40B4-BE49-F238E27FC236}">
                <a16:creationId xmlns:a16="http://schemas.microsoft.com/office/drawing/2014/main" id="{01789040-881C-8BC8-6717-C8321FC65CCF}"/>
              </a:ext>
            </a:extLst>
          </p:cNvPr>
          <p:cNvPicPr>
            <a:picLocks noChangeAspect="1"/>
          </p:cNvPicPr>
          <p:nvPr/>
        </p:nvPicPr>
        <p:blipFill>
          <a:blip r:embed="rId5"/>
          <a:stretch>
            <a:fillRect/>
          </a:stretch>
        </p:blipFill>
        <p:spPr>
          <a:xfrm>
            <a:off x="8606915" y="1167191"/>
            <a:ext cx="1748629" cy="681917"/>
          </a:xfrm>
          <a:prstGeom prst="rect">
            <a:avLst/>
          </a:prstGeom>
        </p:spPr>
      </p:pic>
      <p:pic>
        <p:nvPicPr>
          <p:cNvPr id="136" name="Picture 9" descr="Logo&#10;&#10;Description automatically generated">
            <a:extLst>
              <a:ext uri="{FF2B5EF4-FFF2-40B4-BE49-F238E27FC236}">
                <a16:creationId xmlns:a16="http://schemas.microsoft.com/office/drawing/2014/main" id="{A3400DD4-F8C7-B1A6-95AF-2F545406CAF1}"/>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533950" y="1090225"/>
            <a:ext cx="860035" cy="872936"/>
          </a:xfrm>
          <a:prstGeom prst="rect">
            <a:avLst/>
          </a:prstGeom>
        </p:spPr>
      </p:pic>
      <p:pic>
        <p:nvPicPr>
          <p:cNvPr id="138" name="Picture 11" descr="Text&#10;&#10;Description automatically generated">
            <a:extLst>
              <a:ext uri="{FF2B5EF4-FFF2-40B4-BE49-F238E27FC236}">
                <a16:creationId xmlns:a16="http://schemas.microsoft.com/office/drawing/2014/main" id="{53BE21AC-EC71-9B13-44AF-303219B16FA8}"/>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0488626" y="1113360"/>
            <a:ext cx="1036401" cy="681917"/>
          </a:xfrm>
          <a:prstGeom prst="rect">
            <a:avLst/>
          </a:prstGeom>
        </p:spPr>
      </p:pic>
      <p:sp>
        <p:nvSpPr>
          <p:cNvPr id="140" name="ZoneTexte 139">
            <a:extLst>
              <a:ext uri="{FF2B5EF4-FFF2-40B4-BE49-F238E27FC236}">
                <a16:creationId xmlns:a16="http://schemas.microsoft.com/office/drawing/2014/main" id="{F6ED814D-B6A5-CA8A-AB48-BFE211861F30}"/>
              </a:ext>
            </a:extLst>
          </p:cNvPr>
          <p:cNvSpPr txBox="1"/>
          <p:nvPr/>
        </p:nvSpPr>
        <p:spPr>
          <a:xfrm>
            <a:off x="323061" y="1023828"/>
            <a:ext cx="6527856" cy="707886"/>
          </a:xfrm>
          <a:prstGeom prst="rect">
            <a:avLst/>
          </a:prstGeom>
          <a:noFill/>
        </p:spPr>
        <p:txBody>
          <a:bodyPr wrap="square">
            <a:spAutoFit/>
          </a:bodyPr>
          <a:lstStyle/>
          <a:p>
            <a:pPr defTabSz="609585"/>
            <a:r>
              <a:rPr lang="fr-FR" sz="2000" dirty="0">
                <a:solidFill>
                  <a:srgbClr val="0057BF"/>
                </a:solidFill>
                <a:latin typeface="Impact" panose="020B0806030902050204" pitchFamily="34" charset="0"/>
                <a:cs typeface="Arial" panose="020B0604020202020204" pitchFamily="34" charset="0"/>
              </a:rPr>
              <a:t>Programme volontaire et non discriminatoire</a:t>
            </a:r>
          </a:p>
          <a:p>
            <a:pPr defTabSz="609585"/>
            <a:r>
              <a:rPr lang="fr-FR" sz="2000" dirty="0">
                <a:solidFill>
                  <a:srgbClr val="0057BF"/>
                </a:solidFill>
                <a:latin typeface="Impact" panose="020B0806030902050204" pitchFamily="34" charset="0"/>
                <a:cs typeface="Arial" panose="020B0604020202020204" pitchFamily="34" charset="0"/>
              </a:rPr>
              <a:t>Evaluations scientifiques, tierce-parties et indépendantes</a:t>
            </a:r>
          </a:p>
        </p:txBody>
      </p:sp>
      <p:pic>
        <p:nvPicPr>
          <p:cNvPr id="142" name="Graphique 69">
            <a:extLst>
              <a:ext uri="{FF2B5EF4-FFF2-40B4-BE49-F238E27FC236}">
                <a16:creationId xmlns:a16="http://schemas.microsoft.com/office/drawing/2014/main" id="{A9AD75C6-231D-AE14-B417-74B524F8296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355203" y="3168796"/>
            <a:ext cx="720000" cy="720000"/>
          </a:xfrm>
          <a:prstGeom prst="rect">
            <a:avLst/>
          </a:prstGeom>
        </p:spPr>
      </p:pic>
      <p:pic>
        <p:nvPicPr>
          <p:cNvPr id="146" name="Image 7" descr="The image depicts a simple, stylized blue silhouette of a human figure with a shield-like shape, resembling a generic user avatar or icon.&#10;&#10;Le contenu généré par l’IA peut être incorrect.">
            <a:extLst>
              <a:ext uri="{FF2B5EF4-FFF2-40B4-BE49-F238E27FC236}">
                <a16:creationId xmlns:a16="http://schemas.microsoft.com/office/drawing/2014/main" id="{8EC1AD7F-9E4C-07B3-7CBA-30C516BC4C7B}"/>
              </a:ext>
            </a:extLst>
          </p:cNvPr>
          <p:cNvPicPr>
            <a:picLocks noChangeAspect="1"/>
          </p:cNvPicPr>
          <p:nvPr/>
        </p:nvPicPr>
        <p:blipFill>
          <a:blip r:embed="rId9">
            <a:extLst>
              <a:ext uri="{BEBA8EAE-BF5A-486C-A8C5-ECC9F3942E4B}">
                <a14:imgProps xmlns:a14="http://schemas.microsoft.com/office/drawing/2010/main">
                  <a14:imgLayer r:embed="rId10">
                    <a14:imgEffect>
                      <a14:backgroundRemoval t="10000" b="90000" l="10000" r="90000"/>
                    </a14:imgEffect>
                  </a14:imgLayer>
                </a14:imgProps>
              </a:ext>
            </a:extLst>
          </a:blip>
          <a:srcRect l="33205" t="20997" r="32627" b="23333"/>
          <a:stretch>
            <a:fillRect/>
          </a:stretch>
        </p:blipFill>
        <p:spPr>
          <a:xfrm>
            <a:off x="7154112" y="3167569"/>
            <a:ext cx="720000" cy="782062"/>
          </a:xfrm>
          <a:prstGeom prst="rect">
            <a:avLst/>
          </a:prstGeom>
        </p:spPr>
      </p:pic>
      <p:pic>
        <p:nvPicPr>
          <p:cNvPr id="148" name="Graphique 144">
            <a:extLst>
              <a:ext uri="{FF2B5EF4-FFF2-40B4-BE49-F238E27FC236}">
                <a16:creationId xmlns:a16="http://schemas.microsoft.com/office/drawing/2014/main" id="{ECEF489B-CA25-28D7-0FBB-BE803B6DFF7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324900" y="3259748"/>
            <a:ext cx="576000" cy="576000"/>
          </a:xfrm>
          <a:prstGeom prst="rect">
            <a:avLst/>
          </a:prstGeom>
        </p:spPr>
      </p:pic>
    </p:spTree>
    <p:extLst>
      <p:ext uri="{BB962C8B-B14F-4D97-AF65-F5344CB8AC3E}">
        <p14:creationId xmlns:p14="http://schemas.microsoft.com/office/powerpoint/2010/main" val="401410488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74FFF1-45A5-9430-FD96-C3321FC2B37C}"/>
            </a:ext>
          </a:extLst>
        </p:cNvPr>
        <p:cNvGrpSpPr/>
        <p:nvPr/>
      </p:nvGrpSpPr>
      <p:grpSpPr>
        <a:xfrm>
          <a:off x="0" y="0"/>
          <a:ext cx="0" cy="0"/>
          <a:chOff x="0" y="0"/>
          <a:chExt cx="0" cy="0"/>
        </a:xfrm>
      </p:grpSpPr>
      <p:pic>
        <p:nvPicPr>
          <p:cNvPr id="11" name="Espace réservé pour une image  10">
            <a:extLst>
              <a:ext uri="{FF2B5EF4-FFF2-40B4-BE49-F238E27FC236}">
                <a16:creationId xmlns:a16="http://schemas.microsoft.com/office/drawing/2014/main" id="{4B98663F-6606-B5D7-8A75-4378DD3B1E6B}"/>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0829" r="20829"/>
          <a:stretch/>
        </p:blipFill>
        <p:spPr>
          <a:xfrm>
            <a:off x="6191251" y="0"/>
            <a:ext cx="6000749" cy="6858000"/>
          </a:xfrm>
        </p:spPr>
      </p:pic>
      <p:sp>
        <p:nvSpPr>
          <p:cNvPr id="9" name="Titre 1">
            <a:extLst>
              <a:ext uri="{FF2B5EF4-FFF2-40B4-BE49-F238E27FC236}">
                <a16:creationId xmlns:a16="http://schemas.microsoft.com/office/drawing/2014/main" id="{DDC5BA1C-4D4B-1148-6689-31970522FD9D}"/>
              </a:ext>
            </a:extLst>
          </p:cNvPr>
          <p:cNvSpPr>
            <a:spLocks noGrp="1"/>
          </p:cNvSpPr>
          <p:nvPr>
            <p:ph type="ctrTitle"/>
          </p:nvPr>
        </p:nvSpPr>
        <p:spPr>
          <a:xfrm>
            <a:off x="383999" y="3275079"/>
            <a:ext cx="5998247" cy="2160000"/>
          </a:xfrm>
        </p:spPr>
        <p:txBody>
          <a:bodyPr/>
          <a:lstStyle/>
          <a:p>
            <a:r>
              <a:rPr lang="fr-FR" sz="4800"/>
              <a:t>LES PÊCHERIES DE THONS</a:t>
            </a:r>
            <a:br>
              <a:rPr lang="fr-FR" noProof="0"/>
            </a:br>
            <a:r>
              <a:rPr lang="fr-FR" sz="4800">
                <a:solidFill>
                  <a:schemeClr val="bg1"/>
                </a:solidFill>
              </a:rPr>
              <a:t>ENGAGÉES AVEC LE MSC</a:t>
            </a:r>
            <a:endParaRPr lang="fr-FR" sz="4800" noProof="0">
              <a:solidFill>
                <a:schemeClr val="bg1"/>
              </a:solidFill>
            </a:endParaRPr>
          </a:p>
        </p:txBody>
      </p:sp>
      <p:sp>
        <p:nvSpPr>
          <p:cNvPr id="2" name="Espace réservé du texte 3">
            <a:extLst>
              <a:ext uri="{FF2B5EF4-FFF2-40B4-BE49-F238E27FC236}">
                <a16:creationId xmlns:a16="http://schemas.microsoft.com/office/drawing/2014/main" id="{0C93D9A4-2923-E06C-48AC-16BC524E9B0F}"/>
              </a:ext>
            </a:extLst>
          </p:cNvPr>
          <p:cNvSpPr>
            <a:spLocks noGrp="1"/>
          </p:cNvSpPr>
          <p:nvPr>
            <p:ph type="body" sz="quarter" idx="13"/>
          </p:nvPr>
        </p:nvSpPr>
        <p:spPr>
          <a:xfrm>
            <a:off x="383998" y="5583631"/>
            <a:ext cx="6093002" cy="461363"/>
          </a:xfrm>
        </p:spPr>
        <p:txBody>
          <a:bodyPr>
            <a:noAutofit/>
          </a:bodyPr>
          <a:lstStyle/>
          <a:p>
            <a:r>
              <a:rPr lang="fr-FR" sz="2000" dirty="0"/>
              <a:t>Alexandra </a:t>
            </a:r>
            <a:r>
              <a:rPr lang="fr-FR" sz="2000" dirty="0" err="1"/>
              <a:t>Maufroy</a:t>
            </a:r>
            <a:r>
              <a:rPr lang="fr-FR" sz="2000" dirty="0"/>
              <a:t>, Responsable du Pôle Pêcheries MSC France</a:t>
            </a:r>
          </a:p>
        </p:txBody>
      </p:sp>
    </p:spTree>
    <p:extLst>
      <p:ext uri="{BB962C8B-B14F-4D97-AF65-F5344CB8AC3E}">
        <p14:creationId xmlns:p14="http://schemas.microsoft.com/office/powerpoint/2010/main" val="18345128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2192000" cy="6858000"/>
          </a:xfrm>
          <a:custGeom>
            <a:avLst/>
            <a:gdLst/>
            <a:ahLst/>
            <a:cxnLst/>
            <a:rect l="l" t="t" r="r" b="b"/>
            <a:pathLst>
              <a:path w="12192000" h="6858000">
                <a:moveTo>
                  <a:pt x="12192000" y="0"/>
                </a:moveTo>
                <a:lnTo>
                  <a:pt x="0" y="0"/>
                </a:lnTo>
                <a:lnTo>
                  <a:pt x="0" y="6858000"/>
                </a:lnTo>
                <a:lnTo>
                  <a:pt x="12192000" y="6858000"/>
                </a:lnTo>
                <a:lnTo>
                  <a:pt x="12192000" y="0"/>
                </a:lnTo>
                <a:close/>
              </a:path>
            </a:pathLst>
          </a:custGeom>
          <a:solidFill>
            <a:srgbClr val="0056BE"/>
          </a:solidFill>
        </p:spPr>
        <p:txBody>
          <a:bodyPr wrap="square" lIns="0" tIns="0" rIns="0" bIns="0" rtlCol="0"/>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ysClr val="windowText" lastClr="000000"/>
              </a:solidFill>
              <a:effectLst/>
              <a:uLnTx/>
              <a:uFillTx/>
            </a:endParaRPr>
          </a:p>
        </p:txBody>
      </p:sp>
      <p:sp>
        <p:nvSpPr>
          <p:cNvPr id="3" name="object 3"/>
          <p:cNvSpPr txBox="1"/>
          <p:nvPr/>
        </p:nvSpPr>
        <p:spPr>
          <a:xfrm>
            <a:off x="432308" y="2013280"/>
            <a:ext cx="1527683" cy="1166986"/>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7500" b="1" i="0" u="none" strike="noStrike" kern="0" cap="none" spc="-25" normalizeH="0" baseline="0" noProof="0" dirty="0">
                <a:ln>
                  <a:noFill/>
                </a:ln>
                <a:solidFill>
                  <a:srgbClr val="FFD966"/>
                </a:solidFill>
                <a:effectLst/>
                <a:uLnTx/>
                <a:uFillTx/>
                <a:latin typeface="Impact"/>
                <a:cs typeface="Impact"/>
              </a:rPr>
              <a:t>3</a:t>
            </a:r>
            <a:r>
              <a:rPr kumimoji="0" lang="en-US" sz="7500" b="1" i="0" u="none" strike="noStrike" kern="0" cap="none" spc="-25" normalizeH="0" baseline="0" noProof="0" dirty="0">
                <a:ln>
                  <a:noFill/>
                </a:ln>
                <a:solidFill>
                  <a:srgbClr val="FFD966"/>
                </a:solidFill>
                <a:effectLst/>
                <a:uLnTx/>
                <a:uFillTx/>
                <a:latin typeface="Impact"/>
                <a:cs typeface="Impact"/>
              </a:rPr>
              <a:t>,</a:t>
            </a:r>
            <a:r>
              <a:rPr kumimoji="0" sz="7500" b="1" i="0" u="none" strike="noStrike" kern="0" cap="none" spc="-25" normalizeH="0" baseline="0" noProof="0" dirty="0">
                <a:ln>
                  <a:noFill/>
                </a:ln>
                <a:solidFill>
                  <a:srgbClr val="FFD966"/>
                </a:solidFill>
                <a:effectLst/>
                <a:uLnTx/>
                <a:uFillTx/>
                <a:latin typeface="Impact"/>
                <a:cs typeface="Impact"/>
              </a:rPr>
              <a:t>6</a:t>
            </a:r>
            <a:endParaRPr kumimoji="0" sz="7500" b="0" i="0" u="none" strike="noStrike" kern="0" cap="none" spc="0" normalizeH="0" baseline="0" noProof="0" dirty="0">
              <a:ln>
                <a:noFill/>
              </a:ln>
              <a:solidFill>
                <a:sysClr val="windowText" lastClr="000000"/>
              </a:solidFill>
              <a:effectLst/>
              <a:uLnTx/>
              <a:uFillTx/>
              <a:latin typeface="Impact"/>
              <a:cs typeface="Impact"/>
            </a:endParaRPr>
          </a:p>
        </p:txBody>
      </p:sp>
      <p:sp>
        <p:nvSpPr>
          <p:cNvPr id="4" name="object 4"/>
          <p:cNvSpPr txBox="1"/>
          <p:nvPr/>
        </p:nvSpPr>
        <p:spPr>
          <a:xfrm>
            <a:off x="1959991" y="2005434"/>
            <a:ext cx="3952875" cy="1102360"/>
          </a:xfrm>
          <a:prstGeom prst="rect">
            <a:avLst/>
          </a:prstGeom>
        </p:spPr>
        <p:txBody>
          <a:bodyPr vert="horz" wrap="square" lIns="0" tIns="148590" rIns="0" bIns="0" rtlCol="0">
            <a:spAutoFit/>
          </a:bodyPr>
          <a:lstStyle/>
          <a:p>
            <a:pPr marL="19050" marR="0" lvl="0" indent="0" defTabSz="914400" eaLnBrk="1" fontAlgn="auto" latinLnBrk="0" hangingPunct="1">
              <a:lnSpc>
                <a:spcPct val="100000"/>
              </a:lnSpc>
              <a:spcBef>
                <a:spcPts val="1170"/>
              </a:spcBef>
              <a:spcAft>
                <a:spcPts val="0"/>
              </a:spcAft>
              <a:buClrTx/>
              <a:buSzTx/>
              <a:buFontTx/>
              <a:buNone/>
              <a:tabLst/>
              <a:defRPr/>
            </a:pPr>
            <a:r>
              <a:rPr kumimoji="0" sz="2400" b="1" i="0" u="none" strike="noStrike" kern="0" cap="none" spc="0" normalizeH="0" baseline="0" noProof="0" dirty="0">
                <a:ln>
                  <a:noFill/>
                </a:ln>
                <a:solidFill>
                  <a:srgbClr val="FFD966"/>
                </a:solidFill>
                <a:effectLst/>
                <a:uLnTx/>
                <a:uFillTx/>
                <a:latin typeface="Impact"/>
                <a:cs typeface="Impact"/>
              </a:rPr>
              <a:t>MILLIONS</a:t>
            </a:r>
            <a:r>
              <a:rPr kumimoji="0" sz="2400" b="1" i="0" u="none" strike="noStrike" kern="0" cap="none" spc="-45" normalizeH="0" baseline="0" noProof="0" dirty="0">
                <a:ln>
                  <a:noFill/>
                </a:ln>
                <a:solidFill>
                  <a:srgbClr val="FFD966"/>
                </a:solidFill>
                <a:effectLst/>
                <a:uLnTx/>
                <a:uFillTx/>
                <a:latin typeface="Impact"/>
                <a:cs typeface="Impact"/>
              </a:rPr>
              <a:t> </a:t>
            </a:r>
            <a:r>
              <a:rPr kumimoji="0" sz="2400" b="1" i="0" u="none" strike="noStrike" kern="0" cap="none" spc="0" normalizeH="0" baseline="0" noProof="0" dirty="0">
                <a:ln>
                  <a:noFill/>
                </a:ln>
                <a:solidFill>
                  <a:srgbClr val="FFD966"/>
                </a:solidFill>
                <a:effectLst/>
                <a:uLnTx/>
                <a:uFillTx/>
                <a:latin typeface="Impact"/>
                <a:cs typeface="Impact"/>
              </a:rPr>
              <a:t>DE</a:t>
            </a:r>
            <a:r>
              <a:rPr kumimoji="0" sz="2400" b="1" i="0" u="none" strike="noStrike" kern="0" cap="none" spc="-35" normalizeH="0" baseline="0" noProof="0" dirty="0">
                <a:ln>
                  <a:noFill/>
                </a:ln>
                <a:solidFill>
                  <a:srgbClr val="FFD966"/>
                </a:solidFill>
                <a:effectLst/>
                <a:uLnTx/>
                <a:uFillTx/>
                <a:latin typeface="Impact"/>
                <a:cs typeface="Impact"/>
              </a:rPr>
              <a:t> </a:t>
            </a:r>
            <a:r>
              <a:rPr kumimoji="0" sz="2400" b="1" i="0" u="none" strike="noStrike" kern="0" cap="none" spc="0" normalizeH="0" baseline="0" noProof="0" dirty="0">
                <a:ln>
                  <a:noFill/>
                </a:ln>
                <a:solidFill>
                  <a:srgbClr val="FFD966"/>
                </a:solidFill>
                <a:effectLst/>
                <a:uLnTx/>
                <a:uFillTx/>
                <a:latin typeface="Impact"/>
                <a:cs typeface="Impact"/>
              </a:rPr>
              <a:t>TONNES</a:t>
            </a:r>
            <a:r>
              <a:rPr kumimoji="0" sz="2400" b="1" i="0" u="none" strike="noStrike" kern="0" cap="none" spc="-30" normalizeH="0" baseline="0" noProof="0" dirty="0">
                <a:ln>
                  <a:noFill/>
                </a:ln>
                <a:solidFill>
                  <a:srgbClr val="FFD966"/>
                </a:solidFill>
                <a:effectLst/>
                <a:uLnTx/>
                <a:uFillTx/>
                <a:latin typeface="Impact"/>
                <a:cs typeface="Impact"/>
              </a:rPr>
              <a:t> </a:t>
            </a:r>
            <a:r>
              <a:rPr kumimoji="0" sz="2400" b="1" i="0" u="none" strike="noStrike" kern="0" cap="none" spc="-10" normalizeH="0" baseline="0" noProof="0" dirty="0">
                <a:ln>
                  <a:noFill/>
                </a:ln>
                <a:solidFill>
                  <a:srgbClr val="FFD966"/>
                </a:solidFill>
                <a:effectLst/>
                <a:uLnTx/>
                <a:uFillTx/>
                <a:latin typeface="Impact"/>
                <a:cs typeface="Impact"/>
              </a:rPr>
              <a:t>ENGAGÉES</a:t>
            </a:r>
            <a:endParaRPr kumimoji="0" sz="2400" b="0" i="0" u="none" strike="noStrike" kern="0" cap="none" spc="0" normalizeH="0" baseline="0" noProof="0">
              <a:ln>
                <a:noFill/>
              </a:ln>
              <a:solidFill>
                <a:sysClr val="windowText" lastClr="000000"/>
              </a:solidFill>
              <a:effectLst/>
              <a:uLnTx/>
              <a:uFillTx/>
              <a:latin typeface="Impact"/>
              <a:cs typeface="Impact"/>
            </a:endParaRPr>
          </a:p>
          <a:p>
            <a:pPr marL="12700" marR="5080" lvl="0" indent="0" defTabSz="914400" eaLnBrk="1" fontAlgn="auto" latinLnBrk="0" hangingPunct="1">
              <a:lnSpc>
                <a:spcPts val="1900"/>
              </a:lnSpc>
              <a:spcBef>
                <a:spcPts val="790"/>
              </a:spcBef>
              <a:spcAft>
                <a:spcPts val="0"/>
              </a:spcAft>
              <a:buClrTx/>
              <a:buSzTx/>
              <a:buFontTx/>
              <a:buNone/>
              <a:tabLst/>
              <a:defRPr/>
            </a:pPr>
            <a:r>
              <a:rPr kumimoji="0" sz="1600" b="0" i="0" u="none" strike="noStrike" kern="0" cap="none" spc="0" normalizeH="0" baseline="0" noProof="0" dirty="0">
                <a:ln>
                  <a:noFill/>
                </a:ln>
                <a:solidFill>
                  <a:srgbClr val="FFFFFF"/>
                </a:solidFill>
                <a:effectLst/>
                <a:uLnTx/>
                <a:uFillTx/>
                <a:latin typeface="Arial"/>
                <a:cs typeface="Arial"/>
              </a:rPr>
              <a:t>dont</a:t>
            </a:r>
            <a:r>
              <a:rPr kumimoji="0" sz="1600" b="0" i="0" u="none" strike="noStrike" kern="0" cap="none" spc="-3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3,43</a:t>
            </a:r>
            <a:r>
              <a:rPr kumimoji="0" sz="1600" b="0" i="0" u="none" strike="noStrike" kern="0" cap="none" spc="-3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millions</a:t>
            </a:r>
            <a:r>
              <a:rPr kumimoji="0" sz="1600" b="0" i="0" u="none" strike="noStrike" kern="0" cap="none" spc="-50"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de</a:t>
            </a:r>
            <a:r>
              <a:rPr kumimoji="0" sz="1600" b="0" i="0" u="none" strike="noStrike" kern="0" cap="none" spc="-70"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tonnes</a:t>
            </a:r>
            <a:r>
              <a:rPr kumimoji="0" sz="1600" b="0" i="0" u="none" strike="noStrike" kern="0" cap="none" spc="-30"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proviennent</a:t>
            </a:r>
            <a:r>
              <a:rPr kumimoji="0" sz="1600" b="0" i="0" u="none" strike="noStrike" kern="0" cap="none" spc="-50" normalizeH="0" baseline="0" noProof="0" dirty="0">
                <a:ln>
                  <a:noFill/>
                </a:ln>
                <a:solidFill>
                  <a:srgbClr val="FFFFFF"/>
                </a:solidFill>
                <a:effectLst/>
                <a:uLnTx/>
                <a:uFillTx/>
                <a:latin typeface="Arial"/>
                <a:cs typeface="Arial"/>
              </a:rPr>
              <a:t> </a:t>
            </a:r>
            <a:r>
              <a:rPr kumimoji="0" sz="1600" b="0" i="0" u="none" strike="noStrike" kern="0" cap="none" spc="-25" normalizeH="0" baseline="0" noProof="0" dirty="0">
                <a:ln>
                  <a:noFill/>
                </a:ln>
                <a:solidFill>
                  <a:srgbClr val="FFFFFF"/>
                </a:solidFill>
                <a:effectLst/>
                <a:uLnTx/>
                <a:uFillTx/>
                <a:latin typeface="Arial"/>
                <a:cs typeface="Arial"/>
              </a:rPr>
              <a:t>de </a:t>
            </a:r>
            <a:r>
              <a:rPr kumimoji="0" sz="1600" b="0" i="0" u="none" strike="noStrike" kern="0" cap="none" spc="0" normalizeH="0" baseline="0" noProof="0" dirty="0">
                <a:ln>
                  <a:noFill/>
                </a:ln>
                <a:solidFill>
                  <a:srgbClr val="FFFFFF"/>
                </a:solidFill>
                <a:effectLst/>
                <a:uLnTx/>
                <a:uFillTx/>
                <a:latin typeface="Arial"/>
                <a:cs typeface="Arial"/>
              </a:rPr>
              <a:t>pêcheries</a:t>
            </a:r>
            <a:r>
              <a:rPr kumimoji="0" sz="1600" b="0" i="0" u="none" strike="noStrike" kern="0" cap="none" spc="-4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de</a:t>
            </a:r>
            <a:r>
              <a:rPr kumimoji="0" sz="1600" b="0" i="0" u="none" strike="noStrike" kern="0" cap="none" spc="-5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thonidés</a:t>
            </a:r>
            <a:r>
              <a:rPr kumimoji="0" sz="1600" b="0" i="0" u="none" strike="noStrike" kern="0" cap="none" spc="-40" normalizeH="0" baseline="0" noProof="0" dirty="0">
                <a:ln>
                  <a:noFill/>
                </a:ln>
                <a:solidFill>
                  <a:srgbClr val="FFFFFF"/>
                </a:solidFill>
                <a:effectLst/>
                <a:uLnTx/>
                <a:uFillTx/>
                <a:latin typeface="Arial"/>
                <a:cs typeface="Arial"/>
              </a:rPr>
              <a:t> </a:t>
            </a:r>
            <a:r>
              <a:rPr kumimoji="0" sz="1600" b="0" i="0" u="none" strike="noStrike" kern="0" cap="none" spc="-10" normalizeH="0" baseline="0" noProof="0" dirty="0">
                <a:ln>
                  <a:noFill/>
                </a:ln>
                <a:solidFill>
                  <a:srgbClr val="FFFFFF"/>
                </a:solidFill>
                <a:effectLst/>
                <a:uLnTx/>
                <a:uFillTx/>
                <a:latin typeface="Arial"/>
                <a:cs typeface="Arial"/>
              </a:rPr>
              <a:t>certifiées.</a:t>
            </a:r>
            <a:endParaRPr kumimoji="0" sz="1600" b="0" i="0" u="none" strike="noStrike" kern="0" cap="none" spc="0" normalizeH="0" baseline="0" noProof="0">
              <a:ln>
                <a:noFill/>
              </a:ln>
              <a:solidFill>
                <a:sysClr val="windowText" lastClr="000000"/>
              </a:solidFill>
              <a:effectLst/>
              <a:uLnTx/>
              <a:uFillTx/>
              <a:latin typeface="Arial"/>
              <a:cs typeface="Arial"/>
            </a:endParaRPr>
          </a:p>
        </p:txBody>
      </p:sp>
      <p:grpSp>
        <p:nvGrpSpPr>
          <p:cNvPr id="5" name="object 5"/>
          <p:cNvGrpSpPr/>
          <p:nvPr/>
        </p:nvGrpSpPr>
        <p:grpSpPr>
          <a:xfrm>
            <a:off x="6191250" y="0"/>
            <a:ext cx="6000750" cy="6858000"/>
            <a:chOff x="6191250" y="0"/>
            <a:chExt cx="6000750" cy="6858000"/>
          </a:xfrm>
        </p:grpSpPr>
        <p:pic>
          <p:nvPicPr>
            <p:cNvPr id="6" name="object 6"/>
            <p:cNvPicPr/>
            <p:nvPr/>
          </p:nvPicPr>
          <p:blipFill>
            <a:blip r:embed="rId2" cstate="print"/>
            <a:stretch>
              <a:fillRect/>
            </a:stretch>
          </p:blipFill>
          <p:spPr>
            <a:xfrm>
              <a:off x="6191250" y="0"/>
              <a:ext cx="6000750" cy="6857999"/>
            </a:xfrm>
            <a:prstGeom prst="rect">
              <a:avLst/>
            </a:prstGeom>
          </p:spPr>
        </p:pic>
        <p:pic>
          <p:nvPicPr>
            <p:cNvPr id="7" name="object 7" descr="Une image contenant Police, Graphique, graphisme, logo  Le contenu généré par l’IA peut être incorrect."/>
            <p:cNvPicPr/>
            <p:nvPr/>
          </p:nvPicPr>
          <p:blipFill>
            <a:blip r:embed="rId3" cstate="print"/>
            <a:stretch>
              <a:fillRect/>
            </a:stretch>
          </p:blipFill>
          <p:spPr>
            <a:xfrm>
              <a:off x="9891648" y="358609"/>
              <a:ext cx="1690751" cy="529247"/>
            </a:xfrm>
            <a:prstGeom prst="rect">
              <a:avLst/>
            </a:prstGeom>
          </p:spPr>
        </p:pic>
      </p:grpSp>
      <p:sp>
        <p:nvSpPr>
          <p:cNvPr id="8" name="object 8" descr="$PPTXTitle"/>
          <p:cNvSpPr txBox="1">
            <a:spLocks noGrp="1"/>
          </p:cNvSpPr>
          <p:nvPr>
            <p:ph type="title"/>
          </p:nvPr>
        </p:nvSpPr>
        <p:spPr>
          <a:prstGeom prst="rect">
            <a:avLst/>
          </a:prstGeom>
        </p:spPr>
        <p:txBody>
          <a:bodyPr vert="horz" wrap="square" lIns="0" tIns="293954" rIns="0" bIns="0" rtlCol="0">
            <a:spAutoFit/>
          </a:bodyPr>
          <a:lstStyle/>
          <a:p>
            <a:pPr marL="267970">
              <a:lnSpc>
                <a:spcPct val="100000"/>
              </a:lnSpc>
              <a:spcBef>
                <a:spcPts val="95"/>
              </a:spcBef>
            </a:pPr>
            <a:r>
              <a:rPr dirty="0">
                <a:solidFill>
                  <a:srgbClr val="FFFFFF"/>
                </a:solidFill>
              </a:rPr>
              <a:t>LES</a:t>
            </a:r>
            <a:r>
              <a:rPr spc="-95" dirty="0">
                <a:solidFill>
                  <a:srgbClr val="FFFFFF"/>
                </a:solidFill>
              </a:rPr>
              <a:t> </a:t>
            </a:r>
            <a:r>
              <a:rPr dirty="0">
                <a:solidFill>
                  <a:srgbClr val="FFFFFF"/>
                </a:solidFill>
              </a:rPr>
              <a:t>PÊCHERIES</a:t>
            </a:r>
            <a:r>
              <a:rPr spc="-70" dirty="0">
                <a:solidFill>
                  <a:srgbClr val="FFFFFF"/>
                </a:solidFill>
              </a:rPr>
              <a:t> </a:t>
            </a:r>
            <a:r>
              <a:rPr dirty="0">
                <a:solidFill>
                  <a:srgbClr val="FFFFFF"/>
                </a:solidFill>
              </a:rPr>
              <a:t>DE</a:t>
            </a:r>
            <a:r>
              <a:rPr spc="-80" dirty="0">
                <a:solidFill>
                  <a:srgbClr val="FFFFFF"/>
                </a:solidFill>
              </a:rPr>
              <a:t> </a:t>
            </a:r>
            <a:r>
              <a:rPr spc="-10" dirty="0">
                <a:solidFill>
                  <a:srgbClr val="FFFFFF"/>
                </a:solidFill>
              </a:rPr>
              <a:t>THONS</a:t>
            </a:r>
          </a:p>
          <a:p>
            <a:pPr marL="267970">
              <a:lnSpc>
                <a:spcPct val="100000"/>
              </a:lnSpc>
              <a:spcBef>
                <a:spcPts val="50"/>
              </a:spcBef>
            </a:pPr>
            <a:r>
              <a:rPr sz="2400" b="0" spc="-10" dirty="0">
                <a:solidFill>
                  <a:srgbClr val="FFFFFF"/>
                </a:solidFill>
                <a:latin typeface="Arial"/>
                <a:cs typeface="Arial"/>
              </a:rPr>
              <a:t>ENGAGÉES</a:t>
            </a:r>
            <a:r>
              <a:rPr sz="2400" b="0" spc="-160" dirty="0">
                <a:solidFill>
                  <a:srgbClr val="FFFFFF"/>
                </a:solidFill>
                <a:latin typeface="Arial"/>
                <a:cs typeface="Arial"/>
              </a:rPr>
              <a:t> </a:t>
            </a:r>
            <a:r>
              <a:rPr sz="2400" b="0" spc="-20" dirty="0">
                <a:solidFill>
                  <a:srgbClr val="FFFFFF"/>
                </a:solidFill>
                <a:latin typeface="Arial"/>
                <a:cs typeface="Arial"/>
              </a:rPr>
              <a:t>AVEC</a:t>
            </a:r>
            <a:r>
              <a:rPr sz="2400" b="0" spc="-60" dirty="0">
                <a:solidFill>
                  <a:srgbClr val="FFFFFF"/>
                </a:solidFill>
                <a:latin typeface="Arial"/>
                <a:cs typeface="Arial"/>
              </a:rPr>
              <a:t> </a:t>
            </a:r>
            <a:r>
              <a:rPr sz="2400" b="0" dirty="0">
                <a:solidFill>
                  <a:srgbClr val="FFFFFF"/>
                </a:solidFill>
                <a:latin typeface="Arial"/>
                <a:cs typeface="Arial"/>
              </a:rPr>
              <a:t>LE</a:t>
            </a:r>
            <a:r>
              <a:rPr sz="2400" b="0" spc="-60" dirty="0">
                <a:solidFill>
                  <a:srgbClr val="FFFFFF"/>
                </a:solidFill>
                <a:latin typeface="Arial"/>
                <a:cs typeface="Arial"/>
              </a:rPr>
              <a:t> </a:t>
            </a:r>
            <a:r>
              <a:rPr sz="2400" b="0" spc="-25" dirty="0">
                <a:solidFill>
                  <a:srgbClr val="FFFFFF"/>
                </a:solidFill>
                <a:latin typeface="Arial"/>
                <a:cs typeface="Arial"/>
              </a:rPr>
              <a:t>MSC</a:t>
            </a:r>
            <a:endParaRPr sz="2400">
              <a:latin typeface="Arial"/>
              <a:cs typeface="Arial"/>
            </a:endParaRPr>
          </a:p>
        </p:txBody>
      </p:sp>
      <p:sp>
        <p:nvSpPr>
          <p:cNvPr id="9" name="object 9"/>
          <p:cNvSpPr txBox="1"/>
          <p:nvPr/>
        </p:nvSpPr>
        <p:spPr>
          <a:xfrm>
            <a:off x="371347" y="3974414"/>
            <a:ext cx="1829436" cy="1166986"/>
          </a:xfrm>
          <a:prstGeom prst="rect">
            <a:avLst/>
          </a:prstGeom>
        </p:spPr>
        <p:txBody>
          <a:bodyPr vert="horz" wrap="square" lIns="0" tIns="12700" rIns="0" bIns="0" rtlCol="0">
            <a:spAutoFit/>
          </a:bodyPr>
          <a:lstStyle/>
          <a:p>
            <a:pPr marL="12700" marR="0" lvl="0" indent="0" defTabSz="914400" eaLnBrk="1" fontAlgn="auto" latinLnBrk="0" hangingPunct="1">
              <a:lnSpc>
                <a:spcPct val="100000"/>
              </a:lnSpc>
              <a:spcBef>
                <a:spcPts val="100"/>
              </a:spcBef>
              <a:spcAft>
                <a:spcPts val="0"/>
              </a:spcAft>
              <a:buClrTx/>
              <a:buSzTx/>
              <a:buFontTx/>
              <a:buNone/>
              <a:tabLst/>
              <a:defRPr/>
            </a:pPr>
            <a:r>
              <a:rPr kumimoji="0" sz="7500" b="1" i="0" u="none" strike="noStrike" kern="0" cap="none" spc="-25" normalizeH="0" baseline="0" noProof="0" dirty="0">
                <a:ln>
                  <a:noFill/>
                </a:ln>
                <a:solidFill>
                  <a:srgbClr val="FFD966"/>
                </a:solidFill>
                <a:effectLst/>
                <a:uLnTx/>
                <a:uFillTx/>
                <a:latin typeface="Impact"/>
                <a:cs typeface="Impact"/>
              </a:rPr>
              <a:t>6</a:t>
            </a:r>
            <a:r>
              <a:rPr kumimoji="0" lang="en-US" sz="7500" b="1" i="0" u="none" strike="noStrike" kern="0" cap="none" spc="-25" normalizeH="0" baseline="0" noProof="0" dirty="0">
                <a:ln>
                  <a:noFill/>
                </a:ln>
                <a:solidFill>
                  <a:srgbClr val="FFD966"/>
                </a:solidFill>
                <a:effectLst/>
                <a:uLnTx/>
                <a:uFillTx/>
                <a:latin typeface="Impact"/>
                <a:cs typeface="Impact"/>
              </a:rPr>
              <a:t>3</a:t>
            </a:r>
            <a:r>
              <a:rPr kumimoji="0" sz="7500" b="1" i="0" u="none" strike="noStrike" kern="0" cap="none" spc="-25" normalizeH="0" baseline="0" noProof="0" dirty="0">
                <a:ln>
                  <a:noFill/>
                </a:ln>
                <a:solidFill>
                  <a:srgbClr val="FFD966"/>
                </a:solidFill>
                <a:effectLst/>
                <a:uLnTx/>
                <a:uFillTx/>
                <a:latin typeface="Impact"/>
                <a:cs typeface="Impact"/>
              </a:rPr>
              <a:t>%</a:t>
            </a:r>
            <a:endParaRPr kumimoji="0" sz="7500" b="0" i="0" u="none" strike="noStrike" kern="0" cap="none" spc="0" normalizeH="0" baseline="0" noProof="0" dirty="0">
              <a:ln>
                <a:noFill/>
              </a:ln>
              <a:solidFill>
                <a:sysClr val="windowText" lastClr="000000"/>
              </a:solidFill>
              <a:effectLst/>
              <a:uLnTx/>
              <a:uFillTx/>
              <a:latin typeface="Impact"/>
              <a:cs typeface="Impact"/>
            </a:endParaRPr>
          </a:p>
        </p:txBody>
      </p:sp>
      <p:sp>
        <p:nvSpPr>
          <p:cNvPr id="10" name="object 10"/>
          <p:cNvSpPr txBox="1"/>
          <p:nvPr/>
        </p:nvSpPr>
        <p:spPr>
          <a:xfrm>
            <a:off x="2343150" y="3922276"/>
            <a:ext cx="3267075" cy="1102360"/>
          </a:xfrm>
          <a:prstGeom prst="rect">
            <a:avLst/>
          </a:prstGeom>
        </p:spPr>
        <p:txBody>
          <a:bodyPr vert="horz" wrap="square" lIns="0" tIns="149225" rIns="0" bIns="0" rtlCol="0">
            <a:spAutoFit/>
          </a:bodyPr>
          <a:lstStyle/>
          <a:p>
            <a:pPr marL="19685" marR="0" lvl="0" indent="0" defTabSz="914400" eaLnBrk="1" fontAlgn="auto" latinLnBrk="0" hangingPunct="1">
              <a:lnSpc>
                <a:spcPct val="100000"/>
              </a:lnSpc>
              <a:spcBef>
                <a:spcPts val="1175"/>
              </a:spcBef>
              <a:spcAft>
                <a:spcPts val="0"/>
              </a:spcAft>
              <a:buClrTx/>
              <a:buSzTx/>
              <a:buFontTx/>
              <a:buNone/>
              <a:tabLst/>
              <a:defRPr/>
            </a:pPr>
            <a:r>
              <a:rPr kumimoji="0" sz="2400" b="1" i="0" u="none" strike="noStrike" kern="0" cap="none" spc="0" normalizeH="0" baseline="0" noProof="0" dirty="0">
                <a:ln>
                  <a:noFill/>
                </a:ln>
                <a:solidFill>
                  <a:srgbClr val="FFD966"/>
                </a:solidFill>
                <a:effectLst/>
                <a:uLnTx/>
                <a:uFillTx/>
                <a:latin typeface="Impact"/>
                <a:cs typeface="Impact"/>
              </a:rPr>
              <a:t>DES</a:t>
            </a:r>
            <a:r>
              <a:rPr kumimoji="0" sz="2400" b="1" i="0" u="none" strike="noStrike" kern="0" cap="none" spc="-30" normalizeH="0" baseline="0" noProof="0" dirty="0">
                <a:ln>
                  <a:noFill/>
                </a:ln>
                <a:solidFill>
                  <a:srgbClr val="FFD966"/>
                </a:solidFill>
                <a:effectLst/>
                <a:uLnTx/>
                <a:uFillTx/>
                <a:latin typeface="Impact"/>
                <a:cs typeface="Impact"/>
              </a:rPr>
              <a:t> </a:t>
            </a:r>
            <a:r>
              <a:rPr kumimoji="0" sz="2400" b="1" i="0" u="none" strike="noStrike" kern="0" cap="none" spc="0" normalizeH="0" baseline="0" noProof="0" dirty="0">
                <a:ln>
                  <a:noFill/>
                </a:ln>
                <a:solidFill>
                  <a:srgbClr val="FFD966"/>
                </a:solidFill>
                <a:effectLst/>
                <a:uLnTx/>
                <a:uFillTx/>
                <a:latin typeface="Impact"/>
                <a:cs typeface="Impact"/>
              </a:rPr>
              <a:t>CAPTURES</a:t>
            </a:r>
            <a:r>
              <a:rPr kumimoji="0" sz="2400" b="1" i="0" u="none" strike="noStrike" kern="0" cap="none" spc="-20" normalizeH="0" baseline="0" noProof="0" dirty="0">
                <a:ln>
                  <a:noFill/>
                </a:ln>
                <a:solidFill>
                  <a:srgbClr val="FFD966"/>
                </a:solidFill>
                <a:effectLst/>
                <a:uLnTx/>
                <a:uFillTx/>
                <a:latin typeface="Impact"/>
                <a:cs typeface="Impact"/>
              </a:rPr>
              <a:t> </a:t>
            </a:r>
            <a:r>
              <a:rPr kumimoji="0" sz="2400" b="1" i="0" u="none" strike="noStrike" kern="0" cap="none" spc="-10" normalizeH="0" baseline="0" noProof="0" dirty="0">
                <a:ln>
                  <a:noFill/>
                </a:ln>
                <a:solidFill>
                  <a:srgbClr val="FFD966"/>
                </a:solidFill>
                <a:effectLst/>
                <a:uLnTx/>
                <a:uFillTx/>
                <a:latin typeface="Impact"/>
                <a:cs typeface="Impact"/>
              </a:rPr>
              <a:t>MONDIALES</a:t>
            </a:r>
            <a:endParaRPr kumimoji="0" sz="2400" b="0" i="0" u="none" strike="noStrike" kern="0" cap="none" spc="0" normalizeH="0" baseline="0" noProof="0">
              <a:ln>
                <a:noFill/>
              </a:ln>
              <a:solidFill>
                <a:sysClr val="windowText" lastClr="000000"/>
              </a:solidFill>
              <a:effectLst/>
              <a:uLnTx/>
              <a:uFillTx/>
              <a:latin typeface="Impact"/>
              <a:cs typeface="Impact"/>
            </a:endParaRPr>
          </a:p>
          <a:p>
            <a:pPr marL="12700" marR="0" lvl="0" indent="0" defTabSz="914400" eaLnBrk="1" fontAlgn="auto" latinLnBrk="0" hangingPunct="1">
              <a:lnSpc>
                <a:spcPts val="1910"/>
              </a:lnSpc>
              <a:spcBef>
                <a:spcPts val="705"/>
              </a:spcBef>
              <a:spcAft>
                <a:spcPts val="0"/>
              </a:spcAft>
              <a:buClrTx/>
              <a:buSzTx/>
              <a:buFontTx/>
              <a:buNone/>
              <a:tabLst/>
              <a:defRPr/>
            </a:pPr>
            <a:r>
              <a:rPr kumimoji="0" sz="1600" b="0" i="0" u="none" strike="noStrike" kern="0" cap="none" spc="0" normalizeH="0" baseline="0" noProof="0" dirty="0">
                <a:ln>
                  <a:noFill/>
                </a:ln>
                <a:solidFill>
                  <a:srgbClr val="FFFFFF"/>
                </a:solidFill>
                <a:effectLst/>
                <a:uLnTx/>
                <a:uFillTx/>
                <a:latin typeface="Arial"/>
                <a:cs typeface="Arial"/>
              </a:rPr>
              <a:t>soit</a:t>
            </a:r>
            <a:r>
              <a:rPr kumimoji="0" sz="1600" b="0" i="0" u="none" strike="noStrike" kern="0" cap="none" spc="-4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58%</a:t>
            </a:r>
            <a:r>
              <a:rPr kumimoji="0" sz="1600" b="0" i="0" u="none" strike="noStrike" kern="0" cap="none" spc="-35"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provenant</a:t>
            </a:r>
            <a:r>
              <a:rPr kumimoji="0" sz="1600" b="0" i="0" u="none" strike="noStrike" kern="0" cap="none" spc="-30"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de</a:t>
            </a:r>
            <a:r>
              <a:rPr kumimoji="0" sz="1600" b="0" i="0" u="none" strike="noStrike" kern="0" cap="none" spc="-30" normalizeH="0" baseline="0" noProof="0" dirty="0">
                <a:ln>
                  <a:noFill/>
                </a:ln>
                <a:solidFill>
                  <a:srgbClr val="FFFFFF"/>
                </a:solidFill>
                <a:effectLst/>
                <a:uLnTx/>
                <a:uFillTx/>
                <a:latin typeface="Arial"/>
                <a:cs typeface="Arial"/>
              </a:rPr>
              <a:t> </a:t>
            </a:r>
            <a:r>
              <a:rPr kumimoji="0" sz="1600" b="0" i="0" u="none" strike="noStrike" kern="0" cap="none" spc="0" normalizeH="0" baseline="0" noProof="0" dirty="0">
                <a:ln>
                  <a:noFill/>
                </a:ln>
                <a:solidFill>
                  <a:srgbClr val="FFFFFF"/>
                </a:solidFill>
                <a:effectLst/>
                <a:uLnTx/>
                <a:uFillTx/>
                <a:latin typeface="Arial"/>
                <a:cs typeface="Arial"/>
              </a:rPr>
              <a:t>pêcheries</a:t>
            </a:r>
            <a:r>
              <a:rPr kumimoji="0" sz="1600" b="0" i="0" u="none" strike="noStrike" kern="0" cap="none" spc="-45" normalizeH="0" baseline="0" noProof="0" dirty="0">
                <a:ln>
                  <a:noFill/>
                </a:ln>
                <a:solidFill>
                  <a:srgbClr val="FFFFFF"/>
                </a:solidFill>
                <a:effectLst/>
                <a:uLnTx/>
                <a:uFillTx/>
                <a:latin typeface="Arial"/>
                <a:cs typeface="Arial"/>
              </a:rPr>
              <a:t> </a:t>
            </a:r>
            <a:r>
              <a:rPr kumimoji="0" sz="1600" b="0" i="0" u="none" strike="noStrike" kern="0" cap="none" spc="-25" normalizeH="0" baseline="0" noProof="0" dirty="0">
                <a:ln>
                  <a:noFill/>
                </a:ln>
                <a:solidFill>
                  <a:srgbClr val="FFFFFF"/>
                </a:solidFill>
                <a:effectLst/>
                <a:uLnTx/>
                <a:uFillTx/>
                <a:latin typeface="Arial"/>
                <a:cs typeface="Arial"/>
              </a:rPr>
              <a:t>de</a:t>
            </a:r>
            <a:endParaRPr kumimoji="0" sz="16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ts val="1910"/>
              </a:lnSpc>
              <a:spcBef>
                <a:spcPts val="0"/>
              </a:spcBef>
              <a:spcAft>
                <a:spcPts val="0"/>
              </a:spcAft>
              <a:buClrTx/>
              <a:buSzTx/>
              <a:buFontTx/>
              <a:buNone/>
              <a:tabLst/>
              <a:defRPr/>
            </a:pPr>
            <a:r>
              <a:rPr kumimoji="0" sz="1600" b="0" i="0" u="none" strike="noStrike" kern="0" cap="none" spc="0" normalizeH="0" baseline="0" noProof="0" dirty="0">
                <a:ln>
                  <a:noFill/>
                </a:ln>
                <a:solidFill>
                  <a:srgbClr val="FFFFFF"/>
                </a:solidFill>
                <a:effectLst/>
                <a:uLnTx/>
                <a:uFillTx/>
                <a:latin typeface="Arial"/>
                <a:cs typeface="Arial"/>
              </a:rPr>
              <a:t>thonidés </a:t>
            </a:r>
            <a:r>
              <a:rPr kumimoji="0" sz="1600" b="0" i="0" u="none" strike="noStrike" kern="0" cap="none" spc="-10" normalizeH="0" baseline="0" noProof="0" dirty="0">
                <a:ln>
                  <a:noFill/>
                </a:ln>
                <a:solidFill>
                  <a:srgbClr val="FFFFFF"/>
                </a:solidFill>
                <a:effectLst/>
                <a:uLnTx/>
                <a:uFillTx/>
                <a:latin typeface="Arial"/>
                <a:cs typeface="Arial"/>
              </a:rPr>
              <a:t>certifiées.</a:t>
            </a:r>
            <a:endParaRPr kumimoji="0" sz="1600" b="0" i="0" u="none" strike="noStrike" kern="0" cap="none" spc="0" normalizeH="0" baseline="0" noProof="0">
              <a:ln>
                <a:noFill/>
              </a:ln>
              <a:solidFill>
                <a:sysClr val="windowText" lastClr="000000"/>
              </a:solidFill>
              <a:effectLst/>
              <a:uLnTx/>
              <a:uFillTx/>
              <a:latin typeface="Arial"/>
              <a:cs typeface="Arial"/>
            </a:endParaRPr>
          </a:p>
        </p:txBody>
      </p:sp>
      <p:sp>
        <p:nvSpPr>
          <p:cNvPr id="11" name="object 11"/>
          <p:cNvSpPr txBox="1"/>
          <p:nvPr/>
        </p:nvSpPr>
        <p:spPr>
          <a:xfrm>
            <a:off x="432308" y="5781547"/>
            <a:ext cx="5616575" cy="534670"/>
          </a:xfrm>
          <a:prstGeom prst="rect">
            <a:avLst/>
          </a:prstGeom>
        </p:spPr>
        <p:txBody>
          <a:bodyPr vert="horz" wrap="square" lIns="0" tIns="53340" rIns="0" bIns="0" rtlCol="0">
            <a:spAutoFit/>
          </a:bodyPr>
          <a:lstStyle/>
          <a:p>
            <a:pPr marL="12700" marR="0" lvl="0" indent="0" defTabSz="914400" eaLnBrk="1" fontAlgn="auto" latinLnBrk="0" hangingPunct="1">
              <a:lnSpc>
                <a:spcPct val="100000"/>
              </a:lnSpc>
              <a:spcBef>
                <a:spcPts val="420"/>
              </a:spcBef>
              <a:spcAft>
                <a:spcPts val="0"/>
              </a:spcAft>
              <a:buClrTx/>
              <a:buSzTx/>
              <a:buFontTx/>
              <a:buNone/>
              <a:tabLst/>
              <a:defRPr/>
            </a:pPr>
            <a:r>
              <a:rPr kumimoji="0" sz="1400" b="0" i="1" u="none" strike="noStrike" kern="0" cap="none" spc="0" normalizeH="0" baseline="0" noProof="0" dirty="0">
                <a:ln>
                  <a:noFill/>
                </a:ln>
                <a:solidFill>
                  <a:srgbClr val="FFFFFF"/>
                </a:solidFill>
                <a:effectLst/>
                <a:uLnTx/>
                <a:uFillTx/>
                <a:latin typeface="Arial"/>
                <a:cs typeface="Arial"/>
              </a:rPr>
              <a:t>*</a:t>
            </a:r>
            <a:r>
              <a:rPr kumimoji="0" sz="1400" b="0" i="1" u="none" strike="noStrike" kern="0" cap="none" spc="-20" normalizeH="0" baseline="0" noProof="0" dirty="0">
                <a:ln>
                  <a:noFill/>
                </a:ln>
                <a:solidFill>
                  <a:srgbClr val="FFFFFF"/>
                </a:solidFill>
                <a:effectLst/>
                <a:uLnTx/>
                <a:uFillTx/>
                <a:latin typeface="Arial"/>
                <a:cs typeface="Arial"/>
              </a:rPr>
              <a:t> </a:t>
            </a:r>
            <a:r>
              <a:rPr kumimoji="0" sz="1400" b="0" i="1" u="none" strike="noStrike" kern="0" cap="none" spc="0" normalizeH="0" baseline="0" noProof="0" dirty="0">
                <a:ln>
                  <a:noFill/>
                </a:ln>
                <a:solidFill>
                  <a:srgbClr val="FFFFFF"/>
                </a:solidFill>
                <a:effectLst/>
                <a:uLnTx/>
                <a:uFillTx/>
                <a:latin typeface="Arial"/>
                <a:cs typeface="Arial"/>
              </a:rPr>
              <a:t>certifiées,</a:t>
            </a:r>
            <a:r>
              <a:rPr kumimoji="0" sz="1400" b="0" i="1" u="none" strike="noStrike" kern="0" cap="none" spc="-70" normalizeH="0" baseline="0" noProof="0" dirty="0">
                <a:ln>
                  <a:noFill/>
                </a:ln>
                <a:solidFill>
                  <a:srgbClr val="FFFFFF"/>
                </a:solidFill>
                <a:effectLst/>
                <a:uLnTx/>
                <a:uFillTx/>
                <a:latin typeface="Arial"/>
                <a:cs typeface="Arial"/>
              </a:rPr>
              <a:t> </a:t>
            </a:r>
            <a:r>
              <a:rPr kumimoji="0" sz="1400" b="0" i="1" u="none" strike="noStrike" kern="0" cap="none" spc="0" normalizeH="0" baseline="0" noProof="0" dirty="0">
                <a:ln>
                  <a:noFill/>
                </a:ln>
                <a:solidFill>
                  <a:srgbClr val="FFFFFF"/>
                </a:solidFill>
                <a:effectLst/>
                <a:uLnTx/>
                <a:uFillTx/>
                <a:latin typeface="Arial"/>
                <a:cs typeface="Arial"/>
              </a:rPr>
              <a:t>en</a:t>
            </a:r>
            <a:r>
              <a:rPr kumimoji="0" sz="1400" b="0" i="1" u="none" strike="noStrike" kern="0" cap="none" spc="-30" normalizeH="0" baseline="0" noProof="0" dirty="0">
                <a:ln>
                  <a:noFill/>
                </a:ln>
                <a:solidFill>
                  <a:srgbClr val="FFFFFF"/>
                </a:solidFill>
                <a:effectLst/>
                <a:uLnTx/>
                <a:uFillTx/>
                <a:latin typeface="Arial"/>
                <a:cs typeface="Arial"/>
              </a:rPr>
              <a:t> </a:t>
            </a:r>
            <a:r>
              <a:rPr kumimoji="0" sz="1400" b="0" i="1" u="none" strike="noStrike" kern="0" cap="none" spc="0" normalizeH="0" baseline="0" noProof="0" dirty="0">
                <a:ln>
                  <a:noFill/>
                </a:ln>
                <a:solidFill>
                  <a:srgbClr val="FFFFFF"/>
                </a:solidFill>
                <a:effectLst/>
                <a:uLnTx/>
                <a:uFillTx/>
                <a:latin typeface="Arial"/>
                <a:cs typeface="Arial"/>
              </a:rPr>
              <a:t>évaluation,</a:t>
            </a:r>
            <a:r>
              <a:rPr kumimoji="0" sz="1400" b="0" i="1" u="none" strike="noStrike" kern="0" cap="none" spc="-55" normalizeH="0" baseline="0" noProof="0" dirty="0">
                <a:ln>
                  <a:noFill/>
                </a:ln>
                <a:solidFill>
                  <a:srgbClr val="FFFFFF"/>
                </a:solidFill>
                <a:effectLst/>
                <a:uLnTx/>
                <a:uFillTx/>
                <a:latin typeface="Arial"/>
                <a:cs typeface="Arial"/>
              </a:rPr>
              <a:t> </a:t>
            </a:r>
            <a:r>
              <a:rPr kumimoji="0" sz="1400" b="0" i="1" u="none" strike="noStrike" kern="0" cap="none" spc="0" normalizeH="0" baseline="0" noProof="0" dirty="0">
                <a:ln>
                  <a:noFill/>
                </a:ln>
                <a:solidFill>
                  <a:srgbClr val="FFFFFF"/>
                </a:solidFill>
                <a:effectLst/>
                <a:uLnTx/>
                <a:uFillTx/>
                <a:latin typeface="Arial"/>
                <a:cs typeface="Arial"/>
              </a:rPr>
              <a:t>MSC</a:t>
            </a:r>
            <a:r>
              <a:rPr kumimoji="0" sz="1400" b="0" i="1" u="none" strike="noStrike" kern="0" cap="none" spc="-15" normalizeH="0" baseline="0" noProof="0" dirty="0">
                <a:ln>
                  <a:noFill/>
                </a:ln>
                <a:solidFill>
                  <a:srgbClr val="FFFFFF"/>
                </a:solidFill>
                <a:effectLst/>
                <a:uLnTx/>
                <a:uFillTx/>
                <a:latin typeface="Arial"/>
                <a:cs typeface="Arial"/>
              </a:rPr>
              <a:t> </a:t>
            </a:r>
            <a:r>
              <a:rPr kumimoji="0" sz="1400" b="0" i="1" u="none" strike="noStrike" kern="0" cap="none" spc="0" normalizeH="0" baseline="0" noProof="0" dirty="0">
                <a:ln>
                  <a:noFill/>
                </a:ln>
                <a:solidFill>
                  <a:srgbClr val="FFFFFF"/>
                </a:solidFill>
                <a:effectLst/>
                <a:uLnTx/>
                <a:uFillTx/>
                <a:latin typeface="Arial"/>
                <a:cs typeface="Arial"/>
              </a:rPr>
              <a:t>Improvement</a:t>
            </a:r>
            <a:r>
              <a:rPr kumimoji="0" sz="1400" b="0" i="1" u="none" strike="noStrike" kern="0" cap="none" spc="-50" normalizeH="0" baseline="0" noProof="0" dirty="0">
                <a:ln>
                  <a:noFill/>
                </a:ln>
                <a:solidFill>
                  <a:srgbClr val="FFFFFF"/>
                </a:solidFill>
                <a:effectLst/>
                <a:uLnTx/>
                <a:uFillTx/>
                <a:latin typeface="Arial"/>
                <a:cs typeface="Arial"/>
              </a:rPr>
              <a:t> </a:t>
            </a:r>
            <a:r>
              <a:rPr kumimoji="0" sz="1400" b="0" i="1" u="none" strike="noStrike" kern="0" cap="none" spc="0" normalizeH="0" baseline="0" noProof="0" dirty="0">
                <a:ln>
                  <a:noFill/>
                </a:ln>
                <a:solidFill>
                  <a:srgbClr val="FFFFFF"/>
                </a:solidFill>
                <a:effectLst/>
                <a:uLnTx/>
                <a:uFillTx/>
                <a:latin typeface="Arial"/>
                <a:cs typeface="Arial"/>
              </a:rPr>
              <a:t>Program</a:t>
            </a:r>
            <a:r>
              <a:rPr kumimoji="0" sz="1400" b="0" i="1" u="none" strike="noStrike" kern="0" cap="none" spc="-60" normalizeH="0" baseline="0" noProof="0" dirty="0">
                <a:ln>
                  <a:noFill/>
                </a:ln>
                <a:solidFill>
                  <a:srgbClr val="FFFFFF"/>
                </a:solidFill>
                <a:effectLst/>
                <a:uLnTx/>
                <a:uFillTx/>
                <a:latin typeface="Arial"/>
                <a:cs typeface="Arial"/>
              </a:rPr>
              <a:t> </a:t>
            </a:r>
            <a:r>
              <a:rPr kumimoji="0" sz="1400" b="0" i="1" u="none" strike="noStrike" kern="0" cap="none" spc="0" normalizeH="0" baseline="0" noProof="0" dirty="0">
                <a:ln>
                  <a:noFill/>
                </a:ln>
                <a:solidFill>
                  <a:srgbClr val="FFFFFF"/>
                </a:solidFill>
                <a:effectLst/>
                <a:uLnTx/>
                <a:uFillTx/>
                <a:latin typeface="Arial"/>
                <a:cs typeface="Arial"/>
              </a:rPr>
              <a:t>ou</a:t>
            </a:r>
            <a:r>
              <a:rPr kumimoji="0" sz="1400" b="0" i="1" u="none" strike="noStrike" kern="0" cap="none" spc="-40" normalizeH="0" baseline="0" noProof="0" dirty="0">
                <a:ln>
                  <a:noFill/>
                </a:ln>
                <a:solidFill>
                  <a:srgbClr val="FFFFFF"/>
                </a:solidFill>
                <a:effectLst/>
                <a:uLnTx/>
                <a:uFillTx/>
                <a:latin typeface="Arial"/>
                <a:cs typeface="Arial"/>
              </a:rPr>
              <a:t> </a:t>
            </a:r>
            <a:r>
              <a:rPr kumimoji="0" sz="1400" b="0" i="1" u="none" strike="noStrike" kern="0" cap="none" spc="-10" normalizeH="0" baseline="0" noProof="0" dirty="0">
                <a:ln>
                  <a:noFill/>
                </a:ln>
                <a:solidFill>
                  <a:srgbClr val="FFFFFF"/>
                </a:solidFill>
                <a:effectLst/>
                <a:uLnTx/>
                <a:uFillTx/>
                <a:latin typeface="Arial"/>
                <a:cs typeface="Arial"/>
              </a:rPr>
              <a:t>suspendues.</a:t>
            </a:r>
            <a:endParaRPr kumimoji="0" sz="1400" b="0" i="0" u="none" strike="noStrike" kern="0" cap="none" spc="0" normalizeH="0" baseline="0" noProof="0">
              <a:ln>
                <a:noFill/>
              </a:ln>
              <a:solidFill>
                <a:sysClr val="windowText" lastClr="000000"/>
              </a:solidFill>
              <a:effectLst/>
              <a:uLnTx/>
              <a:uFillTx/>
              <a:latin typeface="Arial"/>
              <a:cs typeface="Arial"/>
            </a:endParaRPr>
          </a:p>
          <a:p>
            <a:pPr marL="12700" marR="0" lvl="0" indent="0" defTabSz="914400" eaLnBrk="1" fontAlgn="auto" latinLnBrk="0" hangingPunct="1">
              <a:lnSpc>
                <a:spcPct val="100000"/>
              </a:lnSpc>
              <a:spcBef>
                <a:spcPts val="325"/>
              </a:spcBef>
              <a:spcAft>
                <a:spcPts val="0"/>
              </a:spcAft>
              <a:buClrTx/>
              <a:buSzTx/>
              <a:buFontTx/>
              <a:buNone/>
              <a:tabLst/>
              <a:defRPr/>
            </a:pPr>
            <a:r>
              <a:rPr kumimoji="0" sz="1400" b="0" i="1" u="none" strike="noStrike" kern="0" cap="none" spc="0" normalizeH="0" baseline="0" noProof="0" dirty="0">
                <a:ln>
                  <a:noFill/>
                </a:ln>
                <a:solidFill>
                  <a:srgbClr val="FFFFFF"/>
                </a:solidFill>
                <a:effectLst/>
                <a:uLnTx/>
                <a:uFillTx/>
                <a:latin typeface="Arial"/>
                <a:cs typeface="Arial"/>
              </a:rPr>
              <a:t>**</a:t>
            </a:r>
            <a:r>
              <a:rPr kumimoji="0" sz="1400" b="0" i="1" u="none" strike="noStrike" kern="0" cap="none" spc="-30" normalizeH="0" baseline="0" noProof="0" dirty="0">
                <a:ln>
                  <a:noFill/>
                </a:ln>
                <a:solidFill>
                  <a:srgbClr val="FFFFFF"/>
                </a:solidFill>
                <a:effectLst/>
                <a:uLnTx/>
                <a:uFillTx/>
                <a:latin typeface="Arial"/>
                <a:cs typeface="Arial"/>
              </a:rPr>
              <a:t> </a:t>
            </a:r>
            <a:r>
              <a:rPr kumimoji="0" sz="1400" b="0" i="1" u="none" strike="noStrike" kern="0" cap="none" spc="0" normalizeH="0" baseline="0" noProof="0" dirty="0">
                <a:ln>
                  <a:noFill/>
                </a:ln>
                <a:solidFill>
                  <a:srgbClr val="FFFFFF"/>
                </a:solidFill>
                <a:effectLst/>
                <a:uLnTx/>
                <a:uFillTx/>
                <a:latin typeface="Arial"/>
                <a:cs typeface="Arial"/>
              </a:rPr>
              <a:t>données</a:t>
            </a:r>
            <a:r>
              <a:rPr kumimoji="0" sz="1400" b="0" i="1" u="none" strike="noStrike" kern="0" cap="none" spc="-55" normalizeH="0" baseline="0" noProof="0" dirty="0">
                <a:ln>
                  <a:noFill/>
                </a:ln>
                <a:solidFill>
                  <a:srgbClr val="FFFFFF"/>
                </a:solidFill>
                <a:effectLst/>
                <a:uLnTx/>
                <a:uFillTx/>
                <a:latin typeface="Arial"/>
                <a:cs typeface="Arial"/>
              </a:rPr>
              <a:t> </a:t>
            </a:r>
            <a:r>
              <a:rPr kumimoji="0" sz="1400" b="0" i="1" u="none" strike="noStrike" kern="0" cap="none" spc="0" normalizeH="0" baseline="0" noProof="0" dirty="0">
                <a:ln>
                  <a:noFill/>
                </a:ln>
                <a:solidFill>
                  <a:srgbClr val="FFFFFF"/>
                </a:solidFill>
                <a:effectLst/>
                <a:uLnTx/>
                <a:uFillTx/>
                <a:latin typeface="Arial"/>
                <a:cs typeface="Arial"/>
              </a:rPr>
              <a:t>MSC</a:t>
            </a:r>
            <a:r>
              <a:rPr kumimoji="0" sz="1400" b="0" i="1" u="none" strike="noStrike" kern="0" cap="none" spc="-10" normalizeH="0" baseline="0" noProof="0" dirty="0">
                <a:ln>
                  <a:noFill/>
                </a:ln>
                <a:solidFill>
                  <a:srgbClr val="FFFFFF"/>
                </a:solidFill>
                <a:effectLst/>
                <a:uLnTx/>
                <a:uFillTx/>
                <a:latin typeface="Arial"/>
                <a:cs typeface="Arial"/>
              </a:rPr>
              <a:t> </a:t>
            </a:r>
            <a:r>
              <a:rPr kumimoji="0" sz="1400" b="0" i="1" u="none" strike="noStrike" kern="0" cap="none" spc="0" normalizeH="0" baseline="0" noProof="0" dirty="0">
                <a:ln>
                  <a:noFill/>
                </a:ln>
                <a:solidFill>
                  <a:srgbClr val="FFFFFF"/>
                </a:solidFill>
                <a:effectLst/>
                <a:uLnTx/>
                <a:uFillTx/>
                <a:latin typeface="Arial"/>
                <a:cs typeface="Arial"/>
              </a:rPr>
              <a:t>2026</a:t>
            </a:r>
            <a:r>
              <a:rPr kumimoji="0" sz="1400" b="0" i="1" u="none" strike="noStrike" kern="0" cap="none" spc="-50" normalizeH="0" baseline="0" noProof="0" dirty="0">
                <a:ln>
                  <a:noFill/>
                </a:ln>
                <a:solidFill>
                  <a:srgbClr val="FFFFFF"/>
                </a:solidFill>
                <a:effectLst/>
                <a:uLnTx/>
                <a:uFillTx/>
                <a:latin typeface="Arial"/>
                <a:cs typeface="Arial"/>
              </a:rPr>
              <a:t> </a:t>
            </a:r>
            <a:r>
              <a:rPr kumimoji="0" sz="1400" b="0" i="1" u="none" strike="noStrike" kern="0" cap="none" spc="0" normalizeH="0" baseline="0" noProof="0" dirty="0">
                <a:ln>
                  <a:noFill/>
                </a:ln>
                <a:solidFill>
                  <a:srgbClr val="FFFFFF"/>
                </a:solidFill>
                <a:effectLst/>
                <a:uLnTx/>
                <a:uFillTx/>
                <a:latin typeface="Arial"/>
                <a:cs typeface="Arial"/>
              </a:rPr>
              <a:t>et</a:t>
            </a:r>
            <a:r>
              <a:rPr kumimoji="0" sz="1400" b="0" i="1" u="none" strike="noStrike" kern="0" cap="none" spc="-20" normalizeH="0" baseline="0" noProof="0" dirty="0">
                <a:ln>
                  <a:noFill/>
                </a:ln>
                <a:solidFill>
                  <a:srgbClr val="FFFFFF"/>
                </a:solidFill>
                <a:effectLst/>
                <a:uLnTx/>
                <a:uFillTx/>
                <a:latin typeface="Arial"/>
                <a:cs typeface="Arial"/>
              </a:rPr>
              <a:t> FAO</a:t>
            </a:r>
            <a:r>
              <a:rPr kumimoji="0" sz="1400" b="0" i="1" u="none" strike="noStrike" kern="0" cap="none" spc="-25" normalizeH="0" baseline="0" noProof="0" dirty="0">
                <a:ln>
                  <a:noFill/>
                </a:ln>
                <a:solidFill>
                  <a:srgbClr val="FFFFFF"/>
                </a:solidFill>
                <a:effectLst/>
                <a:uLnTx/>
                <a:uFillTx/>
                <a:latin typeface="Arial"/>
                <a:cs typeface="Arial"/>
              </a:rPr>
              <a:t> </a:t>
            </a:r>
            <a:r>
              <a:rPr kumimoji="0" sz="1400" b="0" i="1" u="none" strike="noStrike" kern="0" cap="none" spc="-20" normalizeH="0" baseline="0" noProof="0" dirty="0">
                <a:ln>
                  <a:noFill/>
                </a:ln>
                <a:solidFill>
                  <a:srgbClr val="FFFFFF"/>
                </a:solidFill>
                <a:effectLst/>
                <a:uLnTx/>
                <a:uFillTx/>
                <a:latin typeface="Arial"/>
                <a:cs typeface="Arial"/>
              </a:rPr>
              <a:t>2024</a:t>
            </a:r>
            <a:endParaRPr kumimoji="0" sz="1400" b="0" i="0" u="none" strike="noStrike" kern="0" cap="none" spc="0" normalizeH="0" baseline="0" noProof="0">
              <a:ln>
                <a:noFill/>
              </a:ln>
              <a:solidFill>
                <a:sysClr val="windowText" lastClr="000000"/>
              </a:solidFill>
              <a:effectLst/>
              <a:uLnTx/>
              <a:uFillTx/>
              <a:latin typeface="Arial"/>
              <a:cs typeface="Arial"/>
            </a:endParaRP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3EF48-22EC-F9A7-AAAF-24CC68897A35}"/>
            </a:ext>
          </a:extLst>
        </p:cNvPr>
        <p:cNvGrpSpPr/>
        <p:nvPr/>
      </p:nvGrpSpPr>
      <p:grpSpPr>
        <a:xfrm>
          <a:off x="0" y="0"/>
          <a:ext cx="0" cy="0"/>
          <a:chOff x="0" y="0"/>
          <a:chExt cx="0" cy="0"/>
        </a:xfrm>
      </p:grpSpPr>
      <p:sp>
        <p:nvSpPr>
          <p:cNvPr id="10" name="Text Placeholder 2">
            <a:extLst>
              <a:ext uri="{FF2B5EF4-FFF2-40B4-BE49-F238E27FC236}">
                <a16:creationId xmlns:a16="http://schemas.microsoft.com/office/drawing/2014/main" id="{E5D8C174-552C-6E02-16DD-B5C5CD639EA7}"/>
              </a:ext>
            </a:extLst>
          </p:cNvPr>
          <p:cNvSpPr txBox="1">
            <a:spLocks/>
          </p:cNvSpPr>
          <p:nvPr/>
        </p:nvSpPr>
        <p:spPr>
          <a:xfrm>
            <a:off x="384001" y="1447800"/>
            <a:ext cx="3999885" cy="331081"/>
          </a:xfrm>
          <a:prstGeom prst="rect">
            <a:avLst/>
          </a:prstGeom>
        </p:spPr>
        <p:txBody>
          <a:bodyPr lIns="0" tIns="0" rIns="0" bIns="0"/>
          <a:lstStyle>
            <a:lvl1pPr marL="184150" indent="-184150" algn="l" defTabSz="685800" rtl="0" eaLnBrk="1" latinLnBrk="0" hangingPunct="1">
              <a:lnSpc>
                <a:spcPts val="2100"/>
              </a:lnSpc>
              <a:spcBef>
                <a:spcPts val="700"/>
              </a:spcBef>
              <a:buClr>
                <a:srgbClr val="0057BF"/>
              </a:buClr>
              <a:buSzPct val="120000"/>
              <a:buFont typeface="Arial" panose="020B0604020202020204" pitchFamily="34" charset="0"/>
              <a:buChar char="•"/>
              <a:tabLst/>
              <a:defRPr sz="1800" b="0" i="0" kern="1200">
                <a:solidFill>
                  <a:srgbClr val="14323C"/>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indent="0">
              <a:lnSpc>
                <a:spcPct val="100000"/>
              </a:lnSpc>
              <a:buNone/>
            </a:pPr>
            <a:r>
              <a:rPr lang="en-US" sz="1200">
                <a:solidFill>
                  <a:srgbClr val="A5B44B"/>
                </a:solidFill>
              </a:rPr>
              <a:t>Source : guide MSC du thon durable 2026</a:t>
            </a:r>
          </a:p>
        </p:txBody>
      </p:sp>
      <p:sp>
        <p:nvSpPr>
          <p:cNvPr id="4" name="Titre 4">
            <a:extLst>
              <a:ext uri="{FF2B5EF4-FFF2-40B4-BE49-F238E27FC236}">
                <a16:creationId xmlns:a16="http://schemas.microsoft.com/office/drawing/2014/main" id="{00C1AE8B-7102-52F3-9A64-1D0288B761CF}"/>
              </a:ext>
            </a:extLst>
          </p:cNvPr>
          <p:cNvSpPr>
            <a:spLocks noGrp="1"/>
          </p:cNvSpPr>
          <p:nvPr>
            <p:ph type="ctrTitle"/>
          </p:nvPr>
        </p:nvSpPr>
        <p:spPr>
          <a:xfrm>
            <a:off x="384001" y="384000"/>
            <a:ext cx="11422767" cy="528000"/>
          </a:xfrm>
        </p:spPr>
        <p:txBody>
          <a:bodyPr/>
          <a:lstStyle/>
          <a:p>
            <a:r>
              <a:rPr lang="fr-FR" noProof="0"/>
              <a:t>LES PÊCHERIES DE THONS</a:t>
            </a:r>
          </a:p>
        </p:txBody>
      </p:sp>
      <p:sp>
        <p:nvSpPr>
          <p:cNvPr id="6" name="Titre 3">
            <a:extLst>
              <a:ext uri="{FF2B5EF4-FFF2-40B4-BE49-F238E27FC236}">
                <a16:creationId xmlns:a16="http://schemas.microsoft.com/office/drawing/2014/main" id="{079E1328-E5FD-4590-C44F-752A8C710191}"/>
              </a:ext>
            </a:extLst>
          </p:cNvPr>
          <p:cNvSpPr txBox="1">
            <a:spLocks/>
          </p:cNvSpPr>
          <p:nvPr/>
        </p:nvSpPr>
        <p:spPr>
          <a:xfrm>
            <a:off x="384001" y="912000"/>
            <a:ext cx="8567075" cy="396000"/>
          </a:xfrm>
          <a:prstGeom prst="rect">
            <a:avLst/>
          </a:prstGeom>
          <a:noFill/>
        </p:spPr>
        <p:txBody>
          <a:bodyPr lIns="0" tIns="0" rIns="0" bIns="0" anchor="t"/>
          <a:lstStyle>
            <a:lvl1pPr algn="l" defTabSz="685800" rtl="0" eaLnBrk="1" latinLnBrk="0" hangingPunct="1">
              <a:lnSpc>
                <a:spcPts val="3000"/>
              </a:lnSpc>
              <a:spcBef>
                <a:spcPct val="0"/>
              </a:spcBef>
              <a:buNone/>
              <a:defRPr sz="3000" kern="1200">
                <a:solidFill>
                  <a:srgbClr val="BEF5F5"/>
                </a:solidFill>
                <a:latin typeface="Impact" panose="020B0806030902050204" pitchFamily="34" charset="0"/>
                <a:ea typeface="+mj-ea"/>
                <a:cs typeface="+mj-cs"/>
              </a:defRPr>
            </a:lvl1pPr>
          </a:lstStyle>
          <a:p>
            <a:r>
              <a:rPr lang="fr-FR" sz="2400">
                <a:solidFill>
                  <a:srgbClr val="0057BF"/>
                </a:solidFill>
                <a:latin typeface="Arial" panose="020B0604020202020204"/>
              </a:rPr>
              <a:t>UNE FORTE CROISSANCE DANS LE PROGRAMME MSC</a:t>
            </a:r>
          </a:p>
        </p:txBody>
      </p:sp>
      <p:pic>
        <p:nvPicPr>
          <p:cNvPr id="15" name="Image 14" descr="Une image contenant Police, Graphique, graphisme, logo&#10;&#10;Le contenu généré par l’IA peut être incorrect.">
            <a:extLst>
              <a:ext uri="{FF2B5EF4-FFF2-40B4-BE49-F238E27FC236}">
                <a16:creationId xmlns:a16="http://schemas.microsoft.com/office/drawing/2014/main" id="{7D8CB5A3-95E9-0025-96BD-9D8D468ABDE7}"/>
              </a:ext>
            </a:extLst>
          </p:cNvPr>
          <p:cNvPicPr>
            <a:picLocks noChangeAspect="1"/>
          </p:cNvPicPr>
          <p:nvPr/>
        </p:nvPicPr>
        <p:blipFill>
          <a:blip r:embed="rId3"/>
          <a:stretch>
            <a:fillRect/>
          </a:stretch>
        </p:blipFill>
        <p:spPr>
          <a:xfrm>
            <a:off x="9891625" y="358618"/>
            <a:ext cx="1690777" cy="529252"/>
          </a:xfrm>
          <a:prstGeom prst="rect">
            <a:avLst/>
          </a:prstGeom>
        </p:spPr>
      </p:pic>
      <p:sp>
        <p:nvSpPr>
          <p:cNvPr id="17" name="Rectangle 16">
            <a:extLst>
              <a:ext uri="{FF2B5EF4-FFF2-40B4-BE49-F238E27FC236}">
                <a16:creationId xmlns:a16="http://schemas.microsoft.com/office/drawing/2014/main" id="{596A0D9A-DE8E-DA2F-6D08-26FF8E0EBF8F}"/>
              </a:ext>
            </a:extLst>
          </p:cNvPr>
          <p:cNvSpPr/>
          <p:nvPr/>
        </p:nvSpPr>
        <p:spPr>
          <a:xfrm>
            <a:off x="384001" y="5935661"/>
            <a:ext cx="1988020" cy="85394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816"/>
          </a:p>
        </p:txBody>
      </p:sp>
      <p:grpSp>
        <p:nvGrpSpPr>
          <p:cNvPr id="2" name="Groupe 20">
            <a:extLst>
              <a:ext uri="{FF2B5EF4-FFF2-40B4-BE49-F238E27FC236}">
                <a16:creationId xmlns:a16="http://schemas.microsoft.com/office/drawing/2014/main" id="{7DC1A14E-028A-C717-EDD9-2AB386934B69}"/>
              </a:ext>
            </a:extLst>
          </p:cNvPr>
          <p:cNvGrpSpPr>
            <a:grpSpLocks noChangeAspect="1"/>
          </p:cNvGrpSpPr>
          <p:nvPr/>
        </p:nvGrpSpPr>
        <p:grpSpPr>
          <a:xfrm>
            <a:off x="384001" y="2314681"/>
            <a:ext cx="11520001" cy="3890006"/>
            <a:chOff x="345439" y="2163136"/>
            <a:chExt cx="10836814" cy="3659312"/>
          </a:xfrm>
        </p:grpSpPr>
        <p:sp>
          <p:nvSpPr>
            <p:cNvPr id="3" name="Rectangle : coins arrondis 12">
              <a:extLst>
                <a:ext uri="{FF2B5EF4-FFF2-40B4-BE49-F238E27FC236}">
                  <a16:creationId xmlns:a16="http://schemas.microsoft.com/office/drawing/2014/main" id="{23BB0D58-85D8-B96A-AB8F-93B0EF8ACD3F}"/>
                </a:ext>
              </a:extLst>
            </p:cNvPr>
            <p:cNvSpPr/>
            <p:nvPr/>
          </p:nvSpPr>
          <p:spPr>
            <a:xfrm>
              <a:off x="5812692" y="2163136"/>
              <a:ext cx="5369561" cy="3659311"/>
            </a:xfrm>
            <a:prstGeom prst="roundRect">
              <a:avLst>
                <a:gd name="adj" fmla="val 5211"/>
              </a:avLst>
            </a:prstGeom>
            <a:solidFill>
              <a:srgbClr val="D0D6D8">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816"/>
            </a:p>
          </p:txBody>
        </p:sp>
        <p:sp>
          <p:nvSpPr>
            <p:cNvPr id="5" name="Rectangle : coins arrondis 8">
              <a:extLst>
                <a:ext uri="{FF2B5EF4-FFF2-40B4-BE49-F238E27FC236}">
                  <a16:creationId xmlns:a16="http://schemas.microsoft.com/office/drawing/2014/main" id="{C131312F-726E-7FBF-D9C9-DD2F74915404}"/>
                </a:ext>
              </a:extLst>
            </p:cNvPr>
            <p:cNvSpPr/>
            <p:nvPr/>
          </p:nvSpPr>
          <p:spPr>
            <a:xfrm>
              <a:off x="345439" y="2163137"/>
              <a:ext cx="5369561" cy="3659311"/>
            </a:xfrm>
            <a:prstGeom prst="roundRect">
              <a:avLst>
                <a:gd name="adj" fmla="val 5211"/>
              </a:avLst>
            </a:prstGeom>
            <a:solidFill>
              <a:srgbClr val="D0D6D8">
                <a:alpha val="4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816"/>
            </a:p>
          </p:txBody>
        </p:sp>
        <p:pic>
          <p:nvPicPr>
            <p:cNvPr id="7" name="Image 7">
              <a:extLst>
                <a:ext uri="{FF2B5EF4-FFF2-40B4-BE49-F238E27FC236}">
                  <a16:creationId xmlns:a16="http://schemas.microsoft.com/office/drawing/2014/main" id="{3B605D25-B938-A3A1-C073-011A9A9BFFD5}"/>
                </a:ext>
              </a:extLst>
            </p:cNvPr>
            <p:cNvPicPr>
              <a:picLocks noChangeAspect="1"/>
            </p:cNvPicPr>
            <p:nvPr/>
          </p:nvPicPr>
          <p:blipFill>
            <a:blip r:embed="rId4"/>
            <a:stretch>
              <a:fillRect/>
            </a:stretch>
          </p:blipFill>
          <p:spPr>
            <a:xfrm>
              <a:off x="443131" y="2314681"/>
              <a:ext cx="5174175" cy="3356222"/>
            </a:xfrm>
            <a:prstGeom prst="rect">
              <a:avLst/>
            </a:prstGeom>
          </p:spPr>
        </p:pic>
        <p:pic>
          <p:nvPicPr>
            <p:cNvPr id="12" name="Image 10">
              <a:extLst>
                <a:ext uri="{FF2B5EF4-FFF2-40B4-BE49-F238E27FC236}">
                  <a16:creationId xmlns:a16="http://schemas.microsoft.com/office/drawing/2014/main" id="{4916DB93-22CC-DEBA-4D05-A2C785EB99D2}"/>
                </a:ext>
              </a:extLst>
            </p:cNvPr>
            <p:cNvPicPr>
              <a:picLocks noChangeAspect="1"/>
            </p:cNvPicPr>
            <p:nvPr/>
          </p:nvPicPr>
          <p:blipFill>
            <a:blip r:embed="rId5"/>
            <a:stretch>
              <a:fillRect/>
            </a:stretch>
          </p:blipFill>
          <p:spPr>
            <a:xfrm>
              <a:off x="5929372" y="2314681"/>
              <a:ext cx="5136200" cy="3356222"/>
            </a:xfrm>
            <a:prstGeom prst="rect">
              <a:avLst/>
            </a:prstGeom>
          </p:spPr>
        </p:pic>
      </p:grpSp>
    </p:spTree>
    <p:extLst>
      <p:ext uri="{BB962C8B-B14F-4D97-AF65-F5344CB8AC3E}">
        <p14:creationId xmlns:p14="http://schemas.microsoft.com/office/powerpoint/2010/main" val="197881531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45A11-1749-9D9C-2757-0DEB5D3B9104}"/>
            </a:ext>
          </a:extLst>
        </p:cNvPr>
        <p:cNvGrpSpPr/>
        <p:nvPr/>
      </p:nvGrpSpPr>
      <p:grpSpPr>
        <a:xfrm>
          <a:off x="0" y="0"/>
          <a:ext cx="0" cy="0"/>
          <a:chOff x="0" y="0"/>
          <a:chExt cx="0" cy="0"/>
        </a:xfrm>
      </p:grpSpPr>
      <p:cxnSp>
        <p:nvCxnSpPr>
          <p:cNvPr id="22" name="Connector: Elbow 63">
            <a:extLst>
              <a:ext uri="{FF2B5EF4-FFF2-40B4-BE49-F238E27FC236}">
                <a16:creationId xmlns:a16="http://schemas.microsoft.com/office/drawing/2014/main" id="{9BC52AF0-7C11-355F-2433-05852BAFE1AC}"/>
              </a:ext>
            </a:extLst>
          </p:cNvPr>
          <p:cNvCxnSpPr>
            <a:cxnSpLocks/>
          </p:cNvCxnSpPr>
          <p:nvPr/>
        </p:nvCxnSpPr>
        <p:spPr>
          <a:xfrm>
            <a:off x="5439547" y="5218140"/>
            <a:ext cx="1104250" cy="971632"/>
          </a:xfrm>
          <a:prstGeom prst="bentConnector3">
            <a:avLst>
              <a:gd name="adj1" fmla="val 1028"/>
            </a:avLst>
          </a:prstGeom>
          <a:ln w="9525">
            <a:solidFill>
              <a:srgbClr val="14323C"/>
            </a:solidFill>
            <a:prstDash val="dash"/>
          </a:ln>
        </p:spPr>
        <p:style>
          <a:lnRef idx="2">
            <a:schemeClr val="accent1"/>
          </a:lnRef>
          <a:fillRef idx="0">
            <a:schemeClr val="accent1"/>
          </a:fillRef>
          <a:effectRef idx="1">
            <a:schemeClr val="accent1"/>
          </a:effectRef>
          <a:fontRef idx="minor">
            <a:schemeClr val="tx1"/>
          </a:fontRef>
        </p:style>
      </p:cxnSp>
      <p:cxnSp>
        <p:nvCxnSpPr>
          <p:cNvPr id="18" name="Connector: Elbow 63">
            <a:extLst>
              <a:ext uri="{FF2B5EF4-FFF2-40B4-BE49-F238E27FC236}">
                <a16:creationId xmlns:a16="http://schemas.microsoft.com/office/drawing/2014/main" id="{32C2006E-1984-D4D8-2C9F-562F7D31B46B}"/>
              </a:ext>
            </a:extLst>
          </p:cNvPr>
          <p:cNvCxnSpPr>
            <a:cxnSpLocks/>
          </p:cNvCxnSpPr>
          <p:nvPr/>
        </p:nvCxnSpPr>
        <p:spPr>
          <a:xfrm rot="5400000" flipH="1" flipV="1">
            <a:off x="7778456" y="1943721"/>
            <a:ext cx="82922" cy="951850"/>
          </a:xfrm>
          <a:prstGeom prst="bentConnector2">
            <a:avLst/>
          </a:prstGeom>
          <a:ln w="9525">
            <a:solidFill>
              <a:srgbClr val="14323C"/>
            </a:solidFill>
            <a:prstDash val="dash"/>
          </a:ln>
        </p:spPr>
        <p:style>
          <a:lnRef idx="2">
            <a:schemeClr val="accent1"/>
          </a:lnRef>
          <a:fillRef idx="0">
            <a:schemeClr val="accent1"/>
          </a:fillRef>
          <a:effectRef idx="1">
            <a:schemeClr val="accent1"/>
          </a:effectRef>
          <a:fontRef idx="minor">
            <a:schemeClr val="tx1"/>
          </a:fontRef>
        </p:style>
      </p:cxnSp>
      <p:sp>
        <p:nvSpPr>
          <p:cNvPr id="6" name="Titre 3">
            <a:extLst>
              <a:ext uri="{FF2B5EF4-FFF2-40B4-BE49-F238E27FC236}">
                <a16:creationId xmlns:a16="http://schemas.microsoft.com/office/drawing/2014/main" id="{8926F9FA-3F8B-D78F-8A06-FDA49ADC9118}"/>
              </a:ext>
            </a:extLst>
          </p:cNvPr>
          <p:cNvSpPr>
            <a:spLocks noGrp="1"/>
          </p:cNvSpPr>
          <p:nvPr>
            <p:ph type="ctrTitle"/>
          </p:nvPr>
        </p:nvSpPr>
        <p:spPr>
          <a:xfrm>
            <a:off x="384001" y="384000"/>
            <a:ext cx="11422767" cy="528000"/>
          </a:xfrm>
        </p:spPr>
        <p:txBody>
          <a:bodyPr/>
          <a:lstStyle/>
          <a:p>
            <a:r>
              <a:rPr lang="fr-FR"/>
              <a:t>LES PÊCHERIES ENGAGÉES EN FRANCE</a:t>
            </a:r>
            <a:endParaRPr lang="fr-FR" noProof="0"/>
          </a:p>
        </p:txBody>
      </p:sp>
      <p:sp>
        <p:nvSpPr>
          <p:cNvPr id="3" name="ZoneTexte 2">
            <a:extLst>
              <a:ext uri="{FF2B5EF4-FFF2-40B4-BE49-F238E27FC236}">
                <a16:creationId xmlns:a16="http://schemas.microsoft.com/office/drawing/2014/main" id="{66AC2415-A3D8-3CE7-15BF-980C7B09ED9B}"/>
              </a:ext>
            </a:extLst>
          </p:cNvPr>
          <p:cNvSpPr txBox="1"/>
          <p:nvPr/>
        </p:nvSpPr>
        <p:spPr>
          <a:xfrm>
            <a:off x="9460226" y="6340850"/>
            <a:ext cx="1270004" cy="215444"/>
          </a:xfrm>
          <a:prstGeom prst="rect">
            <a:avLst/>
          </a:prstGeom>
          <a:noFill/>
        </p:spPr>
        <p:txBody>
          <a:bodyPr wrap="square" rtlCol="0">
            <a:spAutoFit/>
          </a:bodyPr>
          <a:lstStyle/>
          <a:p>
            <a:pPr defTabSz="609585">
              <a:defRPr/>
            </a:pPr>
            <a:r>
              <a:rPr lang="fr-FR" sz="800" dirty="0">
                <a:solidFill>
                  <a:srgbClr val="0057BF"/>
                </a:solidFill>
                <a:latin typeface="+mj-lt"/>
              </a:rPr>
              <a:t>Certifiée (5)</a:t>
            </a:r>
          </a:p>
        </p:txBody>
      </p:sp>
      <p:sp>
        <p:nvSpPr>
          <p:cNvPr id="5" name="Organigramme : Connecteur 4">
            <a:extLst>
              <a:ext uri="{FF2B5EF4-FFF2-40B4-BE49-F238E27FC236}">
                <a16:creationId xmlns:a16="http://schemas.microsoft.com/office/drawing/2014/main" id="{3D855D95-36B0-227B-7F89-733302DC485E}"/>
              </a:ext>
            </a:extLst>
          </p:cNvPr>
          <p:cNvSpPr/>
          <p:nvPr/>
        </p:nvSpPr>
        <p:spPr>
          <a:xfrm>
            <a:off x="9340405" y="6388581"/>
            <a:ext cx="123516" cy="129203"/>
          </a:xfrm>
          <a:prstGeom prst="flowChartConnector">
            <a:avLst/>
          </a:prstGeom>
          <a:solidFill>
            <a:srgbClr val="0057BF"/>
          </a:solidFill>
          <a:ln>
            <a:solidFill>
              <a:srgbClr val="0057B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fr-FR" sz="1867">
              <a:solidFill>
                <a:prstClr val="white"/>
              </a:solidFill>
              <a:latin typeface="+mj-lt"/>
            </a:endParaRPr>
          </a:p>
        </p:txBody>
      </p:sp>
      <p:sp>
        <p:nvSpPr>
          <p:cNvPr id="11" name="Organigramme : Connecteur 10">
            <a:extLst>
              <a:ext uri="{FF2B5EF4-FFF2-40B4-BE49-F238E27FC236}">
                <a16:creationId xmlns:a16="http://schemas.microsoft.com/office/drawing/2014/main" id="{1A48348D-6611-08D8-AEF1-E7C6A05F56E4}"/>
              </a:ext>
            </a:extLst>
          </p:cNvPr>
          <p:cNvSpPr/>
          <p:nvPr/>
        </p:nvSpPr>
        <p:spPr>
          <a:xfrm>
            <a:off x="10155723" y="6388581"/>
            <a:ext cx="123516" cy="129203"/>
          </a:xfrm>
          <a:prstGeom prst="flowChartConnector">
            <a:avLst/>
          </a:prstGeom>
          <a:solidFill>
            <a:schemeClr val="bg1">
              <a:lumMod val="50000"/>
            </a:scheme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defRPr/>
            </a:pPr>
            <a:endParaRPr lang="fr-FR" sz="1867">
              <a:solidFill>
                <a:prstClr val="white"/>
              </a:solidFill>
              <a:latin typeface="+mj-lt"/>
            </a:endParaRPr>
          </a:p>
        </p:txBody>
      </p:sp>
      <p:sp>
        <p:nvSpPr>
          <p:cNvPr id="17" name="ZoneTexte 16">
            <a:extLst>
              <a:ext uri="{FF2B5EF4-FFF2-40B4-BE49-F238E27FC236}">
                <a16:creationId xmlns:a16="http://schemas.microsoft.com/office/drawing/2014/main" id="{E0EC4A25-6870-0BE1-EDBC-458366769A58}"/>
              </a:ext>
            </a:extLst>
          </p:cNvPr>
          <p:cNvSpPr txBox="1"/>
          <p:nvPr/>
        </p:nvSpPr>
        <p:spPr>
          <a:xfrm>
            <a:off x="10271239" y="6342361"/>
            <a:ext cx="1613583" cy="215444"/>
          </a:xfrm>
          <a:prstGeom prst="rect">
            <a:avLst/>
          </a:prstGeom>
          <a:noFill/>
        </p:spPr>
        <p:txBody>
          <a:bodyPr wrap="square" rtlCol="0">
            <a:spAutoFit/>
          </a:bodyPr>
          <a:lstStyle/>
          <a:p>
            <a:pPr defTabSz="609585">
              <a:defRPr/>
            </a:pPr>
            <a:r>
              <a:rPr lang="fr-FR" sz="800" dirty="0">
                <a:solidFill>
                  <a:prstClr val="white">
                    <a:lumMod val="50000"/>
                  </a:prstClr>
                </a:solidFill>
                <a:latin typeface="+mj-lt"/>
              </a:rPr>
              <a:t>Pêcherie suspendue (1)</a:t>
            </a:r>
          </a:p>
        </p:txBody>
      </p:sp>
      <p:sp>
        <p:nvSpPr>
          <p:cNvPr id="21" name="Rectangle 20">
            <a:extLst>
              <a:ext uri="{FF2B5EF4-FFF2-40B4-BE49-F238E27FC236}">
                <a16:creationId xmlns:a16="http://schemas.microsoft.com/office/drawing/2014/main" id="{4BBFD616-C49C-4BDC-33DC-46E479B5B893}"/>
              </a:ext>
            </a:extLst>
          </p:cNvPr>
          <p:cNvSpPr/>
          <p:nvPr/>
        </p:nvSpPr>
        <p:spPr>
          <a:xfrm>
            <a:off x="384001" y="5732197"/>
            <a:ext cx="1574505" cy="8256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2400"/>
          </a:p>
        </p:txBody>
      </p:sp>
      <p:pic>
        <p:nvPicPr>
          <p:cNvPr id="23" name="Image 22" descr="Une image contenant Police, Graphique, graphisme, logo&#10;&#10;Le contenu généré par l’IA peut être incorrect.">
            <a:extLst>
              <a:ext uri="{FF2B5EF4-FFF2-40B4-BE49-F238E27FC236}">
                <a16:creationId xmlns:a16="http://schemas.microsoft.com/office/drawing/2014/main" id="{B3A0CBDE-9910-3525-95B8-DEF6D167AA8C}"/>
              </a:ext>
            </a:extLst>
          </p:cNvPr>
          <p:cNvPicPr>
            <a:picLocks noChangeAspect="1"/>
          </p:cNvPicPr>
          <p:nvPr/>
        </p:nvPicPr>
        <p:blipFill>
          <a:blip r:embed="rId3"/>
          <a:stretch>
            <a:fillRect/>
          </a:stretch>
        </p:blipFill>
        <p:spPr>
          <a:xfrm>
            <a:off x="9891625" y="358618"/>
            <a:ext cx="1690777" cy="529252"/>
          </a:xfrm>
          <a:prstGeom prst="rect">
            <a:avLst/>
          </a:prstGeom>
        </p:spPr>
      </p:pic>
      <p:sp>
        <p:nvSpPr>
          <p:cNvPr id="25" name="Rectangle : coins arrondis 5">
            <a:extLst>
              <a:ext uri="{FF2B5EF4-FFF2-40B4-BE49-F238E27FC236}">
                <a16:creationId xmlns:a16="http://schemas.microsoft.com/office/drawing/2014/main" id="{7D74F432-965A-89CB-6174-01581288CBAB}"/>
              </a:ext>
            </a:extLst>
          </p:cNvPr>
          <p:cNvSpPr/>
          <p:nvPr/>
        </p:nvSpPr>
        <p:spPr>
          <a:xfrm>
            <a:off x="8126118" y="1470463"/>
            <a:ext cx="2242443" cy="1281512"/>
          </a:xfrm>
          <a:prstGeom prst="roundRect">
            <a:avLst>
              <a:gd name="adj" fmla="val 5211"/>
            </a:avLst>
          </a:prstGeom>
          <a:solidFill>
            <a:srgbClr val="F5F7F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933"/>
          </a:p>
        </p:txBody>
      </p:sp>
      <p:sp>
        <p:nvSpPr>
          <p:cNvPr id="29" name="ZoneTexte 96">
            <a:extLst>
              <a:ext uri="{FF2B5EF4-FFF2-40B4-BE49-F238E27FC236}">
                <a16:creationId xmlns:a16="http://schemas.microsoft.com/office/drawing/2014/main" id="{37652972-51CF-EC9C-8BCD-E8D189282EE1}"/>
              </a:ext>
            </a:extLst>
          </p:cNvPr>
          <p:cNvSpPr txBox="1"/>
          <p:nvPr/>
        </p:nvSpPr>
        <p:spPr>
          <a:xfrm rot="20642337">
            <a:off x="6018351" y="5742304"/>
            <a:ext cx="894283" cy="112788"/>
          </a:xfrm>
          <a:prstGeom prst="rect">
            <a:avLst/>
          </a:prstGeom>
          <a:noFill/>
        </p:spPr>
        <p:txBody>
          <a:bodyPr wrap="square" rtlCol="0">
            <a:spAutoFit/>
          </a:bodyPr>
          <a:lstStyle/>
          <a:p>
            <a:r>
              <a:rPr lang="fr-FR" sz="133">
                <a:latin typeface="Arial" panose="020B0604020202020204" pitchFamily="34" charset="0"/>
                <a:cs typeface="Arial" panose="020B0604020202020204" pitchFamily="34" charset="0"/>
              </a:rPr>
              <a:t>@Marc Dando</a:t>
            </a:r>
          </a:p>
        </p:txBody>
      </p:sp>
      <p:cxnSp>
        <p:nvCxnSpPr>
          <p:cNvPr id="30" name="Connector: Elbow 142">
            <a:extLst>
              <a:ext uri="{FF2B5EF4-FFF2-40B4-BE49-F238E27FC236}">
                <a16:creationId xmlns:a16="http://schemas.microsoft.com/office/drawing/2014/main" id="{A3A636C1-A2A3-471D-019A-70A14F8EF18A}"/>
              </a:ext>
            </a:extLst>
          </p:cNvPr>
          <p:cNvCxnSpPr>
            <a:cxnSpLocks/>
          </p:cNvCxnSpPr>
          <p:nvPr/>
        </p:nvCxnSpPr>
        <p:spPr>
          <a:xfrm flipV="1">
            <a:off x="2620767" y="5356258"/>
            <a:ext cx="1281324" cy="356175"/>
          </a:xfrm>
          <a:prstGeom prst="bentConnector3">
            <a:avLst>
              <a:gd name="adj1" fmla="val 56504"/>
            </a:avLst>
          </a:prstGeom>
          <a:ln>
            <a:solidFill>
              <a:srgbClr val="14323C"/>
            </a:solidFill>
            <a:prstDash val="dash"/>
            <a:tailEnd type="triangle"/>
          </a:ln>
        </p:spPr>
        <p:style>
          <a:lnRef idx="2">
            <a:schemeClr val="accent1"/>
          </a:lnRef>
          <a:fillRef idx="0">
            <a:schemeClr val="accent1"/>
          </a:fillRef>
          <a:effectRef idx="1">
            <a:schemeClr val="accent1"/>
          </a:effectRef>
          <a:fontRef idx="minor">
            <a:schemeClr val="tx1"/>
          </a:fontRef>
        </p:style>
      </p:cxnSp>
      <p:cxnSp>
        <p:nvCxnSpPr>
          <p:cNvPr id="31" name="Connector: Elbow 138">
            <a:extLst>
              <a:ext uri="{FF2B5EF4-FFF2-40B4-BE49-F238E27FC236}">
                <a16:creationId xmlns:a16="http://schemas.microsoft.com/office/drawing/2014/main" id="{C95C2AB3-D1E3-E333-7159-64885BFF8B7D}"/>
              </a:ext>
            </a:extLst>
          </p:cNvPr>
          <p:cNvCxnSpPr>
            <a:cxnSpLocks/>
          </p:cNvCxnSpPr>
          <p:nvPr/>
        </p:nvCxnSpPr>
        <p:spPr>
          <a:xfrm rot="16200000">
            <a:off x="2756671" y="4087959"/>
            <a:ext cx="957821" cy="328279"/>
          </a:xfrm>
          <a:prstGeom prst="bentConnector3">
            <a:avLst>
              <a:gd name="adj1" fmla="val 46376"/>
            </a:avLst>
          </a:prstGeom>
          <a:ln>
            <a:solidFill>
              <a:srgbClr val="14323C"/>
            </a:solidFill>
            <a:prstDash val="dash"/>
            <a:tailEnd type="triangle"/>
          </a:ln>
        </p:spPr>
        <p:style>
          <a:lnRef idx="2">
            <a:schemeClr val="accent1"/>
          </a:lnRef>
          <a:fillRef idx="0">
            <a:schemeClr val="accent1"/>
          </a:fillRef>
          <a:effectRef idx="1">
            <a:schemeClr val="accent1"/>
          </a:effectRef>
          <a:fontRef idx="minor">
            <a:schemeClr val="tx1"/>
          </a:fontRef>
        </p:style>
      </p:cxnSp>
      <p:grpSp>
        <p:nvGrpSpPr>
          <p:cNvPr id="34" name="Groupe 9">
            <a:extLst>
              <a:ext uri="{FF2B5EF4-FFF2-40B4-BE49-F238E27FC236}">
                <a16:creationId xmlns:a16="http://schemas.microsoft.com/office/drawing/2014/main" id="{1986C71A-8810-5AEE-1C56-14E8A468B104}"/>
              </a:ext>
            </a:extLst>
          </p:cNvPr>
          <p:cNvGrpSpPr>
            <a:grpSpLocks noChangeAspect="1"/>
          </p:cNvGrpSpPr>
          <p:nvPr/>
        </p:nvGrpSpPr>
        <p:grpSpPr>
          <a:xfrm>
            <a:off x="2869504" y="2236055"/>
            <a:ext cx="3928747" cy="3737355"/>
            <a:chOff x="3832045" y="5047785"/>
            <a:chExt cx="7322981" cy="6883442"/>
          </a:xfrm>
        </p:grpSpPr>
        <p:grpSp>
          <p:nvGrpSpPr>
            <p:cNvPr id="35" name="Groupe 4">
              <a:extLst>
                <a:ext uri="{FF2B5EF4-FFF2-40B4-BE49-F238E27FC236}">
                  <a16:creationId xmlns:a16="http://schemas.microsoft.com/office/drawing/2014/main" id="{F1AD5D94-345A-E925-870B-BBCE4F15FA94}"/>
                </a:ext>
              </a:extLst>
            </p:cNvPr>
            <p:cNvGrpSpPr>
              <a:grpSpLocks noChangeAspect="1"/>
            </p:cNvGrpSpPr>
            <p:nvPr/>
          </p:nvGrpSpPr>
          <p:grpSpPr>
            <a:xfrm>
              <a:off x="3832045" y="5047785"/>
              <a:ext cx="7322981" cy="6883442"/>
              <a:chOff x="1552973" y="1696053"/>
              <a:chExt cx="5400106" cy="5076000"/>
            </a:xfrm>
          </p:grpSpPr>
          <p:sp>
            <p:nvSpPr>
              <p:cNvPr id="39" name="Forme libre : forme 5">
                <a:extLst>
                  <a:ext uri="{FF2B5EF4-FFF2-40B4-BE49-F238E27FC236}">
                    <a16:creationId xmlns:a16="http://schemas.microsoft.com/office/drawing/2014/main" id="{57AAE6B9-8A72-C007-8D4B-3DBDD9FE29DE}"/>
                  </a:ext>
                </a:extLst>
              </p:cNvPr>
              <p:cNvSpPr>
                <a:spLocks noChangeAspect="1"/>
              </p:cNvSpPr>
              <p:nvPr/>
            </p:nvSpPr>
            <p:spPr>
              <a:xfrm>
                <a:off x="1552973" y="1696053"/>
                <a:ext cx="5400106" cy="5076000"/>
              </a:xfrm>
              <a:custGeom>
                <a:avLst/>
                <a:gdLst>
                  <a:gd name="connsiteX0" fmla="*/ 4515498 w 6014039"/>
                  <a:gd name="connsiteY0" fmla="*/ 4967922 h 5653072"/>
                  <a:gd name="connsiteX1" fmla="*/ 4521167 w 6014039"/>
                  <a:gd name="connsiteY1" fmla="*/ 4966414 h 5653072"/>
                  <a:gd name="connsiteX2" fmla="*/ 4526460 w 6014039"/>
                  <a:gd name="connsiteY2" fmla="*/ 4965053 h 5653072"/>
                  <a:gd name="connsiteX3" fmla="*/ 4530387 w 6014039"/>
                  <a:gd name="connsiteY3" fmla="*/ 4965258 h 5653072"/>
                  <a:gd name="connsiteX4" fmla="*/ 4535542 w 6014039"/>
                  <a:gd name="connsiteY4" fmla="*/ 4965510 h 5653072"/>
                  <a:gd name="connsiteX5" fmla="*/ 4542733 w 6014039"/>
                  <a:gd name="connsiteY5" fmla="*/ 4963727 h 5653072"/>
                  <a:gd name="connsiteX6" fmla="*/ 4545625 w 6014039"/>
                  <a:gd name="connsiteY6" fmla="*/ 4962994 h 5653072"/>
                  <a:gd name="connsiteX7" fmla="*/ 4547422 w 6014039"/>
                  <a:gd name="connsiteY7" fmla="*/ 4963760 h 5653072"/>
                  <a:gd name="connsiteX8" fmla="*/ 4560625 w 6014039"/>
                  <a:gd name="connsiteY8" fmla="*/ 4964573 h 5653072"/>
                  <a:gd name="connsiteX9" fmla="*/ 4570607 w 6014039"/>
                  <a:gd name="connsiteY9" fmla="*/ 4962937 h 5653072"/>
                  <a:gd name="connsiteX10" fmla="*/ 4572673 w 6014039"/>
                  <a:gd name="connsiteY10" fmla="*/ 4963256 h 5653072"/>
                  <a:gd name="connsiteX11" fmla="*/ 4576203 w 6014039"/>
                  <a:gd name="connsiteY11" fmla="*/ 4965812 h 5653072"/>
                  <a:gd name="connsiteX12" fmla="*/ 4578695 w 6014039"/>
                  <a:gd name="connsiteY12" fmla="*/ 4965960 h 5653072"/>
                  <a:gd name="connsiteX13" fmla="*/ 4591707 w 6014039"/>
                  <a:gd name="connsiteY13" fmla="*/ 4958124 h 5653072"/>
                  <a:gd name="connsiteX14" fmla="*/ 4596580 w 6014039"/>
                  <a:gd name="connsiteY14" fmla="*/ 4955192 h 5653072"/>
                  <a:gd name="connsiteX15" fmla="*/ 4608672 w 6014039"/>
                  <a:gd name="connsiteY15" fmla="*/ 4942731 h 5653072"/>
                  <a:gd name="connsiteX16" fmla="*/ 4614936 w 6014039"/>
                  <a:gd name="connsiteY16" fmla="*/ 4940024 h 5653072"/>
                  <a:gd name="connsiteX17" fmla="*/ 4621119 w 6014039"/>
                  <a:gd name="connsiteY17" fmla="*/ 4935984 h 5653072"/>
                  <a:gd name="connsiteX18" fmla="*/ 4624918 w 6014039"/>
                  <a:gd name="connsiteY18" fmla="*/ 4931208 h 5653072"/>
                  <a:gd name="connsiteX19" fmla="*/ 4625898 w 6014039"/>
                  <a:gd name="connsiteY19" fmla="*/ 4928222 h 5653072"/>
                  <a:gd name="connsiteX20" fmla="*/ 4625045 w 6014039"/>
                  <a:gd name="connsiteY20" fmla="*/ 4919190 h 5653072"/>
                  <a:gd name="connsiteX21" fmla="*/ 4623047 w 6014039"/>
                  <a:gd name="connsiteY21" fmla="*/ 4912882 h 5653072"/>
                  <a:gd name="connsiteX22" fmla="*/ 4619040 w 6014039"/>
                  <a:gd name="connsiteY22" fmla="*/ 4907263 h 5653072"/>
                  <a:gd name="connsiteX23" fmla="*/ 4616303 w 6014039"/>
                  <a:gd name="connsiteY23" fmla="*/ 4907844 h 5653072"/>
                  <a:gd name="connsiteX24" fmla="*/ 4613276 w 6014039"/>
                  <a:gd name="connsiteY24" fmla="*/ 4908489 h 5653072"/>
                  <a:gd name="connsiteX25" fmla="*/ 4609118 w 6014039"/>
                  <a:gd name="connsiteY25" fmla="*/ 4911838 h 5653072"/>
                  <a:gd name="connsiteX26" fmla="*/ 4599224 w 6014039"/>
                  <a:gd name="connsiteY26" fmla="*/ 4919778 h 5653072"/>
                  <a:gd name="connsiteX27" fmla="*/ 4597027 w 6014039"/>
                  <a:gd name="connsiteY27" fmla="*/ 4919882 h 5653072"/>
                  <a:gd name="connsiteX28" fmla="*/ 4593087 w 6014039"/>
                  <a:gd name="connsiteY28" fmla="*/ 4927009 h 5653072"/>
                  <a:gd name="connsiteX29" fmla="*/ 4594958 w 6014039"/>
                  <a:gd name="connsiteY29" fmla="*/ 4931278 h 5653072"/>
                  <a:gd name="connsiteX30" fmla="*/ 4593776 w 6014039"/>
                  <a:gd name="connsiteY30" fmla="*/ 4933414 h 5653072"/>
                  <a:gd name="connsiteX31" fmla="*/ 4588462 w 6014039"/>
                  <a:gd name="connsiteY31" fmla="*/ 4930066 h 5653072"/>
                  <a:gd name="connsiteX32" fmla="*/ 4584835 w 6014039"/>
                  <a:gd name="connsiteY32" fmla="*/ 4925901 h 5653072"/>
                  <a:gd name="connsiteX33" fmla="*/ 4583108 w 6014039"/>
                  <a:gd name="connsiteY33" fmla="*/ 4921608 h 5653072"/>
                  <a:gd name="connsiteX34" fmla="*/ 4580529 w 6014039"/>
                  <a:gd name="connsiteY34" fmla="*/ 4920006 h 5653072"/>
                  <a:gd name="connsiteX35" fmla="*/ 4575158 w 6014039"/>
                  <a:gd name="connsiteY35" fmla="*/ 4901748 h 5653072"/>
                  <a:gd name="connsiteX36" fmla="*/ 4573016 w 6014039"/>
                  <a:gd name="connsiteY36" fmla="*/ 4897772 h 5653072"/>
                  <a:gd name="connsiteX37" fmla="*/ 4574000 w 6014039"/>
                  <a:gd name="connsiteY37" fmla="*/ 4894930 h 5653072"/>
                  <a:gd name="connsiteX38" fmla="*/ 4574984 w 6014039"/>
                  <a:gd name="connsiteY38" fmla="*/ 4889466 h 5653072"/>
                  <a:gd name="connsiteX39" fmla="*/ 4572142 w 6014039"/>
                  <a:gd name="connsiteY39" fmla="*/ 4886120 h 5653072"/>
                  <a:gd name="connsiteX40" fmla="*/ 4565643 w 6014039"/>
                  <a:gd name="connsiteY40" fmla="*/ 4884901 h 5653072"/>
                  <a:gd name="connsiteX41" fmla="*/ 4558056 w 6014039"/>
                  <a:gd name="connsiteY41" fmla="*/ 4885072 h 5653072"/>
                  <a:gd name="connsiteX42" fmla="*/ 4550532 w 6014039"/>
                  <a:gd name="connsiteY42" fmla="*/ 4884071 h 5653072"/>
                  <a:gd name="connsiteX43" fmla="*/ 4544540 w 6014039"/>
                  <a:gd name="connsiteY43" fmla="*/ 4884008 h 5653072"/>
                  <a:gd name="connsiteX44" fmla="*/ 4542478 w 6014039"/>
                  <a:gd name="connsiteY44" fmla="*/ 4886184 h 5653072"/>
                  <a:gd name="connsiteX45" fmla="*/ 4538411 w 6014039"/>
                  <a:gd name="connsiteY45" fmla="*/ 4881741 h 5653072"/>
                  <a:gd name="connsiteX46" fmla="*/ 4535351 w 6014039"/>
                  <a:gd name="connsiteY46" fmla="*/ 4874902 h 5653072"/>
                  <a:gd name="connsiteX47" fmla="*/ 4534444 w 6014039"/>
                  <a:gd name="connsiteY47" fmla="*/ 4869679 h 5653072"/>
                  <a:gd name="connsiteX48" fmla="*/ 4531707 w 6014039"/>
                  <a:gd name="connsiteY48" fmla="*/ 4867805 h 5653072"/>
                  <a:gd name="connsiteX49" fmla="*/ 4530414 w 6014039"/>
                  <a:gd name="connsiteY49" fmla="*/ 4868181 h 5653072"/>
                  <a:gd name="connsiteX50" fmla="*/ 4529248 w 6014039"/>
                  <a:gd name="connsiteY50" fmla="*/ 4866059 h 5653072"/>
                  <a:gd name="connsiteX51" fmla="*/ 4527599 w 6014039"/>
                  <a:gd name="connsiteY51" fmla="*/ 4867617 h 5653072"/>
                  <a:gd name="connsiteX52" fmla="*/ 4525943 w 6014039"/>
                  <a:gd name="connsiteY52" fmla="*/ 4871520 h 5653072"/>
                  <a:gd name="connsiteX53" fmla="*/ 4525947 w 6014039"/>
                  <a:gd name="connsiteY53" fmla="*/ 4883373 h 5653072"/>
                  <a:gd name="connsiteX54" fmla="*/ 4525147 w 6014039"/>
                  <a:gd name="connsiteY54" fmla="*/ 4887088 h 5653072"/>
                  <a:gd name="connsiteX55" fmla="*/ 4522010 w 6014039"/>
                  <a:gd name="connsiteY55" fmla="*/ 4892760 h 5653072"/>
                  <a:gd name="connsiteX56" fmla="*/ 4520284 w 6014039"/>
                  <a:gd name="connsiteY56" fmla="*/ 4895881 h 5653072"/>
                  <a:gd name="connsiteX57" fmla="*/ 4519219 w 6014039"/>
                  <a:gd name="connsiteY57" fmla="*/ 4902232 h 5653072"/>
                  <a:gd name="connsiteX58" fmla="*/ 4519380 w 6014039"/>
                  <a:gd name="connsiteY58" fmla="*/ 4905016 h 5653072"/>
                  <a:gd name="connsiteX59" fmla="*/ 4521829 w 6014039"/>
                  <a:gd name="connsiteY59" fmla="*/ 4908785 h 5653072"/>
                  <a:gd name="connsiteX60" fmla="*/ 4521802 w 6014039"/>
                  <a:gd name="connsiteY60" fmla="*/ 4910968 h 5653072"/>
                  <a:gd name="connsiteX61" fmla="*/ 4520388 w 6014039"/>
                  <a:gd name="connsiteY61" fmla="*/ 4915166 h 5653072"/>
                  <a:gd name="connsiteX62" fmla="*/ 4521718 w 6014039"/>
                  <a:gd name="connsiteY62" fmla="*/ 4918643 h 5653072"/>
                  <a:gd name="connsiteX63" fmla="*/ 4525651 w 6014039"/>
                  <a:gd name="connsiteY63" fmla="*/ 4918827 h 5653072"/>
                  <a:gd name="connsiteX64" fmla="*/ 4527985 w 6014039"/>
                  <a:gd name="connsiteY64" fmla="*/ 4921175 h 5653072"/>
                  <a:gd name="connsiteX65" fmla="*/ 4531203 w 6014039"/>
                  <a:gd name="connsiteY65" fmla="*/ 4918780 h 5653072"/>
                  <a:gd name="connsiteX66" fmla="*/ 4532902 w 6014039"/>
                  <a:gd name="connsiteY66" fmla="*/ 4920292 h 5653072"/>
                  <a:gd name="connsiteX67" fmla="*/ 4536073 w 6014039"/>
                  <a:gd name="connsiteY67" fmla="*/ 4919654 h 5653072"/>
                  <a:gd name="connsiteX68" fmla="*/ 4538740 w 6014039"/>
                  <a:gd name="connsiteY68" fmla="*/ 4920235 h 5653072"/>
                  <a:gd name="connsiteX69" fmla="*/ 4542018 w 6014039"/>
                  <a:gd name="connsiteY69" fmla="*/ 4923687 h 5653072"/>
                  <a:gd name="connsiteX70" fmla="*/ 4543812 w 6014039"/>
                  <a:gd name="connsiteY70" fmla="*/ 4928846 h 5653072"/>
                  <a:gd name="connsiteX71" fmla="*/ 4544954 w 6014039"/>
                  <a:gd name="connsiteY71" fmla="*/ 4942691 h 5653072"/>
                  <a:gd name="connsiteX72" fmla="*/ 4548201 w 6014039"/>
                  <a:gd name="connsiteY72" fmla="*/ 4952740 h 5653072"/>
                  <a:gd name="connsiteX73" fmla="*/ 4547446 w 6014039"/>
                  <a:gd name="connsiteY73" fmla="*/ 4957023 h 5653072"/>
                  <a:gd name="connsiteX74" fmla="*/ 4544043 w 6014039"/>
                  <a:gd name="connsiteY74" fmla="*/ 4961046 h 5653072"/>
                  <a:gd name="connsiteX75" fmla="*/ 4541716 w 6014039"/>
                  <a:gd name="connsiteY75" fmla="*/ 4962067 h 5653072"/>
                  <a:gd name="connsiteX76" fmla="*/ 4539771 w 6014039"/>
                  <a:gd name="connsiteY76" fmla="*/ 4962914 h 5653072"/>
                  <a:gd name="connsiteX77" fmla="*/ 4531787 w 6014039"/>
                  <a:gd name="connsiteY77" fmla="*/ 4963411 h 5653072"/>
                  <a:gd name="connsiteX78" fmla="*/ 4530575 w 6014039"/>
                  <a:gd name="connsiteY78" fmla="*/ 4963347 h 5653072"/>
                  <a:gd name="connsiteX79" fmla="*/ 4524660 w 6014039"/>
                  <a:gd name="connsiteY79" fmla="*/ 4961930 h 5653072"/>
                  <a:gd name="connsiteX80" fmla="*/ 4521218 w 6014039"/>
                  <a:gd name="connsiteY80" fmla="*/ 4962266 h 5653072"/>
                  <a:gd name="connsiteX81" fmla="*/ 4519562 w 6014039"/>
                  <a:gd name="connsiteY81" fmla="*/ 4962424 h 5653072"/>
                  <a:gd name="connsiteX82" fmla="*/ 4516663 w 6014039"/>
                  <a:gd name="connsiteY82" fmla="*/ 4962709 h 5653072"/>
                  <a:gd name="connsiteX83" fmla="*/ 4512885 w 6014039"/>
                  <a:gd name="connsiteY83" fmla="*/ 4963092 h 5653072"/>
                  <a:gd name="connsiteX84" fmla="*/ 4512065 w 6014039"/>
                  <a:gd name="connsiteY84" fmla="*/ 4964744 h 5653072"/>
                  <a:gd name="connsiteX85" fmla="*/ 4515498 w 6014039"/>
                  <a:gd name="connsiteY85" fmla="*/ 4967922 h 5653072"/>
                  <a:gd name="connsiteX86" fmla="*/ 5348145 w 6014039"/>
                  <a:gd name="connsiteY86" fmla="*/ 3033920 h 5653072"/>
                  <a:gd name="connsiteX87" fmla="*/ 5348061 w 6014039"/>
                  <a:gd name="connsiteY87" fmla="*/ 3037544 h 5653072"/>
                  <a:gd name="connsiteX88" fmla="*/ 5348075 w 6014039"/>
                  <a:gd name="connsiteY88" fmla="*/ 3039519 h 5653072"/>
                  <a:gd name="connsiteX89" fmla="*/ 5348192 w 6014039"/>
                  <a:gd name="connsiteY89" fmla="*/ 3045010 h 5653072"/>
                  <a:gd name="connsiteX90" fmla="*/ 5343705 w 6014039"/>
                  <a:gd name="connsiteY90" fmla="*/ 3049531 h 5653072"/>
                  <a:gd name="connsiteX91" fmla="*/ 5334949 w 6014039"/>
                  <a:gd name="connsiteY91" fmla="*/ 3054126 h 5653072"/>
                  <a:gd name="connsiteX92" fmla="*/ 5333387 w 6014039"/>
                  <a:gd name="connsiteY92" fmla="*/ 3056279 h 5653072"/>
                  <a:gd name="connsiteX93" fmla="*/ 5334206 w 6014039"/>
                  <a:gd name="connsiteY93" fmla="*/ 3060081 h 5653072"/>
                  <a:gd name="connsiteX94" fmla="*/ 5339910 w 6014039"/>
                  <a:gd name="connsiteY94" fmla="*/ 3066906 h 5653072"/>
                  <a:gd name="connsiteX95" fmla="*/ 5345576 w 6014039"/>
                  <a:gd name="connsiteY95" fmla="*/ 3070006 h 5653072"/>
                  <a:gd name="connsiteX96" fmla="*/ 5346321 w 6014039"/>
                  <a:gd name="connsiteY96" fmla="*/ 3075141 h 5653072"/>
                  <a:gd name="connsiteX97" fmla="*/ 5349690 w 6014039"/>
                  <a:gd name="connsiteY97" fmla="*/ 3078225 h 5653072"/>
                  <a:gd name="connsiteX98" fmla="*/ 5353563 w 6014039"/>
                  <a:gd name="connsiteY98" fmla="*/ 3079356 h 5653072"/>
                  <a:gd name="connsiteX99" fmla="*/ 5357768 w 6014039"/>
                  <a:gd name="connsiteY99" fmla="*/ 3083881 h 5653072"/>
                  <a:gd name="connsiteX100" fmla="*/ 5360421 w 6014039"/>
                  <a:gd name="connsiteY100" fmla="*/ 3084939 h 5653072"/>
                  <a:gd name="connsiteX101" fmla="*/ 5363048 w 6014039"/>
                  <a:gd name="connsiteY101" fmla="*/ 3091310 h 5653072"/>
                  <a:gd name="connsiteX102" fmla="*/ 5372906 w 6014039"/>
                  <a:gd name="connsiteY102" fmla="*/ 3095992 h 5653072"/>
                  <a:gd name="connsiteX103" fmla="*/ 5375277 w 6014039"/>
                  <a:gd name="connsiteY103" fmla="*/ 3100459 h 5653072"/>
                  <a:gd name="connsiteX104" fmla="*/ 5372032 w 6014039"/>
                  <a:gd name="connsiteY104" fmla="*/ 3116615 h 5653072"/>
                  <a:gd name="connsiteX105" fmla="*/ 5365264 w 6014039"/>
                  <a:gd name="connsiteY105" fmla="*/ 3126718 h 5653072"/>
                  <a:gd name="connsiteX106" fmla="*/ 5358856 w 6014039"/>
                  <a:gd name="connsiteY106" fmla="*/ 3132064 h 5653072"/>
                  <a:gd name="connsiteX107" fmla="*/ 5355524 w 6014039"/>
                  <a:gd name="connsiteY107" fmla="*/ 3140965 h 5653072"/>
                  <a:gd name="connsiteX108" fmla="*/ 5352757 w 6014039"/>
                  <a:gd name="connsiteY108" fmla="*/ 3145990 h 5653072"/>
                  <a:gd name="connsiteX109" fmla="*/ 5351692 w 6014039"/>
                  <a:gd name="connsiteY109" fmla="*/ 3154642 h 5653072"/>
                  <a:gd name="connsiteX110" fmla="*/ 5353459 w 6014039"/>
                  <a:gd name="connsiteY110" fmla="*/ 3167563 h 5653072"/>
                  <a:gd name="connsiteX111" fmla="*/ 5351524 w 6014039"/>
                  <a:gd name="connsiteY111" fmla="*/ 3171224 h 5653072"/>
                  <a:gd name="connsiteX112" fmla="*/ 5343859 w 6014039"/>
                  <a:gd name="connsiteY112" fmla="*/ 3178422 h 5653072"/>
                  <a:gd name="connsiteX113" fmla="*/ 5340423 w 6014039"/>
                  <a:gd name="connsiteY113" fmla="*/ 3185257 h 5653072"/>
                  <a:gd name="connsiteX114" fmla="*/ 5340833 w 6014039"/>
                  <a:gd name="connsiteY114" fmla="*/ 3192777 h 5653072"/>
                  <a:gd name="connsiteX115" fmla="*/ 5343268 w 6014039"/>
                  <a:gd name="connsiteY115" fmla="*/ 3195467 h 5653072"/>
                  <a:gd name="connsiteX116" fmla="*/ 5352038 w 6014039"/>
                  <a:gd name="connsiteY116" fmla="*/ 3200206 h 5653072"/>
                  <a:gd name="connsiteX117" fmla="*/ 5370675 w 6014039"/>
                  <a:gd name="connsiteY117" fmla="*/ 3199108 h 5653072"/>
                  <a:gd name="connsiteX118" fmla="*/ 5376355 w 6014039"/>
                  <a:gd name="connsiteY118" fmla="*/ 3200152 h 5653072"/>
                  <a:gd name="connsiteX119" fmla="*/ 5391429 w 6014039"/>
                  <a:gd name="connsiteY119" fmla="*/ 3203400 h 5653072"/>
                  <a:gd name="connsiteX120" fmla="*/ 5393864 w 6014039"/>
                  <a:gd name="connsiteY120" fmla="*/ 3206379 h 5653072"/>
                  <a:gd name="connsiteX121" fmla="*/ 5393904 w 6014039"/>
                  <a:gd name="connsiteY121" fmla="*/ 3210077 h 5653072"/>
                  <a:gd name="connsiteX122" fmla="*/ 5393659 w 6014039"/>
                  <a:gd name="connsiteY122" fmla="*/ 3211458 h 5653072"/>
                  <a:gd name="connsiteX123" fmla="*/ 5392735 w 6014039"/>
                  <a:gd name="connsiteY123" fmla="*/ 3216644 h 5653072"/>
                  <a:gd name="connsiteX124" fmla="*/ 5390905 w 6014039"/>
                  <a:gd name="connsiteY124" fmla="*/ 3222206 h 5653072"/>
                  <a:gd name="connsiteX125" fmla="*/ 5392403 w 6014039"/>
                  <a:gd name="connsiteY125" fmla="*/ 3227610 h 5653072"/>
                  <a:gd name="connsiteX126" fmla="*/ 5389377 w 6014039"/>
                  <a:gd name="connsiteY126" fmla="*/ 3232705 h 5653072"/>
                  <a:gd name="connsiteX127" fmla="*/ 5385430 w 6014039"/>
                  <a:gd name="connsiteY127" fmla="*/ 3239362 h 5653072"/>
                  <a:gd name="connsiteX128" fmla="*/ 5384698 w 6014039"/>
                  <a:gd name="connsiteY128" fmla="*/ 3245609 h 5653072"/>
                  <a:gd name="connsiteX129" fmla="*/ 5386340 w 6014039"/>
                  <a:gd name="connsiteY129" fmla="*/ 3250866 h 5653072"/>
                  <a:gd name="connsiteX130" fmla="*/ 5390965 w 6014039"/>
                  <a:gd name="connsiteY130" fmla="*/ 3252249 h 5653072"/>
                  <a:gd name="connsiteX131" fmla="*/ 5394888 w 6014039"/>
                  <a:gd name="connsiteY131" fmla="*/ 3251762 h 5653072"/>
                  <a:gd name="connsiteX132" fmla="*/ 5403540 w 6014039"/>
                  <a:gd name="connsiteY132" fmla="*/ 3241122 h 5653072"/>
                  <a:gd name="connsiteX133" fmla="*/ 5406298 w 6014039"/>
                  <a:gd name="connsiteY133" fmla="*/ 3237730 h 5653072"/>
                  <a:gd name="connsiteX134" fmla="*/ 5409925 w 6014039"/>
                  <a:gd name="connsiteY134" fmla="*/ 3237263 h 5653072"/>
                  <a:gd name="connsiteX135" fmla="*/ 5413401 w 6014039"/>
                  <a:gd name="connsiteY135" fmla="*/ 3245660 h 5653072"/>
                  <a:gd name="connsiteX136" fmla="*/ 5416629 w 6014039"/>
                  <a:gd name="connsiteY136" fmla="*/ 3248105 h 5653072"/>
                  <a:gd name="connsiteX137" fmla="*/ 5421412 w 6014039"/>
                  <a:gd name="connsiteY137" fmla="*/ 3251692 h 5653072"/>
                  <a:gd name="connsiteX138" fmla="*/ 5425886 w 6014039"/>
                  <a:gd name="connsiteY138" fmla="*/ 3260881 h 5653072"/>
                  <a:gd name="connsiteX139" fmla="*/ 5433947 w 6014039"/>
                  <a:gd name="connsiteY139" fmla="*/ 3270104 h 5653072"/>
                  <a:gd name="connsiteX140" fmla="*/ 5436718 w 6014039"/>
                  <a:gd name="connsiteY140" fmla="*/ 3276781 h 5653072"/>
                  <a:gd name="connsiteX141" fmla="*/ 5437987 w 6014039"/>
                  <a:gd name="connsiteY141" fmla="*/ 3277876 h 5653072"/>
                  <a:gd name="connsiteX142" fmla="*/ 5444332 w 6014039"/>
                  <a:gd name="connsiteY142" fmla="*/ 3283364 h 5653072"/>
                  <a:gd name="connsiteX143" fmla="*/ 5451933 w 6014039"/>
                  <a:gd name="connsiteY143" fmla="*/ 3298387 h 5653072"/>
                  <a:gd name="connsiteX144" fmla="*/ 5445638 w 6014039"/>
                  <a:gd name="connsiteY144" fmla="*/ 3305801 h 5653072"/>
                  <a:gd name="connsiteX145" fmla="*/ 5446394 w 6014039"/>
                  <a:gd name="connsiteY145" fmla="*/ 3308578 h 5653072"/>
                  <a:gd name="connsiteX146" fmla="*/ 5449985 w 6014039"/>
                  <a:gd name="connsiteY146" fmla="*/ 3310771 h 5653072"/>
                  <a:gd name="connsiteX147" fmla="*/ 5458391 w 6014039"/>
                  <a:gd name="connsiteY147" fmla="*/ 3312135 h 5653072"/>
                  <a:gd name="connsiteX148" fmla="*/ 5461995 w 6014039"/>
                  <a:gd name="connsiteY148" fmla="*/ 3314322 h 5653072"/>
                  <a:gd name="connsiteX149" fmla="*/ 5463188 w 6014039"/>
                  <a:gd name="connsiteY149" fmla="*/ 3320048 h 5653072"/>
                  <a:gd name="connsiteX150" fmla="*/ 5460816 w 6014039"/>
                  <a:gd name="connsiteY150" fmla="*/ 3326977 h 5653072"/>
                  <a:gd name="connsiteX151" fmla="*/ 5460585 w 6014039"/>
                  <a:gd name="connsiteY151" fmla="*/ 3330960 h 5653072"/>
                  <a:gd name="connsiteX152" fmla="*/ 5460494 w 6014039"/>
                  <a:gd name="connsiteY152" fmla="*/ 3332609 h 5653072"/>
                  <a:gd name="connsiteX153" fmla="*/ 5458418 w 6014039"/>
                  <a:gd name="connsiteY153" fmla="*/ 3336415 h 5653072"/>
                  <a:gd name="connsiteX154" fmla="*/ 5449907 w 6014039"/>
                  <a:gd name="connsiteY154" fmla="*/ 3344671 h 5653072"/>
                  <a:gd name="connsiteX155" fmla="*/ 5447832 w 6014039"/>
                  <a:gd name="connsiteY155" fmla="*/ 3351435 h 5653072"/>
                  <a:gd name="connsiteX156" fmla="*/ 5448060 w 6014039"/>
                  <a:gd name="connsiteY156" fmla="*/ 3358956 h 5653072"/>
                  <a:gd name="connsiteX157" fmla="*/ 5446088 w 6014039"/>
                  <a:gd name="connsiteY157" fmla="*/ 3364537 h 5653072"/>
                  <a:gd name="connsiteX158" fmla="*/ 5440819 w 6014039"/>
                  <a:gd name="connsiteY158" fmla="*/ 3368054 h 5653072"/>
                  <a:gd name="connsiteX159" fmla="*/ 5437833 w 6014039"/>
                  <a:gd name="connsiteY159" fmla="*/ 3368302 h 5653072"/>
                  <a:gd name="connsiteX160" fmla="*/ 5433436 w 6014039"/>
                  <a:gd name="connsiteY160" fmla="*/ 3368699 h 5653072"/>
                  <a:gd name="connsiteX161" fmla="*/ 5424989 w 6014039"/>
                  <a:gd name="connsiteY161" fmla="*/ 3372071 h 5653072"/>
                  <a:gd name="connsiteX162" fmla="*/ 5420898 w 6014039"/>
                  <a:gd name="connsiteY162" fmla="*/ 3375090 h 5653072"/>
                  <a:gd name="connsiteX163" fmla="*/ 5414053 w 6014039"/>
                  <a:gd name="connsiteY163" fmla="*/ 3377062 h 5653072"/>
                  <a:gd name="connsiteX164" fmla="*/ 5409784 w 6014039"/>
                  <a:gd name="connsiteY164" fmla="*/ 3382463 h 5653072"/>
                  <a:gd name="connsiteX165" fmla="*/ 5407899 w 6014039"/>
                  <a:gd name="connsiteY165" fmla="*/ 3383037 h 5653072"/>
                  <a:gd name="connsiteX166" fmla="*/ 5401746 w 6014039"/>
                  <a:gd name="connsiteY166" fmla="*/ 3384921 h 5653072"/>
                  <a:gd name="connsiteX167" fmla="*/ 5392503 w 6014039"/>
                  <a:gd name="connsiteY167" fmla="*/ 3390268 h 5653072"/>
                  <a:gd name="connsiteX168" fmla="*/ 5385211 w 6014039"/>
                  <a:gd name="connsiteY168" fmla="*/ 3392404 h 5653072"/>
                  <a:gd name="connsiteX169" fmla="*/ 5383095 w 6014039"/>
                  <a:gd name="connsiteY169" fmla="*/ 3395474 h 5653072"/>
                  <a:gd name="connsiteX170" fmla="*/ 5380378 w 6014039"/>
                  <a:gd name="connsiteY170" fmla="*/ 3401091 h 5653072"/>
                  <a:gd name="connsiteX171" fmla="*/ 5374816 w 6014039"/>
                  <a:gd name="connsiteY171" fmla="*/ 3401668 h 5653072"/>
                  <a:gd name="connsiteX172" fmla="*/ 5364908 w 6014039"/>
                  <a:gd name="connsiteY172" fmla="*/ 3397449 h 5653072"/>
                  <a:gd name="connsiteX173" fmla="*/ 5358254 w 6014039"/>
                  <a:gd name="connsiteY173" fmla="*/ 3397342 h 5653072"/>
                  <a:gd name="connsiteX174" fmla="*/ 5352498 w 6014039"/>
                  <a:gd name="connsiteY174" fmla="*/ 3400140 h 5653072"/>
                  <a:gd name="connsiteX175" fmla="*/ 5349690 w 6014039"/>
                  <a:gd name="connsiteY175" fmla="*/ 3406941 h 5653072"/>
                  <a:gd name="connsiteX176" fmla="*/ 5350960 w 6014039"/>
                  <a:gd name="connsiteY176" fmla="*/ 3410730 h 5653072"/>
                  <a:gd name="connsiteX177" fmla="*/ 5347436 w 6014039"/>
                  <a:gd name="connsiteY177" fmla="*/ 3438006 h 5653072"/>
                  <a:gd name="connsiteX178" fmla="*/ 5347973 w 6014039"/>
                  <a:gd name="connsiteY178" fmla="*/ 3443427 h 5653072"/>
                  <a:gd name="connsiteX179" fmla="*/ 5348410 w 6014039"/>
                  <a:gd name="connsiteY179" fmla="*/ 3447733 h 5653072"/>
                  <a:gd name="connsiteX180" fmla="*/ 5352192 w 6014039"/>
                  <a:gd name="connsiteY180" fmla="*/ 3453315 h 5653072"/>
                  <a:gd name="connsiteX181" fmla="*/ 5353871 w 6014039"/>
                  <a:gd name="connsiteY181" fmla="*/ 3467741 h 5653072"/>
                  <a:gd name="connsiteX182" fmla="*/ 5359766 w 6014039"/>
                  <a:gd name="connsiteY182" fmla="*/ 3476611 h 5653072"/>
                  <a:gd name="connsiteX183" fmla="*/ 5367830 w 6014039"/>
                  <a:gd name="connsiteY183" fmla="*/ 3486264 h 5653072"/>
                  <a:gd name="connsiteX184" fmla="*/ 5377775 w 6014039"/>
                  <a:gd name="connsiteY184" fmla="*/ 3494644 h 5653072"/>
                  <a:gd name="connsiteX185" fmla="*/ 5383559 w 6014039"/>
                  <a:gd name="connsiteY185" fmla="*/ 3494950 h 5653072"/>
                  <a:gd name="connsiteX186" fmla="*/ 5387929 w 6014039"/>
                  <a:gd name="connsiteY186" fmla="*/ 3495615 h 5653072"/>
                  <a:gd name="connsiteX187" fmla="*/ 5391966 w 6014039"/>
                  <a:gd name="connsiteY187" fmla="*/ 3494950 h 5653072"/>
                  <a:gd name="connsiteX188" fmla="*/ 5394350 w 6014039"/>
                  <a:gd name="connsiteY188" fmla="*/ 3497210 h 5653072"/>
                  <a:gd name="connsiteX189" fmla="*/ 5399926 w 6014039"/>
                  <a:gd name="connsiteY189" fmla="*/ 3511585 h 5653072"/>
                  <a:gd name="connsiteX190" fmla="*/ 5403990 w 6014039"/>
                  <a:gd name="connsiteY190" fmla="*/ 3514188 h 5653072"/>
                  <a:gd name="connsiteX191" fmla="*/ 5412219 w 6014039"/>
                  <a:gd name="connsiteY191" fmla="*/ 3513184 h 5653072"/>
                  <a:gd name="connsiteX192" fmla="*/ 5416219 w 6014039"/>
                  <a:gd name="connsiteY192" fmla="*/ 3511800 h 5653072"/>
                  <a:gd name="connsiteX193" fmla="*/ 5423820 w 6014039"/>
                  <a:gd name="connsiteY193" fmla="*/ 3513056 h 5653072"/>
                  <a:gd name="connsiteX194" fmla="*/ 5428498 w 6014039"/>
                  <a:gd name="connsiteY194" fmla="*/ 3515408 h 5653072"/>
                  <a:gd name="connsiteX195" fmla="*/ 5431871 w 6014039"/>
                  <a:gd name="connsiteY195" fmla="*/ 3517094 h 5653072"/>
                  <a:gd name="connsiteX196" fmla="*/ 5443075 w 6014039"/>
                  <a:gd name="connsiteY196" fmla="*/ 3515213 h 5653072"/>
                  <a:gd name="connsiteX197" fmla="*/ 5443216 w 6014039"/>
                  <a:gd name="connsiteY197" fmla="*/ 3518027 h 5653072"/>
                  <a:gd name="connsiteX198" fmla="*/ 5441906 w 6014039"/>
                  <a:gd name="connsiteY198" fmla="*/ 3521796 h 5653072"/>
                  <a:gd name="connsiteX199" fmla="*/ 5431639 w 6014039"/>
                  <a:gd name="connsiteY199" fmla="*/ 3527179 h 5653072"/>
                  <a:gd name="connsiteX200" fmla="*/ 5430756 w 6014039"/>
                  <a:gd name="connsiteY200" fmla="*/ 3530014 h 5653072"/>
                  <a:gd name="connsiteX201" fmla="*/ 5429422 w 6014039"/>
                  <a:gd name="connsiteY201" fmla="*/ 3533947 h 5653072"/>
                  <a:gd name="connsiteX202" fmla="*/ 5429923 w 6014039"/>
                  <a:gd name="connsiteY202" fmla="*/ 3546650 h 5653072"/>
                  <a:gd name="connsiteX203" fmla="*/ 5429536 w 6014039"/>
                  <a:gd name="connsiteY203" fmla="*/ 3550815 h 5653072"/>
                  <a:gd name="connsiteX204" fmla="*/ 5435253 w 6014039"/>
                  <a:gd name="connsiteY204" fmla="*/ 3565493 h 5653072"/>
                  <a:gd name="connsiteX205" fmla="*/ 5433254 w 6014039"/>
                  <a:gd name="connsiteY205" fmla="*/ 3576244 h 5653072"/>
                  <a:gd name="connsiteX206" fmla="*/ 5433446 w 6014039"/>
                  <a:gd name="connsiteY206" fmla="*/ 3578810 h 5653072"/>
                  <a:gd name="connsiteX207" fmla="*/ 5433728 w 6014039"/>
                  <a:gd name="connsiteY207" fmla="*/ 3582599 h 5653072"/>
                  <a:gd name="connsiteX208" fmla="*/ 5436932 w 6014039"/>
                  <a:gd name="connsiteY208" fmla="*/ 3589239 h 5653072"/>
                  <a:gd name="connsiteX209" fmla="*/ 5442178 w 6014039"/>
                  <a:gd name="connsiteY209" fmla="*/ 3591801 h 5653072"/>
                  <a:gd name="connsiteX210" fmla="*/ 5444496 w 6014039"/>
                  <a:gd name="connsiteY210" fmla="*/ 3595986 h 5653072"/>
                  <a:gd name="connsiteX211" fmla="*/ 5445460 w 6014039"/>
                  <a:gd name="connsiteY211" fmla="*/ 3599449 h 5653072"/>
                  <a:gd name="connsiteX212" fmla="*/ 5447253 w 6014039"/>
                  <a:gd name="connsiteY212" fmla="*/ 3605911 h 5653072"/>
                  <a:gd name="connsiteX213" fmla="*/ 5450162 w 6014039"/>
                  <a:gd name="connsiteY213" fmla="*/ 3608168 h 5653072"/>
                  <a:gd name="connsiteX214" fmla="*/ 5453356 w 6014039"/>
                  <a:gd name="connsiteY214" fmla="*/ 3610647 h 5653072"/>
                  <a:gd name="connsiteX215" fmla="*/ 5464084 w 6014039"/>
                  <a:gd name="connsiteY215" fmla="*/ 3611762 h 5653072"/>
                  <a:gd name="connsiteX216" fmla="*/ 5468235 w 6014039"/>
                  <a:gd name="connsiteY216" fmla="*/ 3613626 h 5653072"/>
                  <a:gd name="connsiteX217" fmla="*/ 5468531 w 6014039"/>
                  <a:gd name="connsiteY217" fmla="*/ 3616424 h 5653072"/>
                  <a:gd name="connsiteX218" fmla="*/ 5466019 w 6014039"/>
                  <a:gd name="connsiteY218" fmla="*/ 3620246 h 5653072"/>
                  <a:gd name="connsiteX219" fmla="*/ 5466674 w 6014039"/>
                  <a:gd name="connsiteY219" fmla="*/ 3624213 h 5653072"/>
                  <a:gd name="connsiteX220" fmla="*/ 5469505 w 6014039"/>
                  <a:gd name="connsiteY220" fmla="*/ 3626745 h 5653072"/>
                  <a:gd name="connsiteX221" fmla="*/ 5481029 w 6014039"/>
                  <a:gd name="connsiteY221" fmla="*/ 3625882 h 5653072"/>
                  <a:gd name="connsiteX222" fmla="*/ 5485277 w 6014039"/>
                  <a:gd name="connsiteY222" fmla="*/ 3627978 h 5653072"/>
                  <a:gd name="connsiteX223" fmla="*/ 5487041 w 6014039"/>
                  <a:gd name="connsiteY223" fmla="*/ 3628845 h 5653072"/>
                  <a:gd name="connsiteX224" fmla="*/ 5487528 w 6014039"/>
                  <a:gd name="connsiteY224" fmla="*/ 3630225 h 5653072"/>
                  <a:gd name="connsiteX225" fmla="*/ 5489184 w 6014039"/>
                  <a:gd name="connsiteY225" fmla="*/ 3634873 h 5653072"/>
                  <a:gd name="connsiteX226" fmla="*/ 5490349 w 6014039"/>
                  <a:gd name="connsiteY226" fmla="*/ 3638175 h 5653072"/>
                  <a:gd name="connsiteX227" fmla="*/ 5491656 w 6014039"/>
                  <a:gd name="connsiteY227" fmla="*/ 3640129 h 5653072"/>
                  <a:gd name="connsiteX228" fmla="*/ 5498796 w 6014039"/>
                  <a:gd name="connsiteY228" fmla="*/ 3650790 h 5653072"/>
                  <a:gd name="connsiteX229" fmla="*/ 5505064 w 6014039"/>
                  <a:gd name="connsiteY229" fmla="*/ 3656120 h 5653072"/>
                  <a:gd name="connsiteX230" fmla="*/ 5513638 w 6014039"/>
                  <a:gd name="connsiteY230" fmla="*/ 3659711 h 5653072"/>
                  <a:gd name="connsiteX231" fmla="*/ 5520228 w 6014039"/>
                  <a:gd name="connsiteY231" fmla="*/ 3665306 h 5653072"/>
                  <a:gd name="connsiteX232" fmla="*/ 5525703 w 6014039"/>
                  <a:gd name="connsiteY232" fmla="*/ 3666835 h 5653072"/>
                  <a:gd name="connsiteX233" fmla="*/ 5527446 w 6014039"/>
                  <a:gd name="connsiteY233" fmla="*/ 3671789 h 5653072"/>
                  <a:gd name="connsiteX234" fmla="*/ 5526600 w 6014039"/>
                  <a:gd name="connsiteY234" fmla="*/ 3676128 h 5653072"/>
                  <a:gd name="connsiteX235" fmla="*/ 5520729 w 6014039"/>
                  <a:gd name="connsiteY235" fmla="*/ 3683148 h 5653072"/>
                  <a:gd name="connsiteX236" fmla="*/ 5516282 w 6014039"/>
                  <a:gd name="connsiteY236" fmla="*/ 3689036 h 5653072"/>
                  <a:gd name="connsiteX237" fmla="*/ 5514834 w 6014039"/>
                  <a:gd name="connsiteY237" fmla="*/ 3699172 h 5653072"/>
                  <a:gd name="connsiteX238" fmla="*/ 5512718 w 6014039"/>
                  <a:gd name="connsiteY238" fmla="*/ 3702098 h 5653072"/>
                  <a:gd name="connsiteX239" fmla="*/ 5508103 w 6014039"/>
                  <a:gd name="connsiteY239" fmla="*/ 3702601 h 5653072"/>
                  <a:gd name="connsiteX240" fmla="*/ 5505809 w 6014039"/>
                  <a:gd name="connsiteY240" fmla="*/ 3704936 h 5653072"/>
                  <a:gd name="connsiteX241" fmla="*/ 5503425 w 6014039"/>
                  <a:gd name="connsiteY241" fmla="*/ 3714233 h 5653072"/>
                  <a:gd name="connsiteX242" fmla="*/ 5495132 w 6014039"/>
                  <a:gd name="connsiteY242" fmla="*/ 3719220 h 5653072"/>
                  <a:gd name="connsiteX243" fmla="*/ 5493963 w 6014039"/>
                  <a:gd name="connsiteY243" fmla="*/ 3726075 h 5653072"/>
                  <a:gd name="connsiteX244" fmla="*/ 5496170 w 6014039"/>
                  <a:gd name="connsiteY244" fmla="*/ 3729179 h 5653072"/>
                  <a:gd name="connsiteX245" fmla="*/ 5497836 w 6014039"/>
                  <a:gd name="connsiteY245" fmla="*/ 3731530 h 5653072"/>
                  <a:gd name="connsiteX246" fmla="*/ 5498309 w 6014039"/>
                  <a:gd name="connsiteY246" fmla="*/ 3738170 h 5653072"/>
                  <a:gd name="connsiteX247" fmla="*/ 5504886 w 6014039"/>
                  <a:gd name="connsiteY247" fmla="*/ 3750141 h 5653072"/>
                  <a:gd name="connsiteX248" fmla="*/ 5502474 w 6014039"/>
                  <a:gd name="connsiteY248" fmla="*/ 3758843 h 5653072"/>
                  <a:gd name="connsiteX249" fmla="*/ 5503361 w 6014039"/>
                  <a:gd name="connsiteY249" fmla="*/ 3764570 h 5653072"/>
                  <a:gd name="connsiteX250" fmla="*/ 5500321 w 6014039"/>
                  <a:gd name="connsiteY250" fmla="*/ 3769752 h 5653072"/>
                  <a:gd name="connsiteX251" fmla="*/ 5492502 w 6014039"/>
                  <a:gd name="connsiteY251" fmla="*/ 3772197 h 5653072"/>
                  <a:gd name="connsiteX252" fmla="*/ 5490722 w 6014039"/>
                  <a:gd name="connsiteY252" fmla="*/ 3775193 h 5653072"/>
                  <a:gd name="connsiteX253" fmla="*/ 5489170 w 6014039"/>
                  <a:gd name="connsiteY253" fmla="*/ 3777776 h 5653072"/>
                  <a:gd name="connsiteX254" fmla="*/ 5485811 w 6014039"/>
                  <a:gd name="connsiteY254" fmla="*/ 3780040 h 5653072"/>
                  <a:gd name="connsiteX255" fmla="*/ 5483363 w 6014039"/>
                  <a:gd name="connsiteY255" fmla="*/ 3781078 h 5653072"/>
                  <a:gd name="connsiteX256" fmla="*/ 5478234 w 6014039"/>
                  <a:gd name="connsiteY256" fmla="*/ 3789172 h 5653072"/>
                  <a:gd name="connsiteX257" fmla="*/ 5475621 w 6014039"/>
                  <a:gd name="connsiteY257" fmla="*/ 3790932 h 5653072"/>
                  <a:gd name="connsiteX258" fmla="*/ 5470865 w 6014039"/>
                  <a:gd name="connsiteY258" fmla="*/ 3788991 h 5653072"/>
                  <a:gd name="connsiteX259" fmla="*/ 5465545 w 6014039"/>
                  <a:gd name="connsiteY259" fmla="*/ 3786821 h 5653072"/>
                  <a:gd name="connsiteX260" fmla="*/ 5456943 w 6014039"/>
                  <a:gd name="connsiteY260" fmla="*/ 3791255 h 5653072"/>
                  <a:gd name="connsiteX261" fmla="*/ 5446216 w 6014039"/>
                  <a:gd name="connsiteY261" fmla="*/ 3792081 h 5653072"/>
                  <a:gd name="connsiteX262" fmla="*/ 5442588 w 6014039"/>
                  <a:gd name="connsiteY262" fmla="*/ 3791362 h 5653072"/>
                  <a:gd name="connsiteX263" fmla="*/ 5433295 w 6014039"/>
                  <a:gd name="connsiteY263" fmla="*/ 3796853 h 5653072"/>
                  <a:gd name="connsiteX264" fmla="*/ 5426513 w 6014039"/>
                  <a:gd name="connsiteY264" fmla="*/ 3798969 h 5653072"/>
                  <a:gd name="connsiteX265" fmla="*/ 5422782 w 6014039"/>
                  <a:gd name="connsiteY265" fmla="*/ 3801966 h 5653072"/>
                  <a:gd name="connsiteX266" fmla="*/ 5422386 w 6014039"/>
                  <a:gd name="connsiteY266" fmla="*/ 3803870 h 5653072"/>
                  <a:gd name="connsiteX267" fmla="*/ 5421707 w 6014039"/>
                  <a:gd name="connsiteY267" fmla="*/ 3807209 h 5653072"/>
                  <a:gd name="connsiteX268" fmla="*/ 5417193 w 6014039"/>
                  <a:gd name="connsiteY268" fmla="*/ 3812465 h 5653072"/>
                  <a:gd name="connsiteX269" fmla="*/ 5416128 w 6014039"/>
                  <a:gd name="connsiteY269" fmla="*/ 3818010 h 5653072"/>
                  <a:gd name="connsiteX270" fmla="*/ 5413001 w 6014039"/>
                  <a:gd name="connsiteY270" fmla="*/ 3821117 h 5653072"/>
                  <a:gd name="connsiteX271" fmla="*/ 5403580 w 6014039"/>
                  <a:gd name="connsiteY271" fmla="*/ 3823972 h 5653072"/>
                  <a:gd name="connsiteX272" fmla="*/ 5394196 w 6014039"/>
                  <a:gd name="connsiteY272" fmla="*/ 3825621 h 5653072"/>
                  <a:gd name="connsiteX273" fmla="*/ 5391724 w 6014039"/>
                  <a:gd name="connsiteY273" fmla="*/ 3826051 h 5653072"/>
                  <a:gd name="connsiteX274" fmla="*/ 5388775 w 6014039"/>
                  <a:gd name="connsiteY274" fmla="*/ 3829746 h 5653072"/>
                  <a:gd name="connsiteX275" fmla="*/ 5387955 w 6014039"/>
                  <a:gd name="connsiteY275" fmla="*/ 3834109 h 5653072"/>
                  <a:gd name="connsiteX276" fmla="*/ 5389480 w 6014039"/>
                  <a:gd name="connsiteY276" fmla="*/ 3838740 h 5653072"/>
                  <a:gd name="connsiteX277" fmla="*/ 5387673 w 6014039"/>
                  <a:gd name="connsiteY277" fmla="*/ 3842831 h 5653072"/>
                  <a:gd name="connsiteX278" fmla="*/ 5381762 w 6014039"/>
                  <a:gd name="connsiteY278" fmla="*/ 3844178 h 5653072"/>
                  <a:gd name="connsiteX279" fmla="*/ 5375931 w 6014039"/>
                  <a:gd name="connsiteY279" fmla="*/ 3846993 h 5653072"/>
                  <a:gd name="connsiteX280" fmla="*/ 5373969 w 6014039"/>
                  <a:gd name="connsiteY280" fmla="*/ 3847050 h 5653072"/>
                  <a:gd name="connsiteX281" fmla="*/ 5369522 w 6014039"/>
                  <a:gd name="connsiteY281" fmla="*/ 3847174 h 5653072"/>
                  <a:gd name="connsiteX282" fmla="*/ 5359906 w 6014039"/>
                  <a:gd name="connsiteY282" fmla="*/ 3843369 h 5653072"/>
                  <a:gd name="connsiteX283" fmla="*/ 5352971 w 6014039"/>
                  <a:gd name="connsiteY283" fmla="*/ 3836621 h 5653072"/>
                  <a:gd name="connsiteX284" fmla="*/ 5332412 w 6014039"/>
                  <a:gd name="connsiteY284" fmla="*/ 3832349 h 5653072"/>
                  <a:gd name="connsiteX285" fmla="*/ 5329168 w 6014039"/>
                  <a:gd name="connsiteY285" fmla="*/ 3833121 h 5653072"/>
                  <a:gd name="connsiteX286" fmla="*/ 5323810 w 6014039"/>
                  <a:gd name="connsiteY286" fmla="*/ 3841844 h 5653072"/>
                  <a:gd name="connsiteX287" fmla="*/ 5319451 w 6014039"/>
                  <a:gd name="connsiteY287" fmla="*/ 3844161 h 5653072"/>
                  <a:gd name="connsiteX288" fmla="*/ 5314376 w 6014039"/>
                  <a:gd name="connsiteY288" fmla="*/ 3844265 h 5653072"/>
                  <a:gd name="connsiteX289" fmla="*/ 5307568 w 6014039"/>
                  <a:gd name="connsiteY289" fmla="*/ 3840030 h 5653072"/>
                  <a:gd name="connsiteX290" fmla="*/ 5300172 w 6014039"/>
                  <a:gd name="connsiteY290" fmla="*/ 3841323 h 5653072"/>
                  <a:gd name="connsiteX291" fmla="*/ 5292981 w 6014039"/>
                  <a:gd name="connsiteY291" fmla="*/ 3843762 h 5653072"/>
                  <a:gd name="connsiteX292" fmla="*/ 5286841 w 6014039"/>
                  <a:gd name="connsiteY292" fmla="*/ 3850744 h 5653072"/>
                  <a:gd name="connsiteX293" fmla="*/ 5282572 w 6014039"/>
                  <a:gd name="connsiteY293" fmla="*/ 3855591 h 5653072"/>
                  <a:gd name="connsiteX294" fmla="*/ 5278622 w 6014039"/>
                  <a:gd name="connsiteY294" fmla="*/ 3856908 h 5653072"/>
                  <a:gd name="connsiteX295" fmla="*/ 5268331 w 6014039"/>
                  <a:gd name="connsiteY295" fmla="*/ 3860203 h 5653072"/>
                  <a:gd name="connsiteX296" fmla="*/ 5266921 w 6014039"/>
                  <a:gd name="connsiteY296" fmla="*/ 3861620 h 5653072"/>
                  <a:gd name="connsiteX297" fmla="*/ 5266178 w 6014039"/>
                  <a:gd name="connsiteY297" fmla="*/ 3864475 h 5653072"/>
                  <a:gd name="connsiteX298" fmla="*/ 5266548 w 6014039"/>
                  <a:gd name="connsiteY298" fmla="*/ 3868297 h 5653072"/>
                  <a:gd name="connsiteX299" fmla="*/ 5277252 w 6014039"/>
                  <a:gd name="connsiteY299" fmla="*/ 3881057 h 5653072"/>
                  <a:gd name="connsiteX300" fmla="*/ 5283637 w 6014039"/>
                  <a:gd name="connsiteY300" fmla="*/ 3891375 h 5653072"/>
                  <a:gd name="connsiteX301" fmla="*/ 5284598 w 6014039"/>
                  <a:gd name="connsiteY301" fmla="*/ 3899254 h 5653072"/>
                  <a:gd name="connsiteX302" fmla="*/ 5286085 w 6014039"/>
                  <a:gd name="connsiteY302" fmla="*/ 3911527 h 5653072"/>
                  <a:gd name="connsiteX303" fmla="*/ 5291288 w 6014039"/>
                  <a:gd name="connsiteY303" fmla="*/ 3919262 h 5653072"/>
                  <a:gd name="connsiteX304" fmla="*/ 5298748 w 6014039"/>
                  <a:gd name="connsiteY304" fmla="*/ 3916787 h 5653072"/>
                  <a:gd name="connsiteX305" fmla="*/ 5303158 w 6014039"/>
                  <a:gd name="connsiteY305" fmla="*/ 3918170 h 5653072"/>
                  <a:gd name="connsiteX306" fmla="*/ 5315874 w 6014039"/>
                  <a:gd name="connsiteY306" fmla="*/ 3916320 h 5653072"/>
                  <a:gd name="connsiteX307" fmla="*/ 5319464 w 6014039"/>
                  <a:gd name="connsiteY307" fmla="*/ 3919245 h 5653072"/>
                  <a:gd name="connsiteX308" fmla="*/ 5323323 w 6014039"/>
                  <a:gd name="connsiteY308" fmla="*/ 3929852 h 5653072"/>
                  <a:gd name="connsiteX309" fmla="*/ 5323606 w 6014039"/>
                  <a:gd name="connsiteY309" fmla="*/ 3935162 h 5653072"/>
                  <a:gd name="connsiteX310" fmla="*/ 5321466 w 6014039"/>
                  <a:gd name="connsiteY310" fmla="*/ 3938071 h 5653072"/>
                  <a:gd name="connsiteX311" fmla="*/ 5320411 w 6014039"/>
                  <a:gd name="connsiteY311" fmla="*/ 3939485 h 5653072"/>
                  <a:gd name="connsiteX312" fmla="*/ 5325886 w 6014039"/>
                  <a:gd name="connsiteY312" fmla="*/ 3947042 h 5653072"/>
                  <a:gd name="connsiteX313" fmla="*/ 5327629 w 6014039"/>
                  <a:gd name="connsiteY313" fmla="*/ 3954508 h 5653072"/>
                  <a:gd name="connsiteX314" fmla="*/ 5324502 w 6014039"/>
                  <a:gd name="connsiteY314" fmla="*/ 3968434 h 5653072"/>
                  <a:gd name="connsiteX315" fmla="*/ 5325003 w 6014039"/>
                  <a:gd name="connsiteY315" fmla="*/ 3971144 h 5653072"/>
                  <a:gd name="connsiteX316" fmla="*/ 5325399 w 6014039"/>
                  <a:gd name="connsiteY316" fmla="*/ 3973334 h 5653072"/>
                  <a:gd name="connsiteX317" fmla="*/ 5326182 w 6014039"/>
                  <a:gd name="connsiteY317" fmla="*/ 3977532 h 5653072"/>
                  <a:gd name="connsiteX318" fmla="*/ 5325591 w 6014039"/>
                  <a:gd name="connsiteY318" fmla="*/ 3988821 h 5653072"/>
                  <a:gd name="connsiteX319" fmla="*/ 5328335 w 6014039"/>
                  <a:gd name="connsiteY319" fmla="*/ 3992824 h 5653072"/>
                  <a:gd name="connsiteX320" fmla="*/ 5337141 w 6014039"/>
                  <a:gd name="connsiteY320" fmla="*/ 3996072 h 5653072"/>
                  <a:gd name="connsiteX321" fmla="*/ 5342858 w 6014039"/>
                  <a:gd name="connsiteY321" fmla="*/ 4002729 h 5653072"/>
                  <a:gd name="connsiteX322" fmla="*/ 5349908 w 6014039"/>
                  <a:gd name="connsiteY322" fmla="*/ 4006803 h 5653072"/>
                  <a:gd name="connsiteX323" fmla="*/ 5353229 w 6014039"/>
                  <a:gd name="connsiteY323" fmla="*/ 4013299 h 5653072"/>
                  <a:gd name="connsiteX324" fmla="*/ 5379044 w 6014039"/>
                  <a:gd name="connsiteY324" fmla="*/ 4029001 h 5653072"/>
                  <a:gd name="connsiteX325" fmla="*/ 5387646 w 6014039"/>
                  <a:gd name="connsiteY325" fmla="*/ 4028712 h 5653072"/>
                  <a:gd name="connsiteX326" fmla="*/ 5391388 w 6014039"/>
                  <a:gd name="connsiteY326" fmla="*/ 4032071 h 5653072"/>
                  <a:gd name="connsiteX327" fmla="*/ 5401504 w 6014039"/>
                  <a:gd name="connsiteY327" fmla="*/ 4032142 h 5653072"/>
                  <a:gd name="connsiteX328" fmla="*/ 5410593 w 6014039"/>
                  <a:gd name="connsiteY328" fmla="*/ 4020873 h 5653072"/>
                  <a:gd name="connsiteX329" fmla="*/ 5412796 w 6014039"/>
                  <a:gd name="connsiteY329" fmla="*/ 4020316 h 5653072"/>
                  <a:gd name="connsiteX330" fmla="*/ 5420474 w 6014039"/>
                  <a:gd name="connsiteY330" fmla="*/ 4027926 h 5653072"/>
                  <a:gd name="connsiteX331" fmla="*/ 5428653 w 6014039"/>
                  <a:gd name="connsiteY331" fmla="*/ 4030922 h 5653072"/>
                  <a:gd name="connsiteX332" fmla="*/ 5441547 w 6014039"/>
                  <a:gd name="connsiteY332" fmla="*/ 4033092 h 5653072"/>
                  <a:gd name="connsiteX333" fmla="*/ 5445510 w 6014039"/>
                  <a:gd name="connsiteY333" fmla="*/ 4041045 h 5653072"/>
                  <a:gd name="connsiteX334" fmla="*/ 5450266 w 6014039"/>
                  <a:gd name="connsiteY334" fmla="*/ 4043914 h 5653072"/>
                  <a:gd name="connsiteX335" fmla="*/ 5451599 w 6014039"/>
                  <a:gd name="connsiteY335" fmla="*/ 4049765 h 5653072"/>
                  <a:gd name="connsiteX336" fmla="*/ 5444842 w 6014039"/>
                  <a:gd name="connsiteY336" fmla="*/ 4063136 h 5653072"/>
                  <a:gd name="connsiteX337" fmla="*/ 5444354 w 6014039"/>
                  <a:gd name="connsiteY337" fmla="*/ 4068053 h 5653072"/>
                  <a:gd name="connsiteX338" fmla="*/ 5452919 w 6014039"/>
                  <a:gd name="connsiteY338" fmla="*/ 4076073 h 5653072"/>
                  <a:gd name="connsiteX339" fmla="*/ 5454636 w 6014039"/>
                  <a:gd name="connsiteY339" fmla="*/ 4080722 h 5653072"/>
                  <a:gd name="connsiteX340" fmla="*/ 5452802 w 6014039"/>
                  <a:gd name="connsiteY340" fmla="*/ 4091631 h 5653072"/>
                  <a:gd name="connsiteX341" fmla="*/ 5453698 w 6014039"/>
                  <a:gd name="connsiteY341" fmla="*/ 4097499 h 5653072"/>
                  <a:gd name="connsiteX342" fmla="*/ 5461057 w 6014039"/>
                  <a:gd name="connsiteY342" fmla="*/ 4111212 h 5653072"/>
                  <a:gd name="connsiteX343" fmla="*/ 5467237 w 6014039"/>
                  <a:gd name="connsiteY343" fmla="*/ 4116237 h 5653072"/>
                  <a:gd name="connsiteX344" fmla="*/ 5471160 w 6014039"/>
                  <a:gd name="connsiteY344" fmla="*/ 4117386 h 5653072"/>
                  <a:gd name="connsiteX345" fmla="*/ 5472544 w 6014039"/>
                  <a:gd name="connsiteY345" fmla="*/ 4121460 h 5653072"/>
                  <a:gd name="connsiteX346" fmla="*/ 5475248 w 6014039"/>
                  <a:gd name="connsiteY346" fmla="*/ 4137182 h 5653072"/>
                  <a:gd name="connsiteX347" fmla="*/ 5466364 w 6014039"/>
                  <a:gd name="connsiteY347" fmla="*/ 4133860 h 5653072"/>
                  <a:gd name="connsiteX348" fmla="*/ 5464379 w 6014039"/>
                  <a:gd name="connsiteY348" fmla="*/ 4133124 h 5653072"/>
                  <a:gd name="connsiteX349" fmla="*/ 5457776 w 6014039"/>
                  <a:gd name="connsiteY349" fmla="*/ 4131670 h 5653072"/>
                  <a:gd name="connsiteX350" fmla="*/ 5446111 w 6014039"/>
                  <a:gd name="connsiteY350" fmla="*/ 4132695 h 5653072"/>
                  <a:gd name="connsiteX351" fmla="*/ 5436367 w 6014039"/>
                  <a:gd name="connsiteY351" fmla="*/ 4136426 h 5653072"/>
                  <a:gd name="connsiteX352" fmla="*/ 5424024 w 6014039"/>
                  <a:gd name="connsiteY352" fmla="*/ 4144306 h 5653072"/>
                  <a:gd name="connsiteX353" fmla="*/ 5422127 w 6014039"/>
                  <a:gd name="connsiteY353" fmla="*/ 4150926 h 5653072"/>
                  <a:gd name="connsiteX354" fmla="*/ 5416114 w 6014039"/>
                  <a:gd name="connsiteY354" fmla="*/ 4156562 h 5653072"/>
                  <a:gd name="connsiteX355" fmla="*/ 5414784 w 6014039"/>
                  <a:gd name="connsiteY355" fmla="*/ 4157818 h 5653072"/>
                  <a:gd name="connsiteX356" fmla="*/ 5418220 w 6014039"/>
                  <a:gd name="connsiteY356" fmla="*/ 4162322 h 5653072"/>
                  <a:gd name="connsiteX357" fmla="*/ 5422718 w 6014039"/>
                  <a:gd name="connsiteY357" fmla="*/ 4168226 h 5653072"/>
                  <a:gd name="connsiteX358" fmla="*/ 5424320 w 6014039"/>
                  <a:gd name="connsiteY358" fmla="*/ 4176590 h 5653072"/>
                  <a:gd name="connsiteX359" fmla="*/ 5419614 w 6014039"/>
                  <a:gd name="connsiteY359" fmla="*/ 4177271 h 5653072"/>
                  <a:gd name="connsiteX360" fmla="*/ 5418220 w 6014039"/>
                  <a:gd name="connsiteY360" fmla="*/ 4181631 h 5653072"/>
                  <a:gd name="connsiteX361" fmla="*/ 5411322 w 6014039"/>
                  <a:gd name="connsiteY361" fmla="*/ 4197531 h 5653072"/>
                  <a:gd name="connsiteX362" fmla="*/ 5409642 w 6014039"/>
                  <a:gd name="connsiteY362" fmla="*/ 4207779 h 5653072"/>
                  <a:gd name="connsiteX363" fmla="*/ 5405222 w 6014039"/>
                  <a:gd name="connsiteY363" fmla="*/ 4211171 h 5653072"/>
                  <a:gd name="connsiteX364" fmla="*/ 5399711 w 6014039"/>
                  <a:gd name="connsiteY364" fmla="*/ 4219158 h 5653072"/>
                  <a:gd name="connsiteX365" fmla="*/ 5394081 w 6014039"/>
                  <a:gd name="connsiteY365" fmla="*/ 4219014 h 5653072"/>
                  <a:gd name="connsiteX366" fmla="*/ 5387337 w 6014039"/>
                  <a:gd name="connsiteY366" fmla="*/ 4220394 h 5653072"/>
                  <a:gd name="connsiteX367" fmla="*/ 5382171 w 6014039"/>
                  <a:gd name="connsiteY367" fmla="*/ 4229100 h 5653072"/>
                  <a:gd name="connsiteX368" fmla="*/ 5374339 w 6014039"/>
                  <a:gd name="connsiteY368" fmla="*/ 4237802 h 5653072"/>
                  <a:gd name="connsiteX369" fmla="*/ 5375944 w 6014039"/>
                  <a:gd name="connsiteY369" fmla="*/ 4248678 h 5653072"/>
                  <a:gd name="connsiteX370" fmla="*/ 5386941 w 6014039"/>
                  <a:gd name="connsiteY370" fmla="*/ 4269871 h 5653072"/>
                  <a:gd name="connsiteX371" fmla="*/ 5396503 w 6014039"/>
                  <a:gd name="connsiteY371" fmla="*/ 4274879 h 5653072"/>
                  <a:gd name="connsiteX372" fmla="*/ 5398773 w 6014039"/>
                  <a:gd name="connsiteY372" fmla="*/ 4278755 h 5653072"/>
                  <a:gd name="connsiteX373" fmla="*/ 5403388 w 6014039"/>
                  <a:gd name="connsiteY373" fmla="*/ 4288159 h 5653072"/>
                  <a:gd name="connsiteX374" fmla="*/ 5411157 w 6014039"/>
                  <a:gd name="connsiteY374" fmla="*/ 4295606 h 5653072"/>
                  <a:gd name="connsiteX375" fmla="*/ 5415554 w 6014039"/>
                  <a:gd name="connsiteY375" fmla="*/ 4300865 h 5653072"/>
                  <a:gd name="connsiteX376" fmla="*/ 5415218 w 6014039"/>
                  <a:gd name="connsiteY376" fmla="*/ 4302944 h 5653072"/>
                  <a:gd name="connsiteX377" fmla="*/ 5403284 w 6014039"/>
                  <a:gd name="connsiteY377" fmla="*/ 4303415 h 5653072"/>
                  <a:gd name="connsiteX378" fmla="*/ 5400644 w 6014039"/>
                  <a:gd name="connsiteY378" fmla="*/ 4303700 h 5653072"/>
                  <a:gd name="connsiteX379" fmla="*/ 5394914 w 6014039"/>
                  <a:gd name="connsiteY379" fmla="*/ 4307092 h 5653072"/>
                  <a:gd name="connsiteX380" fmla="*/ 5393222 w 6014039"/>
                  <a:gd name="connsiteY380" fmla="*/ 4309944 h 5653072"/>
                  <a:gd name="connsiteX381" fmla="*/ 5394145 w 6014039"/>
                  <a:gd name="connsiteY381" fmla="*/ 4323728 h 5653072"/>
                  <a:gd name="connsiteX382" fmla="*/ 5393927 w 6014039"/>
                  <a:gd name="connsiteY382" fmla="*/ 4336773 h 5653072"/>
                  <a:gd name="connsiteX383" fmla="*/ 5390313 w 6014039"/>
                  <a:gd name="connsiteY383" fmla="*/ 4344078 h 5653072"/>
                  <a:gd name="connsiteX384" fmla="*/ 5398874 w 6014039"/>
                  <a:gd name="connsiteY384" fmla="*/ 4349859 h 5653072"/>
                  <a:gd name="connsiteX385" fmla="*/ 5405938 w 6014039"/>
                  <a:gd name="connsiteY385" fmla="*/ 4352603 h 5653072"/>
                  <a:gd name="connsiteX386" fmla="*/ 5408745 w 6014039"/>
                  <a:gd name="connsiteY386" fmla="*/ 4364305 h 5653072"/>
                  <a:gd name="connsiteX387" fmla="*/ 5414412 w 6014039"/>
                  <a:gd name="connsiteY387" fmla="*/ 4371428 h 5653072"/>
                  <a:gd name="connsiteX388" fmla="*/ 5419487 w 6014039"/>
                  <a:gd name="connsiteY388" fmla="*/ 4375610 h 5653072"/>
                  <a:gd name="connsiteX389" fmla="*/ 5422385 w 6014039"/>
                  <a:gd name="connsiteY389" fmla="*/ 4380349 h 5653072"/>
                  <a:gd name="connsiteX390" fmla="*/ 5421989 w 6014039"/>
                  <a:gd name="connsiteY390" fmla="*/ 4384386 h 5653072"/>
                  <a:gd name="connsiteX391" fmla="*/ 5427205 w 6014039"/>
                  <a:gd name="connsiteY391" fmla="*/ 4394328 h 5653072"/>
                  <a:gd name="connsiteX392" fmla="*/ 5433728 w 6014039"/>
                  <a:gd name="connsiteY392" fmla="*/ 4395043 h 5653072"/>
                  <a:gd name="connsiteX393" fmla="*/ 5438356 w 6014039"/>
                  <a:gd name="connsiteY393" fmla="*/ 4399245 h 5653072"/>
                  <a:gd name="connsiteX394" fmla="*/ 5439599 w 6014039"/>
                  <a:gd name="connsiteY394" fmla="*/ 4402671 h 5653072"/>
                  <a:gd name="connsiteX395" fmla="*/ 5439384 w 6014039"/>
                  <a:gd name="connsiteY395" fmla="*/ 4410889 h 5653072"/>
                  <a:gd name="connsiteX396" fmla="*/ 5440690 w 6014039"/>
                  <a:gd name="connsiteY396" fmla="*/ 4416455 h 5653072"/>
                  <a:gd name="connsiteX397" fmla="*/ 5445187 w 6014039"/>
                  <a:gd name="connsiteY397" fmla="*/ 4427203 h 5653072"/>
                  <a:gd name="connsiteX398" fmla="*/ 5450508 w 6014039"/>
                  <a:gd name="connsiteY398" fmla="*/ 4433450 h 5653072"/>
                  <a:gd name="connsiteX399" fmla="*/ 5455905 w 6014039"/>
                  <a:gd name="connsiteY399" fmla="*/ 4435549 h 5653072"/>
                  <a:gd name="connsiteX400" fmla="*/ 5462495 w 6014039"/>
                  <a:gd name="connsiteY400" fmla="*/ 4434777 h 5653072"/>
                  <a:gd name="connsiteX401" fmla="*/ 5469095 w 6014039"/>
                  <a:gd name="connsiteY401" fmla="*/ 4431496 h 5653072"/>
                  <a:gd name="connsiteX402" fmla="*/ 5470596 w 6014039"/>
                  <a:gd name="connsiteY402" fmla="*/ 4432157 h 5653072"/>
                  <a:gd name="connsiteX403" fmla="*/ 5478133 w 6014039"/>
                  <a:gd name="connsiteY403" fmla="*/ 4429860 h 5653072"/>
                  <a:gd name="connsiteX404" fmla="*/ 5490476 w 6014039"/>
                  <a:gd name="connsiteY404" fmla="*/ 4438582 h 5653072"/>
                  <a:gd name="connsiteX405" fmla="*/ 5499669 w 6014039"/>
                  <a:gd name="connsiteY405" fmla="*/ 4443177 h 5653072"/>
                  <a:gd name="connsiteX406" fmla="*/ 5508832 w 6014039"/>
                  <a:gd name="connsiteY406" fmla="*/ 4450284 h 5653072"/>
                  <a:gd name="connsiteX407" fmla="*/ 5512664 w 6014039"/>
                  <a:gd name="connsiteY407" fmla="*/ 4450536 h 5653072"/>
                  <a:gd name="connsiteX408" fmla="*/ 5518421 w 6014039"/>
                  <a:gd name="connsiteY408" fmla="*/ 4447879 h 5653072"/>
                  <a:gd name="connsiteX409" fmla="*/ 5531086 w 6014039"/>
                  <a:gd name="connsiteY409" fmla="*/ 4451268 h 5653072"/>
                  <a:gd name="connsiteX410" fmla="*/ 5532803 w 6014039"/>
                  <a:gd name="connsiteY410" fmla="*/ 4453425 h 5653072"/>
                  <a:gd name="connsiteX411" fmla="*/ 5533844 w 6014039"/>
                  <a:gd name="connsiteY411" fmla="*/ 4459883 h 5653072"/>
                  <a:gd name="connsiteX412" fmla="*/ 5540289 w 6014039"/>
                  <a:gd name="connsiteY412" fmla="*/ 4465644 h 5653072"/>
                  <a:gd name="connsiteX413" fmla="*/ 5547071 w 6014039"/>
                  <a:gd name="connsiteY413" fmla="*/ 4469325 h 5653072"/>
                  <a:gd name="connsiteX414" fmla="*/ 5554403 w 6014039"/>
                  <a:gd name="connsiteY414" fmla="*/ 4468982 h 5653072"/>
                  <a:gd name="connsiteX415" fmla="*/ 5556186 w 6014039"/>
                  <a:gd name="connsiteY415" fmla="*/ 4475548 h 5653072"/>
                  <a:gd name="connsiteX416" fmla="*/ 5559672 w 6014039"/>
                  <a:gd name="connsiteY416" fmla="*/ 4480882 h 5653072"/>
                  <a:gd name="connsiteX417" fmla="*/ 5564606 w 6014039"/>
                  <a:gd name="connsiteY417" fmla="*/ 4482854 h 5653072"/>
                  <a:gd name="connsiteX418" fmla="*/ 5571297 w 6014039"/>
                  <a:gd name="connsiteY418" fmla="*/ 4487878 h 5653072"/>
                  <a:gd name="connsiteX419" fmla="*/ 5575028 w 6014039"/>
                  <a:gd name="connsiteY419" fmla="*/ 4489044 h 5653072"/>
                  <a:gd name="connsiteX420" fmla="*/ 5579771 w 6014039"/>
                  <a:gd name="connsiteY420" fmla="*/ 4483626 h 5653072"/>
                  <a:gd name="connsiteX421" fmla="*/ 5588846 w 6014039"/>
                  <a:gd name="connsiteY421" fmla="*/ 4486014 h 5653072"/>
                  <a:gd name="connsiteX422" fmla="*/ 5601576 w 6014039"/>
                  <a:gd name="connsiteY422" fmla="*/ 4484990 h 5653072"/>
                  <a:gd name="connsiteX423" fmla="*/ 5602959 w 6014039"/>
                  <a:gd name="connsiteY423" fmla="*/ 4486407 h 5653072"/>
                  <a:gd name="connsiteX424" fmla="*/ 5605435 w 6014039"/>
                  <a:gd name="connsiteY424" fmla="*/ 4495468 h 5653072"/>
                  <a:gd name="connsiteX425" fmla="*/ 5609946 w 6014039"/>
                  <a:gd name="connsiteY425" fmla="*/ 4504443 h 5653072"/>
                  <a:gd name="connsiteX426" fmla="*/ 5622702 w 6014039"/>
                  <a:gd name="connsiteY426" fmla="*/ 4497497 h 5653072"/>
                  <a:gd name="connsiteX427" fmla="*/ 5627122 w 6014039"/>
                  <a:gd name="connsiteY427" fmla="*/ 4497893 h 5653072"/>
                  <a:gd name="connsiteX428" fmla="*/ 5629802 w 6014039"/>
                  <a:gd name="connsiteY428" fmla="*/ 4501910 h 5653072"/>
                  <a:gd name="connsiteX429" fmla="*/ 5639801 w 6014039"/>
                  <a:gd name="connsiteY429" fmla="*/ 4505608 h 5653072"/>
                  <a:gd name="connsiteX430" fmla="*/ 5644440 w 6014039"/>
                  <a:gd name="connsiteY430" fmla="*/ 4497695 h 5653072"/>
                  <a:gd name="connsiteX431" fmla="*/ 5649813 w 6014039"/>
                  <a:gd name="connsiteY431" fmla="*/ 4496422 h 5653072"/>
                  <a:gd name="connsiteX432" fmla="*/ 5657374 w 6014039"/>
                  <a:gd name="connsiteY432" fmla="*/ 4498001 h 5653072"/>
                  <a:gd name="connsiteX433" fmla="*/ 5670540 w 6014039"/>
                  <a:gd name="connsiteY433" fmla="*/ 4490320 h 5653072"/>
                  <a:gd name="connsiteX434" fmla="*/ 5676475 w 6014039"/>
                  <a:gd name="connsiteY434" fmla="*/ 4485006 h 5653072"/>
                  <a:gd name="connsiteX435" fmla="*/ 5678077 w 6014039"/>
                  <a:gd name="connsiteY435" fmla="*/ 4484506 h 5653072"/>
                  <a:gd name="connsiteX436" fmla="*/ 5686538 w 6014039"/>
                  <a:gd name="connsiteY436" fmla="*/ 4486642 h 5653072"/>
                  <a:gd name="connsiteX437" fmla="*/ 5691166 w 6014039"/>
                  <a:gd name="connsiteY437" fmla="*/ 4481705 h 5653072"/>
                  <a:gd name="connsiteX438" fmla="*/ 5703355 w 6014039"/>
                  <a:gd name="connsiteY438" fmla="*/ 4478064 h 5653072"/>
                  <a:gd name="connsiteX439" fmla="*/ 5704507 w 6014039"/>
                  <a:gd name="connsiteY439" fmla="*/ 4477724 h 5653072"/>
                  <a:gd name="connsiteX440" fmla="*/ 5705125 w 6014039"/>
                  <a:gd name="connsiteY440" fmla="*/ 4476196 h 5653072"/>
                  <a:gd name="connsiteX441" fmla="*/ 5706727 w 6014039"/>
                  <a:gd name="connsiteY441" fmla="*/ 4476844 h 5653072"/>
                  <a:gd name="connsiteX442" fmla="*/ 5711174 w 6014039"/>
                  <a:gd name="connsiteY442" fmla="*/ 4479068 h 5653072"/>
                  <a:gd name="connsiteX443" fmla="*/ 5720723 w 6014039"/>
                  <a:gd name="connsiteY443" fmla="*/ 4478944 h 5653072"/>
                  <a:gd name="connsiteX444" fmla="*/ 5730029 w 6014039"/>
                  <a:gd name="connsiteY444" fmla="*/ 4476915 h 5653072"/>
                  <a:gd name="connsiteX445" fmla="*/ 5732683 w 6014039"/>
                  <a:gd name="connsiteY445" fmla="*/ 4466738 h 5653072"/>
                  <a:gd name="connsiteX446" fmla="*/ 5736146 w 6014039"/>
                  <a:gd name="connsiteY446" fmla="*/ 4461552 h 5653072"/>
                  <a:gd name="connsiteX447" fmla="*/ 5757154 w 6014039"/>
                  <a:gd name="connsiteY447" fmla="*/ 4464961 h 5653072"/>
                  <a:gd name="connsiteX448" fmla="*/ 5757641 w 6014039"/>
                  <a:gd name="connsiteY448" fmla="*/ 4466127 h 5653072"/>
                  <a:gd name="connsiteX449" fmla="*/ 5751898 w 6014039"/>
                  <a:gd name="connsiteY449" fmla="*/ 4476428 h 5653072"/>
                  <a:gd name="connsiteX450" fmla="*/ 5754578 w 6014039"/>
                  <a:gd name="connsiteY450" fmla="*/ 4484324 h 5653072"/>
                  <a:gd name="connsiteX451" fmla="*/ 5751952 w 6014039"/>
                  <a:gd name="connsiteY451" fmla="*/ 4491828 h 5653072"/>
                  <a:gd name="connsiteX452" fmla="*/ 5753554 w 6014039"/>
                  <a:gd name="connsiteY452" fmla="*/ 4498286 h 5653072"/>
                  <a:gd name="connsiteX453" fmla="*/ 5757400 w 6014039"/>
                  <a:gd name="connsiteY453" fmla="*/ 4502559 h 5653072"/>
                  <a:gd name="connsiteX454" fmla="*/ 5763012 w 6014039"/>
                  <a:gd name="connsiteY454" fmla="*/ 4510472 h 5653072"/>
                  <a:gd name="connsiteX455" fmla="*/ 5768551 w 6014039"/>
                  <a:gd name="connsiteY455" fmla="*/ 4516900 h 5653072"/>
                  <a:gd name="connsiteX456" fmla="*/ 5772151 w 6014039"/>
                  <a:gd name="connsiteY456" fmla="*/ 4522372 h 5653072"/>
                  <a:gd name="connsiteX457" fmla="*/ 5772383 w 6014039"/>
                  <a:gd name="connsiteY457" fmla="*/ 4527991 h 5653072"/>
                  <a:gd name="connsiteX458" fmla="*/ 5772574 w 6014039"/>
                  <a:gd name="connsiteY458" fmla="*/ 4532441 h 5653072"/>
                  <a:gd name="connsiteX459" fmla="*/ 5770190 w 6014039"/>
                  <a:gd name="connsiteY459" fmla="*/ 4538594 h 5653072"/>
                  <a:gd name="connsiteX460" fmla="*/ 5767795 w 6014039"/>
                  <a:gd name="connsiteY460" fmla="*/ 4544768 h 5653072"/>
                  <a:gd name="connsiteX461" fmla="*/ 5765051 w 6014039"/>
                  <a:gd name="connsiteY461" fmla="*/ 4549184 h 5653072"/>
                  <a:gd name="connsiteX462" fmla="*/ 5753987 w 6014039"/>
                  <a:gd name="connsiteY462" fmla="*/ 4554531 h 5653072"/>
                  <a:gd name="connsiteX463" fmla="*/ 5748771 w 6014039"/>
                  <a:gd name="connsiteY463" fmla="*/ 4559482 h 5653072"/>
                  <a:gd name="connsiteX464" fmla="*/ 5747092 w 6014039"/>
                  <a:gd name="connsiteY464" fmla="*/ 4565047 h 5653072"/>
                  <a:gd name="connsiteX465" fmla="*/ 5748989 w 6014039"/>
                  <a:gd name="connsiteY465" fmla="*/ 4571919 h 5653072"/>
                  <a:gd name="connsiteX466" fmla="*/ 5749231 w 6014039"/>
                  <a:gd name="connsiteY466" fmla="*/ 4577844 h 5653072"/>
                  <a:gd name="connsiteX467" fmla="*/ 5739491 w 6014039"/>
                  <a:gd name="connsiteY467" fmla="*/ 4593348 h 5653072"/>
                  <a:gd name="connsiteX468" fmla="*/ 5727877 w 6014039"/>
                  <a:gd name="connsiteY468" fmla="*/ 4602588 h 5653072"/>
                  <a:gd name="connsiteX469" fmla="*/ 5722301 w 6014039"/>
                  <a:gd name="connsiteY469" fmla="*/ 4605782 h 5653072"/>
                  <a:gd name="connsiteX470" fmla="*/ 5715839 w 6014039"/>
                  <a:gd name="connsiteY470" fmla="*/ 4607021 h 5653072"/>
                  <a:gd name="connsiteX471" fmla="*/ 5708688 w 6014039"/>
                  <a:gd name="connsiteY471" fmla="*/ 4609335 h 5653072"/>
                  <a:gd name="connsiteX472" fmla="*/ 5702908 w 6014039"/>
                  <a:gd name="connsiteY472" fmla="*/ 4614471 h 5653072"/>
                  <a:gd name="connsiteX473" fmla="*/ 5701598 w 6014039"/>
                  <a:gd name="connsiteY473" fmla="*/ 4617074 h 5653072"/>
                  <a:gd name="connsiteX474" fmla="*/ 5701880 w 6014039"/>
                  <a:gd name="connsiteY474" fmla="*/ 4624735 h 5653072"/>
                  <a:gd name="connsiteX475" fmla="*/ 5700177 w 6014039"/>
                  <a:gd name="connsiteY475" fmla="*/ 4629259 h 5653072"/>
                  <a:gd name="connsiteX476" fmla="*/ 5700483 w 6014039"/>
                  <a:gd name="connsiteY476" fmla="*/ 4636346 h 5653072"/>
                  <a:gd name="connsiteX477" fmla="*/ 5684025 w 6014039"/>
                  <a:gd name="connsiteY477" fmla="*/ 4644924 h 5653072"/>
                  <a:gd name="connsiteX478" fmla="*/ 5682678 w 6014039"/>
                  <a:gd name="connsiteY478" fmla="*/ 4645838 h 5653072"/>
                  <a:gd name="connsiteX479" fmla="*/ 5678487 w 6014039"/>
                  <a:gd name="connsiteY479" fmla="*/ 4648730 h 5653072"/>
                  <a:gd name="connsiteX480" fmla="*/ 5675474 w 6014039"/>
                  <a:gd name="connsiteY480" fmla="*/ 4651904 h 5653072"/>
                  <a:gd name="connsiteX481" fmla="*/ 5673858 w 6014039"/>
                  <a:gd name="connsiteY481" fmla="*/ 4653610 h 5653072"/>
                  <a:gd name="connsiteX482" fmla="*/ 5672193 w 6014039"/>
                  <a:gd name="connsiteY482" fmla="*/ 4655370 h 5653072"/>
                  <a:gd name="connsiteX483" fmla="*/ 5668169 w 6014039"/>
                  <a:gd name="connsiteY483" fmla="*/ 4663552 h 5653072"/>
                  <a:gd name="connsiteX484" fmla="*/ 5668474 w 6014039"/>
                  <a:gd name="connsiteY484" fmla="*/ 4667229 h 5653072"/>
                  <a:gd name="connsiteX485" fmla="*/ 5673039 w 6014039"/>
                  <a:gd name="connsiteY485" fmla="*/ 4678589 h 5653072"/>
                  <a:gd name="connsiteX486" fmla="*/ 5683552 w 6014039"/>
                  <a:gd name="connsiteY486" fmla="*/ 4704773 h 5653072"/>
                  <a:gd name="connsiteX487" fmla="*/ 5684590 w 6014039"/>
                  <a:gd name="connsiteY487" fmla="*/ 4712169 h 5653072"/>
                  <a:gd name="connsiteX488" fmla="*/ 5685026 w 6014039"/>
                  <a:gd name="connsiteY488" fmla="*/ 4715289 h 5653072"/>
                  <a:gd name="connsiteX489" fmla="*/ 5685422 w 6014039"/>
                  <a:gd name="connsiteY489" fmla="*/ 4718178 h 5653072"/>
                  <a:gd name="connsiteX490" fmla="*/ 5631945 w 6014039"/>
                  <a:gd name="connsiteY490" fmla="*/ 4755490 h 5653072"/>
                  <a:gd name="connsiteX491" fmla="*/ 5630044 w 6014039"/>
                  <a:gd name="connsiteY491" fmla="*/ 4757945 h 5653072"/>
                  <a:gd name="connsiteX492" fmla="*/ 5624099 w 6014039"/>
                  <a:gd name="connsiteY492" fmla="*/ 4755238 h 5653072"/>
                  <a:gd name="connsiteX493" fmla="*/ 5619585 w 6014039"/>
                  <a:gd name="connsiteY493" fmla="*/ 4755291 h 5653072"/>
                  <a:gd name="connsiteX494" fmla="*/ 5612344 w 6014039"/>
                  <a:gd name="connsiteY494" fmla="*/ 4759453 h 5653072"/>
                  <a:gd name="connsiteX495" fmla="*/ 5607689 w 6014039"/>
                  <a:gd name="connsiteY495" fmla="*/ 4756118 h 5653072"/>
                  <a:gd name="connsiteX496" fmla="*/ 5604652 w 6014039"/>
                  <a:gd name="connsiteY496" fmla="*/ 4756692 h 5653072"/>
                  <a:gd name="connsiteX497" fmla="*/ 5601807 w 6014039"/>
                  <a:gd name="connsiteY497" fmla="*/ 4759507 h 5653072"/>
                  <a:gd name="connsiteX498" fmla="*/ 5598103 w 6014039"/>
                  <a:gd name="connsiteY498" fmla="*/ 4763205 h 5653072"/>
                  <a:gd name="connsiteX499" fmla="*/ 5594949 w 6014039"/>
                  <a:gd name="connsiteY499" fmla="*/ 4764535 h 5653072"/>
                  <a:gd name="connsiteX500" fmla="*/ 5594281 w 6014039"/>
                  <a:gd name="connsiteY500" fmla="*/ 4769146 h 5653072"/>
                  <a:gd name="connsiteX501" fmla="*/ 5595936 w 6014039"/>
                  <a:gd name="connsiteY501" fmla="*/ 4773667 h 5653072"/>
                  <a:gd name="connsiteX502" fmla="*/ 5600370 w 6014039"/>
                  <a:gd name="connsiteY502" fmla="*/ 4778352 h 5653072"/>
                  <a:gd name="connsiteX503" fmla="*/ 5595987 w 6014039"/>
                  <a:gd name="connsiteY503" fmla="*/ 4781207 h 5653072"/>
                  <a:gd name="connsiteX504" fmla="*/ 5594549 w 6014039"/>
                  <a:gd name="connsiteY504" fmla="*/ 4784976 h 5653072"/>
                  <a:gd name="connsiteX505" fmla="*/ 5592796 w 6014039"/>
                  <a:gd name="connsiteY505" fmla="*/ 4784757 h 5653072"/>
                  <a:gd name="connsiteX506" fmla="*/ 5590075 w 6014039"/>
                  <a:gd name="connsiteY506" fmla="*/ 4779410 h 5653072"/>
                  <a:gd name="connsiteX507" fmla="*/ 5591540 w 6014039"/>
                  <a:gd name="connsiteY507" fmla="*/ 4772969 h 5653072"/>
                  <a:gd name="connsiteX508" fmla="*/ 5590566 w 6014039"/>
                  <a:gd name="connsiteY508" fmla="*/ 4770490 h 5653072"/>
                  <a:gd name="connsiteX509" fmla="*/ 5588309 w 6014039"/>
                  <a:gd name="connsiteY509" fmla="*/ 4768821 h 5653072"/>
                  <a:gd name="connsiteX510" fmla="*/ 5586398 w 6014039"/>
                  <a:gd name="connsiteY510" fmla="*/ 4768609 h 5653072"/>
                  <a:gd name="connsiteX511" fmla="*/ 5584309 w 6014039"/>
                  <a:gd name="connsiteY511" fmla="*/ 4770638 h 5653072"/>
                  <a:gd name="connsiteX512" fmla="*/ 5581336 w 6014039"/>
                  <a:gd name="connsiteY512" fmla="*/ 4778910 h 5653072"/>
                  <a:gd name="connsiteX513" fmla="*/ 5579015 w 6014039"/>
                  <a:gd name="connsiteY513" fmla="*/ 4779162 h 5653072"/>
                  <a:gd name="connsiteX514" fmla="*/ 5576940 w 6014039"/>
                  <a:gd name="connsiteY514" fmla="*/ 4775105 h 5653072"/>
                  <a:gd name="connsiteX515" fmla="*/ 5573695 w 6014039"/>
                  <a:gd name="connsiteY515" fmla="*/ 4774225 h 5653072"/>
                  <a:gd name="connsiteX516" fmla="*/ 5572284 w 6014039"/>
                  <a:gd name="connsiteY516" fmla="*/ 4771928 h 5653072"/>
                  <a:gd name="connsiteX517" fmla="*/ 5559978 w 6014039"/>
                  <a:gd name="connsiteY517" fmla="*/ 4773365 h 5653072"/>
                  <a:gd name="connsiteX518" fmla="*/ 5558339 w 6014039"/>
                  <a:gd name="connsiteY518" fmla="*/ 4773902 h 5653072"/>
                  <a:gd name="connsiteX519" fmla="*/ 5556250 w 6014039"/>
                  <a:gd name="connsiteY519" fmla="*/ 4774584 h 5653072"/>
                  <a:gd name="connsiteX520" fmla="*/ 5543698 w 6014039"/>
                  <a:gd name="connsiteY520" fmla="*/ 4796331 h 5653072"/>
                  <a:gd name="connsiteX521" fmla="*/ 5542456 w 6014039"/>
                  <a:gd name="connsiteY521" fmla="*/ 4797571 h 5653072"/>
                  <a:gd name="connsiteX522" fmla="*/ 5534059 w 6014039"/>
                  <a:gd name="connsiteY522" fmla="*/ 4798703 h 5653072"/>
                  <a:gd name="connsiteX523" fmla="*/ 5525998 w 6014039"/>
                  <a:gd name="connsiteY523" fmla="*/ 4800265 h 5653072"/>
                  <a:gd name="connsiteX524" fmla="*/ 5519563 w 6014039"/>
                  <a:gd name="connsiteY524" fmla="*/ 4799529 h 5653072"/>
                  <a:gd name="connsiteX525" fmla="*/ 5512627 w 6014039"/>
                  <a:gd name="connsiteY525" fmla="*/ 4806976 h 5653072"/>
                  <a:gd name="connsiteX526" fmla="*/ 5509691 w 6014039"/>
                  <a:gd name="connsiteY526" fmla="*/ 4812736 h 5653072"/>
                  <a:gd name="connsiteX527" fmla="*/ 5505268 w 6014039"/>
                  <a:gd name="connsiteY527" fmla="*/ 4817670 h 5653072"/>
                  <a:gd name="connsiteX528" fmla="*/ 5502346 w 6014039"/>
                  <a:gd name="connsiteY528" fmla="*/ 4826715 h 5653072"/>
                  <a:gd name="connsiteX529" fmla="*/ 5501731 w 6014039"/>
                  <a:gd name="connsiteY529" fmla="*/ 4832065 h 5653072"/>
                  <a:gd name="connsiteX530" fmla="*/ 5503001 w 6014039"/>
                  <a:gd name="connsiteY530" fmla="*/ 4843854 h 5653072"/>
                  <a:gd name="connsiteX531" fmla="*/ 5501244 w 6014039"/>
                  <a:gd name="connsiteY531" fmla="*/ 4846598 h 5653072"/>
                  <a:gd name="connsiteX532" fmla="*/ 5501859 w 6014039"/>
                  <a:gd name="connsiteY532" fmla="*/ 4848556 h 5653072"/>
                  <a:gd name="connsiteX533" fmla="*/ 5503797 w 6014039"/>
                  <a:gd name="connsiteY533" fmla="*/ 4854622 h 5653072"/>
                  <a:gd name="connsiteX534" fmla="*/ 5505654 w 6014039"/>
                  <a:gd name="connsiteY534" fmla="*/ 4857064 h 5653072"/>
                  <a:gd name="connsiteX535" fmla="*/ 5504781 w 6014039"/>
                  <a:gd name="connsiteY535" fmla="*/ 4860366 h 5653072"/>
                  <a:gd name="connsiteX536" fmla="*/ 5505527 w 6014039"/>
                  <a:gd name="connsiteY536" fmla="*/ 4863076 h 5653072"/>
                  <a:gd name="connsiteX537" fmla="*/ 5506910 w 6014039"/>
                  <a:gd name="connsiteY537" fmla="*/ 4865444 h 5653072"/>
                  <a:gd name="connsiteX538" fmla="*/ 5508230 w 6014039"/>
                  <a:gd name="connsiteY538" fmla="*/ 4865676 h 5653072"/>
                  <a:gd name="connsiteX539" fmla="*/ 5508613 w 6014039"/>
                  <a:gd name="connsiteY539" fmla="*/ 4867721 h 5653072"/>
                  <a:gd name="connsiteX540" fmla="*/ 5504052 w 6014039"/>
                  <a:gd name="connsiteY540" fmla="*/ 4872534 h 5653072"/>
                  <a:gd name="connsiteX541" fmla="*/ 5502474 w 6014039"/>
                  <a:gd name="connsiteY541" fmla="*/ 4873055 h 5653072"/>
                  <a:gd name="connsiteX542" fmla="*/ 5499065 w 6014039"/>
                  <a:gd name="connsiteY542" fmla="*/ 4871580 h 5653072"/>
                  <a:gd name="connsiteX543" fmla="*/ 5497348 w 6014039"/>
                  <a:gd name="connsiteY543" fmla="*/ 4872118 h 5653072"/>
                  <a:gd name="connsiteX544" fmla="*/ 5496142 w 6014039"/>
                  <a:gd name="connsiteY544" fmla="*/ 4871295 h 5653072"/>
                  <a:gd name="connsiteX545" fmla="*/ 5496871 w 6014039"/>
                  <a:gd name="connsiteY545" fmla="*/ 4868584 h 5653072"/>
                  <a:gd name="connsiteX546" fmla="*/ 5498000 w 6014039"/>
                  <a:gd name="connsiteY546" fmla="*/ 4864386 h 5653072"/>
                  <a:gd name="connsiteX547" fmla="*/ 5497567 w 6014039"/>
                  <a:gd name="connsiteY547" fmla="*/ 4862593 h 5653072"/>
                  <a:gd name="connsiteX548" fmla="*/ 5496925 w 6014039"/>
                  <a:gd name="connsiteY548" fmla="*/ 4859990 h 5653072"/>
                  <a:gd name="connsiteX549" fmla="*/ 5489334 w 6014039"/>
                  <a:gd name="connsiteY549" fmla="*/ 4856775 h 5653072"/>
                  <a:gd name="connsiteX550" fmla="*/ 5482567 w 6014039"/>
                  <a:gd name="connsiteY550" fmla="*/ 4857279 h 5653072"/>
                  <a:gd name="connsiteX551" fmla="*/ 5477119 w 6014039"/>
                  <a:gd name="connsiteY551" fmla="*/ 4858857 h 5653072"/>
                  <a:gd name="connsiteX552" fmla="*/ 5474019 w 6014039"/>
                  <a:gd name="connsiteY552" fmla="*/ 4860795 h 5653072"/>
                  <a:gd name="connsiteX553" fmla="*/ 5469955 w 6014039"/>
                  <a:gd name="connsiteY553" fmla="*/ 4867059 h 5653072"/>
                  <a:gd name="connsiteX554" fmla="*/ 5462968 w 6014039"/>
                  <a:gd name="connsiteY554" fmla="*/ 4875348 h 5653072"/>
                  <a:gd name="connsiteX555" fmla="*/ 5460060 w 6014039"/>
                  <a:gd name="connsiteY555" fmla="*/ 4878795 h 5653072"/>
                  <a:gd name="connsiteX556" fmla="*/ 5458558 w 6014039"/>
                  <a:gd name="connsiteY556" fmla="*/ 4877679 h 5653072"/>
                  <a:gd name="connsiteX557" fmla="*/ 5456160 w 6014039"/>
                  <a:gd name="connsiteY557" fmla="*/ 4873213 h 5653072"/>
                  <a:gd name="connsiteX558" fmla="*/ 5450713 w 6014039"/>
                  <a:gd name="connsiteY558" fmla="*/ 4871543 h 5653072"/>
                  <a:gd name="connsiteX559" fmla="*/ 5446652 w 6014039"/>
                  <a:gd name="connsiteY559" fmla="*/ 4871600 h 5653072"/>
                  <a:gd name="connsiteX560" fmla="*/ 5444573 w 6014039"/>
                  <a:gd name="connsiteY560" fmla="*/ 4870183 h 5653072"/>
                  <a:gd name="connsiteX561" fmla="*/ 5437563 w 6014039"/>
                  <a:gd name="connsiteY561" fmla="*/ 4869679 h 5653072"/>
                  <a:gd name="connsiteX562" fmla="*/ 5434691 w 6014039"/>
                  <a:gd name="connsiteY562" fmla="*/ 4870774 h 5653072"/>
                  <a:gd name="connsiteX563" fmla="*/ 5429576 w 6014039"/>
                  <a:gd name="connsiteY563" fmla="*/ 4872729 h 5653072"/>
                  <a:gd name="connsiteX564" fmla="*/ 5425076 w 6014039"/>
                  <a:gd name="connsiteY564" fmla="*/ 4875782 h 5653072"/>
                  <a:gd name="connsiteX565" fmla="*/ 5420797 w 6014039"/>
                  <a:gd name="connsiteY565" fmla="*/ 4880431 h 5653072"/>
                  <a:gd name="connsiteX566" fmla="*/ 5415013 w 6014039"/>
                  <a:gd name="connsiteY566" fmla="*/ 4886943 h 5653072"/>
                  <a:gd name="connsiteX567" fmla="*/ 5415067 w 6014039"/>
                  <a:gd name="connsiteY567" fmla="*/ 4890927 h 5653072"/>
                  <a:gd name="connsiteX568" fmla="*/ 5418066 w 6014039"/>
                  <a:gd name="connsiteY568" fmla="*/ 4895971 h 5653072"/>
                  <a:gd name="connsiteX569" fmla="*/ 5421347 w 6014039"/>
                  <a:gd name="connsiteY569" fmla="*/ 4897584 h 5653072"/>
                  <a:gd name="connsiteX570" fmla="*/ 5421922 w 6014039"/>
                  <a:gd name="connsiteY570" fmla="*/ 4900526 h 5653072"/>
                  <a:gd name="connsiteX571" fmla="*/ 5418143 w 6014039"/>
                  <a:gd name="connsiteY571" fmla="*/ 4912409 h 5653072"/>
                  <a:gd name="connsiteX572" fmla="*/ 5413246 w 6014039"/>
                  <a:gd name="connsiteY572" fmla="*/ 4912946 h 5653072"/>
                  <a:gd name="connsiteX573" fmla="*/ 5409065 w 6014039"/>
                  <a:gd name="connsiteY573" fmla="*/ 4919533 h 5653072"/>
                  <a:gd name="connsiteX574" fmla="*/ 5408913 w 6014039"/>
                  <a:gd name="connsiteY574" fmla="*/ 4925310 h 5653072"/>
                  <a:gd name="connsiteX575" fmla="*/ 5406374 w 6014039"/>
                  <a:gd name="connsiteY575" fmla="*/ 4932850 h 5653072"/>
                  <a:gd name="connsiteX576" fmla="*/ 5401464 w 6014039"/>
                  <a:gd name="connsiteY576" fmla="*/ 4936044 h 5653072"/>
                  <a:gd name="connsiteX577" fmla="*/ 5400362 w 6014039"/>
                  <a:gd name="connsiteY577" fmla="*/ 4937767 h 5653072"/>
                  <a:gd name="connsiteX578" fmla="*/ 5396080 w 6014039"/>
                  <a:gd name="connsiteY578" fmla="*/ 4944478 h 5653072"/>
                  <a:gd name="connsiteX579" fmla="*/ 5385147 w 6014039"/>
                  <a:gd name="connsiteY579" fmla="*/ 4949180 h 5653072"/>
                  <a:gd name="connsiteX580" fmla="*/ 5383236 w 6014039"/>
                  <a:gd name="connsiteY580" fmla="*/ 4948676 h 5653072"/>
                  <a:gd name="connsiteX581" fmla="*/ 5382134 w 6014039"/>
                  <a:gd name="connsiteY581" fmla="*/ 4947118 h 5653072"/>
                  <a:gd name="connsiteX582" fmla="*/ 5381211 w 6014039"/>
                  <a:gd name="connsiteY582" fmla="*/ 4945821 h 5653072"/>
                  <a:gd name="connsiteX583" fmla="*/ 5379021 w 6014039"/>
                  <a:gd name="connsiteY583" fmla="*/ 4945338 h 5653072"/>
                  <a:gd name="connsiteX584" fmla="*/ 5378379 w 6014039"/>
                  <a:gd name="connsiteY584" fmla="*/ 4946990 h 5653072"/>
                  <a:gd name="connsiteX585" fmla="*/ 5378957 w 6014039"/>
                  <a:gd name="connsiteY585" fmla="*/ 4949126 h 5653072"/>
                  <a:gd name="connsiteX586" fmla="*/ 5375239 w 6014039"/>
                  <a:gd name="connsiteY586" fmla="*/ 4959605 h 5653072"/>
                  <a:gd name="connsiteX587" fmla="*/ 5369942 w 6014039"/>
                  <a:gd name="connsiteY587" fmla="*/ 4954833 h 5653072"/>
                  <a:gd name="connsiteX588" fmla="*/ 5362651 w 6014039"/>
                  <a:gd name="connsiteY588" fmla="*/ 4954168 h 5653072"/>
                  <a:gd name="connsiteX589" fmla="*/ 5355537 w 6014039"/>
                  <a:gd name="connsiteY589" fmla="*/ 4956895 h 5653072"/>
                  <a:gd name="connsiteX590" fmla="*/ 5349921 w 6014039"/>
                  <a:gd name="connsiteY590" fmla="*/ 4957489 h 5653072"/>
                  <a:gd name="connsiteX591" fmla="*/ 5347768 w 6014039"/>
                  <a:gd name="connsiteY591" fmla="*/ 4960717 h 5653072"/>
                  <a:gd name="connsiteX592" fmla="*/ 5344050 w 6014039"/>
                  <a:gd name="connsiteY592" fmla="*/ 4958836 h 5653072"/>
                  <a:gd name="connsiteX593" fmla="*/ 5341679 w 6014039"/>
                  <a:gd name="connsiteY593" fmla="*/ 4956643 h 5653072"/>
                  <a:gd name="connsiteX594" fmla="*/ 5340104 w 6014039"/>
                  <a:gd name="connsiteY594" fmla="*/ 4955189 h 5653072"/>
                  <a:gd name="connsiteX595" fmla="*/ 5336436 w 6014039"/>
                  <a:gd name="connsiteY595" fmla="*/ 4951820 h 5653072"/>
                  <a:gd name="connsiteX596" fmla="*/ 5333910 w 6014039"/>
                  <a:gd name="connsiteY596" fmla="*/ 4950469 h 5653072"/>
                  <a:gd name="connsiteX597" fmla="*/ 5329218 w 6014039"/>
                  <a:gd name="connsiteY597" fmla="*/ 4952192 h 5653072"/>
                  <a:gd name="connsiteX598" fmla="*/ 5320055 w 6014039"/>
                  <a:gd name="connsiteY598" fmla="*/ 4959626 h 5653072"/>
                  <a:gd name="connsiteX599" fmla="*/ 5319592 w 6014039"/>
                  <a:gd name="connsiteY599" fmla="*/ 4965295 h 5653072"/>
                  <a:gd name="connsiteX600" fmla="*/ 5317184 w 6014039"/>
                  <a:gd name="connsiteY600" fmla="*/ 4968973 h 5653072"/>
                  <a:gd name="connsiteX601" fmla="*/ 5318463 w 6014039"/>
                  <a:gd name="connsiteY601" fmla="*/ 4974394 h 5653072"/>
                  <a:gd name="connsiteX602" fmla="*/ 5314618 w 6014039"/>
                  <a:gd name="connsiteY602" fmla="*/ 4981105 h 5653072"/>
                  <a:gd name="connsiteX603" fmla="*/ 5313375 w 6014039"/>
                  <a:gd name="connsiteY603" fmla="*/ 4985323 h 5653072"/>
                  <a:gd name="connsiteX604" fmla="*/ 5314067 w 6014039"/>
                  <a:gd name="connsiteY604" fmla="*/ 4993146 h 5653072"/>
                  <a:gd name="connsiteX605" fmla="*/ 5312055 w 6014039"/>
                  <a:gd name="connsiteY605" fmla="*/ 4996215 h 5653072"/>
                  <a:gd name="connsiteX606" fmla="*/ 5312928 w 6014039"/>
                  <a:gd name="connsiteY606" fmla="*/ 4998980 h 5653072"/>
                  <a:gd name="connsiteX607" fmla="*/ 5311504 w 6014039"/>
                  <a:gd name="connsiteY607" fmla="*/ 5002315 h 5653072"/>
                  <a:gd name="connsiteX608" fmla="*/ 5309247 w 6014039"/>
                  <a:gd name="connsiteY608" fmla="*/ 5003611 h 5653072"/>
                  <a:gd name="connsiteX609" fmla="*/ 5304609 w 6014039"/>
                  <a:gd name="connsiteY609" fmla="*/ 5003413 h 5653072"/>
                  <a:gd name="connsiteX610" fmla="*/ 5301979 w 6014039"/>
                  <a:gd name="connsiteY610" fmla="*/ 5005764 h 5653072"/>
                  <a:gd name="connsiteX611" fmla="*/ 5296890 w 6014039"/>
                  <a:gd name="connsiteY611" fmla="*/ 5005153 h 5653072"/>
                  <a:gd name="connsiteX612" fmla="*/ 5293968 w 6014039"/>
                  <a:gd name="connsiteY612" fmla="*/ 5007538 h 5653072"/>
                  <a:gd name="connsiteX613" fmla="*/ 5290878 w 6014039"/>
                  <a:gd name="connsiteY613" fmla="*/ 5014970 h 5653072"/>
                  <a:gd name="connsiteX614" fmla="*/ 5290996 w 6014039"/>
                  <a:gd name="connsiteY614" fmla="*/ 5017177 h 5653072"/>
                  <a:gd name="connsiteX615" fmla="*/ 5293381 w 6014039"/>
                  <a:gd name="connsiteY615" fmla="*/ 5021197 h 5653072"/>
                  <a:gd name="connsiteX616" fmla="*/ 5283687 w 6014039"/>
                  <a:gd name="connsiteY616" fmla="*/ 5024227 h 5653072"/>
                  <a:gd name="connsiteX617" fmla="*/ 5278522 w 6014039"/>
                  <a:gd name="connsiteY617" fmla="*/ 5027623 h 5653072"/>
                  <a:gd name="connsiteX618" fmla="*/ 5275149 w 6014039"/>
                  <a:gd name="connsiteY618" fmla="*/ 5026760 h 5653072"/>
                  <a:gd name="connsiteX619" fmla="*/ 5272573 w 6014039"/>
                  <a:gd name="connsiteY619" fmla="*/ 5027495 h 5653072"/>
                  <a:gd name="connsiteX620" fmla="*/ 5270508 w 6014039"/>
                  <a:gd name="connsiteY620" fmla="*/ 5032197 h 5653072"/>
                  <a:gd name="connsiteX621" fmla="*/ 5267858 w 6014039"/>
                  <a:gd name="connsiteY621" fmla="*/ 5033974 h 5653072"/>
                  <a:gd name="connsiteX622" fmla="*/ 5262820 w 6014039"/>
                  <a:gd name="connsiteY622" fmla="*/ 5040020 h 5653072"/>
                  <a:gd name="connsiteX623" fmla="*/ 5254191 w 6014039"/>
                  <a:gd name="connsiteY623" fmla="*/ 5043755 h 5653072"/>
                  <a:gd name="connsiteX624" fmla="*/ 5251665 w 6014039"/>
                  <a:gd name="connsiteY624" fmla="*/ 5047882 h 5653072"/>
                  <a:gd name="connsiteX625" fmla="*/ 5254806 w 6014039"/>
                  <a:gd name="connsiteY625" fmla="*/ 5052601 h 5653072"/>
                  <a:gd name="connsiteX626" fmla="*/ 5256589 w 6014039"/>
                  <a:gd name="connsiteY626" fmla="*/ 5053391 h 5653072"/>
                  <a:gd name="connsiteX627" fmla="*/ 5269624 w 6014039"/>
                  <a:gd name="connsiteY627" fmla="*/ 5052420 h 5653072"/>
                  <a:gd name="connsiteX628" fmla="*/ 5270844 w 6014039"/>
                  <a:gd name="connsiteY628" fmla="*/ 5052333 h 5653072"/>
                  <a:gd name="connsiteX629" fmla="*/ 5274830 w 6014039"/>
                  <a:gd name="connsiteY629" fmla="*/ 5048564 h 5653072"/>
                  <a:gd name="connsiteX630" fmla="*/ 5276278 w 6014039"/>
                  <a:gd name="connsiteY630" fmla="*/ 5048474 h 5653072"/>
                  <a:gd name="connsiteX631" fmla="*/ 5279187 w 6014039"/>
                  <a:gd name="connsiteY631" fmla="*/ 5048779 h 5653072"/>
                  <a:gd name="connsiteX632" fmla="*/ 5286724 w 6014039"/>
                  <a:gd name="connsiteY632" fmla="*/ 5052064 h 5653072"/>
                  <a:gd name="connsiteX633" fmla="*/ 5289316 w 6014039"/>
                  <a:gd name="connsiteY633" fmla="*/ 5051792 h 5653072"/>
                  <a:gd name="connsiteX634" fmla="*/ 5291211 w 6014039"/>
                  <a:gd name="connsiteY634" fmla="*/ 5049461 h 5653072"/>
                  <a:gd name="connsiteX635" fmla="*/ 5292558 w 6014039"/>
                  <a:gd name="connsiteY635" fmla="*/ 5044651 h 5653072"/>
                  <a:gd name="connsiteX636" fmla="*/ 5296786 w 6014039"/>
                  <a:gd name="connsiteY636" fmla="*/ 5045316 h 5653072"/>
                  <a:gd name="connsiteX637" fmla="*/ 5302479 w 6014039"/>
                  <a:gd name="connsiteY637" fmla="*/ 5049155 h 5653072"/>
                  <a:gd name="connsiteX638" fmla="*/ 5304941 w 6014039"/>
                  <a:gd name="connsiteY638" fmla="*/ 5051990 h 5653072"/>
                  <a:gd name="connsiteX639" fmla="*/ 5303080 w 6014039"/>
                  <a:gd name="connsiteY639" fmla="*/ 5055349 h 5653072"/>
                  <a:gd name="connsiteX640" fmla="*/ 5300441 w 6014039"/>
                  <a:gd name="connsiteY640" fmla="*/ 5057267 h 5653072"/>
                  <a:gd name="connsiteX641" fmla="*/ 5300723 w 6014039"/>
                  <a:gd name="connsiteY641" fmla="*/ 5060068 h 5653072"/>
                  <a:gd name="connsiteX642" fmla="*/ 5296800 w 6014039"/>
                  <a:gd name="connsiteY642" fmla="*/ 5065163 h 5653072"/>
                  <a:gd name="connsiteX643" fmla="*/ 5293199 w 6014039"/>
                  <a:gd name="connsiteY643" fmla="*/ 5065506 h 5653072"/>
                  <a:gd name="connsiteX644" fmla="*/ 5289982 w 6014039"/>
                  <a:gd name="connsiteY644" fmla="*/ 5067460 h 5653072"/>
                  <a:gd name="connsiteX645" fmla="*/ 5288803 w 6014039"/>
                  <a:gd name="connsiteY645" fmla="*/ 5072539 h 5653072"/>
                  <a:gd name="connsiteX646" fmla="*/ 5288803 w 6014039"/>
                  <a:gd name="connsiteY646" fmla="*/ 5079145 h 5653072"/>
                  <a:gd name="connsiteX647" fmla="*/ 5288816 w 6014039"/>
                  <a:gd name="connsiteY647" fmla="*/ 5086770 h 5653072"/>
                  <a:gd name="connsiteX648" fmla="*/ 5289968 w 6014039"/>
                  <a:gd name="connsiteY648" fmla="*/ 5089517 h 5653072"/>
                  <a:gd name="connsiteX649" fmla="*/ 5292393 w 6014039"/>
                  <a:gd name="connsiteY649" fmla="*/ 5091761 h 5653072"/>
                  <a:gd name="connsiteX650" fmla="*/ 5297277 w 6014039"/>
                  <a:gd name="connsiteY650" fmla="*/ 5094021 h 5653072"/>
                  <a:gd name="connsiteX651" fmla="*/ 5297633 w 6014039"/>
                  <a:gd name="connsiteY651" fmla="*/ 5095331 h 5653072"/>
                  <a:gd name="connsiteX652" fmla="*/ 5295775 w 6014039"/>
                  <a:gd name="connsiteY652" fmla="*/ 5097215 h 5653072"/>
                  <a:gd name="connsiteX653" fmla="*/ 5286522 w 6014039"/>
                  <a:gd name="connsiteY653" fmla="*/ 5098290 h 5653072"/>
                  <a:gd name="connsiteX654" fmla="*/ 5281548 w 6014039"/>
                  <a:gd name="connsiteY654" fmla="*/ 5102707 h 5653072"/>
                  <a:gd name="connsiteX655" fmla="*/ 5279264 w 6014039"/>
                  <a:gd name="connsiteY655" fmla="*/ 5105955 h 5653072"/>
                  <a:gd name="connsiteX656" fmla="*/ 5277638 w 6014039"/>
                  <a:gd name="connsiteY656" fmla="*/ 5110784 h 5653072"/>
                  <a:gd name="connsiteX657" fmla="*/ 5279445 w 6014039"/>
                  <a:gd name="connsiteY657" fmla="*/ 5114821 h 5653072"/>
                  <a:gd name="connsiteX658" fmla="*/ 5277443 w 6014039"/>
                  <a:gd name="connsiteY658" fmla="*/ 5115231 h 5653072"/>
                  <a:gd name="connsiteX659" fmla="*/ 5275381 w 6014039"/>
                  <a:gd name="connsiteY659" fmla="*/ 5114049 h 5653072"/>
                  <a:gd name="connsiteX660" fmla="*/ 5270907 w 6014039"/>
                  <a:gd name="connsiteY660" fmla="*/ 5117206 h 5653072"/>
                  <a:gd name="connsiteX661" fmla="*/ 5269702 w 6014039"/>
                  <a:gd name="connsiteY661" fmla="*/ 5120044 h 5653072"/>
                  <a:gd name="connsiteX662" fmla="*/ 5267640 w 6014039"/>
                  <a:gd name="connsiteY662" fmla="*/ 5121102 h 5653072"/>
                  <a:gd name="connsiteX663" fmla="*/ 5266679 w 6014039"/>
                  <a:gd name="connsiteY663" fmla="*/ 5119074 h 5653072"/>
                  <a:gd name="connsiteX664" fmla="*/ 5262602 w 6014039"/>
                  <a:gd name="connsiteY664" fmla="*/ 5118409 h 5653072"/>
                  <a:gd name="connsiteX665" fmla="*/ 5261500 w 6014039"/>
                  <a:gd name="connsiteY665" fmla="*/ 5116686 h 5653072"/>
                  <a:gd name="connsiteX666" fmla="*/ 5262128 w 6014039"/>
                  <a:gd name="connsiteY666" fmla="*/ 5114875 h 5653072"/>
                  <a:gd name="connsiteX667" fmla="*/ 5259139 w 6014039"/>
                  <a:gd name="connsiteY667" fmla="*/ 5112954 h 5653072"/>
                  <a:gd name="connsiteX668" fmla="*/ 5259807 w 6014039"/>
                  <a:gd name="connsiteY668" fmla="*/ 5109223 h 5653072"/>
                  <a:gd name="connsiteX669" fmla="*/ 5259129 w 6014039"/>
                  <a:gd name="connsiteY669" fmla="*/ 5107335 h 5653072"/>
                  <a:gd name="connsiteX670" fmla="*/ 5256130 w 6014039"/>
                  <a:gd name="connsiteY670" fmla="*/ 5105132 h 5653072"/>
                  <a:gd name="connsiteX671" fmla="*/ 5251592 w 6014039"/>
                  <a:gd name="connsiteY671" fmla="*/ 5104037 h 5653072"/>
                  <a:gd name="connsiteX672" fmla="*/ 5238039 w 6014039"/>
                  <a:gd name="connsiteY672" fmla="*/ 5104483 h 5653072"/>
                  <a:gd name="connsiteX673" fmla="*/ 5232823 w 6014039"/>
                  <a:gd name="connsiteY673" fmla="*/ 5106690 h 5653072"/>
                  <a:gd name="connsiteX674" fmla="*/ 5229492 w 6014039"/>
                  <a:gd name="connsiteY674" fmla="*/ 5111913 h 5653072"/>
                  <a:gd name="connsiteX675" fmla="*/ 5228722 w 6014039"/>
                  <a:gd name="connsiteY675" fmla="*/ 5116417 h 5653072"/>
                  <a:gd name="connsiteX676" fmla="*/ 5227362 w 6014039"/>
                  <a:gd name="connsiteY676" fmla="*/ 5117959 h 5653072"/>
                  <a:gd name="connsiteX677" fmla="*/ 5224185 w 6014039"/>
                  <a:gd name="connsiteY677" fmla="*/ 5117995 h 5653072"/>
                  <a:gd name="connsiteX678" fmla="*/ 5219402 w 6014039"/>
                  <a:gd name="connsiteY678" fmla="*/ 5123003 h 5653072"/>
                  <a:gd name="connsiteX679" fmla="*/ 5211969 w 6014039"/>
                  <a:gd name="connsiteY679" fmla="*/ 5127114 h 5653072"/>
                  <a:gd name="connsiteX680" fmla="*/ 5209084 w 6014039"/>
                  <a:gd name="connsiteY680" fmla="*/ 5126970 h 5653072"/>
                  <a:gd name="connsiteX681" fmla="*/ 5204496 w 6014039"/>
                  <a:gd name="connsiteY681" fmla="*/ 5124871 h 5653072"/>
                  <a:gd name="connsiteX682" fmla="*/ 5201252 w 6014039"/>
                  <a:gd name="connsiteY682" fmla="*/ 5126375 h 5653072"/>
                  <a:gd name="connsiteX683" fmla="*/ 5192381 w 6014039"/>
                  <a:gd name="connsiteY683" fmla="*/ 5124941 h 5653072"/>
                  <a:gd name="connsiteX684" fmla="*/ 5189419 w 6014039"/>
                  <a:gd name="connsiteY684" fmla="*/ 5126305 h 5653072"/>
                  <a:gd name="connsiteX685" fmla="*/ 5187511 w 6014039"/>
                  <a:gd name="connsiteY685" fmla="*/ 5128334 h 5653072"/>
                  <a:gd name="connsiteX686" fmla="*/ 5185701 w 6014039"/>
                  <a:gd name="connsiteY686" fmla="*/ 5132139 h 5653072"/>
                  <a:gd name="connsiteX687" fmla="*/ 5183702 w 6014039"/>
                  <a:gd name="connsiteY687" fmla="*/ 5132549 h 5653072"/>
                  <a:gd name="connsiteX688" fmla="*/ 5182806 w 6014039"/>
                  <a:gd name="connsiteY688" fmla="*/ 5129338 h 5653072"/>
                  <a:gd name="connsiteX689" fmla="*/ 5179524 w 6014039"/>
                  <a:gd name="connsiteY689" fmla="*/ 5128246 h 5653072"/>
                  <a:gd name="connsiteX690" fmla="*/ 5177358 w 6014039"/>
                  <a:gd name="connsiteY690" fmla="*/ 5128028 h 5653072"/>
                  <a:gd name="connsiteX691" fmla="*/ 5174768 w 6014039"/>
                  <a:gd name="connsiteY691" fmla="*/ 5130094 h 5653072"/>
                  <a:gd name="connsiteX692" fmla="*/ 5167218 w 6014039"/>
                  <a:gd name="connsiteY692" fmla="*/ 5129338 h 5653072"/>
                  <a:gd name="connsiteX693" fmla="*/ 5163909 w 6014039"/>
                  <a:gd name="connsiteY693" fmla="*/ 5132193 h 5653072"/>
                  <a:gd name="connsiteX694" fmla="*/ 5158925 w 6014039"/>
                  <a:gd name="connsiteY694" fmla="*/ 5133358 h 5653072"/>
                  <a:gd name="connsiteX695" fmla="*/ 5152144 w 6014039"/>
                  <a:gd name="connsiteY695" fmla="*/ 5138490 h 5653072"/>
                  <a:gd name="connsiteX696" fmla="*/ 5147375 w 6014039"/>
                  <a:gd name="connsiteY696" fmla="*/ 5146172 h 5653072"/>
                  <a:gd name="connsiteX697" fmla="*/ 5148567 w 6014039"/>
                  <a:gd name="connsiteY697" fmla="*/ 5152023 h 5653072"/>
                  <a:gd name="connsiteX698" fmla="*/ 5147196 w 6014039"/>
                  <a:gd name="connsiteY698" fmla="*/ 5156113 h 5653072"/>
                  <a:gd name="connsiteX699" fmla="*/ 5148516 w 6014039"/>
                  <a:gd name="connsiteY699" fmla="*/ 5158266 h 5653072"/>
                  <a:gd name="connsiteX700" fmla="*/ 5153068 w 6014039"/>
                  <a:gd name="connsiteY700" fmla="*/ 5165696 h 5653072"/>
                  <a:gd name="connsiteX701" fmla="*/ 5152785 w 6014039"/>
                  <a:gd name="connsiteY701" fmla="*/ 5168390 h 5653072"/>
                  <a:gd name="connsiteX702" fmla="*/ 5149863 w 6014039"/>
                  <a:gd name="connsiteY702" fmla="*/ 5170472 h 5653072"/>
                  <a:gd name="connsiteX703" fmla="*/ 5147553 w 6014039"/>
                  <a:gd name="connsiteY703" fmla="*/ 5167651 h 5653072"/>
                  <a:gd name="connsiteX704" fmla="*/ 5136160 w 6014039"/>
                  <a:gd name="connsiteY704" fmla="*/ 5167563 h 5653072"/>
                  <a:gd name="connsiteX705" fmla="*/ 5131686 w 6014039"/>
                  <a:gd name="connsiteY705" fmla="*/ 5164997 h 5653072"/>
                  <a:gd name="connsiteX706" fmla="*/ 5130121 w 6014039"/>
                  <a:gd name="connsiteY706" fmla="*/ 5160060 h 5653072"/>
                  <a:gd name="connsiteX707" fmla="*/ 5127713 w 6014039"/>
                  <a:gd name="connsiteY707" fmla="*/ 5158266 h 5653072"/>
                  <a:gd name="connsiteX708" fmla="*/ 5118661 w 6014039"/>
                  <a:gd name="connsiteY708" fmla="*/ 5156419 h 5653072"/>
                  <a:gd name="connsiteX709" fmla="*/ 5116827 w 6014039"/>
                  <a:gd name="connsiteY709" fmla="*/ 5154461 h 5653072"/>
                  <a:gd name="connsiteX710" fmla="*/ 5113791 w 6014039"/>
                  <a:gd name="connsiteY710" fmla="*/ 5154337 h 5653072"/>
                  <a:gd name="connsiteX711" fmla="*/ 5112380 w 6014039"/>
                  <a:gd name="connsiteY711" fmla="*/ 5149688 h 5653072"/>
                  <a:gd name="connsiteX712" fmla="*/ 5109213 w 6014039"/>
                  <a:gd name="connsiteY712" fmla="*/ 5147337 h 5653072"/>
                  <a:gd name="connsiteX713" fmla="*/ 5096433 w 6014039"/>
                  <a:gd name="connsiteY713" fmla="*/ 5148399 h 5653072"/>
                  <a:gd name="connsiteX714" fmla="*/ 5089716 w 6014039"/>
                  <a:gd name="connsiteY714" fmla="*/ 5151898 h 5653072"/>
                  <a:gd name="connsiteX715" fmla="*/ 5086565 w 6014039"/>
                  <a:gd name="connsiteY715" fmla="*/ 5152238 h 5653072"/>
                  <a:gd name="connsiteX716" fmla="*/ 5077349 w 6014039"/>
                  <a:gd name="connsiteY716" fmla="*/ 5149960 h 5653072"/>
                  <a:gd name="connsiteX717" fmla="*/ 5073490 w 6014039"/>
                  <a:gd name="connsiteY717" fmla="*/ 5150783 h 5653072"/>
                  <a:gd name="connsiteX718" fmla="*/ 5068888 w 6014039"/>
                  <a:gd name="connsiteY718" fmla="*/ 5153423 h 5653072"/>
                  <a:gd name="connsiteX719" fmla="*/ 5055030 w 6014039"/>
                  <a:gd name="connsiteY719" fmla="*/ 5168191 h 5653072"/>
                  <a:gd name="connsiteX720" fmla="*/ 5052454 w 6014039"/>
                  <a:gd name="connsiteY720" fmla="*/ 5173629 h 5653072"/>
                  <a:gd name="connsiteX721" fmla="*/ 5050979 w 6014039"/>
                  <a:gd name="connsiteY721" fmla="*/ 5177918 h 5653072"/>
                  <a:gd name="connsiteX722" fmla="*/ 5050428 w 6014039"/>
                  <a:gd name="connsiteY722" fmla="*/ 5180918 h 5653072"/>
                  <a:gd name="connsiteX723" fmla="*/ 5049555 w 6014039"/>
                  <a:gd name="connsiteY723" fmla="*/ 5185848 h 5653072"/>
                  <a:gd name="connsiteX724" fmla="*/ 5051312 w 6014039"/>
                  <a:gd name="connsiteY724" fmla="*/ 5191377 h 5653072"/>
                  <a:gd name="connsiteX725" fmla="*/ 5051876 w 6014039"/>
                  <a:gd name="connsiteY725" fmla="*/ 5201124 h 5653072"/>
                  <a:gd name="connsiteX726" fmla="*/ 5053300 w 6014039"/>
                  <a:gd name="connsiteY726" fmla="*/ 5203260 h 5653072"/>
                  <a:gd name="connsiteX727" fmla="*/ 5057438 w 6014039"/>
                  <a:gd name="connsiteY727" fmla="*/ 5202719 h 5653072"/>
                  <a:gd name="connsiteX728" fmla="*/ 5059745 w 6014039"/>
                  <a:gd name="connsiteY728" fmla="*/ 5205251 h 5653072"/>
                  <a:gd name="connsiteX729" fmla="*/ 5051903 w 6014039"/>
                  <a:gd name="connsiteY729" fmla="*/ 5208983 h 5653072"/>
                  <a:gd name="connsiteX730" fmla="*/ 5048134 w 6014039"/>
                  <a:gd name="connsiteY730" fmla="*/ 5208624 h 5653072"/>
                  <a:gd name="connsiteX731" fmla="*/ 5044802 w 6014039"/>
                  <a:gd name="connsiteY731" fmla="*/ 5205698 h 5653072"/>
                  <a:gd name="connsiteX732" fmla="*/ 5043506 w 6014039"/>
                  <a:gd name="connsiteY732" fmla="*/ 5203260 h 5653072"/>
                  <a:gd name="connsiteX733" fmla="*/ 5040288 w 6014039"/>
                  <a:gd name="connsiteY733" fmla="*/ 5202433 h 5653072"/>
                  <a:gd name="connsiteX734" fmla="*/ 5036789 w 6014039"/>
                  <a:gd name="connsiteY734" fmla="*/ 5204264 h 5653072"/>
                  <a:gd name="connsiteX735" fmla="*/ 5034854 w 6014039"/>
                  <a:gd name="connsiteY735" fmla="*/ 5203041 h 5653072"/>
                  <a:gd name="connsiteX736" fmla="*/ 5030713 w 6014039"/>
                  <a:gd name="connsiteY736" fmla="*/ 5203743 h 5653072"/>
                  <a:gd name="connsiteX737" fmla="*/ 5027317 w 6014039"/>
                  <a:gd name="connsiteY737" fmla="*/ 5207351 h 5653072"/>
                  <a:gd name="connsiteX738" fmla="*/ 5024969 w 6014039"/>
                  <a:gd name="connsiteY738" fmla="*/ 5206454 h 5653072"/>
                  <a:gd name="connsiteX739" fmla="*/ 5024022 w 6014039"/>
                  <a:gd name="connsiteY739" fmla="*/ 5200153 h 5653072"/>
                  <a:gd name="connsiteX740" fmla="*/ 5024650 w 6014039"/>
                  <a:gd name="connsiteY740" fmla="*/ 5198628 h 5653072"/>
                  <a:gd name="connsiteX741" fmla="*/ 5026189 w 6014039"/>
                  <a:gd name="connsiteY741" fmla="*/ 5197785 h 5653072"/>
                  <a:gd name="connsiteX742" fmla="*/ 5030649 w 6014039"/>
                  <a:gd name="connsiteY742" fmla="*/ 5199219 h 5653072"/>
                  <a:gd name="connsiteX743" fmla="*/ 5032788 w 6014039"/>
                  <a:gd name="connsiteY743" fmla="*/ 5199901 h 5653072"/>
                  <a:gd name="connsiteX744" fmla="*/ 5035815 w 6014039"/>
                  <a:gd name="connsiteY744" fmla="*/ 5199864 h 5653072"/>
                  <a:gd name="connsiteX745" fmla="*/ 5036278 w 6014039"/>
                  <a:gd name="connsiteY745" fmla="*/ 5197765 h 5653072"/>
                  <a:gd name="connsiteX746" fmla="*/ 5039596 w 6014039"/>
                  <a:gd name="connsiteY746" fmla="*/ 5195488 h 5653072"/>
                  <a:gd name="connsiteX747" fmla="*/ 5041390 w 6014039"/>
                  <a:gd name="connsiteY747" fmla="*/ 5191682 h 5653072"/>
                  <a:gd name="connsiteX748" fmla="*/ 5038596 w 6014039"/>
                  <a:gd name="connsiteY748" fmla="*/ 5175836 h 5653072"/>
                  <a:gd name="connsiteX749" fmla="*/ 5036762 w 6014039"/>
                  <a:gd name="connsiteY749" fmla="*/ 5173881 h 5653072"/>
                  <a:gd name="connsiteX750" fmla="*/ 5025151 w 6014039"/>
                  <a:gd name="connsiteY750" fmla="*/ 5172517 h 5653072"/>
                  <a:gd name="connsiteX751" fmla="*/ 5018675 w 6014039"/>
                  <a:gd name="connsiteY751" fmla="*/ 5170381 h 5653072"/>
                  <a:gd name="connsiteX752" fmla="*/ 5014101 w 6014039"/>
                  <a:gd name="connsiteY752" fmla="*/ 5171100 h 5653072"/>
                  <a:gd name="connsiteX753" fmla="*/ 5003652 w 6014039"/>
                  <a:gd name="connsiteY753" fmla="*/ 5174848 h 5653072"/>
                  <a:gd name="connsiteX754" fmla="*/ 4992410 w 6014039"/>
                  <a:gd name="connsiteY754" fmla="*/ 5175137 h 5653072"/>
                  <a:gd name="connsiteX755" fmla="*/ 4989041 w 6014039"/>
                  <a:gd name="connsiteY755" fmla="*/ 5173989 h 5653072"/>
                  <a:gd name="connsiteX756" fmla="*/ 4988336 w 6014039"/>
                  <a:gd name="connsiteY756" fmla="*/ 5171799 h 5653072"/>
                  <a:gd name="connsiteX757" fmla="*/ 4990156 w 6014039"/>
                  <a:gd name="connsiteY757" fmla="*/ 5166055 h 5653072"/>
                  <a:gd name="connsiteX758" fmla="*/ 4989169 w 6014039"/>
                  <a:gd name="connsiteY758" fmla="*/ 5163882 h 5653072"/>
                  <a:gd name="connsiteX759" fmla="*/ 4983234 w 6014039"/>
                  <a:gd name="connsiteY759" fmla="*/ 5158626 h 5653072"/>
                  <a:gd name="connsiteX760" fmla="*/ 4981145 w 6014039"/>
                  <a:gd name="connsiteY760" fmla="*/ 5158340 h 5653072"/>
                  <a:gd name="connsiteX761" fmla="*/ 4976399 w 6014039"/>
                  <a:gd name="connsiteY761" fmla="*/ 5157709 h 5653072"/>
                  <a:gd name="connsiteX762" fmla="*/ 4972070 w 6014039"/>
                  <a:gd name="connsiteY762" fmla="*/ 5155163 h 5653072"/>
                  <a:gd name="connsiteX763" fmla="*/ 4971438 w 6014039"/>
                  <a:gd name="connsiteY763" fmla="*/ 5156832 h 5653072"/>
                  <a:gd name="connsiteX764" fmla="*/ 4954467 w 6014039"/>
                  <a:gd name="connsiteY764" fmla="*/ 5155233 h 5653072"/>
                  <a:gd name="connsiteX765" fmla="*/ 4953019 w 6014039"/>
                  <a:gd name="connsiteY765" fmla="*/ 5155183 h 5653072"/>
                  <a:gd name="connsiteX766" fmla="*/ 4950188 w 6014039"/>
                  <a:gd name="connsiteY766" fmla="*/ 5158320 h 5653072"/>
                  <a:gd name="connsiteX767" fmla="*/ 4948135 w 6014039"/>
                  <a:gd name="connsiteY767" fmla="*/ 5157857 h 5653072"/>
                  <a:gd name="connsiteX768" fmla="*/ 4948814 w 6014039"/>
                  <a:gd name="connsiteY768" fmla="*/ 5152328 h 5653072"/>
                  <a:gd name="connsiteX769" fmla="*/ 4950238 w 6014039"/>
                  <a:gd name="connsiteY769" fmla="*/ 5149561 h 5653072"/>
                  <a:gd name="connsiteX770" fmla="*/ 4949583 w 6014039"/>
                  <a:gd name="connsiteY770" fmla="*/ 5148415 h 5653072"/>
                  <a:gd name="connsiteX771" fmla="*/ 4946251 w 6014039"/>
                  <a:gd name="connsiteY771" fmla="*/ 5148184 h 5653072"/>
                  <a:gd name="connsiteX772" fmla="*/ 4945432 w 6014039"/>
                  <a:gd name="connsiteY772" fmla="*/ 5146602 h 5653072"/>
                  <a:gd name="connsiteX773" fmla="*/ 4942560 w 6014039"/>
                  <a:gd name="connsiteY773" fmla="*/ 5149168 h 5653072"/>
                  <a:gd name="connsiteX774" fmla="*/ 4940599 w 6014039"/>
                  <a:gd name="connsiteY774" fmla="*/ 5145436 h 5653072"/>
                  <a:gd name="connsiteX775" fmla="*/ 4938946 w 6014039"/>
                  <a:gd name="connsiteY775" fmla="*/ 5144197 h 5653072"/>
                  <a:gd name="connsiteX776" fmla="*/ 4938395 w 6014039"/>
                  <a:gd name="connsiteY776" fmla="*/ 5149420 h 5653072"/>
                  <a:gd name="connsiteX777" fmla="*/ 4937290 w 6014039"/>
                  <a:gd name="connsiteY777" fmla="*/ 5150605 h 5653072"/>
                  <a:gd name="connsiteX778" fmla="*/ 4930408 w 6014039"/>
                  <a:gd name="connsiteY778" fmla="*/ 5150961 h 5653072"/>
                  <a:gd name="connsiteX779" fmla="*/ 4929844 w 6014039"/>
                  <a:gd name="connsiteY779" fmla="*/ 5152436 h 5653072"/>
                  <a:gd name="connsiteX780" fmla="*/ 4927983 w 6014039"/>
                  <a:gd name="connsiteY780" fmla="*/ 5157262 h 5653072"/>
                  <a:gd name="connsiteX781" fmla="*/ 4928652 w 6014039"/>
                  <a:gd name="connsiteY781" fmla="*/ 5159973 h 5653072"/>
                  <a:gd name="connsiteX782" fmla="*/ 4931023 w 6014039"/>
                  <a:gd name="connsiteY782" fmla="*/ 5158626 h 5653072"/>
                  <a:gd name="connsiteX783" fmla="*/ 4937549 w 6014039"/>
                  <a:gd name="connsiteY783" fmla="*/ 5158931 h 5653072"/>
                  <a:gd name="connsiteX784" fmla="*/ 4939087 w 6014039"/>
                  <a:gd name="connsiteY784" fmla="*/ 5160940 h 5653072"/>
                  <a:gd name="connsiteX785" fmla="*/ 4938459 w 6014039"/>
                  <a:gd name="connsiteY785" fmla="*/ 5162468 h 5653072"/>
                  <a:gd name="connsiteX786" fmla="*/ 4941368 w 6014039"/>
                  <a:gd name="connsiteY786" fmla="*/ 5165249 h 5653072"/>
                  <a:gd name="connsiteX787" fmla="*/ 4936662 w 6014039"/>
                  <a:gd name="connsiteY787" fmla="*/ 5166129 h 5653072"/>
                  <a:gd name="connsiteX788" fmla="*/ 4934022 w 6014039"/>
                  <a:gd name="connsiteY788" fmla="*/ 5170002 h 5653072"/>
                  <a:gd name="connsiteX789" fmla="*/ 4931523 w 6014039"/>
                  <a:gd name="connsiteY789" fmla="*/ 5171654 h 5653072"/>
                  <a:gd name="connsiteX790" fmla="*/ 4937126 w 6014039"/>
                  <a:gd name="connsiteY790" fmla="*/ 5173666 h 5653072"/>
                  <a:gd name="connsiteX791" fmla="*/ 4941045 w 6014039"/>
                  <a:gd name="connsiteY791" fmla="*/ 5169411 h 5653072"/>
                  <a:gd name="connsiteX792" fmla="*/ 4945136 w 6014039"/>
                  <a:gd name="connsiteY792" fmla="*/ 5170200 h 5653072"/>
                  <a:gd name="connsiteX793" fmla="*/ 4948149 w 6014039"/>
                  <a:gd name="connsiteY793" fmla="*/ 5172373 h 5653072"/>
                  <a:gd name="connsiteX794" fmla="*/ 4953980 w 6014039"/>
                  <a:gd name="connsiteY794" fmla="*/ 5171117 h 5653072"/>
                  <a:gd name="connsiteX795" fmla="*/ 4957866 w 6014039"/>
                  <a:gd name="connsiteY795" fmla="*/ 5173253 h 5653072"/>
                  <a:gd name="connsiteX796" fmla="*/ 4959686 w 6014039"/>
                  <a:gd name="connsiteY796" fmla="*/ 5177129 h 5653072"/>
                  <a:gd name="connsiteX797" fmla="*/ 4958635 w 6014039"/>
                  <a:gd name="connsiteY797" fmla="*/ 5178976 h 5653072"/>
                  <a:gd name="connsiteX798" fmla="*/ 4955122 w 6014039"/>
                  <a:gd name="connsiteY798" fmla="*/ 5180397 h 5653072"/>
                  <a:gd name="connsiteX799" fmla="*/ 4952364 w 6014039"/>
                  <a:gd name="connsiteY799" fmla="*/ 5180108 h 5653072"/>
                  <a:gd name="connsiteX800" fmla="*/ 4950238 w 6014039"/>
                  <a:gd name="connsiteY800" fmla="*/ 5178331 h 5653072"/>
                  <a:gd name="connsiteX801" fmla="*/ 4948381 w 6014039"/>
                  <a:gd name="connsiteY801" fmla="*/ 5178583 h 5653072"/>
                  <a:gd name="connsiteX802" fmla="*/ 4947598 w 6014039"/>
                  <a:gd name="connsiteY802" fmla="*/ 5179964 h 5653072"/>
                  <a:gd name="connsiteX803" fmla="*/ 4940471 w 6014039"/>
                  <a:gd name="connsiteY803" fmla="*/ 5181310 h 5653072"/>
                  <a:gd name="connsiteX804" fmla="*/ 4939252 w 6014039"/>
                  <a:gd name="connsiteY804" fmla="*/ 5180195 h 5653072"/>
                  <a:gd name="connsiteX805" fmla="*/ 4939843 w 6014039"/>
                  <a:gd name="connsiteY805" fmla="*/ 5178096 h 5653072"/>
                  <a:gd name="connsiteX806" fmla="*/ 4935174 w 6014039"/>
                  <a:gd name="connsiteY806" fmla="*/ 5177199 h 5653072"/>
                  <a:gd name="connsiteX807" fmla="*/ 4931419 w 6014039"/>
                  <a:gd name="connsiteY807" fmla="*/ 5174758 h 5653072"/>
                  <a:gd name="connsiteX808" fmla="*/ 4928165 w 6014039"/>
                  <a:gd name="connsiteY808" fmla="*/ 5175712 h 5653072"/>
                  <a:gd name="connsiteX809" fmla="*/ 4919808 w 6014039"/>
                  <a:gd name="connsiteY809" fmla="*/ 5185133 h 5653072"/>
                  <a:gd name="connsiteX810" fmla="*/ 4916910 w 6014039"/>
                  <a:gd name="connsiteY810" fmla="*/ 5191108 h 5653072"/>
                  <a:gd name="connsiteX811" fmla="*/ 4915576 w 6014039"/>
                  <a:gd name="connsiteY811" fmla="*/ 5193855 h 5653072"/>
                  <a:gd name="connsiteX812" fmla="*/ 4912013 w 6014039"/>
                  <a:gd name="connsiteY812" fmla="*/ 5192149 h 5653072"/>
                  <a:gd name="connsiteX813" fmla="*/ 4907166 w 6014039"/>
                  <a:gd name="connsiteY813" fmla="*/ 5193063 h 5653072"/>
                  <a:gd name="connsiteX814" fmla="*/ 4904617 w 6014039"/>
                  <a:gd name="connsiteY814" fmla="*/ 5191289 h 5653072"/>
                  <a:gd name="connsiteX815" fmla="*/ 4901030 w 6014039"/>
                  <a:gd name="connsiteY815" fmla="*/ 5191665 h 5653072"/>
                  <a:gd name="connsiteX816" fmla="*/ 4898773 w 6014039"/>
                  <a:gd name="connsiteY816" fmla="*/ 5190033 h 5653072"/>
                  <a:gd name="connsiteX817" fmla="*/ 4893849 w 6014039"/>
                  <a:gd name="connsiteY817" fmla="*/ 5182654 h 5653072"/>
                  <a:gd name="connsiteX818" fmla="*/ 4888092 w 6014039"/>
                  <a:gd name="connsiteY818" fmla="*/ 5178278 h 5653072"/>
                  <a:gd name="connsiteX819" fmla="*/ 4892670 w 6014039"/>
                  <a:gd name="connsiteY819" fmla="*/ 5168336 h 5653072"/>
                  <a:gd name="connsiteX820" fmla="*/ 4893567 w 6014039"/>
                  <a:gd name="connsiteY820" fmla="*/ 5164134 h 5653072"/>
                  <a:gd name="connsiteX821" fmla="*/ 4891592 w 6014039"/>
                  <a:gd name="connsiteY821" fmla="*/ 5160114 h 5653072"/>
                  <a:gd name="connsiteX822" fmla="*/ 4894080 w 6014039"/>
                  <a:gd name="connsiteY822" fmla="*/ 5156654 h 5653072"/>
                  <a:gd name="connsiteX823" fmla="*/ 4893939 w 6014039"/>
                  <a:gd name="connsiteY823" fmla="*/ 5153746 h 5653072"/>
                  <a:gd name="connsiteX824" fmla="*/ 4891440 w 6014039"/>
                  <a:gd name="connsiteY824" fmla="*/ 5150783 h 5653072"/>
                  <a:gd name="connsiteX825" fmla="*/ 4883786 w 6014039"/>
                  <a:gd name="connsiteY825" fmla="*/ 5150535 h 5653072"/>
                  <a:gd name="connsiteX826" fmla="*/ 4882657 w 6014039"/>
                  <a:gd name="connsiteY826" fmla="*/ 5148684 h 5653072"/>
                  <a:gd name="connsiteX827" fmla="*/ 4873686 w 6014039"/>
                  <a:gd name="connsiteY827" fmla="*/ 5148217 h 5653072"/>
                  <a:gd name="connsiteX828" fmla="*/ 4876071 w 6014039"/>
                  <a:gd name="connsiteY828" fmla="*/ 5144808 h 5653072"/>
                  <a:gd name="connsiteX829" fmla="*/ 4875235 w 6014039"/>
                  <a:gd name="connsiteY829" fmla="*/ 5143085 h 5653072"/>
                  <a:gd name="connsiteX830" fmla="*/ 4876736 w 6014039"/>
                  <a:gd name="connsiteY830" fmla="*/ 5140895 h 5653072"/>
                  <a:gd name="connsiteX831" fmla="*/ 4877532 w 6014039"/>
                  <a:gd name="connsiteY831" fmla="*/ 5138188 h 5653072"/>
                  <a:gd name="connsiteX832" fmla="*/ 4874953 w 6014039"/>
                  <a:gd name="connsiteY832" fmla="*/ 5136139 h 5653072"/>
                  <a:gd name="connsiteX833" fmla="*/ 4872853 w 6014039"/>
                  <a:gd name="connsiteY833" fmla="*/ 5136714 h 5653072"/>
                  <a:gd name="connsiteX834" fmla="*/ 4866583 w 6014039"/>
                  <a:gd name="connsiteY834" fmla="*/ 5138453 h 5653072"/>
                  <a:gd name="connsiteX835" fmla="*/ 4857548 w 6014039"/>
                  <a:gd name="connsiteY835" fmla="*/ 5137127 h 5653072"/>
                  <a:gd name="connsiteX836" fmla="*/ 4852765 w 6014039"/>
                  <a:gd name="connsiteY836" fmla="*/ 5134614 h 5653072"/>
                  <a:gd name="connsiteX837" fmla="*/ 4850662 w 6014039"/>
                  <a:gd name="connsiteY837" fmla="*/ 5130900 h 5653072"/>
                  <a:gd name="connsiteX838" fmla="*/ 4848406 w 6014039"/>
                  <a:gd name="connsiteY838" fmla="*/ 5129573 h 5653072"/>
                  <a:gd name="connsiteX839" fmla="*/ 4845228 w 6014039"/>
                  <a:gd name="connsiteY839" fmla="*/ 5129466 h 5653072"/>
                  <a:gd name="connsiteX840" fmla="*/ 4840409 w 6014039"/>
                  <a:gd name="connsiteY840" fmla="*/ 5130974 h 5653072"/>
                  <a:gd name="connsiteX841" fmla="*/ 4838743 w 6014039"/>
                  <a:gd name="connsiteY841" fmla="*/ 5129607 h 5653072"/>
                  <a:gd name="connsiteX842" fmla="*/ 4838011 w 6014039"/>
                  <a:gd name="connsiteY842" fmla="*/ 5127132 h 5653072"/>
                  <a:gd name="connsiteX843" fmla="*/ 4835498 w 6014039"/>
                  <a:gd name="connsiteY843" fmla="*/ 5124025 h 5653072"/>
                  <a:gd name="connsiteX844" fmla="*/ 4834410 w 6014039"/>
                  <a:gd name="connsiteY844" fmla="*/ 5118177 h 5653072"/>
                  <a:gd name="connsiteX845" fmla="*/ 4836126 w 6014039"/>
                  <a:gd name="connsiteY845" fmla="*/ 5115702 h 5653072"/>
                  <a:gd name="connsiteX846" fmla="*/ 4840012 w 6014039"/>
                  <a:gd name="connsiteY846" fmla="*/ 5113223 h 5653072"/>
                  <a:gd name="connsiteX847" fmla="*/ 4837359 w 6014039"/>
                  <a:gd name="connsiteY847" fmla="*/ 5110120 h 5653072"/>
                  <a:gd name="connsiteX848" fmla="*/ 4831397 w 6014039"/>
                  <a:gd name="connsiteY848" fmla="*/ 5109616 h 5653072"/>
                  <a:gd name="connsiteX849" fmla="*/ 4828502 w 6014039"/>
                  <a:gd name="connsiteY849" fmla="*/ 5109384 h 5653072"/>
                  <a:gd name="connsiteX850" fmla="*/ 4822309 w 6014039"/>
                  <a:gd name="connsiteY850" fmla="*/ 5107409 h 5653072"/>
                  <a:gd name="connsiteX851" fmla="*/ 4819706 w 6014039"/>
                  <a:gd name="connsiteY851" fmla="*/ 5105454 h 5653072"/>
                  <a:gd name="connsiteX852" fmla="*/ 4817411 w 6014039"/>
                  <a:gd name="connsiteY852" fmla="*/ 5104806 h 5653072"/>
                  <a:gd name="connsiteX853" fmla="*/ 4810348 w 6014039"/>
                  <a:gd name="connsiteY853" fmla="*/ 5105542 h 5653072"/>
                  <a:gd name="connsiteX854" fmla="*/ 4803553 w 6014039"/>
                  <a:gd name="connsiteY854" fmla="*/ 5107769 h 5653072"/>
                  <a:gd name="connsiteX855" fmla="*/ 4800839 w 6014039"/>
                  <a:gd name="connsiteY855" fmla="*/ 5110479 h 5653072"/>
                  <a:gd name="connsiteX856" fmla="*/ 4799761 w 6014039"/>
                  <a:gd name="connsiteY856" fmla="*/ 5118392 h 5653072"/>
                  <a:gd name="connsiteX857" fmla="*/ 4793148 w 6014039"/>
                  <a:gd name="connsiteY857" fmla="*/ 5118839 h 5653072"/>
                  <a:gd name="connsiteX858" fmla="*/ 4780892 w 6014039"/>
                  <a:gd name="connsiteY858" fmla="*/ 5108111 h 5653072"/>
                  <a:gd name="connsiteX859" fmla="*/ 4779508 w 6014039"/>
                  <a:gd name="connsiteY859" fmla="*/ 5104484 h 5653072"/>
                  <a:gd name="connsiteX860" fmla="*/ 4774070 w 6014039"/>
                  <a:gd name="connsiteY860" fmla="*/ 5101001 h 5653072"/>
                  <a:gd name="connsiteX861" fmla="*/ 4771867 w 6014039"/>
                  <a:gd name="connsiteY861" fmla="*/ 5098186 h 5653072"/>
                  <a:gd name="connsiteX862" fmla="*/ 4771353 w 6014039"/>
                  <a:gd name="connsiteY862" fmla="*/ 5096282 h 5653072"/>
                  <a:gd name="connsiteX863" fmla="*/ 4772586 w 6014039"/>
                  <a:gd name="connsiteY863" fmla="*/ 5091455 h 5653072"/>
                  <a:gd name="connsiteX864" fmla="*/ 4770238 w 6014039"/>
                  <a:gd name="connsiteY864" fmla="*/ 5088654 h 5653072"/>
                  <a:gd name="connsiteX865" fmla="*/ 4768048 w 6014039"/>
                  <a:gd name="connsiteY865" fmla="*/ 5088369 h 5653072"/>
                  <a:gd name="connsiteX866" fmla="*/ 4764572 w 6014039"/>
                  <a:gd name="connsiteY866" fmla="*/ 5086071 h 5653072"/>
                  <a:gd name="connsiteX867" fmla="*/ 4759473 w 6014039"/>
                  <a:gd name="connsiteY867" fmla="*/ 5091902 h 5653072"/>
                  <a:gd name="connsiteX868" fmla="*/ 4757267 w 6014039"/>
                  <a:gd name="connsiteY868" fmla="*/ 5091455 h 5653072"/>
                  <a:gd name="connsiteX869" fmla="*/ 4755063 w 6014039"/>
                  <a:gd name="connsiteY869" fmla="*/ 5095315 h 5653072"/>
                  <a:gd name="connsiteX870" fmla="*/ 4748410 w 6014039"/>
                  <a:gd name="connsiteY870" fmla="*/ 5095170 h 5653072"/>
                  <a:gd name="connsiteX871" fmla="*/ 4742630 w 6014039"/>
                  <a:gd name="connsiteY871" fmla="*/ 5090827 h 5653072"/>
                  <a:gd name="connsiteX872" fmla="*/ 4737064 w 6014039"/>
                  <a:gd name="connsiteY872" fmla="*/ 5091795 h 5653072"/>
                  <a:gd name="connsiteX873" fmla="*/ 4731925 w 6014039"/>
                  <a:gd name="connsiteY873" fmla="*/ 5088439 h 5653072"/>
                  <a:gd name="connsiteX874" fmla="*/ 4724325 w 6014039"/>
                  <a:gd name="connsiteY874" fmla="*/ 5089410 h 5653072"/>
                  <a:gd name="connsiteX875" fmla="*/ 4728735 w 6014039"/>
                  <a:gd name="connsiteY875" fmla="*/ 5092675 h 5653072"/>
                  <a:gd name="connsiteX876" fmla="*/ 4725759 w 6014039"/>
                  <a:gd name="connsiteY876" fmla="*/ 5093608 h 5653072"/>
                  <a:gd name="connsiteX877" fmla="*/ 4722246 w 6014039"/>
                  <a:gd name="connsiteY877" fmla="*/ 5090737 h 5653072"/>
                  <a:gd name="connsiteX878" fmla="*/ 4718695 w 6014039"/>
                  <a:gd name="connsiteY878" fmla="*/ 5090018 h 5653072"/>
                  <a:gd name="connsiteX879" fmla="*/ 4716710 w 6014039"/>
                  <a:gd name="connsiteY879" fmla="*/ 5092154 h 5653072"/>
                  <a:gd name="connsiteX880" fmla="*/ 4714709 w 6014039"/>
                  <a:gd name="connsiteY880" fmla="*/ 5092587 h 5653072"/>
                  <a:gd name="connsiteX881" fmla="*/ 4712542 w 6014039"/>
                  <a:gd name="connsiteY881" fmla="*/ 5090377 h 5653072"/>
                  <a:gd name="connsiteX882" fmla="*/ 4703826 w 6014039"/>
                  <a:gd name="connsiteY882" fmla="*/ 5087720 h 5653072"/>
                  <a:gd name="connsiteX883" fmla="*/ 4700212 w 6014039"/>
                  <a:gd name="connsiteY883" fmla="*/ 5087670 h 5653072"/>
                  <a:gd name="connsiteX884" fmla="*/ 4693277 w 6014039"/>
                  <a:gd name="connsiteY884" fmla="*/ 5089786 h 5653072"/>
                  <a:gd name="connsiteX885" fmla="*/ 4684164 w 6014039"/>
                  <a:gd name="connsiteY885" fmla="*/ 5089820 h 5653072"/>
                  <a:gd name="connsiteX886" fmla="*/ 4677524 w 6014039"/>
                  <a:gd name="connsiteY886" fmla="*/ 5085695 h 5653072"/>
                  <a:gd name="connsiteX887" fmla="*/ 4676806 w 6014039"/>
                  <a:gd name="connsiteY887" fmla="*/ 5083522 h 5653072"/>
                  <a:gd name="connsiteX888" fmla="*/ 4677675 w 6014039"/>
                  <a:gd name="connsiteY888" fmla="*/ 5079304 h 5653072"/>
                  <a:gd name="connsiteX889" fmla="*/ 4679496 w 6014039"/>
                  <a:gd name="connsiteY889" fmla="*/ 5076203 h 5653072"/>
                  <a:gd name="connsiteX890" fmla="*/ 4682354 w 6014039"/>
                  <a:gd name="connsiteY890" fmla="*/ 5073634 h 5653072"/>
                  <a:gd name="connsiteX891" fmla="*/ 4689726 w 6014039"/>
                  <a:gd name="connsiteY891" fmla="*/ 5067031 h 5653072"/>
                  <a:gd name="connsiteX892" fmla="*/ 4691803 w 6014039"/>
                  <a:gd name="connsiteY892" fmla="*/ 5061412 h 5653072"/>
                  <a:gd name="connsiteX893" fmla="*/ 4692199 w 6014039"/>
                  <a:gd name="connsiteY893" fmla="*/ 5056639 h 5653072"/>
                  <a:gd name="connsiteX894" fmla="*/ 4679678 w 6014039"/>
                  <a:gd name="connsiteY894" fmla="*/ 5042391 h 5653072"/>
                  <a:gd name="connsiteX895" fmla="*/ 4680857 w 6014039"/>
                  <a:gd name="connsiteY895" fmla="*/ 5040074 h 5653072"/>
                  <a:gd name="connsiteX896" fmla="*/ 4682996 w 6014039"/>
                  <a:gd name="connsiteY896" fmla="*/ 5035929 h 5653072"/>
                  <a:gd name="connsiteX897" fmla="*/ 4690829 w 6014039"/>
                  <a:gd name="connsiteY897" fmla="*/ 5033901 h 5653072"/>
                  <a:gd name="connsiteX898" fmla="*/ 4691598 w 6014039"/>
                  <a:gd name="connsiteY898" fmla="*/ 5032503 h 5653072"/>
                  <a:gd name="connsiteX899" fmla="*/ 4687957 w 6014039"/>
                  <a:gd name="connsiteY899" fmla="*/ 5032178 h 5653072"/>
                  <a:gd name="connsiteX900" fmla="*/ 4686996 w 6014039"/>
                  <a:gd name="connsiteY900" fmla="*/ 5030764 h 5653072"/>
                  <a:gd name="connsiteX901" fmla="*/ 4687215 w 6014039"/>
                  <a:gd name="connsiteY901" fmla="*/ 5021107 h 5653072"/>
                  <a:gd name="connsiteX902" fmla="*/ 4682613 w 6014039"/>
                  <a:gd name="connsiteY902" fmla="*/ 5012979 h 5653072"/>
                  <a:gd name="connsiteX903" fmla="*/ 4681407 w 6014039"/>
                  <a:gd name="connsiteY903" fmla="*/ 5008008 h 5653072"/>
                  <a:gd name="connsiteX904" fmla="*/ 4679637 w 6014039"/>
                  <a:gd name="connsiteY904" fmla="*/ 5005459 h 5653072"/>
                  <a:gd name="connsiteX905" fmla="*/ 4677589 w 6014039"/>
                  <a:gd name="connsiteY905" fmla="*/ 5005170 h 5653072"/>
                  <a:gd name="connsiteX906" fmla="*/ 4677753 w 6014039"/>
                  <a:gd name="connsiteY906" fmla="*/ 5003232 h 5653072"/>
                  <a:gd name="connsiteX907" fmla="*/ 4679664 w 6014039"/>
                  <a:gd name="connsiteY907" fmla="*/ 5001617 h 5653072"/>
                  <a:gd name="connsiteX908" fmla="*/ 4672218 w 6014039"/>
                  <a:gd name="connsiteY908" fmla="*/ 4996343 h 5653072"/>
                  <a:gd name="connsiteX909" fmla="*/ 4669793 w 6014039"/>
                  <a:gd name="connsiteY909" fmla="*/ 4993542 h 5653072"/>
                  <a:gd name="connsiteX910" fmla="*/ 4663872 w 6014039"/>
                  <a:gd name="connsiteY910" fmla="*/ 4990849 h 5653072"/>
                  <a:gd name="connsiteX911" fmla="*/ 4656412 w 6014039"/>
                  <a:gd name="connsiteY911" fmla="*/ 4991964 h 5653072"/>
                  <a:gd name="connsiteX912" fmla="*/ 4652385 w 6014039"/>
                  <a:gd name="connsiteY912" fmla="*/ 4993633 h 5653072"/>
                  <a:gd name="connsiteX913" fmla="*/ 4650349 w 6014039"/>
                  <a:gd name="connsiteY913" fmla="*/ 4994473 h 5653072"/>
                  <a:gd name="connsiteX914" fmla="*/ 4644411 w 6014039"/>
                  <a:gd name="connsiteY914" fmla="*/ 5000972 h 5653072"/>
                  <a:gd name="connsiteX915" fmla="*/ 4639259 w 6014039"/>
                  <a:gd name="connsiteY915" fmla="*/ 5004005 h 5653072"/>
                  <a:gd name="connsiteX916" fmla="*/ 4635312 w 6014039"/>
                  <a:gd name="connsiteY916" fmla="*/ 5007703 h 5653072"/>
                  <a:gd name="connsiteX917" fmla="*/ 4632364 w 6014039"/>
                  <a:gd name="connsiteY917" fmla="*/ 5009083 h 5653072"/>
                  <a:gd name="connsiteX918" fmla="*/ 4626402 w 6014039"/>
                  <a:gd name="connsiteY918" fmla="*/ 5010087 h 5653072"/>
                  <a:gd name="connsiteX919" fmla="*/ 4623198 w 6014039"/>
                  <a:gd name="connsiteY919" fmla="*/ 5010628 h 5653072"/>
                  <a:gd name="connsiteX920" fmla="*/ 4616379 w 6014039"/>
                  <a:gd name="connsiteY920" fmla="*/ 5010376 h 5653072"/>
                  <a:gd name="connsiteX921" fmla="*/ 4610700 w 6014039"/>
                  <a:gd name="connsiteY921" fmla="*/ 5007971 h 5653072"/>
                  <a:gd name="connsiteX922" fmla="*/ 4608701 w 6014039"/>
                  <a:gd name="connsiteY922" fmla="*/ 5010484 h 5653072"/>
                  <a:gd name="connsiteX923" fmla="*/ 4605098 w 6014039"/>
                  <a:gd name="connsiteY923" fmla="*/ 5008529 h 5653072"/>
                  <a:gd name="connsiteX924" fmla="*/ 4598881 w 6014039"/>
                  <a:gd name="connsiteY924" fmla="*/ 5008811 h 5653072"/>
                  <a:gd name="connsiteX925" fmla="*/ 4596613 w 6014039"/>
                  <a:gd name="connsiteY925" fmla="*/ 5011505 h 5653072"/>
                  <a:gd name="connsiteX926" fmla="*/ 4587935 w 6014039"/>
                  <a:gd name="connsiteY926" fmla="*/ 5011830 h 5653072"/>
                  <a:gd name="connsiteX927" fmla="*/ 4587202 w 6014039"/>
                  <a:gd name="connsiteY927" fmla="*/ 5013661 h 5653072"/>
                  <a:gd name="connsiteX928" fmla="*/ 4574886 w 6014039"/>
                  <a:gd name="connsiteY928" fmla="*/ 5009063 h 5653072"/>
                  <a:gd name="connsiteX929" fmla="*/ 4572961 w 6014039"/>
                  <a:gd name="connsiteY929" fmla="*/ 5011145 h 5653072"/>
                  <a:gd name="connsiteX930" fmla="*/ 4570499 w 6014039"/>
                  <a:gd name="connsiteY930" fmla="*/ 5011165 h 5653072"/>
                  <a:gd name="connsiteX931" fmla="*/ 4561774 w 6014039"/>
                  <a:gd name="connsiteY931" fmla="*/ 5010463 h 5653072"/>
                  <a:gd name="connsiteX932" fmla="*/ 4559053 w 6014039"/>
                  <a:gd name="connsiteY932" fmla="*/ 5009046 h 5653072"/>
                  <a:gd name="connsiteX933" fmla="*/ 4557350 w 6014039"/>
                  <a:gd name="connsiteY933" fmla="*/ 5011542 h 5653072"/>
                  <a:gd name="connsiteX934" fmla="*/ 4555362 w 6014039"/>
                  <a:gd name="connsiteY934" fmla="*/ 5010124 h 5653072"/>
                  <a:gd name="connsiteX935" fmla="*/ 4552490 w 6014039"/>
                  <a:gd name="connsiteY935" fmla="*/ 5010413 h 5653072"/>
                  <a:gd name="connsiteX936" fmla="*/ 4550401 w 6014039"/>
                  <a:gd name="connsiteY936" fmla="*/ 5007592 h 5653072"/>
                  <a:gd name="connsiteX937" fmla="*/ 4547096 w 6014039"/>
                  <a:gd name="connsiteY937" fmla="*/ 5007988 h 5653072"/>
                  <a:gd name="connsiteX938" fmla="*/ 4544352 w 6014039"/>
                  <a:gd name="connsiteY938" fmla="*/ 5010107 h 5653072"/>
                  <a:gd name="connsiteX939" fmla="*/ 4541762 w 6014039"/>
                  <a:gd name="connsiteY939" fmla="*/ 5010302 h 5653072"/>
                  <a:gd name="connsiteX940" fmla="*/ 4539764 w 6014039"/>
                  <a:gd name="connsiteY940" fmla="*/ 5008670 h 5653072"/>
                  <a:gd name="connsiteX941" fmla="*/ 4537598 w 6014039"/>
                  <a:gd name="connsiteY941" fmla="*/ 5010914 h 5653072"/>
                  <a:gd name="connsiteX942" fmla="*/ 4535582 w 6014039"/>
                  <a:gd name="connsiteY942" fmla="*/ 5008976 h 5653072"/>
                  <a:gd name="connsiteX943" fmla="*/ 4533456 w 6014039"/>
                  <a:gd name="connsiteY943" fmla="*/ 5009731 h 5653072"/>
                  <a:gd name="connsiteX944" fmla="*/ 4526366 w 6014039"/>
                  <a:gd name="connsiteY944" fmla="*/ 5001798 h 5653072"/>
                  <a:gd name="connsiteX945" fmla="*/ 4527545 w 6014039"/>
                  <a:gd name="connsiteY945" fmla="*/ 4998013 h 5653072"/>
                  <a:gd name="connsiteX946" fmla="*/ 4530316 w 6014039"/>
                  <a:gd name="connsiteY946" fmla="*/ 4994096 h 5653072"/>
                  <a:gd name="connsiteX947" fmla="*/ 4527394 w 6014039"/>
                  <a:gd name="connsiteY947" fmla="*/ 4991782 h 5653072"/>
                  <a:gd name="connsiteX948" fmla="*/ 4520958 w 6014039"/>
                  <a:gd name="connsiteY948" fmla="*/ 4983154 h 5653072"/>
                  <a:gd name="connsiteX949" fmla="*/ 4519534 w 6014039"/>
                  <a:gd name="connsiteY949" fmla="*/ 4981249 h 5653072"/>
                  <a:gd name="connsiteX950" fmla="*/ 4515010 w 6014039"/>
                  <a:gd name="connsiteY950" fmla="*/ 4970750 h 5653072"/>
                  <a:gd name="connsiteX951" fmla="*/ 4512780 w 6014039"/>
                  <a:gd name="connsiteY951" fmla="*/ 4970035 h 5653072"/>
                  <a:gd name="connsiteX952" fmla="*/ 4515229 w 6014039"/>
                  <a:gd name="connsiteY952" fmla="*/ 4967771 h 5653072"/>
                  <a:gd name="connsiteX953" fmla="*/ 4511816 w 6014039"/>
                  <a:gd name="connsiteY953" fmla="*/ 4964610 h 5653072"/>
                  <a:gd name="connsiteX954" fmla="*/ 4506435 w 6014039"/>
                  <a:gd name="connsiteY954" fmla="*/ 4962494 h 5653072"/>
                  <a:gd name="connsiteX955" fmla="*/ 4506049 w 6014039"/>
                  <a:gd name="connsiteY955" fmla="*/ 4961040 h 5653072"/>
                  <a:gd name="connsiteX956" fmla="*/ 4507752 w 6014039"/>
                  <a:gd name="connsiteY956" fmla="*/ 4958531 h 5653072"/>
                  <a:gd name="connsiteX957" fmla="*/ 4507023 w 6014039"/>
                  <a:gd name="connsiteY957" fmla="*/ 4954833 h 5653072"/>
                  <a:gd name="connsiteX958" fmla="*/ 4506600 w 6014039"/>
                  <a:gd name="connsiteY958" fmla="*/ 4952680 h 5653072"/>
                  <a:gd name="connsiteX959" fmla="*/ 4507114 w 6014039"/>
                  <a:gd name="connsiteY959" fmla="*/ 4950436 h 5653072"/>
                  <a:gd name="connsiteX960" fmla="*/ 4502422 w 6014039"/>
                  <a:gd name="connsiteY960" fmla="*/ 4947061 h 5653072"/>
                  <a:gd name="connsiteX961" fmla="*/ 4498626 w 6014039"/>
                  <a:gd name="connsiteY961" fmla="*/ 4946003 h 5653072"/>
                  <a:gd name="connsiteX962" fmla="*/ 4496947 w 6014039"/>
                  <a:gd name="connsiteY962" fmla="*/ 4945536 h 5653072"/>
                  <a:gd name="connsiteX963" fmla="*/ 4494489 w 6014039"/>
                  <a:gd name="connsiteY963" fmla="*/ 4945949 h 5653072"/>
                  <a:gd name="connsiteX964" fmla="*/ 4492064 w 6014039"/>
                  <a:gd name="connsiteY964" fmla="*/ 4946346 h 5653072"/>
                  <a:gd name="connsiteX965" fmla="*/ 4488937 w 6014039"/>
                  <a:gd name="connsiteY965" fmla="*/ 4943168 h 5653072"/>
                  <a:gd name="connsiteX966" fmla="*/ 4487012 w 6014039"/>
                  <a:gd name="connsiteY966" fmla="*/ 4942718 h 5653072"/>
                  <a:gd name="connsiteX967" fmla="*/ 4470914 w 6014039"/>
                  <a:gd name="connsiteY967" fmla="*/ 4948838 h 5653072"/>
                  <a:gd name="connsiteX968" fmla="*/ 4462339 w 6014039"/>
                  <a:gd name="connsiteY968" fmla="*/ 4958672 h 5653072"/>
                  <a:gd name="connsiteX969" fmla="*/ 4460596 w 6014039"/>
                  <a:gd name="connsiteY969" fmla="*/ 4958511 h 5653072"/>
                  <a:gd name="connsiteX970" fmla="*/ 4464388 w 6014039"/>
                  <a:gd name="connsiteY970" fmla="*/ 4947421 h 5653072"/>
                  <a:gd name="connsiteX971" fmla="*/ 4458376 w 6014039"/>
                  <a:gd name="connsiteY971" fmla="*/ 4955999 h 5653072"/>
                  <a:gd name="connsiteX972" fmla="*/ 4456287 w 6014039"/>
                  <a:gd name="connsiteY972" fmla="*/ 4963139 h 5653072"/>
                  <a:gd name="connsiteX973" fmla="*/ 4452495 w 6014039"/>
                  <a:gd name="connsiteY973" fmla="*/ 4966837 h 5653072"/>
                  <a:gd name="connsiteX974" fmla="*/ 4450788 w 6014039"/>
                  <a:gd name="connsiteY974" fmla="*/ 4973192 h 5653072"/>
                  <a:gd name="connsiteX975" fmla="*/ 4449354 w 6014039"/>
                  <a:gd name="connsiteY975" fmla="*/ 4975378 h 5653072"/>
                  <a:gd name="connsiteX976" fmla="*/ 4447366 w 6014039"/>
                  <a:gd name="connsiteY976" fmla="*/ 4975973 h 5653072"/>
                  <a:gd name="connsiteX977" fmla="*/ 4447238 w 6014039"/>
                  <a:gd name="connsiteY977" fmla="*/ 4974213 h 5653072"/>
                  <a:gd name="connsiteX978" fmla="*/ 4445942 w 6014039"/>
                  <a:gd name="connsiteY978" fmla="*/ 4974304 h 5653072"/>
                  <a:gd name="connsiteX979" fmla="*/ 4442187 w 6014039"/>
                  <a:gd name="connsiteY979" fmla="*/ 4978452 h 5653072"/>
                  <a:gd name="connsiteX980" fmla="*/ 4447225 w 6014039"/>
                  <a:gd name="connsiteY980" fmla="*/ 4981931 h 5653072"/>
                  <a:gd name="connsiteX981" fmla="*/ 4449250 w 6014039"/>
                  <a:gd name="connsiteY981" fmla="*/ 4981914 h 5653072"/>
                  <a:gd name="connsiteX982" fmla="*/ 4447457 w 6014039"/>
                  <a:gd name="connsiteY982" fmla="*/ 4979241 h 5653072"/>
                  <a:gd name="connsiteX983" fmla="*/ 4450133 w 6014039"/>
                  <a:gd name="connsiteY983" fmla="*/ 4978146 h 5653072"/>
                  <a:gd name="connsiteX984" fmla="*/ 4454083 w 6014039"/>
                  <a:gd name="connsiteY984" fmla="*/ 4984514 h 5653072"/>
                  <a:gd name="connsiteX985" fmla="*/ 4456787 w 6014039"/>
                  <a:gd name="connsiteY985" fmla="*/ 4983728 h 5653072"/>
                  <a:gd name="connsiteX986" fmla="*/ 4459595 w 6014039"/>
                  <a:gd name="connsiteY986" fmla="*/ 4992414 h 5653072"/>
                  <a:gd name="connsiteX987" fmla="*/ 4461120 w 6014039"/>
                  <a:gd name="connsiteY987" fmla="*/ 4992968 h 5653072"/>
                  <a:gd name="connsiteX988" fmla="*/ 4463619 w 6014039"/>
                  <a:gd name="connsiteY988" fmla="*/ 4993885 h 5653072"/>
                  <a:gd name="connsiteX989" fmla="*/ 4469171 w 6014039"/>
                  <a:gd name="connsiteY989" fmla="*/ 4990493 h 5653072"/>
                  <a:gd name="connsiteX990" fmla="*/ 4475925 w 6014039"/>
                  <a:gd name="connsiteY990" fmla="*/ 4981824 h 5653072"/>
                  <a:gd name="connsiteX991" fmla="*/ 4477080 w 6014039"/>
                  <a:gd name="connsiteY991" fmla="*/ 4975667 h 5653072"/>
                  <a:gd name="connsiteX992" fmla="*/ 4478988 w 6014039"/>
                  <a:gd name="connsiteY992" fmla="*/ 4975956 h 5653072"/>
                  <a:gd name="connsiteX993" fmla="*/ 4479297 w 6014039"/>
                  <a:gd name="connsiteY993" fmla="*/ 4978304 h 5653072"/>
                  <a:gd name="connsiteX994" fmla="*/ 4477604 w 6014039"/>
                  <a:gd name="connsiteY994" fmla="*/ 4984964 h 5653072"/>
                  <a:gd name="connsiteX995" fmla="*/ 4474118 w 6014039"/>
                  <a:gd name="connsiteY995" fmla="*/ 4990724 h 5653072"/>
                  <a:gd name="connsiteX996" fmla="*/ 4470017 w 6014039"/>
                  <a:gd name="connsiteY996" fmla="*/ 4994133 h 5653072"/>
                  <a:gd name="connsiteX997" fmla="*/ 4459222 w 6014039"/>
                  <a:gd name="connsiteY997" fmla="*/ 4999269 h 5653072"/>
                  <a:gd name="connsiteX998" fmla="*/ 4454197 w 6014039"/>
                  <a:gd name="connsiteY998" fmla="*/ 5005728 h 5653072"/>
                  <a:gd name="connsiteX999" fmla="*/ 4449136 w 6014039"/>
                  <a:gd name="connsiteY999" fmla="*/ 5007881 h 5653072"/>
                  <a:gd name="connsiteX1000" fmla="*/ 4443584 w 6014039"/>
                  <a:gd name="connsiteY1000" fmla="*/ 5009352 h 5653072"/>
                  <a:gd name="connsiteX1001" fmla="*/ 4442083 w 6014039"/>
                  <a:gd name="connsiteY1001" fmla="*/ 5010500 h 5653072"/>
                  <a:gd name="connsiteX1002" fmla="*/ 4429739 w 6014039"/>
                  <a:gd name="connsiteY1002" fmla="*/ 5002389 h 5653072"/>
                  <a:gd name="connsiteX1003" fmla="*/ 4415075 w 6014039"/>
                  <a:gd name="connsiteY1003" fmla="*/ 4998171 h 5653072"/>
                  <a:gd name="connsiteX1004" fmla="*/ 4414242 w 6014039"/>
                  <a:gd name="connsiteY1004" fmla="*/ 4996612 h 5653072"/>
                  <a:gd name="connsiteX1005" fmla="*/ 4409386 w 6014039"/>
                  <a:gd name="connsiteY1005" fmla="*/ 4997579 h 5653072"/>
                  <a:gd name="connsiteX1006" fmla="*/ 4385361 w 6014039"/>
                  <a:gd name="connsiteY1006" fmla="*/ 4998261 h 5653072"/>
                  <a:gd name="connsiteX1007" fmla="*/ 4377901 w 6014039"/>
                  <a:gd name="connsiteY1007" fmla="*/ 4999286 h 5653072"/>
                  <a:gd name="connsiteX1008" fmla="*/ 4374660 w 6014039"/>
                  <a:gd name="connsiteY1008" fmla="*/ 5000575 h 5653072"/>
                  <a:gd name="connsiteX1009" fmla="*/ 4370609 w 6014039"/>
                  <a:gd name="connsiteY1009" fmla="*/ 5000596 h 5653072"/>
                  <a:gd name="connsiteX1010" fmla="*/ 4364967 w 6014039"/>
                  <a:gd name="connsiteY1010" fmla="*/ 4998799 h 5653072"/>
                  <a:gd name="connsiteX1011" fmla="*/ 4349087 w 6014039"/>
                  <a:gd name="connsiteY1011" fmla="*/ 4997831 h 5653072"/>
                  <a:gd name="connsiteX1012" fmla="*/ 4342369 w 6014039"/>
                  <a:gd name="connsiteY1012" fmla="*/ 4996377 h 5653072"/>
                  <a:gd name="connsiteX1013" fmla="*/ 4329922 w 6014039"/>
                  <a:gd name="connsiteY1013" fmla="*/ 4993704 h 5653072"/>
                  <a:gd name="connsiteX1014" fmla="*/ 4321643 w 6014039"/>
                  <a:gd name="connsiteY1014" fmla="*/ 4989754 h 5653072"/>
                  <a:gd name="connsiteX1015" fmla="*/ 4317847 w 6014039"/>
                  <a:gd name="connsiteY1015" fmla="*/ 4985753 h 5653072"/>
                  <a:gd name="connsiteX1016" fmla="*/ 4316823 w 6014039"/>
                  <a:gd name="connsiteY1016" fmla="*/ 4981824 h 5653072"/>
                  <a:gd name="connsiteX1017" fmla="*/ 4317310 w 6014039"/>
                  <a:gd name="connsiteY1017" fmla="*/ 4976745 h 5653072"/>
                  <a:gd name="connsiteX1018" fmla="*/ 4318821 w 6014039"/>
                  <a:gd name="connsiteY1018" fmla="*/ 4973803 h 5653072"/>
                  <a:gd name="connsiteX1019" fmla="*/ 4321397 w 6014039"/>
                  <a:gd name="connsiteY1019" fmla="*/ 4975237 h 5653072"/>
                  <a:gd name="connsiteX1020" fmla="*/ 4320642 w 6014039"/>
                  <a:gd name="connsiteY1020" fmla="*/ 4976779 h 5653072"/>
                  <a:gd name="connsiteX1021" fmla="*/ 4321461 w 6014039"/>
                  <a:gd name="connsiteY1021" fmla="*/ 4978052 h 5653072"/>
                  <a:gd name="connsiteX1022" fmla="*/ 4321088 w 6014039"/>
                  <a:gd name="connsiteY1022" fmla="*/ 4980746 h 5653072"/>
                  <a:gd name="connsiteX1023" fmla="*/ 4323937 w 6014039"/>
                  <a:gd name="connsiteY1023" fmla="*/ 4987497 h 5653072"/>
                  <a:gd name="connsiteX1024" fmla="*/ 4326012 w 6014039"/>
                  <a:gd name="connsiteY1024" fmla="*/ 4982432 h 5653072"/>
                  <a:gd name="connsiteX1025" fmla="*/ 4327796 w 6014039"/>
                  <a:gd name="connsiteY1025" fmla="*/ 4983043 h 5653072"/>
                  <a:gd name="connsiteX1026" fmla="*/ 4331242 w 6014039"/>
                  <a:gd name="connsiteY1026" fmla="*/ 4978754 h 5653072"/>
                  <a:gd name="connsiteX1027" fmla="*/ 4329986 w 6014039"/>
                  <a:gd name="connsiteY1027" fmla="*/ 4977515 h 5653072"/>
                  <a:gd name="connsiteX1028" fmla="*/ 4330090 w 6014039"/>
                  <a:gd name="connsiteY1028" fmla="*/ 4975130 h 5653072"/>
                  <a:gd name="connsiteX1029" fmla="*/ 4333217 w 6014039"/>
                  <a:gd name="connsiteY1029" fmla="*/ 4972366 h 5653072"/>
                  <a:gd name="connsiteX1030" fmla="*/ 4334355 w 6014039"/>
                  <a:gd name="connsiteY1030" fmla="*/ 4969622 h 5653072"/>
                  <a:gd name="connsiteX1031" fmla="*/ 4336408 w 6014039"/>
                  <a:gd name="connsiteY1031" fmla="*/ 4964704 h 5653072"/>
                  <a:gd name="connsiteX1032" fmla="*/ 4337217 w 6014039"/>
                  <a:gd name="connsiteY1032" fmla="*/ 4960180 h 5653072"/>
                  <a:gd name="connsiteX1033" fmla="*/ 4335397 w 6014039"/>
                  <a:gd name="connsiteY1033" fmla="*/ 4959139 h 5653072"/>
                  <a:gd name="connsiteX1034" fmla="*/ 4337586 w 6014039"/>
                  <a:gd name="connsiteY1034" fmla="*/ 4955552 h 5653072"/>
                  <a:gd name="connsiteX1035" fmla="*/ 4334651 w 6014039"/>
                  <a:gd name="connsiteY1035" fmla="*/ 4955048 h 5653072"/>
                  <a:gd name="connsiteX1036" fmla="*/ 4331692 w 6014039"/>
                  <a:gd name="connsiteY1036" fmla="*/ 4954383 h 5653072"/>
                  <a:gd name="connsiteX1037" fmla="*/ 4326308 w 6014039"/>
                  <a:gd name="connsiteY1037" fmla="*/ 4944727 h 5653072"/>
                  <a:gd name="connsiteX1038" fmla="*/ 4321360 w 6014039"/>
                  <a:gd name="connsiteY1038" fmla="*/ 4938879 h 5653072"/>
                  <a:gd name="connsiteX1039" fmla="*/ 4316615 w 6014039"/>
                  <a:gd name="connsiteY1039" fmla="*/ 4935846 h 5653072"/>
                  <a:gd name="connsiteX1040" fmla="*/ 4311026 w 6014039"/>
                  <a:gd name="connsiteY1040" fmla="*/ 4934950 h 5653072"/>
                  <a:gd name="connsiteX1041" fmla="*/ 4306196 w 6014039"/>
                  <a:gd name="connsiteY1041" fmla="*/ 4932528 h 5653072"/>
                  <a:gd name="connsiteX1042" fmla="*/ 4294864 w 6014039"/>
                  <a:gd name="connsiteY1042" fmla="*/ 4930731 h 5653072"/>
                  <a:gd name="connsiteX1043" fmla="*/ 4290608 w 6014039"/>
                  <a:gd name="connsiteY1043" fmla="*/ 4930049 h 5653072"/>
                  <a:gd name="connsiteX1044" fmla="*/ 4263930 w 6014039"/>
                  <a:gd name="connsiteY1044" fmla="*/ 4930714 h 5653072"/>
                  <a:gd name="connsiteX1045" fmla="*/ 4255550 w 6014039"/>
                  <a:gd name="connsiteY1045" fmla="*/ 4933028 h 5653072"/>
                  <a:gd name="connsiteX1046" fmla="*/ 4245833 w 6014039"/>
                  <a:gd name="connsiteY1046" fmla="*/ 4933227 h 5653072"/>
                  <a:gd name="connsiteX1047" fmla="*/ 4241833 w 6014039"/>
                  <a:gd name="connsiteY1047" fmla="*/ 4934140 h 5653072"/>
                  <a:gd name="connsiteX1048" fmla="*/ 4236281 w 6014039"/>
                  <a:gd name="connsiteY1048" fmla="*/ 4933851 h 5653072"/>
                  <a:gd name="connsiteX1049" fmla="*/ 4225271 w 6014039"/>
                  <a:gd name="connsiteY1049" fmla="*/ 4930462 h 5653072"/>
                  <a:gd name="connsiteX1050" fmla="*/ 4203339 w 6014039"/>
                  <a:gd name="connsiteY1050" fmla="*/ 4928706 h 5653072"/>
                  <a:gd name="connsiteX1051" fmla="*/ 4201492 w 6014039"/>
                  <a:gd name="connsiteY1051" fmla="*/ 4927520 h 5653072"/>
                  <a:gd name="connsiteX1052" fmla="*/ 4196803 w 6014039"/>
                  <a:gd name="connsiteY1052" fmla="*/ 4927016 h 5653072"/>
                  <a:gd name="connsiteX1053" fmla="*/ 4196326 w 6014039"/>
                  <a:gd name="connsiteY1053" fmla="*/ 4928236 h 5653072"/>
                  <a:gd name="connsiteX1054" fmla="*/ 4192470 w 6014039"/>
                  <a:gd name="connsiteY1054" fmla="*/ 4929152 h 5653072"/>
                  <a:gd name="connsiteX1055" fmla="*/ 4164220 w 6014039"/>
                  <a:gd name="connsiteY1055" fmla="*/ 4925837 h 5653072"/>
                  <a:gd name="connsiteX1056" fmla="*/ 4156243 w 6014039"/>
                  <a:gd name="connsiteY1056" fmla="*/ 4924900 h 5653072"/>
                  <a:gd name="connsiteX1057" fmla="*/ 4153358 w 6014039"/>
                  <a:gd name="connsiteY1057" fmla="*/ 4924289 h 5653072"/>
                  <a:gd name="connsiteX1058" fmla="*/ 4142193 w 6014039"/>
                  <a:gd name="connsiteY1058" fmla="*/ 4921921 h 5653072"/>
                  <a:gd name="connsiteX1059" fmla="*/ 4137310 w 6014039"/>
                  <a:gd name="connsiteY1059" fmla="*/ 4919066 h 5653072"/>
                  <a:gd name="connsiteX1060" fmla="*/ 4128376 w 6014039"/>
                  <a:gd name="connsiteY1060" fmla="*/ 4916554 h 5653072"/>
                  <a:gd name="connsiteX1061" fmla="*/ 4122505 w 6014039"/>
                  <a:gd name="connsiteY1061" fmla="*/ 4912282 h 5653072"/>
                  <a:gd name="connsiteX1062" fmla="*/ 4116839 w 6014039"/>
                  <a:gd name="connsiteY1062" fmla="*/ 4905192 h 5653072"/>
                  <a:gd name="connsiteX1063" fmla="*/ 4114595 w 6014039"/>
                  <a:gd name="connsiteY1063" fmla="*/ 4897373 h 5653072"/>
                  <a:gd name="connsiteX1064" fmla="*/ 4114749 w 6014039"/>
                  <a:gd name="connsiteY1064" fmla="*/ 4894104 h 5653072"/>
                  <a:gd name="connsiteX1065" fmla="*/ 4116660 w 6014039"/>
                  <a:gd name="connsiteY1065" fmla="*/ 4890678 h 5653072"/>
                  <a:gd name="connsiteX1066" fmla="*/ 4121030 w 6014039"/>
                  <a:gd name="connsiteY1066" fmla="*/ 4889113 h 5653072"/>
                  <a:gd name="connsiteX1067" fmla="*/ 4122532 w 6014039"/>
                  <a:gd name="connsiteY1067" fmla="*/ 4889580 h 5653072"/>
                  <a:gd name="connsiteX1068" fmla="*/ 4123223 w 6014039"/>
                  <a:gd name="connsiteY1068" fmla="*/ 4887447 h 5653072"/>
                  <a:gd name="connsiteX1069" fmla="*/ 4119210 w 6014039"/>
                  <a:gd name="connsiteY1069" fmla="*/ 4873986 h 5653072"/>
                  <a:gd name="connsiteX1070" fmla="*/ 4116802 w 6014039"/>
                  <a:gd name="connsiteY1070" fmla="*/ 4871349 h 5653072"/>
                  <a:gd name="connsiteX1071" fmla="*/ 4115532 w 6014039"/>
                  <a:gd name="connsiteY1071" fmla="*/ 4869985 h 5653072"/>
                  <a:gd name="connsiteX1072" fmla="*/ 4109826 w 6014039"/>
                  <a:gd name="connsiteY1072" fmla="*/ 4866164 h 5653072"/>
                  <a:gd name="connsiteX1073" fmla="*/ 4100136 w 6014039"/>
                  <a:gd name="connsiteY1073" fmla="*/ 4863272 h 5653072"/>
                  <a:gd name="connsiteX1074" fmla="*/ 4092280 w 6014039"/>
                  <a:gd name="connsiteY1074" fmla="*/ 4861565 h 5653072"/>
                  <a:gd name="connsiteX1075" fmla="*/ 4077280 w 6014039"/>
                  <a:gd name="connsiteY1075" fmla="*/ 4863292 h 5653072"/>
                  <a:gd name="connsiteX1076" fmla="*/ 4051283 w 6014039"/>
                  <a:gd name="connsiteY1076" fmla="*/ 4871027 h 5653072"/>
                  <a:gd name="connsiteX1077" fmla="*/ 4041875 w 6014039"/>
                  <a:gd name="connsiteY1077" fmla="*/ 4876680 h 5653072"/>
                  <a:gd name="connsiteX1078" fmla="*/ 4020262 w 6014039"/>
                  <a:gd name="connsiteY1078" fmla="*/ 4886208 h 5653072"/>
                  <a:gd name="connsiteX1079" fmla="*/ 4002075 w 6014039"/>
                  <a:gd name="connsiteY1079" fmla="*/ 4901604 h 5653072"/>
                  <a:gd name="connsiteX1080" fmla="*/ 3996614 w 6014039"/>
                  <a:gd name="connsiteY1080" fmla="*/ 4904009 h 5653072"/>
                  <a:gd name="connsiteX1081" fmla="*/ 3988949 w 6014039"/>
                  <a:gd name="connsiteY1081" fmla="*/ 4909736 h 5653072"/>
                  <a:gd name="connsiteX1082" fmla="*/ 3977694 w 6014039"/>
                  <a:gd name="connsiteY1082" fmla="*/ 4922959 h 5653072"/>
                  <a:gd name="connsiteX1083" fmla="*/ 3965579 w 6014039"/>
                  <a:gd name="connsiteY1083" fmla="*/ 4937193 h 5653072"/>
                  <a:gd name="connsiteX1084" fmla="*/ 3959899 w 6014039"/>
                  <a:gd name="connsiteY1084" fmla="*/ 4942165 h 5653072"/>
                  <a:gd name="connsiteX1085" fmla="*/ 3950992 w 6014039"/>
                  <a:gd name="connsiteY1085" fmla="*/ 4946669 h 5653072"/>
                  <a:gd name="connsiteX1086" fmla="*/ 3945454 w 6014039"/>
                  <a:gd name="connsiteY1086" fmla="*/ 4948210 h 5653072"/>
                  <a:gd name="connsiteX1087" fmla="*/ 3933302 w 6014039"/>
                  <a:gd name="connsiteY1087" fmla="*/ 4955391 h 5653072"/>
                  <a:gd name="connsiteX1088" fmla="*/ 3924714 w 6014039"/>
                  <a:gd name="connsiteY1088" fmla="*/ 4961937 h 5653072"/>
                  <a:gd name="connsiteX1089" fmla="*/ 3923790 w 6014039"/>
                  <a:gd name="connsiteY1089" fmla="*/ 4963321 h 5653072"/>
                  <a:gd name="connsiteX1090" fmla="*/ 3921113 w 6014039"/>
                  <a:gd name="connsiteY1090" fmla="*/ 4967325 h 5653072"/>
                  <a:gd name="connsiteX1091" fmla="*/ 3919857 w 6014039"/>
                  <a:gd name="connsiteY1091" fmla="*/ 4963267 h 5653072"/>
                  <a:gd name="connsiteX1092" fmla="*/ 3919498 w 6014039"/>
                  <a:gd name="connsiteY1092" fmla="*/ 4962119 h 5653072"/>
                  <a:gd name="connsiteX1093" fmla="*/ 3918050 w 6014039"/>
                  <a:gd name="connsiteY1093" fmla="*/ 4962387 h 5653072"/>
                  <a:gd name="connsiteX1094" fmla="*/ 3917895 w 6014039"/>
                  <a:gd name="connsiteY1094" fmla="*/ 4964288 h 5653072"/>
                  <a:gd name="connsiteX1095" fmla="*/ 3917559 w 6014039"/>
                  <a:gd name="connsiteY1095" fmla="*/ 4968238 h 5653072"/>
                  <a:gd name="connsiteX1096" fmla="*/ 3915524 w 6014039"/>
                  <a:gd name="connsiteY1096" fmla="*/ 4969763 h 5653072"/>
                  <a:gd name="connsiteX1097" fmla="*/ 3900050 w 6014039"/>
                  <a:gd name="connsiteY1097" fmla="*/ 4972205 h 5653072"/>
                  <a:gd name="connsiteX1098" fmla="*/ 3882911 w 6014039"/>
                  <a:gd name="connsiteY1098" fmla="*/ 4986976 h 5653072"/>
                  <a:gd name="connsiteX1099" fmla="*/ 3869106 w 6014039"/>
                  <a:gd name="connsiteY1099" fmla="*/ 5001617 h 5653072"/>
                  <a:gd name="connsiteX1100" fmla="*/ 3861838 w 6014039"/>
                  <a:gd name="connsiteY1100" fmla="*/ 5011344 h 5653072"/>
                  <a:gd name="connsiteX1101" fmla="*/ 3860673 w 6014039"/>
                  <a:gd name="connsiteY1101" fmla="*/ 5012153 h 5653072"/>
                  <a:gd name="connsiteX1102" fmla="*/ 3853364 w 6014039"/>
                  <a:gd name="connsiteY1102" fmla="*/ 5017158 h 5653072"/>
                  <a:gd name="connsiteX1103" fmla="*/ 3849636 w 6014039"/>
                  <a:gd name="connsiteY1103" fmla="*/ 5020930 h 5653072"/>
                  <a:gd name="connsiteX1104" fmla="*/ 3846737 w 6014039"/>
                  <a:gd name="connsiteY1104" fmla="*/ 5025793 h 5653072"/>
                  <a:gd name="connsiteX1105" fmla="*/ 3843715 w 6014039"/>
                  <a:gd name="connsiteY1105" fmla="*/ 5027711 h 5653072"/>
                  <a:gd name="connsiteX1106" fmla="*/ 3837841 w 6014039"/>
                  <a:gd name="connsiteY1106" fmla="*/ 5035087 h 5653072"/>
                  <a:gd name="connsiteX1107" fmla="*/ 3833380 w 6014039"/>
                  <a:gd name="connsiteY1107" fmla="*/ 5045156 h 5653072"/>
                  <a:gd name="connsiteX1108" fmla="*/ 3830509 w 6014039"/>
                  <a:gd name="connsiteY1108" fmla="*/ 5047057 h 5653072"/>
                  <a:gd name="connsiteX1109" fmla="*/ 3826357 w 6014039"/>
                  <a:gd name="connsiteY1109" fmla="*/ 5047739 h 5653072"/>
                  <a:gd name="connsiteX1110" fmla="*/ 3816217 w 6014039"/>
                  <a:gd name="connsiteY1110" fmla="*/ 5046160 h 5653072"/>
                  <a:gd name="connsiteX1111" fmla="*/ 3798732 w 6014039"/>
                  <a:gd name="connsiteY1111" fmla="*/ 5040363 h 5653072"/>
                  <a:gd name="connsiteX1112" fmla="*/ 3786325 w 6014039"/>
                  <a:gd name="connsiteY1112" fmla="*/ 5036326 h 5653072"/>
                  <a:gd name="connsiteX1113" fmla="*/ 3782428 w 6014039"/>
                  <a:gd name="connsiteY1113" fmla="*/ 5036541 h 5653072"/>
                  <a:gd name="connsiteX1114" fmla="*/ 3768802 w 6014039"/>
                  <a:gd name="connsiteY1114" fmla="*/ 5044528 h 5653072"/>
                  <a:gd name="connsiteX1115" fmla="*/ 3764970 w 6014039"/>
                  <a:gd name="connsiteY1115" fmla="*/ 5042214 h 5653072"/>
                  <a:gd name="connsiteX1116" fmla="*/ 3763969 w 6014039"/>
                  <a:gd name="connsiteY1116" fmla="*/ 5045569 h 5653072"/>
                  <a:gd name="connsiteX1117" fmla="*/ 3761661 w 6014039"/>
                  <a:gd name="connsiteY1117" fmla="*/ 5047272 h 5653072"/>
                  <a:gd name="connsiteX1118" fmla="*/ 3758366 w 6014039"/>
                  <a:gd name="connsiteY1118" fmla="*/ 5047739 h 5653072"/>
                  <a:gd name="connsiteX1119" fmla="*/ 3751394 w 6014039"/>
                  <a:gd name="connsiteY1119" fmla="*/ 5046036 h 5653072"/>
                  <a:gd name="connsiteX1120" fmla="*/ 3751804 w 6014039"/>
                  <a:gd name="connsiteY1120" fmla="*/ 5048961 h 5653072"/>
                  <a:gd name="connsiteX1121" fmla="*/ 3750997 w 6014039"/>
                  <a:gd name="connsiteY1121" fmla="*/ 5051259 h 5653072"/>
                  <a:gd name="connsiteX1122" fmla="*/ 3748085 w 6014039"/>
                  <a:gd name="connsiteY1122" fmla="*/ 5054218 h 5653072"/>
                  <a:gd name="connsiteX1123" fmla="*/ 3733794 w 6014039"/>
                  <a:gd name="connsiteY1123" fmla="*/ 5064338 h 5653072"/>
                  <a:gd name="connsiteX1124" fmla="*/ 3718361 w 6014039"/>
                  <a:gd name="connsiteY1124" fmla="*/ 5076221 h 5653072"/>
                  <a:gd name="connsiteX1125" fmla="*/ 3706387 w 6014039"/>
                  <a:gd name="connsiteY1125" fmla="*/ 5087775 h 5653072"/>
                  <a:gd name="connsiteX1126" fmla="*/ 3702091 w 6014039"/>
                  <a:gd name="connsiteY1126" fmla="*/ 5091456 h 5653072"/>
                  <a:gd name="connsiteX1127" fmla="*/ 3689261 w 6014039"/>
                  <a:gd name="connsiteY1127" fmla="*/ 5106063 h 5653072"/>
                  <a:gd name="connsiteX1128" fmla="*/ 3685956 w 6014039"/>
                  <a:gd name="connsiteY1128" fmla="*/ 5107877 h 5653072"/>
                  <a:gd name="connsiteX1129" fmla="*/ 3676250 w 6014039"/>
                  <a:gd name="connsiteY1129" fmla="*/ 5120959 h 5653072"/>
                  <a:gd name="connsiteX1130" fmla="*/ 3673737 w 6014039"/>
                  <a:gd name="connsiteY1130" fmla="*/ 5124368 h 5653072"/>
                  <a:gd name="connsiteX1131" fmla="*/ 3669317 w 6014039"/>
                  <a:gd name="connsiteY1131" fmla="*/ 5128207 h 5653072"/>
                  <a:gd name="connsiteX1132" fmla="*/ 3663497 w 6014039"/>
                  <a:gd name="connsiteY1132" fmla="*/ 5131008 h 5653072"/>
                  <a:gd name="connsiteX1133" fmla="*/ 3659728 w 6014039"/>
                  <a:gd name="connsiteY1133" fmla="*/ 5135549 h 5653072"/>
                  <a:gd name="connsiteX1134" fmla="*/ 3656343 w 6014039"/>
                  <a:gd name="connsiteY1134" fmla="*/ 5142710 h 5653072"/>
                  <a:gd name="connsiteX1135" fmla="*/ 3649911 w 6014039"/>
                  <a:gd name="connsiteY1135" fmla="*/ 5148091 h 5653072"/>
                  <a:gd name="connsiteX1136" fmla="*/ 3648833 w 6014039"/>
                  <a:gd name="connsiteY1136" fmla="*/ 5152061 h 5653072"/>
                  <a:gd name="connsiteX1137" fmla="*/ 3649742 w 6014039"/>
                  <a:gd name="connsiteY1137" fmla="*/ 5158664 h 5653072"/>
                  <a:gd name="connsiteX1138" fmla="*/ 3646998 w 6014039"/>
                  <a:gd name="connsiteY1138" fmla="*/ 5161751 h 5653072"/>
                  <a:gd name="connsiteX1139" fmla="*/ 3635948 w 6014039"/>
                  <a:gd name="connsiteY1139" fmla="*/ 5184093 h 5653072"/>
                  <a:gd name="connsiteX1140" fmla="*/ 3634346 w 6014039"/>
                  <a:gd name="connsiteY1140" fmla="*/ 5185386 h 5653072"/>
                  <a:gd name="connsiteX1141" fmla="*/ 3632643 w 6014039"/>
                  <a:gd name="connsiteY1141" fmla="*/ 5187952 h 5653072"/>
                  <a:gd name="connsiteX1142" fmla="*/ 3633103 w 6014039"/>
                  <a:gd name="connsiteY1142" fmla="*/ 5189279 h 5653072"/>
                  <a:gd name="connsiteX1143" fmla="*/ 3631411 w 6014039"/>
                  <a:gd name="connsiteY1143" fmla="*/ 5195831 h 5653072"/>
                  <a:gd name="connsiteX1144" fmla="*/ 3628129 w 6014039"/>
                  <a:gd name="connsiteY1144" fmla="*/ 5200910 h 5653072"/>
                  <a:gd name="connsiteX1145" fmla="*/ 3625335 w 6014039"/>
                  <a:gd name="connsiteY1145" fmla="*/ 5209955 h 5653072"/>
                  <a:gd name="connsiteX1146" fmla="*/ 3619722 w 6014039"/>
                  <a:gd name="connsiteY1146" fmla="*/ 5228062 h 5653072"/>
                  <a:gd name="connsiteX1147" fmla="*/ 3618607 w 6014039"/>
                  <a:gd name="connsiteY1147" fmla="*/ 5237681 h 5653072"/>
                  <a:gd name="connsiteX1148" fmla="*/ 3614466 w 6014039"/>
                  <a:gd name="connsiteY1148" fmla="*/ 5248785 h 5653072"/>
                  <a:gd name="connsiteX1149" fmla="*/ 3614207 w 6014039"/>
                  <a:gd name="connsiteY1149" fmla="*/ 5259805 h 5653072"/>
                  <a:gd name="connsiteX1150" fmla="*/ 3613324 w 6014039"/>
                  <a:gd name="connsiteY1150" fmla="*/ 5262713 h 5653072"/>
                  <a:gd name="connsiteX1151" fmla="*/ 3611426 w 6014039"/>
                  <a:gd name="connsiteY1151" fmla="*/ 5263953 h 5653072"/>
                  <a:gd name="connsiteX1152" fmla="*/ 3607634 w 6014039"/>
                  <a:gd name="connsiteY1152" fmla="*/ 5260470 h 5653072"/>
                  <a:gd name="connsiteX1153" fmla="*/ 3606237 w 6014039"/>
                  <a:gd name="connsiteY1153" fmla="*/ 5257618 h 5653072"/>
                  <a:gd name="connsiteX1154" fmla="*/ 3604776 w 6014039"/>
                  <a:gd name="connsiteY1154" fmla="*/ 5254656 h 5653072"/>
                  <a:gd name="connsiteX1155" fmla="*/ 3599852 w 6014039"/>
                  <a:gd name="connsiteY1155" fmla="*/ 5249937 h 5653072"/>
                  <a:gd name="connsiteX1156" fmla="*/ 3599892 w 6014039"/>
                  <a:gd name="connsiteY1156" fmla="*/ 5247260 h 5653072"/>
                  <a:gd name="connsiteX1157" fmla="*/ 3600558 w 6014039"/>
                  <a:gd name="connsiteY1157" fmla="*/ 5245826 h 5653072"/>
                  <a:gd name="connsiteX1158" fmla="*/ 3601159 w 6014039"/>
                  <a:gd name="connsiteY1158" fmla="*/ 5244553 h 5653072"/>
                  <a:gd name="connsiteX1159" fmla="*/ 3599980 w 6014039"/>
                  <a:gd name="connsiteY1159" fmla="*/ 5242201 h 5653072"/>
                  <a:gd name="connsiteX1160" fmla="*/ 3598018 w 6014039"/>
                  <a:gd name="connsiteY1160" fmla="*/ 5243028 h 5653072"/>
                  <a:gd name="connsiteX1161" fmla="*/ 3594995 w 6014039"/>
                  <a:gd name="connsiteY1161" fmla="*/ 5250780 h 5653072"/>
                  <a:gd name="connsiteX1162" fmla="*/ 3594095 w 6014039"/>
                  <a:gd name="connsiteY1162" fmla="*/ 5252771 h 5653072"/>
                  <a:gd name="connsiteX1163" fmla="*/ 3597199 w 6014039"/>
                  <a:gd name="connsiteY1163" fmla="*/ 5255015 h 5653072"/>
                  <a:gd name="connsiteX1164" fmla="*/ 3598519 w 6014039"/>
                  <a:gd name="connsiteY1164" fmla="*/ 5254101 h 5653072"/>
                  <a:gd name="connsiteX1165" fmla="*/ 3600390 w 6014039"/>
                  <a:gd name="connsiteY1165" fmla="*/ 5260147 h 5653072"/>
                  <a:gd name="connsiteX1166" fmla="*/ 3603557 w 6014039"/>
                  <a:gd name="connsiteY1166" fmla="*/ 5263701 h 5653072"/>
                  <a:gd name="connsiteX1167" fmla="*/ 3617721 w 6014039"/>
                  <a:gd name="connsiteY1167" fmla="*/ 5271059 h 5653072"/>
                  <a:gd name="connsiteX1168" fmla="*/ 3622913 w 6014039"/>
                  <a:gd name="connsiteY1168" fmla="*/ 5275597 h 5653072"/>
                  <a:gd name="connsiteX1169" fmla="*/ 3624760 w 6014039"/>
                  <a:gd name="connsiteY1169" fmla="*/ 5278382 h 5653072"/>
                  <a:gd name="connsiteX1170" fmla="*/ 3622900 w 6014039"/>
                  <a:gd name="connsiteY1170" fmla="*/ 5283171 h 5653072"/>
                  <a:gd name="connsiteX1171" fmla="*/ 3621106 w 6014039"/>
                  <a:gd name="connsiteY1171" fmla="*/ 5294658 h 5653072"/>
                  <a:gd name="connsiteX1172" fmla="*/ 3618594 w 6014039"/>
                  <a:gd name="connsiteY1172" fmla="*/ 5298625 h 5653072"/>
                  <a:gd name="connsiteX1173" fmla="*/ 3616145 w 6014039"/>
                  <a:gd name="connsiteY1173" fmla="*/ 5327678 h 5653072"/>
                  <a:gd name="connsiteX1174" fmla="*/ 3613442 w 6014039"/>
                  <a:gd name="connsiteY1174" fmla="*/ 5335537 h 5653072"/>
                  <a:gd name="connsiteX1175" fmla="*/ 3614016 w 6014039"/>
                  <a:gd name="connsiteY1175" fmla="*/ 5343202 h 5653072"/>
                  <a:gd name="connsiteX1176" fmla="*/ 3612377 w 6014039"/>
                  <a:gd name="connsiteY1176" fmla="*/ 5345751 h 5653072"/>
                  <a:gd name="connsiteX1177" fmla="*/ 3611504 w 6014039"/>
                  <a:gd name="connsiteY1177" fmla="*/ 5365453 h 5653072"/>
                  <a:gd name="connsiteX1178" fmla="*/ 3613018 w 6014039"/>
                  <a:gd name="connsiteY1178" fmla="*/ 5395174 h 5653072"/>
                  <a:gd name="connsiteX1179" fmla="*/ 3611849 w 6014039"/>
                  <a:gd name="connsiteY1179" fmla="*/ 5398116 h 5653072"/>
                  <a:gd name="connsiteX1180" fmla="*/ 3609109 w 6014039"/>
                  <a:gd name="connsiteY1180" fmla="*/ 5399426 h 5653072"/>
                  <a:gd name="connsiteX1181" fmla="*/ 3608659 w 6014039"/>
                  <a:gd name="connsiteY1181" fmla="*/ 5400807 h 5653072"/>
                  <a:gd name="connsiteX1182" fmla="*/ 3609183 w 6014039"/>
                  <a:gd name="connsiteY1182" fmla="*/ 5403285 h 5653072"/>
                  <a:gd name="connsiteX1183" fmla="*/ 3613287 w 6014039"/>
                  <a:gd name="connsiteY1183" fmla="*/ 5402584 h 5653072"/>
                  <a:gd name="connsiteX1184" fmla="*/ 3614503 w 6014039"/>
                  <a:gd name="connsiteY1184" fmla="*/ 5404827 h 5653072"/>
                  <a:gd name="connsiteX1185" fmla="*/ 3613247 w 6014039"/>
                  <a:gd name="connsiteY1185" fmla="*/ 5409872 h 5653072"/>
                  <a:gd name="connsiteX1186" fmla="*/ 3611917 w 6014039"/>
                  <a:gd name="connsiteY1186" fmla="*/ 5429181 h 5653072"/>
                  <a:gd name="connsiteX1187" fmla="*/ 3612682 w 6014039"/>
                  <a:gd name="connsiteY1187" fmla="*/ 5437417 h 5653072"/>
                  <a:gd name="connsiteX1188" fmla="*/ 3611645 w 6014039"/>
                  <a:gd name="connsiteY1188" fmla="*/ 5450751 h 5653072"/>
                  <a:gd name="connsiteX1189" fmla="*/ 3612504 w 6014039"/>
                  <a:gd name="connsiteY1189" fmla="*/ 5475175 h 5653072"/>
                  <a:gd name="connsiteX1190" fmla="*/ 3614557 w 6014039"/>
                  <a:gd name="connsiteY1190" fmla="*/ 5483307 h 5653072"/>
                  <a:gd name="connsiteX1191" fmla="*/ 3615490 w 6014039"/>
                  <a:gd name="connsiteY1191" fmla="*/ 5485584 h 5653072"/>
                  <a:gd name="connsiteX1192" fmla="*/ 3615094 w 6014039"/>
                  <a:gd name="connsiteY1192" fmla="*/ 5496621 h 5653072"/>
                  <a:gd name="connsiteX1193" fmla="*/ 3616377 w 6014039"/>
                  <a:gd name="connsiteY1193" fmla="*/ 5514781 h 5653072"/>
                  <a:gd name="connsiteX1194" fmla="*/ 3620774 w 6014039"/>
                  <a:gd name="connsiteY1194" fmla="*/ 5520437 h 5653072"/>
                  <a:gd name="connsiteX1195" fmla="*/ 3626181 w 6014039"/>
                  <a:gd name="connsiteY1195" fmla="*/ 5521529 h 5653072"/>
                  <a:gd name="connsiteX1196" fmla="*/ 3634514 w 6014039"/>
                  <a:gd name="connsiteY1196" fmla="*/ 5524851 h 5653072"/>
                  <a:gd name="connsiteX1197" fmla="*/ 3635938 w 6014039"/>
                  <a:gd name="connsiteY1197" fmla="*/ 5526359 h 5653072"/>
                  <a:gd name="connsiteX1198" fmla="*/ 3634682 w 6014039"/>
                  <a:gd name="connsiteY1198" fmla="*/ 5528260 h 5653072"/>
                  <a:gd name="connsiteX1199" fmla="*/ 3640167 w 6014039"/>
                  <a:gd name="connsiteY1199" fmla="*/ 5528602 h 5653072"/>
                  <a:gd name="connsiteX1200" fmla="*/ 3642565 w 6014039"/>
                  <a:gd name="connsiteY1200" fmla="*/ 5529694 h 5653072"/>
                  <a:gd name="connsiteX1201" fmla="*/ 3650320 w 6014039"/>
                  <a:gd name="connsiteY1201" fmla="*/ 5529983 h 5653072"/>
                  <a:gd name="connsiteX1202" fmla="*/ 3659164 w 6014039"/>
                  <a:gd name="connsiteY1202" fmla="*/ 5535797 h 5653072"/>
                  <a:gd name="connsiteX1203" fmla="*/ 3655281 w 6014039"/>
                  <a:gd name="connsiteY1203" fmla="*/ 5538705 h 5653072"/>
                  <a:gd name="connsiteX1204" fmla="*/ 3653679 w 6014039"/>
                  <a:gd name="connsiteY1204" fmla="*/ 5543028 h 5653072"/>
                  <a:gd name="connsiteX1205" fmla="*/ 3654317 w 6014039"/>
                  <a:gd name="connsiteY1205" fmla="*/ 5545325 h 5653072"/>
                  <a:gd name="connsiteX1206" fmla="*/ 3655805 w 6014039"/>
                  <a:gd name="connsiteY1206" fmla="*/ 5545920 h 5653072"/>
                  <a:gd name="connsiteX1207" fmla="*/ 3656843 w 6014039"/>
                  <a:gd name="connsiteY1207" fmla="*/ 5547750 h 5653072"/>
                  <a:gd name="connsiteX1208" fmla="*/ 3655587 w 6014039"/>
                  <a:gd name="connsiteY1208" fmla="*/ 5551300 h 5653072"/>
                  <a:gd name="connsiteX1209" fmla="*/ 3655704 w 6014039"/>
                  <a:gd name="connsiteY1209" fmla="*/ 5560204 h 5653072"/>
                  <a:gd name="connsiteX1210" fmla="*/ 3661995 w 6014039"/>
                  <a:gd name="connsiteY1210" fmla="*/ 5558535 h 5653072"/>
                  <a:gd name="connsiteX1211" fmla="*/ 3665444 w 6014039"/>
                  <a:gd name="connsiteY1211" fmla="*/ 5560274 h 5653072"/>
                  <a:gd name="connsiteX1212" fmla="*/ 3669817 w 6014039"/>
                  <a:gd name="connsiteY1212" fmla="*/ 5568584 h 5653072"/>
                  <a:gd name="connsiteX1213" fmla="*/ 3670341 w 6014039"/>
                  <a:gd name="connsiteY1213" fmla="*/ 5573017 h 5653072"/>
                  <a:gd name="connsiteX1214" fmla="*/ 3672417 w 6014039"/>
                  <a:gd name="connsiteY1214" fmla="*/ 5575348 h 5653072"/>
                  <a:gd name="connsiteX1215" fmla="*/ 3671211 w 6014039"/>
                  <a:gd name="connsiteY1215" fmla="*/ 5577844 h 5653072"/>
                  <a:gd name="connsiteX1216" fmla="*/ 3673263 w 6014039"/>
                  <a:gd name="connsiteY1216" fmla="*/ 5579873 h 5653072"/>
                  <a:gd name="connsiteX1217" fmla="*/ 3672739 w 6014039"/>
                  <a:gd name="connsiteY1217" fmla="*/ 5581847 h 5653072"/>
                  <a:gd name="connsiteX1218" fmla="*/ 3676162 w 6014039"/>
                  <a:gd name="connsiteY1218" fmla="*/ 5584931 h 5653072"/>
                  <a:gd name="connsiteX1219" fmla="*/ 3676249 w 6014039"/>
                  <a:gd name="connsiteY1219" fmla="*/ 5587446 h 5653072"/>
                  <a:gd name="connsiteX1220" fmla="*/ 3674073 w 6014039"/>
                  <a:gd name="connsiteY1220" fmla="*/ 5589650 h 5653072"/>
                  <a:gd name="connsiteX1221" fmla="*/ 3671288 w 6014039"/>
                  <a:gd name="connsiteY1221" fmla="*/ 5588682 h 5653072"/>
                  <a:gd name="connsiteX1222" fmla="*/ 3669545 w 6014039"/>
                  <a:gd name="connsiteY1222" fmla="*/ 5588054 h 5653072"/>
                  <a:gd name="connsiteX1223" fmla="*/ 3664816 w 6014039"/>
                  <a:gd name="connsiteY1223" fmla="*/ 5587786 h 5653072"/>
                  <a:gd name="connsiteX1224" fmla="*/ 3657894 w 6014039"/>
                  <a:gd name="connsiteY1224" fmla="*/ 5587678 h 5653072"/>
                  <a:gd name="connsiteX1225" fmla="*/ 3653047 w 6014039"/>
                  <a:gd name="connsiteY1225" fmla="*/ 5586855 h 5653072"/>
                  <a:gd name="connsiteX1226" fmla="*/ 3650689 w 6014039"/>
                  <a:gd name="connsiteY1226" fmla="*/ 5587067 h 5653072"/>
                  <a:gd name="connsiteX1227" fmla="*/ 3648022 w 6014039"/>
                  <a:gd name="connsiteY1227" fmla="*/ 5587050 h 5653072"/>
                  <a:gd name="connsiteX1228" fmla="*/ 3645523 w 6014039"/>
                  <a:gd name="connsiteY1228" fmla="*/ 5588901 h 5653072"/>
                  <a:gd name="connsiteX1229" fmla="*/ 3643344 w 6014039"/>
                  <a:gd name="connsiteY1229" fmla="*/ 5591141 h 5653072"/>
                  <a:gd name="connsiteX1230" fmla="*/ 3640885 w 6014039"/>
                  <a:gd name="connsiteY1230" fmla="*/ 5593277 h 5653072"/>
                  <a:gd name="connsiteX1231" fmla="*/ 3638732 w 6014039"/>
                  <a:gd name="connsiteY1231" fmla="*/ 5592757 h 5653072"/>
                  <a:gd name="connsiteX1232" fmla="*/ 3636448 w 6014039"/>
                  <a:gd name="connsiteY1232" fmla="*/ 5592253 h 5653072"/>
                  <a:gd name="connsiteX1233" fmla="*/ 3633976 w 6014039"/>
                  <a:gd name="connsiteY1233" fmla="*/ 5591339 h 5653072"/>
                  <a:gd name="connsiteX1234" fmla="*/ 3629425 w 6014039"/>
                  <a:gd name="connsiteY1234" fmla="*/ 5587571 h 5653072"/>
                  <a:gd name="connsiteX1235" fmla="*/ 3627964 w 6014039"/>
                  <a:gd name="connsiteY1235" fmla="*/ 5586855 h 5653072"/>
                  <a:gd name="connsiteX1236" fmla="*/ 3624770 w 6014039"/>
                  <a:gd name="connsiteY1236" fmla="*/ 5581055 h 5653072"/>
                  <a:gd name="connsiteX1237" fmla="*/ 3623118 w 6014039"/>
                  <a:gd name="connsiteY1237" fmla="*/ 5579927 h 5653072"/>
                  <a:gd name="connsiteX1238" fmla="*/ 3619937 w 6014039"/>
                  <a:gd name="connsiteY1238" fmla="*/ 5577324 h 5653072"/>
                  <a:gd name="connsiteX1239" fmla="*/ 3618849 w 6014039"/>
                  <a:gd name="connsiteY1239" fmla="*/ 5576121 h 5653072"/>
                  <a:gd name="connsiteX1240" fmla="*/ 3616659 w 6014039"/>
                  <a:gd name="connsiteY1240" fmla="*/ 5570684 h 5653072"/>
                  <a:gd name="connsiteX1241" fmla="*/ 3615144 w 6014039"/>
                  <a:gd name="connsiteY1241" fmla="*/ 5566465 h 5653072"/>
                  <a:gd name="connsiteX1242" fmla="*/ 3613774 w 6014039"/>
                  <a:gd name="connsiteY1242" fmla="*/ 5562250 h 5653072"/>
                  <a:gd name="connsiteX1243" fmla="*/ 3610647 w 6014039"/>
                  <a:gd name="connsiteY1243" fmla="*/ 5561692 h 5653072"/>
                  <a:gd name="connsiteX1244" fmla="*/ 3607594 w 6014039"/>
                  <a:gd name="connsiteY1244" fmla="*/ 5563593 h 5653072"/>
                  <a:gd name="connsiteX1245" fmla="*/ 3602955 w 6014039"/>
                  <a:gd name="connsiteY1245" fmla="*/ 5566519 h 5653072"/>
                  <a:gd name="connsiteX1246" fmla="*/ 3601108 w 6014039"/>
                  <a:gd name="connsiteY1246" fmla="*/ 5566270 h 5653072"/>
                  <a:gd name="connsiteX1247" fmla="*/ 3599684 w 6014039"/>
                  <a:gd name="connsiteY1247" fmla="*/ 5566126 h 5653072"/>
                  <a:gd name="connsiteX1248" fmla="*/ 3598018 w 6014039"/>
                  <a:gd name="connsiteY1248" fmla="*/ 5564742 h 5653072"/>
                  <a:gd name="connsiteX1249" fmla="*/ 3581856 w 6014039"/>
                  <a:gd name="connsiteY1249" fmla="*/ 5569713 h 5653072"/>
                  <a:gd name="connsiteX1250" fmla="*/ 3577957 w 6014039"/>
                  <a:gd name="connsiteY1250" fmla="*/ 5567886 h 5653072"/>
                  <a:gd name="connsiteX1251" fmla="*/ 3571575 w 6014039"/>
                  <a:gd name="connsiteY1251" fmla="*/ 5567651 h 5653072"/>
                  <a:gd name="connsiteX1252" fmla="*/ 3560794 w 6014039"/>
                  <a:gd name="connsiteY1252" fmla="*/ 5574311 h 5653072"/>
                  <a:gd name="connsiteX1253" fmla="*/ 3557694 w 6014039"/>
                  <a:gd name="connsiteY1253" fmla="*/ 5575332 h 5653072"/>
                  <a:gd name="connsiteX1254" fmla="*/ 3552743 w 6014039"/>
                  <a:gd name="connsiteY1254" fmla="*/ 5575940 h 5653072"/>
                  <a:gd name="connsiteX1255" fmla="*/ 3540709 w 6014039"/>
                  <a:gd name="connsiteY1255" fmla="*/ 5574076 h 5653072"/>
                  <a:gd name="connsiteX1256" fmla="*/ 3536373 w 6014039"/>
                  <a:gd name="connsiteY1256" fmla="*/ 5573394 h 5653072"/>
                  <a:gd name="connsiteX1257" fmla="*/ 3532759 w 6014039"/>
                  <a:gd name="connsiteY1257" fmla="*/ 5573770 h 5653072"/>
                  <a:gd name="connsiteX1258" fmla="*/ 3531005 w 6014039"/>
                  <a:gd name="connsiteY1258" fmla="*/ 5574989 h 5653072"/>
                  <a:gd name="connsiteX1259" fmla="*/ 3528621 w 6014039"/>
                  <a:gd name="connsiteY1259" fmla="*/ 5576642 h 5653072"/>
                  <a:gd name="connsiteX1260" fmla="*/ 3511918 w 6014039"/>
                  <a:gd name="connsiteY1260" fmla="*/ 5593422 h 5653072"/>
                  <a:gd name="connsiteX1261" fmla="*/ 3507635 w 6014039"/>
                  <a:gd name="connsiteY1261" fmla="*/ 5602665 h 5653072"/>
                  <a:gd name="connsiteX1262" fmla="*/ 3504431 w 6014039"/>
                  <a:gd name="connsiteY1262" fmla="*/ 5604868 h 5653072"/>
                  <a:gd name="connsiteX1263" fmla="*/ 3494970 w 6014039"/>
                  <a:gd name="connsiteY1263" fmla="*/ 5604996 h 5653072"/>
                  <a:gd name="connsiteX1264" fmla="*/ 3480000 w 6014039"/>
                  <a:gd name="connsiteY1264" fmla="*/ 5601174 h 5653072"/>
                  <a:gd name="connsiteX1265" fmla="*/ 3475550 w 6014039"/>
                  <a:gd name="connsiteY1265" fmla="*/ 5601335 h 5653072"/>
                  <a:gd name="connsiteX1266" fmla="*/ 3466616 w 6014039"/>
                  <a:gd name="connsiteY1266" fmla="*/ 5603703 h 5653072"/>
                  <a:gd name="connsiteX1267" fmla="*/ 3461168 w 6014039"/>
                  <a:gd name="connsiteY1267" fmla="*/ 5605141 h 5653072"/>
                  <a:gd name="connsiteX1268" fmla="*/ 3452939 w 6014039"/>
                  <a:gd name="connsiteY1268" fmla="*/ 5610739 h 5653072"/>
                  <a:gd name="connsiteX1269" fmla="*/ 3444105 w 6014039"/>
                  <a:gd name="connsiteY1269" fmla="*/ 5619999 h 5653072"/>
                  <a:gd name="connsiteX1270" fmla="*/ 3440287 w 6014039"/>
                  <a:gd name="connsiteY1270" fmla="*/ 5622744 h 5653072"/>
                  <a:gd name="connsiteX1271" fmla="*/ 3438429 w 6014039"/>
                  <a:gd name="connsiteY1271" fmla="*/ 5625834 h 5653072"/>
                  <a:gd name="connsiteX1272" fmla="*/ 3440824 w 6014039"/>
                  <a:gd name="connsiteY1272" fmla="*/ 5634375 h 5653072"/>
                  <a:gd name="connsiteX1273" fmla="*/ 3447850 w 6014039"/>
                  <a:gd name="connsiteY1273" fmla="*/ 5642180 h 5653072"/>
                  <a:gd name="connsiteX1274" fmla="*/ 3449835 w 6014039"/>
                  <a:gd name="connsiteY1274" fmla="*/ 5645647 h 5653072"/>
                  <a:gd name="connsiteX1275" fmla="*/ 3450299 w 6014039"/>
                  <a:gd name="connsiteY1275" fmla="*/ 5648354 h 5653072"/>
                  <a:gd name="connsiteX1276" fmla="*/ 3449426 w 6014039"/>
                  <a:gd name="connsiteY1276" fmla="*/ 5650201 h 5653072"/>
                  <a:gd name="connsiteX1277" fmla="*/ 3446389 w 6014039"/>
                  <a:gd name="connsiteY1277" fmla="*/ 5652142 h 5653072"/>
                  <a:gd name="connsiteX1278" fmla="*/ 3440736 w 6014039"/>
                  <a:gd name="connsiteY1278" fmla="*/ 5653073 h 5653072"/>
                  <a:gd name="connsiteX1279" fmla="*/ 3435288 w 6014039"/>
                  <a:gd name="connsiteY1279" fmla="*/ 5652230 h 5653072"/>
                  <a:gd name="connsiteX1280" fmla="*/ 3431147 w 6014039"/>
                  <a:gd name="connsiteY1280" fmla="*/ 5651568 h 5653072"/>
                  <a:gd name="connsiteX1281" fmla="*/ 3415341 w 6014039"/>
                  <a:gd name="connsiteY1281" fmla="*/ 5645912 h 5653072"/>
                  <a:gd name="connsiteX1282" fmla="*/ 3402112 w 6014039"/>
                  <a:gd name="connsiteY1282" fmla="*/ 5643618 h 5653072"/>
                  <a:gd name="connsiteX1283" fmla="*/ 3396099 w 6014039"/>
                  <a:gd name="connsiteY1283" fmla="*/ 5643651 h 5653072"/>
                  <a:gd name="connsiteX1284" fmla="*/ 3383783 w 6014039"/>
                  <a:gd name="connsiteY1284" fmla="*/ 5651978 h 5653072"/>
                  <a:gd name="connsiteX1285" fmla="*/ 3377425 w 6014039"/>
                  <a:gd name="connsiteY1285" fmla="*/ 5652874 h 5653072"/>
                  <a:gd name="connsiteX1286" fmla="*/ 3372309 w 6014039"/>
                  <a:gd name="connsiteY1286" fmla="*/ 5651477 h 5653072"/>
                  <a:gd name="connsiteX1287" fmla="*/ 3366157 w 6014039"/>
                  <a:gd name="connsiteY1287" fmla="*/ 5651316 h 5653072"/>
                  <a:gd name="connsiteX1288" fmla="*/ 3361505 w 6014039"/>
                  <a:gd name="connsiteY1288" fmla="*/ 5648461 h 5653072"/>
                  <a:gd name="connsiteX1289" fmla="*/ 3346851 w 6014039"/>
                  <a:gd name="connsiteY1289" fmla="*/ 5639544 h 5653072"/>
                  <a:gd name="connsiteX1290" fmla="*/ 3343801 w 6014039"/>
                  <a:gd name="connsiteY1290" fmla="*/ 5637676 h 5653072"/>
                  <a:gd name="connsiteX1291" fmla="*/ 3342709 w 6014039"/>
                  <a:gd name="connsiteY1291" fmla="*/ 5635433 h 5653072"/>
                  <a:gd name="connsiteX1292" fmla="*/ 3339827 w 6014039"/>
                  <a:gd name="connsiteY1292" fmla="*/ 5633028 h 5653072"/>
                  <a:gd name="connsiteX1293" fmla="*/ 3329100 w 6014039"/>
                  <a:gd name="connsiteY1293" fmla="*/ 5619711 h 5653072"/>
                  <a:gd name="connsiteX1294" fmla="*/ 3297424 w 6014039"/>
                  <a:gd name="connsiteY1294" fmla="*/ 5608100 h 5653072"/>
                  <a:gd name="connsiteX1295" fmla="*/ 3296204 w 6014039"/>
                  <a:gd name="connsiteY1295" fmla="*/ 5607418 h 5653072"/>
                  <a:gd name="connsiteX1296" fmla="*/ 3290642 w 6014039"/>
                  <a:gd name="connsiteY1296" fmla="*/ 5604351 h 5653072"/>
                  <a:gd name="connsiteX1297" fmla="*/ 3279606 w 6014039"/>
                  <a:gd name="connsiteY1297" fmla="*/ 5596398 h 5653072"/>
                  <a:gd name="connsiteX1298" fmla="*/ 3256377 w 6014039"/>
                  <a:gd name="connsiteY1298" fmla="*/ 5593315 h 5653072"/>
                  <a:gd name="connsiteX1299" fmla="*/ 3247124 w 6014039"/>
                  <a:gd name="connsiteY1299" fmla="*/ 5595021 h 5653072"/>
                  <a:gd name="connsiteX1300" fmla="*/ 3241931 w 6014039"/>
                  <a:gd name="connsiteY1300" fmla="*/ 5597422 h 5653072"/>
                  <a:gd name="connsiteX1301" fmla="*/ 3237662 w 6014039"/>
                  <a:gd name="connsiteY1301" fmla="*/ 5601426 h 5653072"/>
                  <a:gd name="connsiteX1302" fmla="*/ 3231281 w 6014039"/>
                  <a:gd name="connsiteY1302" fmla="*/ 5603831 h 5653072"/>
                  <a:gd name="connsiteX1303" fmla="*/ 3227280 w 6014039"/>
                  <a:gd name="connsiteY1303" fmla="*/ 5604046 h 5653072"/>
                  <a:gd name="connsiteX1304" fmla="*/ 3223935 w 6014039"/>
                  <a:gd name="connsiteY1304" fmla="*/ 5602645 h 5653072"/>
                  <a:gd name="connsiteX1305" fmla="*/ 3217886 w 6014039"/>
                  <a:gd name="connsiteY1305" fmla="*/ 5600096 h 5653072"/>
                  <a:gd name="connsiteX1306" fmla="*/ 3206077 w 6014039"/>
                  <a:gd name="connsiteY1306" fmla="*/ 5599182 h 5653072"/>
                  <a:gd name="connsiteX1307" fmla="*/ 3197721 w 6014039"/>
                  <a:gd name="connsiteY1307" fmla="*/ 5608533 h 5653072"/>
                  <a:gd name="connsiteX1308" fmla="*/ 3187759 w 6014039"/>
                  <a:gd name="connsiteY1308" fmla="*/ 5625310 h 5653072"/>
                  <a:gd name="connsiteX1309" fmla="*/ 3179379 w 6014039"/>
                  <a:gd name="connsiteY1309" fmla="*/ 5633334 h 5653072"/>
                  <a:gd name="connsiteX1310" fmla="*/ 3168866 w 6014039"/>
                  <a:gd name="connsiteY1310" fmla="*/ 5639524 h 5653072"/>
                  <a:gd name="connsiteX1311" fmla="*/ 3163764 w 6014039"/>
                  <a:gd name="connsiteY1311" fmla="*/ 5640800 h 5653072"/>
                  <a:gd name="connsiteX1312" fmla="*/ 3158357 w 6014039"/>
                  <a:gd name="connsiteY1312" fmla="*/ 5642164 h 5653072"/>
                  <a:gd name="connsiteX1313" fmla="*/ 3151740 w 6014039"/>
                  <a:gd name="connsiteY1313" fmla="*/ 5642775 h 5653072"/>
                  <a:gd name="connsiteX1314" fmla="*/ 3144230 w 6014039"/>
                  <a:gd name="connsiteY1314" fmla="*/ 5641965 h 5653072"/>
                  <a:gd name="connsiteX1315" fmla="*/ 3139524 w 6014039"/>
                  <a:gd name="connsiteY1315" fmla="*/ 5640424 h 5653072"/>
                  <a:gd name="connsiteX1316" fmla="*/ 3136475 w 6014039"/>
                  <a:gd name="connsiteY1316" fmla="*/ 5637139 h 5653072"/>
                  <a:gd name="connsiteX1317" fmla="*/ 3123745 w 6014039"/>
                  <a:gd name="connsiteY1317" fmla="*/ 5630230 h 5653072"/>
                  <a:gd name="connsiteX1318" fmla="*/ 3120628 w 6014039"/>
                  <a:gd name="connsiteY1318" fmla="*/ 5627086 h 5653072"/>
                  <a:gd name="connsiteX1319" fmla="*/ 3118106 w 6014039"/>
                  <a:gd name="connsiteY1319" fmla="*/ 5620859 h 5653072"/>
                  <a:gd name="connsiteX1320" fmla="*/ 3118579 w 6014039"/>
                  <a:gd name="connsiteY1320" fmla="*/ 5613144 h 5653072"/>
                  <a:gd name="connsiteX1321" fmla="*/ 3116900 w 6014039"/>
                  <a:gd name="connsiteY1321" fmla="*/ 5607418 h 5653072"/>
                  <a:gd name="connsiteX1322" fmla="*/ 3114734 w 6014039"/>
                  <a:gd name="connsiteY1322" fmla="*/ 5600079 h 5653072"/>
                  <a:gd name="connsiteX1323" fmla="*/ 3113155 w 6014039"/>
                  <a:gd name="connsiteY1323" fmla="*/ 5596939 h 5653072"/>
                  <a:gd name="connsiteX1324" fmla="*/ 3112248 w 6014039"/>
                  <a:gd name="connsiteY1324" fmla="*/ 5595162 h 5653072"/>
                  <a:gd name="connsiteX1325" fmla="*/ 3111707 w 6014039"/>
                  <a:gd name="connsiteY1325" fmla="*/ 5592307 h 5653072"/>
                  <a:gd name="connsiteX1326" fmla="*/ 3111466 w 6014039"/>
                  <a:gd name="connsiteY1326" fmla="*/ 5591034 h 5653072"/>
                  <a:gd name="connsiteX1327" fmla="*/ 3109746 w 6014039"/>
                  <a:gd name="connsiteY1327" fmla="*/ 5588810 h 5653072"/>
                  <a:gd name="connsiteX1328" fmla="*/ 3106800 w 6014039"/>
                  <a:gd name="connsiteY1328" fmla="*/ 5584985 h 5653072"/>
                  <a:gd name="connsiteX1329" fmla="*/ 3101426 w 6014039"/>
                  <a:gd name="connsiteY1329" fmla="*/ 5580518 h 5653072"/>
                  <a:gd name="connsiteX1330" fmla="*/ 3095979 w 6014039"/>
                  <a:gd name="connsiteY1330" fmla="*/ 5579873 h 5653072"/>
                  <a:gd name="connsiteX1331" fmla="*/ 3093931 w 6014039"/>
                  <a:gd name="connsiteY1331" fmla="*/ 5581145 h 5653072"/>
                  <a:gd name="connsiteX1332" fmla="*/ 3091533 w 6014039"/>
                  <a:gd name="connsiteY1332" fmla="*/ 5582633 h 5653072"/>
                  <a:gd name="connsiteX1333" fmla="*/ 3087546 w 6014039"/>
                  <a:gd name="connsiteY1333" fmla="*/ 5582293 h 5653072"/>
                  <a:gd name="connsiteX1334" fmla="*/ 3069997 w 6014039"/>
                  <a:gd name="connsiteY1334" fmla="*/ 5570843 h 5653072"/>
                  <a:gd name="connsiteX1335" fmla="*/ 3063293 w 6014039"/>
                  <a:gd name="connsiteY1335" fmla="*/ 5563307 h 5653072"/>
                  <a:gd name="connsiteX1336" fmla="*/ 3055232 w 6014039"/>
                  <a:gd name="connsiteY1336" fmla="*/ 5557798 h 5653072"/>
                  <a:gd name="connsiteX1337" fmla="*/ 3027734 w 6014039"/>
                  <a:gd name="connsiteY1337" fmla="*/ 5557959 h 5653072"/>
                  <a:gd name="connsiteX1338" fmla="*/ 3026313 w 6014039"/>
                  <a:gd name="connsiteY1338" fmla="*/ 5557476 h 5653072"/>
                  <a:gd name="connsiteX1339" fmla="*/ 3012737 w 6014039"/>
                  <a:gd name="connsiteY1339" fmla="*/ 5552915 h 5653072"/>
                  <a:gd name="connsiteX1340" fmla="*/ 3008955 w 6014039"/>
                  <a:gd name="connsiteY1340" fmla="*/ 5548914 h 5653072"/>
                  <a:gd name="connsiteX1341" fmla="*/ 3007981 w 6014039"/>
                  <a:gd name="connsiteY1341" fmla="*/ 5542902 h 5653072"/>
                  <a:gd name="connsiteX1342" fmla="*/ 3008969 w 6014039"/>
                  <a:gd name="connsiteY1342" fmla="*/ 5533931 h 5653072"/>
                  <a:gd name="connsiteX1343" fmla="*/ 3013107 w 6014039"/>
                  <a:gd name="connsiteY1343" fmla="*/ 5521366 h 5653072"/>
                  <a:gd name="connsiteX1344" fmla="*/ 3012532 w 6014039"/>
                  <a:gd name="connsiteY1344" fmla="*/ 5517759 h 5653072"/>
                  <a:gd name="connsiteX1345" fmla="*/ 3013211 w 6014039"/>
                  <a:gd name="connsiteY1345" fmla="*/ 5514568 h 5653072"/>
                  <a:gd name="connsiteX1346" fmla="*/ 3015223 w 6014039"/>
                  <a:gd name="connsiteY1346" fmla="*/ 5511522 h 5653072"/>
                  <a:gd name="connsiteX1347" fmla="*/ 3016119 w 6014039"/>
                  <a:gd name="connsiteY1347" fmla="*/ 5509920 h 5653072"/>
                  <a:gd name="connsiteX1348" fmla="*/ 3017775 w 6014039"/>
                  <a:gd name="connsiteY1348" fmla="*/ 5508875 h 5653072"/>
                  <a:gd name="connsiteX1349" fmla="*/ 3030414 w 6014039"/>
                  <a:gd name="connsiteY1349" fmla="*/ 5505127 h 5653072"/>
                  <a:gd name="connsiteX1350" fmla="*/ 3034297 w 6014039"/>
                  <a:gd name="connsiteY1350" fmla="*/ 5505127 h 5653072"/>
                  <a:gd name="connsiteX1351" fmla="*/ 3030787 w 6014039"/>
                  <a:gd name="connsiteY1351" fmla="*/ 5497983 h 5653072"/>
                  <a:gd name="connsiteX1352" fmla="*/ 3027579 w 6014039"/>
                  <a:gd name="connsiteY1352" fmla="*/ 5495128 h 5653072"/>
                  <a:gd name="connsiteX1353" fmla="*/ 3012264 w 6014039"/>
                  <a:gd name="connsiteY1353" fmla="*/ 5487756 h 5653072"/>
                  <a:gd name="connsiteX1354" fmla="*/ 3011186 w 6014039"/>
                  <a:gd name="connsiteY1354" fmla="*/ 5485153 h 5653072"/>
                  <a:gd name="connsiteX1355" fmla="*/ 3011982 w 6014039"/>
                  <a:gd name="connsiteY1355" fmla="*/ 5482137 h 5653072"/>
                  <a:gd name="connsiteX1356" fmla="*/ 3014930 w 6014039"/>
                  <a:gd name="connsiteY1356" fmla="*/ 5478012 h 5653072"/>
                  <a:gd name="connsiteX1357" fmla="*/ 3014813 w 6014039"/>
                  <a:gd name="connsiteY1357" fmla="*/ 5475355 h 5653072"/>
                  <a:gd name="connsiteX1358" fmla="*/ 3013120 w 6014039"/>
                  <a:gd name="connsiteY1358" fmla="*/ 5474042 h 5653072"/>
                  <a:gd name="connsiteX1359" fmla="*/ 3006289 w 6014039"/>
                  <a:gd name="connsiteY1359" fmla="*/ 5472430 h 5653072"/>
                  <a:gd name="connsiteX1360" fmla="*/ 2998842 w 6014039"/>
                  <a:gd name="connsiteY1360" fmla="*/ 5468695 h 5653072"/>
                  <a:gd name="connsiteX1361" fmla="*/ 2995997 w 6014039"/>
                  <a:gd name="connsiteY1361" fmla="*/ 5464587 h 5653072"/>
                  <a:gd name="connsiteX1362" fmla="*/ 2993586 w 6014039"/>
                  <a:gd name="connsiteY1362" fmla="*/ 5464245 h 5653072"/>
                  <a:gd name="connsiteX1363" fmla="*/ 2983164 w 6014039"/>
                  <a:gd name="connsiteY1363" fmla="*/ 5468786 h 5653072"/>
                  <a:gd name="connsiteX1364" fmla="*/ 2981266 w 6014039"/>
                  <a:gd name="connsiteY1364" fmla="*/ 5469612 h 5653072"/>
                  <a:gd name="connsiteX1365" fmla="*/ 2977729 w 6014039"/>
                  <a:gd name="connsiteY1365" fmla="*/ 5469810 h 5653072"/>
                  <a:gd name="connsiteX1366" fmla="*/ 2965218 w 6014039"/>
                  <a:gd name="connsiteY1366" fmla="*/ 5463691 h 5653072"/>
                  <a:gd name="connsiteX1367" fmla="*/ 2958283 w 6014039"/>
                  <a:gd name="connsiteY1367" fmla="*/ 5463869 h 5653072"/>
                  <a:gd name="connsiteX1368" fmla="*/ 2949644 w 6014039"/>
                  <a:gd name="connsiteY1368" fmla="*/ 5461266 h 5653072"/>
                  <a:gd name="connsiteX1369" fmla="*/ 2938634 w 6014039"/>
                  <a:gd name="connsiteY1369" fmla="*/ 5454824 h 5653072"/>
                  <a:gd name="connsiteX1370" fmla="*/ 2935339 w 6014039"/>
                  <a:gd name="connsiteY1370" fmla="*/ 5450551 h 5653072"/>
                  <a:gd name="connsiteX1371" fmla="*/ 2930929 w 6014039"/>
                  <a:gd name="connsiteY1371" fmla="*/ 5448882 h 5653072"/>
                  <a:gd name="connsiteX1372" fmla="*/ 2915751 w 6014039"/>
                  <a:gd name="connsiteY1372" fmla="*/ 5452580 h 5653072"/>
                  <a:gd name="connsiteX1373" fmla="*/ 2913739 w 6014039"/>
                  <a:gd name="connsiteY1373" fmla="*/ 5451918 h 5653072"/>
                  <a:gd name="connsiteX1374" fmla="*/ 2910995 w 6014039"/>
                  <a:gd name="connsiteY1374" fmla="*/ 5452600 h 5653072"/>
                  <a:gd name="connsiteX1375" fmla="*/ 2903791 w 6014039"/>
                  <a:gd name="connsiteY1375" fmla="*/ 5454374 h 5653072"/>
                  <a:gd name="connsiteX1376" fmla="*/ 2897601 w 6014039"/>
                  <a:gd name="connsiteY1376" fmla="*/ 5452096 h 5653072"/>
                  <a:gd name="connsiteX1377" fmla="*/ 2894242 w 6014039"/>
                  <a:gd name="connsiteY1377" fmla="*/ 5452923 h 5653072"/>
                  <a:gd name="connsiteX1378" fmla="*/ 2891998 w 6014039"/>
                  <a:gd name="connsiteY1378" fmla="*/ 5454646 h 5653072"/>
                  <a:gd name="connsiteX1379" fmla="*/ 2888371 w 6014039"/>
                  <a:gd name="connsiteY1379" fmla="*/ 5478063 h 5653072"/>
                  <a:gd name="connsiteX1380" fmla="*/ 2886897 w 6014039"/>
                  <a:gd name="connsiteY1380" fmla="*/ 5480954 h 5653072"/>
                  <a:gd name="connsiteX1381" fmla="*/ 2882937 w 6014039"/>
                  <a:gd name="connsiteY1381" fmla="*/ 5482946 h 5653072"/>
                  <a:gd name="connsiteX1382" fmla="*/ 2878090 w 6014039"/>
                  <a:gd name="connsiteY1382" fmla="*/ 5482603 h 5653072"/>
                  <a:gd name="connsiteX1383" fmla="*/ 2866721 w 6014039"/>
                  <a:gd name="connsiteY1383" fmla="*/ 5452493 h 5653072"/>
                  <a:gd name="connsiteX1384" fmla="*/ 2853427 w 6014039"/>
                  <a:gd name="connsiteY1384" fmla="*/ 5428444 h 5653072"/>
                  <a:gd name="connsiteX1385" fmla="*/ 2843505 w 6014039"/>
                  <a:gd name="connsiteY1385" fmla="*/ 5420978 h 5653072"/>
                  <a:gd name="connsiteX1386" fmla="*/ 2840980 w 6014039"/>
                  <a:gd name="connsiteY1386" fmla="*/ 5418106 h 5653072"/>
                  <a:gd name="connsiteX1387" fmla="*/ 2841033 w 6014039"/>
                  <a:gd name="connsiteY1387" fmla="*/ 5413673 h 5653072"/>
                  <a:gd name="connsiteX1388" fmla="*/ 2839354 w 6014039"/>
                  <a:gd name="connsiteY1388" fmla="*/ 5411020 h 5653072"/>
                  <a:gd name="connsiteX1389" fmla="*/ 2835649 w 6014039"/>
                  <a:gd name="connsiteY1389" fmla="*/ 5408793 h 5653072"/>
                  <a:gd name="connsiteX1390" fmla="*/ 2829778 w 6014039"/>
                  <a:gd name="connsiteY1390" fmla="*/ 5408487 h 5653072"/>
                  <a:gd name="connsiteX1391" fmla="*/ 2807127 w 6014039"/>
                  <a:gd name="connsiteY1391" fmla="*/ 5408434 h 5653072"/>
                  <a:gd name="connsiteX1392" fmla="*/ 2792359 w 6014039"/>
                  <a:gd name="connsiteY1392" fmla="*/ 5410029 h 5653072"/>
                  <a:gd name="connsiteX1393" fmla="*/ 2783502 w 6014039"/>
                  <a:gd name="connsiteY1393" fmla="*/ 5406640 h 5653072"/>
                  <a:gd name="connsiteX1394" fmla="*/ 2779569 w 6014039"/>
                  <a:gd name="connsiteY1394" fmla="*/ 5406351 h 5653072"/>
                  <a:gd name="connsiteX1395" fmla="*/ 2770003 w 6014039"/>
                  <a:gd name="connsiteY1395" fmla="*/ 5409025 h 5653072"/>
                  <a:gd name="connsiteX1396" fmla="*/ 2765402 w 6014039"/>
                  <a:gd name="connsiteY1396" fmla="*/ 5411144 h 5653072"/>
                  <a:gd name="connsiteX1397" fmla="*/ 2757314 w 6014039"/>
                  <a:gd name="connsiteY1397" fmla="*/ 5414896 h 5653072"/>
                  <a:gd name="connsiteX1398" fmla="*/ 2754392 w 6014039"/>
                  <a:gd name="connsiteY1398" fmla="*/ 5415218 h 5653072"/>
                  <a:gd name="connsiteX1399" fmla="*/ 2749072 w 6014039"/>
                  <a:gd name="connsiteY1399" fmla="*/ 5413996 h 5653072"/>
                  <a:gd name="connsiteX1400" fmla="*/ 2740138 w 6014039"/>
                  <a:gd name="connsiteY1400" fmla="*/ 5405975 h 5653072"/>
                  <a:gd name="connsiteX1401" fmla="*/ 2736215 w 6014039"/>
                  <a:gd name="connsiteY1401" fmla="*/ 5397971 h 5653072"/>
                  <a:gd name="connsiteX1402" fmla="*/ 2733793 w 6014039"/>
                  <a:gd name="connsiteY1402" fmla="*/ 5388785 h 5653072"/>
                  <a:gd name="connsiteX1403" fmla="*/ 2731049 w 6014039"/>
                  <a:gd name="connsiteY1403" fmla="*/ 5385769 h 5653072"/>
                  <a:gd name="connsiteX1404" fmla="*/ 2719730 w 6014039"/>
                  <a:gd name="connsiteY1404" fmla="*/ 5372146 h 5653072"/>
                  <a:gd name="connsiteX1405" fmla="*/ 2714793 w 6014039"/>
                  <a:gd name="connsiteY1405" fmla="*/ 5368001 h 5653072"/>
                  <a:gd name="connsiteX1406" fmla="*/ 2697553 w 6014039"/>
                  <a:gd name="connsiteY1406" fmla="*/ 5367158 h 5653072"/>
                  <a:gd name="connsiteX1407" fmla="*/ 2692928 w 6014039"/>
                  <a:gd name="connsiteY1407" fmla="*/ 5365311 h 5653072"/>
                  <a:gd name="connsiteX1408" fmla="*/ 2679903 w 6014039"/>
                  <a:gd name="connsiteY1408" fmla="*/ 5366403 h 5653072"/>
                  <a:gd name="connsiteX1409" fmla="*/ 2672675 w 6014039"/>
                  <a:gd name="connsiteY1409" fmla="*/ 5365885 h 5653072"/>
                  <a:gd name="connsiteX1410" fmla="*/ 2664150 w 6014039"/>
                  <a:gd name="connsiteY1410" fmla="*/ 5362439 h 5653072"/>
                  <a:gd name="connsiteX1411" fmla="*/ 2662545 w 6014039"/>
                  <a:gd name="connsiteY1411" fmla="*/ 5358940 h 5653072"/>
                  <a:gd name="connsiteX1412" fmla="*/ 2661366 w 6014039"/>
                  <a:gd name="connsiteY1412" fmla="*/ 5355527 h 5653072"/>
                  <a:gd name="connsiteX1413" fmla="*/ 2657661 w 6014039"/>
                  <a:gd name="connsiteY1413" fmla="*/ 5353629 h 5653072"/>
                  <a:gd name="connsiteX1414" fmla="*/ 2655253 w 6014039"/>
                  <a:gd name="connsiteY1414" fmla="*/ 5354002 h 5653072"/>
                  <a:gd name="connsiteX1415" fmla="*/ 2647934 w 6014039"/>
                  <a:gd name="connsiteY1415" fmla="*/ 5360700 h 5653072"/>
                  <a:gd name="connsiteX1416" fmla="*/ 2645355 w 6014039"/>
                  <a:gd name="connsiteY1416" fmla="*/ 5361737 h 5653072"/>
                  <a:gd name="connsiteX1417" fmla="*/ 2632998 w 6014039"/>
                  <a:gd name="connsiteY1417" fmla="*/ 5356911 h 5653072"/>
                  <a:gd name="connsiteX1418" fmla="*/ 2621733 w 6014039"/>
                  <a:gd name="connsiteY1418" fmla="*/ 5348585 h 5653072"/>
                  <a:gd name="connsiteX1419" fmla="*/ 2604402 w 6014039"/>
                  <a:gd name="connsiteY1419" fmla="*/ 5339036 h 5653072"/>
                  <a:gd name="connsiteX1420" fmla="*/ 2595300 w 6014039"/>
                  <a:gd name="connsiteY1420" fmla="*/ 5336114 h 5653072"/>
                  <a:gd name="connsiteX1421" fmla="*/ 2579622 w 6014039"/>
                  <a:gd name="connsiteY1421" fmla="*/ 5331069 h 5653072"/>
                  <a:gd name="connsiteX1422" fmla="*/ 2569791 w 6014039"/>
                  <a:gd name="connsiteY1422" fmla="*/ 5329974 h 5653072"/>
                  <a:gd name="connsiteX1423" fmla="*/ 2555677 w 6014039"/>
                  <a:gd name="connsiteY1423" fmla="*/ 5322887 h 5653072"/>
                  <a:gd name="connsiteX1424" fmla="*/ 2553474 w 6014039"/>
                  <a:gd name="connsiteY1424" fmla="*/ 5321772 h 5653072"/>
                  <a:gd name="connsiteX1425" fmla="*/ 2538027 w 6014039"/>
                  <a:gd name="connsiteY1425" fmla="*/ 5314003 h 5653072"/>
                  <a:gd name="connsiteX1426" fmla="*/ 2531438 w 6014039"/>
                  <a:gd name="connsiteY1426" fmla="*/ 5316029 h 5653072"/>
                  <a:gd name="connsiteX1427" fmla="*/ 2526463 w 6014039"/>
                  <a:gd name="connsiteY1427" fmla="*/ 5325450 h 5653072"/>
                  <a:gd name="connsiteX1428" fmla="*/ 2521298 w 6014039"/>
                  <a:gd name="connsiteY1428" fmla="*/ 5329759 h 5653072"/>
                  <a:gd name="connsiteX1429" fmla="*/ 2521798 w 6014039"/>
                  <a:gd name="connsiteY1429" fmla="*/ 5346213 h 5653072"/>
                  <a:gd name="connsiteX1430" fmla="*/ 2520915 w 6014039"/>
                  <a:gd name="connsiteY1430" fmla="*/ 5352064 h 5653072"/>
                  <a:gd name="connsiteX1431" fmla="*/ 2512336 w 6014039"/>
                  <a:gd name="connsiteY1431" fmla="*/ 5363192 h 5653072"/>
                  <a:gd name="connsiteX1432" fmla="*/ 2512121 w 6014039"/>
                  <a:gd name="connsiteY1432" fmla="*/ 5366440 h 5653072"/>
                  <a:gd name="connsiteX1433" fmla="*/ 2519286 w 6014039"/>
                  <a:gd name="connsiteY1433" fmla="*/ 5371232 h 5653072"/>
                  <a:gd name="connsiteX1434" fmla="*/ 2517583 w 6014039"/>
                  <a:gd name="connsiteY1434" fmla="*/ 5377836 h 5653072"/>
                  <a:gd name="connsiteX1435" fmla="*/ 2516236 w 6014039"/>
                  <a:gd name="connsiteY1435" fmla="*/ 5379649 h 5653072"/>
                  <a:gd name="connsiteX1436" fmla="*/ 2515850 w 6014039"/>
                  <a:gd name="connsiteY1436" fmla="*/ 5383579 h 5653072"/>
                  <a:gd name="connsiteX1437" fmla="*/ 2519722 w 6014039"/>
                  <a:gd name="connsiteY1437" fmla="*/ 5391187 h 5653072"/>
                  <a:gd name="connsiteX1438" fmla="*/ 2520260 w 6014039"/>
                  <a:gd name="connsiteY1438" fmla="*/ 5395227 h 5653072"/>
                  <a:gd name="connsiteX1439" fmla="*/ 2520787 w 6014039"/>
                  <a:gd name="connsiteY1439" fmla="*/ 5399153 h 5653072"/>
                  <a:gd name="connsiteX1440" fmla="*/ 2524015 w 6014039"/>
                  <a:gd name="connsiteY1440" fmla="*/ 5406318 h 5653072"/>
                  <a:gd name="connsiteX1441" fmla="*/ 2523887 w 6014039"/>
                  <a:gd name="connsiteY1441" fmla="*/ 5418573 h 5653072"/>
                  <a:gd name="connsiteX1442" fmla="*/ 2526990 w 6014039"/>
                  <a:gd name="connsiteY1442" fmla="*/ 5425590 h 5653072"/>
                  <a:gd name="connsiteX1443" fmla="*/ 2526658 w 6014039"/>
                  <a:gd name="connsiteY1443" fmla="*/ 5430399 h 5653072"/>
                  <a:gd name="connsiteX1444" fmla="*/ 2523864 w 6014039"/>
                  <a:gd name="connsiteY1444" fmla="*/ 5430399 h 5653072"/>
                  <a:gd name="connsiteX1445" fmla="*/ 2512545 w 6014039"/>
                  <a:gd name="connsiteY1445" fmla="*/ 5425751 h 5653072"/>
                  <a:gd name="connsiteX1446" fmla="*/ 2494032 w 6014039"/>
                  <a:gd name="connsiteY1446" fmla="*/ 5421425 h 5653072"/>
                  <a:gd name="connsiteX1447" fmla="*/ 2484778 w 6014039"/>
                  <a:gd name="connsiteY1447" fmla="*/ 5422305 h 5653072"/>
                  <a:gd name="connsiteX1448" fmla="*/ 2481433 w 6014039"/>
                  <a:gd name="connsiteY1448" fmla="*/ 5422631 h 5653072"/>
                  <a:gd name="connsiteX1449" fmla="*/ 2455423 w 6014039"/>
                  <a:gd name="connsiteY1449" fmla="*/ 5421160 h 5653072"/>
                  <a:gd name="connsiteX1450" fmla="*/ 2449885 w 6014039"/>
                  <a:gd name="connsiteY1450" fmla="*/ 5423276 h 5653072"/>
                  <a:gd name="connsiteX1451" fmla="*/ 2445105 w 6014039"/>
                  <a:gd name="connsiteY1451" fmla="*/ 5423867 h 5653072"/>
                  <a:gd name="connsiteX1452" fmla="*/ 2434633 w 6014039"/>
                  <a:gd name="connsiteY1452" fmla="*/ 5422772 h 5653072"/>
                  <a:gd name="connsiteX1453" fmla="*/ 2416610 w 6014039"/>
                  <a:gd name="connsiteY1453" fmla="*/ 5424532 h 5653072"/>
                  <a:gd name="connsiteX1454" fmla="*/ 2406625 w 6014039"/>
                  <a:gd name="connsiteY1454" fmla="*/ 5424119 h 5653072"/>
                  <a:gd name="connsiteX1455" fmla="*/ 2405023 w 6014039"/>
                  <a:gd name="connsiteY1455" fmla="*/ 5424045 h 5653072"/>
                  <a:gd name="connsiteX1456" fmla="*/ 2400418 w 6014039"/>
                  <a:gd name="connsiteY1456" fmla="*/ 5421966 h 5653072"/>
                  <a:gd name="connsiteX1457" fmla="*/ 2390355 w 6014039"/>
                  <a:gd name="connsiteY1457" fmla="*/ 5410768 h 5653072"/>
                  <a:gd name="connsiteX1458" fmla="*/ 2384256 w 6014039"/>
                  <a:gd name="connsiteY1458" fmla="*/ 5407248 h 5653072"/>
                  <a:gd name="connsiteX1459" fmla="*/ 2380141 w 6014039"/>
                  <a:gd name="connsiteY1459" fmla="*/ 5406533 h 5653072"/>
                  <a:gd name="connsiteX1460" fmla="*/ 2376870 w 6014039"/>
                  <a:gd name="connsiteY1460" fmla="*/ 5408400 h 5653072"/>
                  <a:gd name="connsiteX1461" fmla="*/ 2366115 w 6014039"/>
                  <a:gd name="connsiteY1461" fmla="*/ 5424280 h 5653072"/>
                  <a:gd name="connsiteX1462" fmla="*/ 2358296 w 6014039"/>
                  <a:gd name="connsiteY1462" fmla="*/ 5432515 h 5653072"/>
                  <a:gd name="connsiteX1463" fmla="*/ 2353990 w 6014039"/>
                  <a:gd name="connsiteY1463" fmla="*/ 5435354 h 5653072"/>
                  <a:gd name="connsiteX1464" fmla="*/ 2346850 w 6014039"/>
                  <a:gd name="connsiteY1464" fmla="*/ 5437329 h 5653072"/>
                  <a:gd name="connsiteX1465" fmla="*/ 2343837 w 6014039"/>
                  <a:gd name="connsiteY1465" fmla="*/ 5435515 h 5653072"/>
                  <a:gd name="connsiteX1466" fmla="*/ 2339545 w 6014039"/>
                  <a:gd name="connsiteY1466" fmla="*/ 5427135 h 5653072"/>
                  <a:gd name="connsiteX1467" fmla="*/ 2338312 w 6014039"/>
                  <a:gd name="connsiteY1467" fmla="*/ 5421569 h 5653072"/>
                  <a:gd name="connsiteX1468" fmla="*/ 2333455 w 6014039"/>
                  <a:gd name="connsiteY1468" fmla="*/ 5414644 h 5653072"/>
                  <a:gd name="connsiteX1469" fmla="*/ 2328662 w 6014039"/>
                  <a:gd name="connsiteY1469" fmla="*/ 5411070 h 5653072"/>
                  <a:gd name="connsiteX1470" fmla="*/ 2325713 w 6014039"/>
                  <a:gd name="connsiteY1470" fmla="*/ 5410533 h 5653072"/>
                  <a:gd name="connsiteX1471" fmla="*/ 2318432 w 6014039"/>
                  <a:gd name="connsiteY1471" fmla="*/ 5409223 h 5653072"/>
                  <a:gd name="connsiteX1472" fmla="*/ 2306485 w 6014039"/>
                  <a:gd name="connsiteY1472" fmla="*/ 5400302 h 5653072"/>
                  <a:gd name="connsiteX1473" fmla="*/ 2301883 w 6014039"/>
                  <a:gd name="connsiteY1473" fmla="*/ 5398079 h 5653072"/>
                  <a:gd name="connsiteX1474" fmla="*/ 2297564 w 6014039"/>
                  <a:gd name="connsiteY1474" fmla="*/ 5398240 h 5653072"/>
                  <a:gd name="connsiteX1475" fmla="*/ 2290870 w 6014039"/>
                  <a:gd name="connsiteY1475" fmla="*/ 5402116 h 5653072"/>
                  <a:gd name="connsiteX1476" fmla="*/ 2275349 w 6014039"/>
                  <a:gd name="connsiteY1476" fmla="*/ 5416992 h 5653072"/>
                  <a:gd name="connsiteX1477" fmla="*/ 2274181 w 6014039"/>
                  <a:gd name="connsiteY1477" fmla="*/ 5417297 h 5653072"/>
                  <a:gd name="connsiteX1478" fmla="*/ 2271272 w 6014039"/>
                  <a:gd name="connsiteY1478" fmla="*/ 5418053 h 5653072"/>
                  <a:gd name="connsiteX1479" fmla="*/ 2263503 w 6014039"/>
                  <a:gd name="connsiteY1479" fmla="*/ 5418305 h 5653072"/>
                  <a:gd name="connsiteX1480" fmla="*/ 2253081 w 6014039"/>
                  <a:gd name="connsiteY1480" fmla="*/ 5414983 h 5653072"/>
                  <a:gd name="connsiteX1481" fmla="*/ 2247109 w 6014039"/>
                  <a:gd name="connsiteY1481" fmla="*/ 5414177 h 5653072"/>
                  <a:gd name="connsiteX1482" fmla="*/ 2234279 w 6014039"/>
                  <a:gd name="connsiteY1482" fmla="*/ 5420045 h 5653072"/>
                  <a:gd name="connsiteX1483" fmla="*/ 2231753 w 6014039"/>
                  <a:gd name="connsiteY1483" fmla="*/ 5419326 h 5653072"/>
                  <a:gd name="connsiteX1484" fmla="*/ 2228213 w 6014039"/>
                  <a:gd name="connsiteY1484" fmla="*/ 5418322 h 5653072"/>
                  <a:gd name="connsiteX1485" fmla="*/ 2225624 w 6014039"/>
                  <a:gd name="connsiteY1485" fmla="*/ 5418466 h 5653072"/>
                  <a:gd name="connsiteX1486" fmla="*/ 2217254 w 6014039"/>
                  <a:gd name="connsiteY1486" fmla="*/ 5424172 h 5653072"/>
                  <a:gd name="connsiteX1487" fmla="*/ 2213613 w 6014039"/>
                  <a:gd name="connsiteY1487" fmla="*/ 5424854 h 5653072"/>
                  <a:gd name="connsiteX1488" fmla="*/ 2212333 w 6014039"/>
                  <a:gd name="connsiteY1488" fmla="*/ 5425106 h 5653072"/>
                  <a:gd name="connsiteX1489" fmla="*/ 2207255 w 6014039"/>
                  <a:gd name="connsiteY1489" fmla="*/ 5426073 h 5653072"/>
                  <a:gd name="connsiteX1490" fmla="*/ 2199500 w 6014039"/>
                  <a:gd name="connsiteY1490" fmla="*/ 5424243 h 5653072"/>
                  <a:gd name="connsiteX1491" fmla="*/ 2188886 w 6014039"/>
                  <a:gd name="connsiteY1491" fmla="*/ 5421768 h 5653072"/>
                  <a:gd name="connsiteX1492" fmla="*/ 2186901 w 6014039"/>
                  <a:gd name="connsiteY1492" fmla="*/ 5419470 h 5653072"/>
                  <a:gd name="connsiteX1493" fmla="*/ 2184402 w 6014039"/>
                  <a:gd name="connsiteY1493" fmla="*/ 5409421 h 5653072"/>
                  <a:gd name="connsiteX1494" fmla="*/ 2182605 w 6014039"/>
                  <a:gd name="connsiteY1494" fmla="*/ 5405599 h 5653072"/>
                  <a:gd name="connsiteX1495" fmla="*/ 2177826 w 6014039"/>
                  <a:gd name="connsiteY1495" fmla="*/ 5403822 h 5653072"/>
                  <a:gd name="connsiteX1496" fmla="*/ 2169634 w 6014039"/>
                  <a:gd name="connsiteY1496" fmla="*/ 5402690 h 5653072"/>
                  <a:gd name="connsiteX1497" fmla="*/ 2168287 w 6014039"/>
                  <a:gd name="connsiteY1497" fmla="*/ 5402512 h 5653072"/>
                  <a:gd name="connsiteX1498" fmla="*/ 2165762 w 6014039"/>
                  <a:gd name="connsiteY1498" fmla="*/ 5401488 h 5653072"/>
                  <a:gd name="connsiteX1499" fmla="*/ 2164173 w 6014039"/>
                  <a:gd name="connsiteY1499" fmla="*/ 5399153 h 5653072"/>
                  <a:gd name="connsiteX1500" fmla="*/ 2161224 w 6014039"/>
                  <a:gd name="connsiteY1500" fmla="*/ 5385336 h 5653072"/>
                  <a:gd name="connsiteX1501" fmla="*/ 2152199 w 6014039"/>
                  <a:gd name="connsiteY1501" fmla="*/ 5370621 h 5653072"/>
                  <a:gd name="connsiteX1502" fmla="*/ 2151225 w 6014039"/>
                  <a:gd name="connsiteY1502" fmla="*/ 5369043 h 5653072"/>
                  <a:gd name="connsiteX1503" fmla="*/ 2148981 w 6014039"/>
                  <a:gd name="connsiteY1503" fmla="*/ 5359551 h 5653072"/>
                  <a:gd name="connsiteX1504" fmla="*/ 2148098 w 6014039"/>
                  <a:gd name="connsiteY1504" fmla="*/ 5355816 h 5653072"/>
                  <a:gd name="connsiteX1505" fmla="*/ 2146163 w 6014039"/>
                  <a:gd name="connsiteY1505" fmla="*/ 5351849 h 5653072"/>
                  <a:gd name="connsiteX1506" fmla="*/ 2144880 w 6014039"/>
                  <a:gd name="connsiteY1506" fmla="*/ 5351779 h 5653072"/>
                  <a:gd name="connsiteX1507" fmla="*/ 2140434 w 6014039"/>
                  <a:gd name="connsiteY1507" fmla="*/ 5356840 h 5653072"/>
                  <a:gd name="connsiteX1508" fmla="*/ 2135204 w 6014039"/>
                  <a:gd name="connsiteY1508" fmla="*/ 5360374 h 5653072"/>
                  <a:gd name="connsiteX1509" fmla="*/ 2129115 w 6014039"/>
                  <a:gd name="connsiteY1509" fmla="*/ 5361361 h 5653072"/>
                  <a:gd name="connsiteX1510" fmla="*/ 2126267 w 6014039"/>
                  <a:gd name="connsiteY1510" fmla="*/ 5360733 h 5653072"/>
                  <a:gd name="connsiteX1511" fmla="*/ 2116553 w 6014039"/>
                  <a:gd name="connsiteY1511" fmla="*/ 5354829 h 5653072"/>
                  <a:gd name="connsiteX1512" fmla="*/ 2113564 w 6014039"/>
                  <a:gd name="connsiteY1512" fmla="*/ 5351547 h 5653072"/>
                  <a:gd name="connsiteX1513" fmla="*/ 2105527 w 6014039"/>
                  <a:gd name="connsiteY1513" fmla="*/ 5338337 h 5653072"/>
                  <a:gd name="connsiteX1514" fmla="*/ 2100015 w 6014039"/>
                  <a:gd name="connsiteY1514" fmla="*/ 5338949 h 5653072"/>
                  <a:gd name="connsiteX1515" fmla="*/ 2092249 w 6014039"/>
                  <a:gd name="connsiteY1515" fmla="*/ 5336974 h 5653072"/>
                  <a:gd name="connsiteX1516" fmla="*/ 2079684 w 6014039"/>
                  <a:gd name="connsiteY1516" fmla="*/ 5327499 h 5653072"/>
                  <a:gd name="connsiteX1517" fmla="*/ 2072699 w 6014039"/>
                  <a:gd name="connsiteY1517" fmla="*/ 5328879 h 5653072"/>
                  <a:gd name="connsiteX1518" fmla="*/ 2055112 w 6014039"/>
                  <a:gd name="connsiteY1518" fmla="*/ 5335126 h 5653072"/>
                  <a:gd name="connsiteX1519" fmla="*/ 2051945 w 6014039"/>
                  <a:gd name="connsiteY1519" fmla="*/ 5335234 h 5653072"/>
                  <a:gd name="connsiteX1520" fmla="*/ 2049151 w 6014039"/>
                  <a:gd name="connsiteY1520" fmla="*/ 5336416 h 5653072"/>
                  <a:gd name="connsiteX1521" fmla="*/ 2034859 w 6014039"/>
                  <a:gd name="connsiteY1521" fmla="*/ 5348333 h 5653072"/>
                  <a:gd name="connsiteX1522" fmla="*/ 2030167 w 6014039"/>
                  <a:gd name="connsiteY1522" fmla="*/ 5350217 h 5653072"/>
                  <a:gd name="connsiteX1523" fmla="*/ 2027077 w 6014039"/>
                  <a:gd name="connsiteY1523" fmla="*/ 5351453 h 5653072"/>
                  <a:gd name="connsiteX1524" fmla="*/ 2021606 w 6014039"/>
                  <a:gd name="connsiteY1524" fmla="*/ 5351725 h 5653072"/>
                  <a:gd name="connsiteX1525" fmla="*/ 2018771 w 6014039"/>
                  <a:gd name="connsiteY1525" fmla="*/ 5352498 h 5653072"/>
                  <a:gd name="connsiteX1526" fmla="*/ 2012131 w 6014039"/>
                  <a:gd name="connsiteY1526" fmla="*/ 5354308 h 5653072"/>
                  <a:gd name="connsiteX1527" fmla="*/ 2005403 w 6014039"/>
                  <a:gd name="connsiteY1527" fmla="*/ 5354076 h 5653072"/>
                  <a:gd name="connsiteX1528" fmla="*/ 2003183 w 6014039"/>
                  <a:gd name="connsiteY1528" fmla="*/ 5352477 h 5653072"/>
                  <a:gd name="connsiteX1529" fmla="*/ 1998481 w 6014039"/>
                  <a:gd name="connsiteY1529" fmla="*/ 5343469 h 5653072"/>
                  <a:gd name="connsiteX1530" fmla="*/ 1990289 w 6014039"/>
                  <a:gd name="connsiteY1530" fmla="*/ 5343469 h 5653072"/>
                  <a:gd name="connsiteX1531" fmla="*/ 1984381 w 6014039"/>
                  <a:gd name="connsiteY1531" fmla="*/ 5338552 h 5653072"/>
                  <a:gd name="connsiteX1532" fmla="*/ 1981365 w 6014039"/>
                  <a:gd name="connsiteY1532" fmla="*/ 5338230 h 5653072"/>
                  <a:gd name="connsiteX1533" fmla="*/ 1977728 w 6014039"/>
                  <a:gd name="connsiteY1533" fmla="*/ 5339362 h 5653072"/>
                  <a:gd name="connsiteX1534" fmla="*/ 1972740 w 6014039"/>
                  <a:gd name="connsiteY1534" fmla="*/ 5346647 h 5653072"/>
                  <a:gd name="connsiteX1535" fmla="*/ 1969304 w 6014039"/>
                  <a:gd name="connsiteY1535" fmla="*/ 5355977 h 5653072"/>
                  <a:gd name="connsiteX1536" fmla="*/ 1968730 w 6014039"/>
                  <a:gd name="connsiteY1536" fmla="*/ 5357539 h 5653072"/>
                  <a:gd name="connsiteX1537" fmla="*/ 1966153 w 6014039"/>
                  <a:gd name="connsiteY1537" fmla="*/ 5360357 h 5653072"/>
                  <a:gd name="connsiteX1538" fmla="*/ 1962640 w 6014039"/>
                  <a:gd name="connsiteY1538" fmla="*/ 5361469 h 5653072"/>
                  <a:gd name="connsiteX1539" fmla="*/ 1954626 w 6014039"/>
                  <a:gd name="connsiteY1539" fmla="*/ 5363266 h 5653072"/>
                  <a:gd name="connsiteX1540" fmla="*/ 1950989 w 6014039"/>
                  <a:gd name="connsiteY1540" fmla="*/ 5361435 h 5653072"/>
                  <a:gd name="connsiteX1541" fmla="*/ 1948718 w 6014039"/>
                  <a:gd name="connsiteY1541" fmla="*/ 5358060 h 5653072"/>
                  <a:gd name="connsiteX1542" fmla="*/ 1946948 w 6014039"/>
                  <a:gd name="connsiteY1542" fmla="*/ 5352064 h 5653072"/>
                  <a:gd name="connsiteX1543" fmla="*/ 1945783 w 6014039"/>
                  <a:gd name="connsiteY1543" fmla="*/ 5348118 h 5653072"/>
                  <a:gd name="connsiteX1544" fmla="*/ 1937054 w 6014039"/>
                  <a:gd name="connsiteY1544" fmla="*/ 5347345 h 5653072"/>
                  <a:gd name="connsiteX1545" fmla="*/ 1934978 w 6014039"/>
                  <a:gd name="connsiteY1545" fmla="*/ 5345767 h 5653072"/>
                  <a:gd name="connsiteX1546" fmla="*/ 1932876 w 6014039"/>
                  <a:gd name="connsiteY1546" fmla="*/ 5339271 h 5653072"/>
                  <a:gd name="connsiteX1547" fmla="*/ 1929695 w 6014039"/>
                  <a:gd name="connsiteY1547" fmla="*/ 5333921 h 5653072"/>
                  <a:gd name="connsiteX1548" fmla="*/ 1927169 w 6014039"/>
                  <a:gd name="connsiteY1548" fmla="*/ 5332614 h 5653072"/>
                  <a:gd name="connsiteX1549" fmla="*/ 1910711 w 6014039"/>
                  <a:gd name="connsiteY1549" fmla="*/ 5312260 h 5653072"/>
                  <a:gd name="connsiteX1550" fmla="*/ 1903493 w 6014039"/>
                  <a:gd name="connsiteY1550" fmla="*/ 5303343 h 5653072"/>
                  <a:gd name="connsiteX1551" fmla="*/ 1896648 w 6014039"/>
                  <a:gd name="connsiteY1551" fmla="*/ 5299286 h 5653072"/>
                  <a:gd name="connsiteX1552" fmla="*/ 1889163 w 6014039"/>
                  <a:gd name="connsiteY1552" fmla="*/ 5299339 h 5653072"/>
                  <a:gd name="connsiteX1553" fmla="*/ 1883408 w 6014039"/>
                  <a:gd name="connsiteY1553" fmla="*/ 5296505 h 5653072"/>
                  <a:gd name="connsiteX1554" fmla="*/ 1875717 w 6014039"/>
                  <a:gd name="connsiteY1554" fmla="*/ 5281683 h 5653072"/>
                  <a:gd name="connsiteX1555" fmla="*/ 1873910 w 6014039"/>
                  <a:gd name="connsiteY1555" fmla="*/ 5269894 h 5653072"/>
                  <a:gd name="connsiteX1556" fmla="*/ 1869243 w 6014039"/>
                  <a:gd name="connsiteY1556" fmla="*/ 5256862 h 5653072"/>
                  <a:gd name="connsiteX1557" fmla="*/ 1866615 w 6014039"/>
                  <a:gd name="connsiteY1557" fmla="*/ 5253023 h 5653072"/>
                  <a:gd name="connsiteX1558" fmla="*/ 1864282 w 6014039"/>
                  <a:gd name="connsiteY1558" fmla="*/ 5249610 h 5653072"/>
                  <a:gd name="connsiteX1559" fmla="*/ 1859551 w 6014039"/>
                  <a:gd name="connsiteY1559" fmla="*/ 5246399 h 5653072"/>
                  <a:gd name="connsiteX1560" fmla="*/ 1855963 w 6014039"/>
                  <a:gd name="connsiteY1560" fmla="*/ 5246060 h 5653072"/>
                  <a:gd name="connsiteX1561" fmla="*/ 1852899 w 6014039"/>
                  <a:gd name="connsiteY1561" fmla="*/ 5246937 h 5653072"/>
                  <a:gd name="connsiteX1562" fmla="*/ 1843722 w 6014039"/>
                  <a:gd name="connsiteY1562" fmla="*/ 5252109 h 5653072"/>
                  <a:gd name="connsiteX1563" fmla="*/ 1837441 w 6014039"/>
                  <a:gd name="connsiteY1563" fmla="*/ 5253705 h 5653072"/>
                  <a:gd name="connsiteX1564" fmla="*/ 1818827 w 6014039"/>
                  <a:gd name="connsiteY1564" fmla="*/ 5254675 h 5653072"/>
                  <a:gd name="connsiteX1565" fmla="*/ 1810059 w 6014039"/>
                  <a:gd name="connsiteY1565" fmla="*/ 5254386 h 5653072"/>
                  <a:gd name="connsiteX1566" fmla="*/ 1799048 w 6014039"/>
                  <a:gd name="connsiteY1566" fmla="*/ 5252647 h 5653072"/>
                  <a:gd name="connsiteX1567" fmla="*/ 1792216 w 6014039"/>
                  <a:gd name="connsiteY1567" fmla="*/ 5254655 h 5653072"/>
                  <a:gd name="connsiteX1568" fmla="*/ 1790883 w 6014039"/>
                  <a:gd name="connsiteY1568" fmla="*/ 5255051 h 5653072"/>
                  <a:gd name="connsiteX1569" fmla="*/ 1783576 w 6014039"/>
                  <a:gd name="connsiteY1569" fmla="*/ 5255911 h 5653072"/>
                  <a:gd name="connsiteX1570" fmla="*/ 1766335 w 6014039"/>
                  <a:gd name="connsiteY1570" fmla="*/ 5248284 h 5653072"/>
                  <a:gd name="connsiteX1571" fmla="*/ 1761798 w 6014039"/>
                  <a:gd name="connsiteY1571" fmla="*/ 5242812 h 5653072"/>
                  <a:gd name="connsiteX1572" fmla="*/ 1747595 w 6014039"/>
                  <a:gd name="connsiteY1572" fmla="*/ 5232041 h 5653072"/>
                  <a:gd name="connsiteX1573" fmla="*/ 1728174 w 6014039"/>
                  <a:gd name="connsiteY1573" fmla="*/ 5231685 h 5653072"/>
                  <a:gd name="connsiteX1574" fmla="*/ 1721394 w 6014039"/>
                  <a:gd name="connsiteY1574" fmla="*/ 5228309 h 5653072"/>
                  <a:gd name="connsiteX1575" fmla="*/ 1717330 w 6014039"/>
                  <a:gd name="connsiteY1575" fmla="*/ 5226284 h 5653072"/>
                  <a:gd name="connsiteX1576" fmla="*/ 1711587 w 6014039"/>
                  <a:gd name="connsiteY1576" fmla="*/ 5220880 h 5653072"/>
                  <a:gd name="connsiteX1577" fmla="*/ 1702268 w 6014039"/>
                  <a:gd name="connsiteY1577" fmla="*/ 5212087 h 5653072"/>
                  <a:gd name="connsiteX1578" fmla="*/ 1697373 w 6014039"/>
                  <a:gd name="connsiteY1578" fmla="*/ 5211852 h 5653072"/>
                  <a:gd name="connsiteX1579" fmla="*/ 1694834 w 6014039"/>
                  <a:gd name="connsiteY1579" fmla="*/ 5217074 h 5653072"/>
                  <a:gd name="connsiteX1580" fmla="*/ 1690756 w 6014039"/>
                  <a:gd name="connsiteY1580" fmla="*/ 5221777 h 5653072"/>
                  <a:gd name="connsiteX1581" fmla="*/ 1687668 w 6014039"/>
                  <a:gd name="connsiteY1581" fmla="*/ 5219714 h 5653072"/>
                  <a:gd name="connsiteX1582" fmla="*/ 1683501 w 6014039"/>
                  <a:gd name="connsiteY1582" fmla="*/ 5209574 h 5653072"/>
                  <a:gd name="connsiteX1583" fmla="*/ 1679733 w 6014039"/>
                  <a:gd name="connsiteY1583" fmla="*/ 5206595 h 5653072"/>
                  <a:gd name="connsiteX1584" fmla="*/ 1672426 w 6014039"/>
                  <a:gd name="connsiteY1584" fmla="*/ 5205645 h 5653072"/>
                  <a:gd name="connsiteX1585" fmla="*/ 1666620 w 6014039"/>
                  <a:gd name="connsiteY1585" fmla="*/ 5203331 h 5653072"/>
                  <a:gd name="connsiteX1586" fmla="*/ 1662185 w 6014039"/>
                  <a:gd name="connsiteY1586" fmla="*/ 5201571 h 5653072"/>
                  <a:gd name="connsiteX1587" fmla="*/ 1659826 w 6014039"/>
                  <a:gd name="connsiteY1587" fmla="*/ 5200620 h 5653072"/>
                  <a:gd name="connsiteX1588" fmla="*/ 1658044 w 6014039"/>
                  <a:gd name="connsiteY1588" fmla="*/ 5198612 h 5653072"/>
                  <a:gd name="connsiteX1589" fmla="*/ 1655275 w 6014039"/>
                  <a:gd name="connsiteY1589" fmla="*/ 5192563 h 5653072"/>
                  <a:gd name="connsiteX1590" fmla="*/ 1652480 w 6014039"/>
                  <a:gd name="connsiteY1590" fmla="*/ 5190662 h 5653072"/>
                  <a:gd name="connsiteX1591" fmla="*/ 1650314 w 6014039"/>
                  <a:gd name="connsiteY1591" fmla="*/ 5190571 h 5653072"/>
                  <a:gd name="connsiteX1592" fmla="*/ 1642110 w 6014039"/>
                  <a:gd name="connsiteY1592" fmla="*/ 5193745 h 5653072"/>
                  <a:gd name="connsiteX1593" fmla="*/ 1634933 w 6014039"/>
                  <a:gd name="connsiteY1593" fmla="*/ 5192814 h 5653072"/>
                  <a:gd name="connsiteX1594" fmla="*/ 1627241 w 6014039"/>
                  <a:gd name="connsiteY1594" fmla="*/ 5187430 h 5653072"/>
                  <a:gd name="connsiteX1595" fmla="*/ 1614935 w 6014039"/>
                  <a:gd name="connsiteY1595" fmla="*/ 5181848 h 5653072"/>
                  <a:gd name="connsiteX1596" fmla="*/ 1611014 w 6014039"/>
                  <a:gd name="connsiteY1596" fmla="*/ 5178187 h 5653072"/>
                  <a:gd name="connsiteX1597" fmla="*/ 1613524 w 6014039"/>
                  <a:gd name="connsiteY1597" fmla="*/ 5169250 h 5653072"/>
                  <a:gd name="connsiteX1598" fmla="*/ 1617499 w 6014039"/>
                  <a:gd name="connsiteY1598" fmla="*/ 5160960 h 5653072"/>
                  <a:gd name="connsiteX1599" fmla="*/ 1616498 w 6014039"/>
                  <a:gd name="connsiteY1599" fmla="*/ 5159580 h 5653072"/>
                  <a:gd name="connsiteX1600" fmla="*/ 1616602 w 6014039"/>
                  <a:gd name="connsiteY1600" fmla="*/ 5158341 h 5653072"/>
                  <a:gd name="connsiteX1601" fmla="*/ 1616858 w 6014039"/>
                  <a:gd name="connsiteY1601" fmla="*/ 5154965 h 5653072"/>
                  <a:gd name="connsiteX1602" fmla="*/ 1620473 w 6014039"/>
                  <a:gd name="connsiteY1602" fmla="*/ 5151573 h 5653072"/>
                  <a:gd name="connsiteX1603" fmla="*/ 1620730 w 6014039"/>
                  <a:gd name="connsiteY1603" fmla="*/ 5149064 h 5653072"/>
                  <a:gd name="connsiteX1604" fmla="*/ 1618307 w 6014039"/>
                  <a:gd name="connsiteY1604" fmla="*/ 5148073 h 5653072"/>
                  <a:gd name="connsiteX1605" fmla="*/ 1603886 w 6014039"/>
                  <a:gd name="connsiteY1605" fmla="*/ 5154680 h 5653072"/>
                  <a:gd name="connsiteX1606" fmla="*/ 1600283 w 6014039"/>
                  <a:gd name="connsiteY1606" fmla="*/ 5157928 h 5653072"/>
                  <a:gd name="connsiteX1607" fmla="*/ 1597733 w 6014039"/>
                  <a:gd name="connsiteY1607" fmla="*/ 5167134 h 5653072"/>
                  <a:gd name="connsiteX1608" fmla="*/ 1594694 w 6014039"/>
                  <a:gd name="connsiteY1608" fmla="*/ 5194393 h 5653072"/>
                  <a:gd name="connsiteX1609" fmla="*/ 1591400 w 6014039"/>
                  <a:gd name="connsiteY1609" fmla="*/ 5200116 h 5653072"/>
                  <a:gd name="connsiteX1610" fmla="*/ 1589876 w 6014039"/>
                  <a:gd name="connsiteY1610" fmla="*/ 5202756 h 5653072"/>
                  <a:gd name="connsiteX1611" fmla="*/ 1587619 w 6014039"/>
                  <a:gd name="connsiteY1611" fmla="*/ 5204872 h 5653072"/>
                  <a:gd name="connsiteX1612" fmla="*/ 1574031 w 6014039"/>
                  <a:gd name="connsiteY1612" fmla="*/ 5202397 h 5653072"/>
                  <a:gd name="connsiteX1613" fmla="*/ 1570301 w 6014039"/>
                  <a:gd name="connsiteY1613" fmla="*/ 5201393 h 5653072"/>
                  <a:gd name="connsiteX1614" fmla="*/ 1559137 w 6014039"/>
                  <a:gd name="connsiteY1614" fmla="*/ 5198360 h 5653072"/>
                  <a:gd name="connsiteX1615" fmla="*/ 1550752 w 6014039"/>
                  <a:gd name="connsiteY1615" fmla="*/ 5192976 h 5653072"/>
                  <a:gd name="connsiteX1616" fmla="*/ 1540165 w 6014039"/>
                  <a:gd name="connsiteY1616" fmla="*/ 5183914 h 5653072"/>
                  <a:gd name="connsiteX1617" fmla="*/ 1534909 w 6014039"/>
                  <a:gd name="connsiteY1617" fmla="*/ 5173468 h 5653072"/>
                  <a:gd name="connsiteX1618" fmla="*/ 1533152 w 6014039"/>
                  <a:gd name="connsiteY1618" fmla="*/ 5164978 h 5653072"/>
                  <a:gd name="connsiteX1619" fmla="*/ 1541601 w 6014039"/>
                  <a:gd name="connsiteY1619" fmla="*/ 5160383 h 5653072"/>
                  <a:gd name="connsiteX1620" fmla="*/ 1551625 w 6014039"/>
                  <a:gd name="connsiteY1620" fmla="*/ 5151788 h 5653072"/>
                  <a:gd name="connsiteX1621" fmla="*/ 1554779 w 6014039"/>
                  <a:gd name="connsiteY1621" fmla="*/ 5148812 h 5653072"/>
                  <a:gd name="connsiteX1622" fmla="*/ 1559137 w 6014039"/>
                  <a:gd name="connsiteY1622" fmla="*/ 5141168 h 5653072"/>
                  <a:gd name="connsiteX1623" fmla="*/ 1562737 w 6014039"/>
                  <a:gd name="connsiteY1623" fmla="*/ 5127545 h 5653072"/>
                  <a:gd name="connsiteX1624" fmla="*/ 1562007 w 6014039"/>
                  <a:gd name="connsiteY1624" fmla="*/ 5120851 h 5653072"/>
                  <a:gd name="connsiteX1625" fmla="*/ 1563058 w 6014039"/>
                  <a:gd name="connsiteY1625" fmla="*/ 5112901 h 5653072"/>
                  <a:gd name="connsiteX1626" fmla="*/ 1563995 w 6014039"/>
                  <a:gd name="connsiteY1626" fmla="*/ 5111628 h 5653072"/>
                  <a:gd name="connsiteX1627" fmla="*/ 1571327 w 6014039"/>
                  <a:gd name="connsiteY1627" fmla="*/ 5101720 h 5653072"/>
                  <a:gd name="connsiteX1628" fmla="*/ 1571891 w 6014039"/>
                  <a:gd name="connsiteY1628" fmla="*/ 5099439 h 5653072"/>
                  <a:gd name="connsiteX1629" fmla="*/ 1573582 w 6014039"/>
                  <a:gd name="connsiteY1629" fmla="*/ 5092641 h 5653072"/>
                  <a:gd name="connsiteX1630" fmla="*/ 1572672 w 6014039"/>
                  <a:gd name="connsiteY1630" fmla="*/ 5079861 h 5653072"/>
                  <a:gd name="connsiteX1631" fmla="*/ 1573890 w 6014039"/>
                  <a:gd name="connsiteY1631" fmla="*/ 5074890 h 5653072"/>
                  <a:gd name="connsiteX1632" fmla="*/ 1573173 w 6014039"/>
                  <a:gd name="connsiteY1632" fmla="*/ 5068055 h 5653072"/>
                  <a:gd name="connsiteX1633" fmla="*/ 1570981 w 6014039"/>
                  <a:gd name="connsiteY1633" fmla="*/ 5061593 h 5653072"/>
                  <a:gd name="connsiteX1634" fmla="*/ 1568237 w 6014039"/>
                  <a:gd name="connsiteY1634" fmla="*/ 5058060 h 5653072"/>
                  <a:gd name="connsiteX1635" fmla="*/ 1563212 w 6014039"/>
                  <a:gd name="connsiteY1635" fmla="*/ 5053552 h 5653072"/>
                  <a:gd name="connsiteX1636" fmla="*/ 1559342 w 6014039"/>
                  <a:gd name="connsiteY1636" fmla="*/ 5052783 h 5653072"/>
                  <a:gd name="connsiteX1637" fmla="*/ 1548894 w 6014039"/>
                  <a:gd name="connsiteY1637" fmla="*/ 5053515 h 5653072"/>
                  <a:gd name="connsiteX1638" fmla="*/ 1540985 w 6014039"/>
                  <a:gd name="connsiteY1638" fmla="*/ 5055994 h 5653072"/>
                  <a:gd name="connsiteX1639" fmla="*/ 1537102 w 6014039"/>
                  <a:gd name="connsiteY1639" fmla="*/ 5055238 h 5653072"/>
                  <a:gd name="connsiteX1640" fmla="*/ 1533678 w 6014039"/>
                  <a:gd name="connsiteY1640" fmla="*/ 5053214 h 5653072"/>
                  <a:gd name="connsiteX1641" fmla="*/ 1521077 w 6014039"/>
                  <a:gd name="connsiteY1641" fmla="*/ 5040920 h 5653072"/>
                  <a:gd name="connsiteX1642" fmla="*/ 1516681 w 6014039"/>
                  <a:gd name="connsiteY1642" fmla="*/ 5040057 h 5653072"/>
                  <a:gd name="connsiteX1643" fmla="*/ 1500055 w 6014039"/>
                  <a:gd name="connsiteY1643" fmla="*/ 5041223 h 5653072"/>
                  <a:gd name="connsiteX1644" fmla="*/ 1497248 w 6014039"/>
                  <a:gd name="connsiteY1644" fmla="*/ 5042590 h 5653072"/>
                  <a:gd name="connsiteX1645" fmla="*/ 1494275 w 6014039"/>
                  <a:gd name="connsiteY1645" fmla="*/ 5051940 h 5653072"/>
                  <a:gd name="connsiteX1646" fmla="*/ 1490532 w 6014039"/>
                  <a:gd name="connsiteY1646" fmla="*/ 5058597 h 5653072"/>
                  <a:gd name="connsiteX1647" fmla="*/ 1482981 w 6014039"/>
                  <a:gd name="connsiteY1647" fmla="*/ 5063031 h 5653072"/>
                  <a:gd name="connsiteX1648" fmla="*/ 1473854 w 6014039"/>
                  <a:gd name="connsiteY1648" fmla="*/ 5063387 h 5653072"/>
                  <a:gd name="connsiteX1649" fmla="*/ 1471187 w 6014039"/>
                  <a:gd name="connsiteY1649" fmla="*/ 5062510 h 5653072"/>
                  <a:gd name="connsiteX1650" fmla="*/ 1467150 w 6014039"/>
                  <a:gd name="connsiteY1650" fmla="*/ 5061180 h 5653072"/>
                  <a:gd name="connsiteX1651" fmla="*/ 1464048 w 6014039"/>
                  <a:gd name="connsiteY1651" fmla="*/ 5058990 h 5653072"/>
                  <a:gd name="connsiteX1652" fmla="*/ 1461971 w 6014039"/>
                  <a:gd name="connsiteY1652" fmla="*/ 5049283 h 5653072"/>
                  <a:gd name="connsiteX1653" fmla="*/ 1461702 w 6014039"/>
                  <a:gd name="connsiteY1653" fmla="*/ 5037723 h 5653072"/>
                  <a:gd name="connsiteX1654" fmla="*/ 1462394 w 6014039"/>
                  <a:gd name="connsiteY1654" fmla="*/ 5034640 h 5653072"/>
                  <a:gd name="connsiteX1655" fmla="*/ 1461689 w 6014039"/>
                  <a:gd name="connsiteY1655" fmla="*/ 5030620 h 5653072"/>
                  <a:gd name="connsiteX1656" fmla="*/ 1461061 w 6014039"/>
                  <a:gd name="connsiteY1656" fmla="*/ 5028070 h 5653072"/>
                  <a:gd name="connsiteX1657" fmla="*/ 1457805 w 6014039"/>
                  <a:gd name="connsiteY1657" fmla="*/ 5026169 h 5653072"/>
                  <a:gd name="connsiteX1658" fmla="*/ 1442180 w 6014039"/>
                  <a:gd name="connsiteY1658" fmla="*/ 5025971 h 5653072"/>
                  <a:gd name="connsiteX1659" fmla="*/ 1432399 w 6014039"/>
                  <a:gd name="connsiteY1659" fmla="*/ 5027103 h 5653072"/>
                  <a:gd name="connsiteX1660" fmla="*/ 1428809 w 6014039"/>
                  <a:gd name="connsiteY1660" fmla="*/ 5027512 h 5653072"/>
                  <a:gd name="connsiteX1661" fmla="*/ 1421683 w 6014039"/>
                  <a:gd name="connsiteY1661" fmla="*/ 5031247 h 5653072"/>
                  <a:gd name="connsiteX1662" fmla="*/ 1416991 w 6014039"/>
                  <a:gd name="connsiteY1662" fmla="*/ 5033686 h 5653072"/>
                  <a:gd name="connsiteX1663" fmla="*/ 1415235 w 6014039"/>
                  <a:gd name="connsiteY1663" fmla="*/ 5031839 h 5653072"/>
                  <a:gd name="connsiteX1664" fmla="*/ 1414081 w 6014039"/>
                  <a:gd name="connsiteY1664" fmla="*/ 5030260 h 5653072"/>
                  <a:gd name="connsiteX1665" fmla="*/ 1413043 w 6014039"/>
                  <a:gd name="connsiteY1665" fmla="*/ 5026727 h 5653072"/>
                  <a:gd name="connsiteX1666" fmla="*/ 1412376 w 6014039"/>
                  <a:gd name="connsiteY1666" fmla="*/ 5022236 h 5653072"/>
                  <a:gd name="connsiteX1667" fmla="*/ 1412966 w 6014039"/>
                  <a:gd name="connsiteY1667" fmla="*/ 5014306 h 5653072"/>
                  <a:gd name="connsiteX1668" fmla="*/ 1411787 w 6014039"/>
                  <a:gd name="connsiteY1668" fmla="*/ 5011562 h 5653072"/>
                  <a:gd name="connsiteX1669" fmla="*/ 1411209 w 6014039"/>
                  <a:gd name="connsiteY1669" fmla="*/ 5010269 h 5653072"/>
                  <a:gd name="connsiteX1670" fmla="*/ 1406633 w 6014039"/>
                  <a:gd name="connsiteY1670" fmla="*/ 5009534 h 5653072"/>
                  <a:gd name="connsiteX1671" fmla="*/ 1405916 w 6014039"/>
                  <a:gd name="connsiteY1671" fmla="*/ 5007075 h 5653072"/>
                  <a:gd name="connsiteX1672" fmla="*/ 1403813 w 6014039"/>
                  <a:gd name="connsiteY1672" fmla="*/ 5004492 h 5653072"/>
                  <a:gd name="connsiteX1673" fmla="*/ 1400172 w 6014039"/>
                  <a:gd name="connsiteY1673" fmla="*/ 5005621 h 5653072"/>
                  <a:gd name="connsiteX1674" fmla="*/ 1397366 w 6014039"/>
                  <a:gd name="connsiteY1674" fmla="*/ 5005493 h 5653072"/>
                  <a:gd name="connsiteX1675" fmla="*/ 1392290 w 6014039"/>
                  <a:gd name="connsiteY1675" fmla="*/ 5002947 h 5653072"/>
                  <a:gd name="connsiteX1676" fmla="*/ 1390123 w 6014039"/>
                  <a:gd name="connsiteY1676" fmla="*/ 5000670 h 5653072"/>
                  <a:gd name="connsiteX1677" fmla="*/ 1388264 w 6014039"/>
                  <a:gd name="connsiteY1677" fmla="*/ 4998712 h 5653072"/>
                  <a:gd name="connsiteX1678" fmla="*/ 1395751 w 6014039"/>
                  <a:gd name="connsiteY1678" fmla="*/ 4991890 h 5653072"/>
                  <a:gd name="connsiteX1679" fmla="*/ 1395687 w 6014039"/>
                  <a:gd name="connsiteY1679" fmla="*/ 4989808 h 5653072"/>
                  <a:gd name="connsiteX1680" fmla="*/ 1391059 w 6014039"/>
                  <a:gd name="connsiteY1680" fmla="*/ 4985791 h 5653072"/>
                  <a:gd name="connsiteX1681" fmla="*/ 1401993 w 6014039"/>
                  <a:gd name="connsiteY1681" fmla="*/ 4983258 h 5653072"/>
                  <a:gd name="connsiteX1682" fmla="*/ 1405006 w 6014039"/>
                  <a:gd name="connsiteY1682" fmla="*/ 4980101 h 5653072"/>
                  <a:gd name="connsiteX1683" fmla="*/ 1406762 w 6014039"/>
                  <a:gd name="connsiteY1683" fmla="*/ 4979742 h 5653072"/>
                  <a:gd name="connsiteX1684" fmla="*/ 1409607 w 6014039"/>
                  <a:gd name="connsiteY1684" fmla="*/ 4981035 h 5653072"/>
                  <a:gd name="connsiteX1685" fmla="*/ 1412786 w 6014039"/>
                  <a:gd name="connsiteY1685" fmla="*/ 4981018 h 5653072"/>
                  <a:gd name="connsiteX1686" fmla="*/ 1417080 w 6014039"/>
                  <a:gd name="connsiteY1686" fmla="*/ 4978217 h 5653072"/>
                  <a:gd name="connsiteX1687" fmla="*/ 1432809 w 6014039"/>
                  <a:gd name="connsiteY1687" fmla="*/ 4971882 h 5653072"/>
                  <a:gd name="connsiteX1688" fmla="*/ 1438282 w 6014039"/>
                  <a:gd name="connsiteY1688" fmla="*/ 4972403 h 5653072"/>
                  <a:gd name="connsiteX1689" fmla="*/ 1441641 w 6014039"/>
                  <a:gd name="connsiteY1689" fmla="*/ 4975506 h 5653072"/>
                  <a:gd name="connsiteX1690" fmla="*/ 1444667 w 6014039"/>
                  <a:gd name="connsiteY1690" fmla="*/ 4975543 h 5653072"/>
                  <a:gd name="connsiteX1691" fmla="*/ 1446833 w 6014039"/>
                  <a:gd name="connsiteY1691" fmla="*/ 4975560 h 5653072"/>
                  <a:gd name="connsiteX1692" fmla="*/ 1445525 w 6014039"/>
                  <a:gd name="connsiteY1692" fmla="*/ 4972097 h 5653072"/>
                  <a:gd name="connsiteX1693" fmla="*/ 1448269 w 6014039"/>
                  <a:gd name="connsiteY1693" fmla="*/ 4968383 h 5653072"/>
                  <a:gd name="connsiteX1694" fmla="*/ 1458716 w 6014039"/>
                  <a:gd name="connsiteY1694" fmla="*/ 4960197 h 5653072"/>
                  <a:gd name="connsiteX1695" fmla="*/ 1472225 w 6014039"/>
                  <a:gd name="connsiteY1695" fmla="*/ 4947545 h 5653072"/>
                  <a:gd name="connsiteX1696" fmla="*/ 1474496 w 6014039"/>
                  <a:gd name="connsiteY1696" fmla="*/ 4945446 h 5653072"/>
                  <a:gd name="connsiteX1697" fmla="*/ 1487276 w 6014039"/>
                  <a:gd name="connsiteY1697" fmla="*/ 4923533 h 5653072"/>
                  <a:gd name="connsiteX1698" fmla="*/ 1487993 w 6014039"/>
                  <a:gd name="connsiteY1698" fmla="*/ 4922314 h 5653072"/>
                  <a:gd name="connsiteX1699" fmla="*/ 1488659 w 6014039"/>
                  <a:gd name="connsiteY1699" fmla="*/ 4916698 h 5653072"/>
                  <a:gd name="connsiteX1700" fmla="*/ 1490518 w 6014039"/>
                  <a:gd name="connsiteY1700" fmla="*/ 4913662 h 5653072"/>
                  <a:gd name="connsiteX1701" fmla="*/ 1493454 w 6014039"/>
                  <a:gd name="connsiteY1701" fmla="*/ 4912463 h 5653072"/>
                  <a:gd name="connsiteX1702" fmla="*/ 1496582 w 6014039"/>
                  <a:gd name="connsiteY1702" fmla="*/ 4906810 h 5653072"/>
                  <a:gd name="connsiteX1703" fmla="*/ 1499542 w 6014039"/>
                  <a:gd name="connsiteY1703" fmla="*/ 4905302 h 5653072"/>
                  <a:gd name="connsiteX1704" fmla="*/ 1501530 w 6014039"/>
                  <a:gd name="connsiteY1704" fmla="*/ 4901084 h 5653072"/>
                  <a:gd name="connsiteX1705" fmla="*/ 1507938 w 6014039"/>
                  <a:gd name="connsiteY1705" fmla="*/ 4887447 h 5653072"/>
                  <a:gd name="connsiteX1706" fmla="*/ 1510362 w 6014039"/>
                  <a:gd name="connsiteY1706" fmla="*/ 4884878 h 5653072"/>
                  <a:gd name="connsiteX1707" fmla="*/ 1515823 w 6014039"/>
                  <a:gd name="connsiteY1707" fmla="*/ 4885597 h 5653072"/>
                  <a:gd name="connsiteX1708" fmla="*/ 1515374 w 6014039"/>
                  <a:gd name="connsiteY1708" fmla="*/ 4884163 h 5653072"/>
                  <a:gd name="connsiteX1709" fmla="*/ 1512771 w 6014039"/>
                  <a:gd name="connsiteY1709" fmla="*/ 4882618 h 5653072"/>
                  <a:gd name="connsiteX1710" fmla="*/ 1512874 w 6014039"/>
                  <a:gd name="connsiteY1710" fmla="*/ 4880109 h 5653072"/>
                  <a:gd name="connsiteX1711" fmla="*/ 1535024 w 6014039"/>
                  <a:gd name="connsiteY1711" fmla="*/ 4834685 h 5653072"/>
                  <a:gd name="connsiteX1712" fmla="*/ 1542575 w 6014039"/>
                  <a:gd name="connsiteY1712" fmla="*/ 4816938 h 5653072"/>
                  <a:gd name="connsiteX1713" fmla="*/ 1543870 w 6014039"/>
                  <a:gd name="connsiteY1713" fmla="*/ 4812505 h 5653072"/>
                  <a:gd name="connsiteX1714" fmla="*/ 1545945 w 6014039"/>
                  <a:gd name="connsiteY1714" fmla="*/ 4805394 h 5653072"/>
                  <a:gd name="connsiteX1715" fmla="*/ 1547484 w 6014039"/>
                  <a:gd name="connsiteY1715" fmla="*/ 4803386 h 5653072"/>
                  <a:gd name="connsiteX1716" fmla="*/ 1550073 w 6014039"/>
                  <a:gd name="connsiteY1716" fmla="*/ 4803943 h 5653072"/>
                  <a:gd name="connsiteX1717" fmla="*/ 1553175 w 6014039"/>
                  <a:gd name="connsiteY1717" fmla="*/ 4806294 h 5653072"/>
                  <a:gd name="connsiteX1718" fmla="*/ 1554303 w 6014039"/>
                  <a:gd name="connsiteY1718" fmla="*/ 4804410 h 5653072"/>
                  <a:gd name="connsiteX1719" fmla="*/ 1555225 w 6014039"/>
                  <a:gd name="connsiteY1719" fmla="*/ 4802885 h 5653072"/>
                  <a:gd name="connsiteX1720" fmla="*/ 1556304 w 6014039"/>
                  <a:gd name="connsiteY1720" fmla="*/ 4801092 h 5653072"/>
                  <a:gd name="connsiteX1721" fmla="*/ 1554010 w 6014039"/>
                  <a:gd name="connsiteY1721" fmla="*/ 4800101 h 5653072"/>
                  <a:gd name="connsiteX1722" fmla="*/ 1554624 w 6014039"/>
                  <a:gd name="connsiteY1722" fmla="*/ 4791848 h 5653072"/>
                  <a:gd name="connsiteX1723" fmla="*/ 1553509 w 6014039"/>
                  <a:gd name="connsiteY1723" fmla="*/ 4788634 h 5653072"/>
                  <a:gd name="connsiteX1724" fmla="*/ 1552098 w 6014039"/>
                  <a:gd name="connsiteY1724" fmla="*/ 4797212 h 5653072"/>
                  <a:gd name="connsiteX1725" fmla="*/ 1549830 w 6014039"/>
                  <a:gd name="connsiteY1725" fmla="*/ 4799332 h 5653072"/>
                  <a:gd name="connsiteX1726" fmla="*/ 1547060 w 6014039"/>
                  <a:gd name="connsiteY1726" fmla="*/ 4799510 h 5653072"/>
                  <a:gd name="connsiteX1727" fmla="*/ 1546830 w 6014039"/>
                  <a:gd name="connsiteY1727" fmla="*/ 4798166 h 5653072"/>
                  <a:gd name="connsiteX1728" fmla="*/ 1548521 w 6014039"/>
                  <a:gd name="connsiteY1728" fmla="*/ 4778101 h 5653072"/>
                  <a:gd name="connsiteX1729" fmla="*/ 1550958 w 6014039"/>
                  <a:gd name="connsiteY1729" fmla="*/ 4764734 h 5653072"/>
                  <a:gd name="connsiteX1730" fmla="*/ 1551816 w 6014039"/>
                  <a:gd name="connsiteY1730" fmla="*/ 4751003 h 5653072"/>
                  <a:gd name="connsiteX1731" fmla="*/ 1556623 w 6014039"/>
                  <a:gd name="connsiteY1731" fmla="*/ 4736987 h 5653072"/>
                  <a:gd name="connsiteX1732" fmla="*/ 1556367 w 6014039"/>
                  <a:gd name="connsiteY1732" fmla="*/ 4732393 h 5653072"/>
                  <a:gd name="connsiteX1733" fmla="*/ 1558495 w 6014039"/>
                  <a:gd name="connsiteY1733" fmla="*/ 4719885 h 5653072"/>
                  <a:gd name="connsiteX1734" fmla="*/ 1566917 w 6014039"/>
                  <a:gd name="connsiteY1734" fmla="*/ 4674787 h 5653072"/>
                  <a:gd name="connsiteX1735" fmla="*/ 1572736 w 6014039"/>
                  <a:gd name="connsiteY1735" fmla="*/ 4654309 h 5653072"/>
                  <a:gd name="connsiteX1736" fmla="*/ 1581415 w 6014039"/>
                  <a:gd name="connsiteY1736" fmla="*/ 4611005 h 5653072"/>
                  <a:gd name="connsiteX1737" fmla="*/ 1582312 w 6014039"/>
                  <a:gd name="connsiteY1737" fmla="*/ 4604402 h 5653072"/>
                  <a:gd name="connsiteX1738" fmla="*/ 1583120 w 6014039"/>
                  <a:gd name="connsiteY1738" fmla="*/ 4598357 h 5653072"/>
                  <a:gd name="connsiteX1739" fmla="*/ 1589400 w 6014039"/>
                  <a:gd name="connsiteY1739" fmla="*/ 4574345 h 5653072"/>
                  <a:gd name="connsiteX1740" fmla="*/ 1598669 w 6014039"/>
                  <a:gd name="connsiteY1740" fmla="*/ 4524831 h 5653072"/>
                  <a:gd name="connsiteX1741" fmla="*/ 1599078 w 6014039"/>
                  <a:gd name="connsiteY1741" fmla="*/ 4523108 h 5653072"/>
                  <a:gd name="connsiteX1742" fmla="*/ 1604758 w 6014039"/>
                  <a:gd name="connsiteY1742" fmla="*/ 4499043 h 5653072"/>
                  <a:gd name="connsiteX1743" fmla="*/ 1608437 w 6014039"/>
                  <a:gd name="connsiteY1743" fmla="*/ 4464405 h 5653072"/>
                  <a:gd name="connsiteX1744" fmla="*/ 1611961 w 6014039"/>
                  <a:gd name="connsiteY1744" fmla="*/ 4447376 h 5653072"/>
                  <a:gd name="connsiteX1745" fmla="*/ 1613679 w 6014039"/>
                  <a:gd name="connsiteY1745" fmla="*/ 4448202 h 5653072"/>
                  <a:gd name="connsiteX1746" fmla="*/ 1615922 w 6014039"/>
                  <a:gd name="connsiteY1746" fmla="*/ 4447268 h 5653072"/>
                  <a:gd name="connsiteX1747" fmla="*/ 1612282 w 6014039"/>
                  <a:gd name="connsiteY1747" fmla="*/ 4443389 h 5653072"/>
                  <a:gd name="connsiteX1748" fmla="*/ 1611487 w 6014039"/>
                  <a:gd name="connsiteY1748" fmla="*/ 4441293 h 5653072"/>
                  <a:gd name="connsiteX1749" fmla="*/ 1615845 w 6014039"/>
                  <a:gd name="connsiteY1749" fmla="*/ 4425195 h 5653072"/>
                  <a:gd name="connsiteX1750" fmla="*/ 1616268 w 6014039"/>
                  <a:gd name="connsiteY1750" fmla="*/ 4415431 h 5653072"/>
                  <a:gd name="connsiteX1751" fmla="*/ 1619294 w 6014039"/>
                  <a:gd name="connsiteY1751" fmla="*/ 4403515 h 5653072"/>
                  <a:gd name="connsiteX1752" fmla="*/ 1620344 w 6014039"/>
                  <a:gd name="connsiteY1752" fmla="*/ 4399336 h 5653072"/>
                  <a:gd name="connsiteX1753" fmla="*/ 1619832 w 6014039"/>
                  <a:gd name="connsiteY1753" fmla="*/ 4387453 h 5653072"/>
                  <a:gd name="connsiteX1754" fmla="*/ 1622626 w 6014039"/>
                  <a:gd name="connsiteY1754" fmla="*/ 4380776 h 5653072"/>
                  <a:gd name="connsiteX1755" fmla="*/ 1624704 w 6014039"/>
                  <a:gd name="connsiteY1755" fmla="*/ 4366656 h 5653072"/>
                  <a:gd name="connsiteX1756" fmla="*/ 1623498 w 6014039"/>
                  <a:gd name="connsiteY1756" fmla="*/ 4357127 h 5653072"/>
                  <a:gd name="connsiteX1757" fmla="*/ 1626113 w 6014039"/>
                  <a:gd name="connsiteY1757" fmla="*/ 4347901 h 5653072"/>
                  <a:gd name="connsiteX1758" fmla="*/ 1626754 w 6014039"/>
                  <a:gd name="connsiteY1758" fmla="*/ 4333133 h 5653072"/>
                  <a:gd name="connsiteX1759" fmla="*/ 1628370 w 6014039"/>
                  <a:gd name="connsiteY1759" fmla="*/ 4323655 h 5653072"/>
                  <a:gd name="connsiteX1760" fmla="*/ 1628727 w 6014039"/>
                  <a:gd name="connsiteY1760" fmla="*/ 4321522 h 5653072"/>
                  <a:gd name="connsiteX1761" fmla="*/ 1633329 w 6014039"/>
                  <a:gd name="connsiteY1761" fmla="*/ 4277157 h 5653072"/>
                  <a:gd name="connsiteX1762" fmla="*/ 1631997 w 6014039"/>
                  <a:gd name="connsiteY1762" fmla="*/ 4267161 h 5653072"/>
                  <a:gd name="connsiteX1763" fmla="*/ 1633253 w 6014039"/>
                  <a:gd name="connsiteY1763" fmla="*/ 4262049 h 5653072"/>
                  <a:gd name="connsiteX1764" fmla="*/ 1633329 w 6014039"/>
                  <a:gd name="connsiteY1764" fmla="*/ 4250348 h 5653072"/>
                  <a:gd name="connsiteX1765" fmla="*/ 1630561 w 6014039"/>
                  <a:gd name="connsiteY1765" fmla="*/ 4242828 h 5653072"/>
                  <a:gd name="connsiteX1766" fmla="*/ 1634125 w 6014039"/>
                  <a:gd name="connsiteY1766" fmla="*/ 4235435 h 5653072"/>
                  <a:gd name="connsiteX1767" fmla="*/ 1634971 w 6014039"/>
                  <a:gd name="connsiteY1767" fmla="*/ 4226282 h 5653072"/>
                  <a:gd name="connsiteX1768" fmla="*/ 1641457 w 6014039"/>
                  <a:gd name="connsiteY1768" fmla="*/ 4216502 h 5653072"/>
                  <a:gd name="connsiteX1769" fmla="*/ 1652405 w 6014039"/>
                  <a:gd name="connsiteY1769" fmla="*/ 4194411 h 5653072"/>
                  <a:gd name="connsiteX1770" fmla="*/ 1655238 w 6014039"/>
                  <a:gd name="connsiteY1770" fmla="*/ 4188685 h 5653072"/>
                  <a:gd name="connsiteX1771" fmla="*/ 1656749 w 6014039"/>
                  <a:gd name="connsiteY1771" fmla="*/ 4171438 h 5653072"/>
                  <a:gd name="connsiteX1772" fmla="*/ 1657723 w 6014039"/>
                  <a:gd name="connsiteY1772" fmla="*/ 4168297 h 5653072"/>
                  <a:gd name="connsiteX1773" fmla="*/ 1660531 w 6014039"/>
                  <a:gd name="connsiteY1773" fmla="*/ 4159326 h 5653072"/>
                  <a:gd name="connsiteX1774" fmla="*/ 1662518 w 6014039"/>
                  <a:gd name="connsiteY1774" fmla="*/ 4154678 h 5653072"/>
                  <a:gd name="connsiteX1775" fmla="*/ 1664518 w 6014039"/>
                  <a:gd name="connsiteY1775" fmla="*/ 4152827 h 5653072"/>
                  <a:gd name="connsiteX1776" fmla="*/ 1669030 w 6014039"/>
                  <a:gd name="connsiteY1776" fmla="*/ 4152827 h 5653072"/>
                  <a:gd name="connsiteX1777" fmla="*/ 1673837 w 6014039"/>
                  <a:gd name="connsiteY1777" fmla="*/ 4152810 h 5653072"/>
                  <a:gd name="connsiteX1778" fmla="*/ 1679683 w 6014039"/>
                  <a:gd name="connsiteY1778" fmla="*/ 4154409 h 5653072"/>
                  <a:gd name="connsiteX1779" fmla="*/ 1684309 w 6014039"/>
                  <a:gd name="connsiteY1779" fmla="*/ 4158466 h 5653072"/>
                  <a:gd name="connsiteX1780" fmla="*/ 1685938 w 6014039"/>
                  <a:gd name="connsiteY1780" fmla="*/ 4159884 h 5653072"/>
                  <a:gd name="connsiteX1781" fmla="*/ 1681836 w 6014039"/>
                  <a:gd name="connsiteY1781" fmla="*/ 4162359 h 5653072"/>
                  <a:gd name="connsiteX1782" fmla="*/ 1681144 w 6014039"/>
                  <a:gd name="connsiteY1782" fmla="*/ 4164546 h 5653072"/>
                  <a:gd name="connsiteX1783" fmla="*/ 1681810 w 6014039"/>
                  <a:gd name="connsiteY1783" fmla="*/ 4166057 h 5653072"/>
                  <a:gd name="connsiteX1784" fmla="*/ 1685950 w 6014039"/>
                  <a:gd name="connsiteY1784" fmla="*/ 4162843 h 5653072"/>
                  <a:gd name="connsiteX1785" fmla="*/ 1688796 w 6014039"/>
                  <a:gd name="connsiteY1785" fmla="*/ 4161929 h 5653072"/>
                  <a:gd name="connsiteX1786" fmla="*/ 1693052 w 6014039"/>
                  <a:gd name="connsiteY1786" fmla="*/ 4162715 h 5653072"/>
                  <a:gd name="connsiteX1787" fmla="*/ 1695769 w 6014039"/>
                  <a:gd name="connsiteY1787" fmla="*/ 4164620 h 5653072"/>
                  <a:gd name="connsiteX1788" fmla="*/ 1696397 w 6014039"/>
                  <a:gd name="connsiteY1788" fmla="*/ 4167223 h 5653072"/>
                  <a:gd name="connsiteX1789" fmla="*/ 1697269 w 6014039"/>
                  <a:gd name="connsiteY1789" fmla="*/ 4170830 h 5653072"/>
                  <a:gd name="connsiteX1790" fmla="*/ 1698218 w 6014039"/>
                  <a:gd name="connsiteY1790" fmla="*/ 4174776 h 5653072"/>
                  <a:gd name="connsiteX1791" fmla="*/ 1699435 w 6014039"/>
                  <a:gd name="connsiteY1791" fmla="*/ 4180070 h 5653072"/>
                  <a:gd name="connsiteX1792" fmla="*/ 1699756 w 6014039"/>
                  <a:gd name="connsiteY1792" fmla="*/ 4181433 h 5653072"/>
                  <a:gd name="connsiteX1793" fmla="*/ 1699858 w 6014039"/>
                  <a:gd name="connsiteY1793" fmla="*/ 4174759 h 5653072"/>
                  <a:gd name="connsiteX1794" fmla="*/ 1699166 w 6014039"/>
                  <a:gd name="connsiteY1794" fmla="*/ 4170900 h 5653072"/>
                  <a:gd name="connsiteX1795" fmla="*/ 1698422 w 6014039"/>
                  <a:gd name="connsiteY1795" fmla="*/ 4166772 h 5653072"/>
                  <a:gd name="connsiteX1796" fmla="*/ 1698115 w 6014039"/>
                  <a:gd name="connsiteY1796" fmla="*/ 4165033 h 5653072"/>
                  <a:gd name="connsiteX1797" fmla="*/ 1699731 w 6014039"/>
                  <a:gd name="connsiteY1797" fmla="*/ 4162141 h 5653072"/>
                  <a:gd name="connsiteX1798" fmla="*/ 1705909 w 6014039"/>
                  <a:gd name="connsiteY1798" fmla="*/ 4162715 h 5653072"/>
                  <a:gd name="connsiteX1799" fmla="*/ 1714049 w 6014039"/>
                  <a:gd name="connsiteY1799" fmla="*/ 4165624 h 5653072"/>
                  <a:gd name="connsiteX1800" fmla="*/ 1715856 w 6014039"/>
                  <a:gd name="connsiteY1800" fmla="*/ 4165194 h 5653072"/>
                  <a:gd name="connsiteX1801" fmla="*/ 1720778 w 6014039"/>
                  <a:gd name="connsiteY1801" fmla="*/ 4164008 h 5653072"/>
                  <a:gd name="connsiteX1802" fmla="*/ 1722969 w 6014039"/>
                  <a:gd name="connsiteY1802" fmla="*/ 4162574 h 5653072"/>
                  <a:gd name="connsiteX1803" fmla="*/ 1728547 w 6014039"/>
                  <a:gd name="connsiteY1803" fmla="*/ 4158893 h 5653072"/>
                  <a:gd name="connsiteX1804" fmla="*/ 1732135 w 6014039"/>
                  <a:gd name="connsiteY1804" fmla="*/ 4158016 h 5653072"/>
                  <a:gd name="connsiteX1805" fmla="*/ 1732520 w 6014039"/>
                  <a:gd name="connsiteY1805" fmla="*/ 4159380 h 5653072"/>
                  <a:gd name="connsiteX1806" fmla="*/ 1731380 w 6014039"/>
                  <a:gd name="connsiteY1806" fmla="*/ 4161550 h 5653072"/>
                  <a:gd name="connsiteX1807" fmla="*/ 1734738 w 6014039"/>
                  <a:gd name="connsiteY1807" fmla="*/ 4162591 h 5653072"/>
                  <a:gd name="connsiteX1808" fmla="*/ 1735583 w 6014039"/>
                  <a:gd name="connsiteY1808" fmla="*/ 4156995 h 5653072"/>
                  <a:gd name="connsiteX1809" fmla="*/ 1737456 w 6014039"/>
                  <a:gd name="connsiteY1809" fmla="*/ 4155020 h 5653072"/>
                  <a:gd name="connsiteX1810" fmla="*/ 1742890 w 6014039"/>
                  <a:gd name="connsiteY1810" fmla="*/ 4158967 h 5653072"/>
                  <a:gd name="connsiteX1811" fmla="*/ 1742813 w 6014039"/>
                  <a:gd name="connsiteY1811" fmla="*/ 4154372 h 5653072"/>
                  <a:gd name="connsiteX1812" fmla="*/ 1740955 w 6014039"/>
                  <a:gd name="connsiteY1812" fmla="*/ 4149848 h 5653072"/>
                  <a:gd name="connsiteX1813" fmla="*/ 1731239 w 6014039"/>
                  <a:gd name="connsiteY1813" fmla="*/ 4142439 h 5653072"/>
                  <a:gd name="connsiteX1814" fmla="*/ 1730431 w 6014039"/>
                  <a:gd name="connsiteY1814" fmla="*/ 4140769 h 5653072"/>
                  <a:gd name="connsiteX1815" fmla="*/ 1731136 w 6014039"/>
                  <a:gd name="connsiteY1815" fmla="*/ 4138435 h 5653072"/>
                  <a:gd name="connsiteX1816" fmla="*/ 1726328 w 6014039"/>
                  <a:gd name="connsiteY1816" fmla="*/ 4139836 h 5653072"/>
                  <a:gd name="connsiteX1817" fmla="*/ 1724906 w 6014039"/>
                  <a:gd name="connsiteY1817" fmla="*/ 4138724 h 5653072"/>
                  <a:gd name="connsiteX1818" fmla="*/ 1721624 w 6014039"/>
                  <a:gd name="connsiteY1818" fmla="*/ 4132944 h 5653072"/>
                  <a:gd name="connsiteX1819" fmla="*/ 1722034 w 6014039"/>
                  <a:gd name="connsiteY1819" fmla="*/ 4130451 h 5653072"/>
                  <a:gd name="connsiteX1820" fmla="*/ 1726098 w 6014039"/>
                  <a:gd name="connsiteY1820" fmla="*/ 4132282 h 5653072"/>
                  <a:gd name="connsiteX1821" fmla="*/ 1729084 w 6014039"/>
                  <a:gd name="connsiteY1821" fmla="*/ 4131530 h 5653072"/>
                  <a:gd name="connsiteX1822" fmla="*/ 1716395 w 6014039"/>
                  <a:gd name="connsiteY1822" fmla="*/ 4118051 h 5653072"/>
                  <a:gd name="connsiteX1823" fmla="*/ 1711600 w 6014039"/>
                  <a:gd name="connsiteY1823" fmla="*/ 4115126 h 5653072"/>
                  <a:gd name="connsiteX1824" fmla="*/ 1710062 w 6014039"/>
                  <a:gd name="connsiteY1824" fmla="*/ 4114192 h 5653072"/>
                  <a:gd name="connsiteX1825" fmla="*/ 1706512 w 6014039"/>
                  <a:gd name="connsiteY1825" fmla="*/ 4107659 h 5653072"/>
                  <a:gd name="connsiteX1826" fmla="*/ 1703231 w 6014039"/>
                  <a:gd name="connsiteY1826" fmla="*/ 4104536 h 5653072"/>
                  <a:gd name="connsiteX1827" fmla="*/ 1696295 w 6014039"/>
                  <a:gd name="connsiteY1827" fmla="*/ 4101415 h 5653072"/>
                  <a:gd name="connsiteX1828" fmla="*/ 1692335 w 6014039"/>
                  <a:gd name="connsiteY1828" fmla="*/ 4097395 h 5653072"/>
                  <a:gd name="connsiteX1829" fmla="*/ 1690232 w 6014039"/>
                  <a:gd name="connsiteY1829" fmla="*/ 4094846 h 5653072"/>
                  <a:gd name="connsiteX1830" fmla="*/ 1687001 w 6014039"/>
                  <a:gd name="connsiteY1830" fmla="*/ 4090933 h 5653072"/>
                  <a:gd name="connsiteX1831" fmla="*/ 1685156 w 6014039"/>
                  <a:gd name="connsiteY1831" fmla="*/ 4090234 h 5653072"/>
                  <a:gd name="connsiteX1832" fmla="*/ 1683501 w 6014039"/>
                  <a:gd name="connsiteY1832" fmla="*/ 4089586 h 5653072"/>
                  <a:gd name="connsiteX1833" fmla="*/ 1678015 w 6014039"/>
                  <a:gd name="connsiteY1833" fmla="*/ 4083110 h 5653072"/>
                  <a:gd name="connsiteX1834" fmla="*/ 1676260 w 6014039"/>
                  <a:gd name="connsiteY1834" fmla="*/ 4082734 h 5653072"/>
                  <a:gd name="connsiteX1835" fmla="*/ 1673964 w 6014039"/>
                  <a:gd name="connsiteY1835" fmla="*/ 4085206 h 5653072"/>
                  <a:gd name="connsiteX1836" fmla="*/ 1672838 w 6014039"/>
                  <a:gd name="connsiteY1836" fmla="*/ 4086429 h 5653072"/>
                  <a:gd name="connsiteX1837" fmla="*/ 1671825 w 6014039"/>
                  <a:gd name="connsiteY1837" fmla="*/ 4090002 h 5653072"/>
                  <a:gd name="connsiteX1838" fmla="*/ 1671427 w 6014039"/>
                  <a:gd name="connsiteY1838" fmla="*/ 4091400 h 5653072"/>
                  <a:gd name="connsiteX1839" fmla="*/ 1669261 w 6014039"/>
                  <a:gd name="connsiteY1839" fmla="*/ 4093519 h 5653072"/>
                  <a:gd name="connsiteX1840" fmla="*/ 1671299 w 6014039"/>
                  <a:gd name="connsiteY1840" fmla="*/ 4097465 h 5653072"/>
                  <a:gd name="connsiteX1841" fmla="*/ 1669146 w 6014039"/>
                  <a:gd name="connsiteY1841" fmla="*/ 4101556 h 5653072"/>
                  <a:gd name="connsiteX1842" fmla="*/ 1664709 w 6014039"/>
                  <a:gd name="connsiteY1842" fmla="*/ 4105899 h 5653072"/>
                  <a:gd name="connsiteX1843" fmla="*/ 1658147 w 6014039"/>
                  <a:gd name="connsiteY1843" fmla="*/ 4116721 h 5653072"/>
                  <a:gd name="connsiteX1844" fmla="*/ 1652867 w 6014039"/>
                  <a:gd name="connsiteY1844" fmla="*/ 4122555 h 5653072"/>
                  <a:gd name="connsiteX1845" fmla="*/ 1647328 w 6014039"/>
                  <a:gd name="connsiteY1845" fmla="*/ 4130592 h 5653072"/>
                  <a:gd name="connsiteX1846" fmla="*/ 1644841 w 6014039"/>
                  <a:gd name="connsiteY1846" fmla="*/ 4139963 h 5653072"/>
                  <a:gd name="connsiteX1847" fmla="*/ 1642137 w 6014039"/>
                  <a:gd name="connsiteY1847" fmla="*/ 4144286 h 5653072"/>
                  <a:gd name="connsiteX1848" fmla="*/ 1641611 w 6014039"/>
                  <a:gd name="connsiteY1848" fmla="*/ 4148038 h 5653072"/>
                  <a:gd name="connsiteX1849" fmla="*/ 1641265 w 6014039"/>
                  <a:gd name="connsiteY1849" fmla="*/ 4150459 h 5653072"/>
                  <a:gd name="connsiteX1850" fmla="*/ 1641623 w 6014039"/>
                  <a:gd name="connsiteY1850" fmla="*/ 4162467 h 5653072"/>
                  <a:gd name="connsiteX1851" fmla="*/ 1640456 w 6014039"/>
                  <a:gd name="connsiteY1851" fmla="*/ 4165516 h 5653072"/>
                  <a:gd name="connsiteX1852" fmla="*/ 1636535 w 6014039"/>
                  <a:gd name="connsiteY1852" fmla="*/ 4170685 h 5653072"/>
                  <a:gd name="connsiteX1853" fmla="*/ 1636432 w 6014039"/>
                  <a:gd name="connsiteY1853" fmla="*/ 4172946 h 5653072"/>
                  <a:gd name="connsiteX1854" fmla="*/ 1638431 w 6014039"/>
                  <a:gd name="connsiteY1854" fmla="*/ 4171206 h 5653072"/>
                  <a:gd name="connsiteX1855" fmla="*/ 1639905 w 6014039"/>
                  <a:gd name="connsiteY1855" fmla="*/ 4171834 h 5653072"/>
                  <a:gd name="connsiteX1856" fmla="*/ 1637944 w 6014039"/>
                  <a:gd name="connsiteY1856" fmla="*/ 4182081 h 5653072"/>
                  <a:gd name="connsiteX1857" fmla="*/ 1636510 w 6014039"/>
                  <a:gd name="connsiteY1857" fmla="*/ 4184594 h 5653072"/>
                  <a:gd name="connsiteX1858" fmla="*/ 1634714 w 6014039"/>
                  <a:gd name="connsiteY1858" fmla="*/ 4185255 h 5653072"/>
                  <a:gd name="connsiteX1859" fmla="*/ 1633112 w 6014039"/>
                  <a:gd name="connsiteY1859" fmla="*/ 4184735 h 5653072"/>
                  <a:gd name="connsiteX1860" fmla="*/ 1631189 w 6014039"/>
                  <a:gd name="connsiteY1860" fmla="*/ 4181400 h 5653072"/>
                  <a:gd name="connsiteX1861" fmla="*/ 1631062 w 6014039"/>
                  <a:gd name="connsiteY1861" fmla="*/ 4180143 h 5653072"/>
                  <a:gd name="connsiteX1862" fmla="*/ 1630664 w 6014039"/>
                  <a:gd name="connsiteY1862" fmla="*/ 4176338 h 5653072"/>
                  <a:gd name="connsiteX1863" fmla="*/ 1631856 w 6014039"/>
                  <a:gd name="connsiteY1863" fmla="*/ 4152149 h 5653072"/>
                  <a:gd name="connsiteX1864" fmla="*/ 1632074 w 6014039"/>
                  <a:gd name="connsiteY1864" fmla="*/ 4147678 h 5653072"/>
                  <a:gd name="connsiteX1865" fmla="*/ 1634701 w 6014039"/>
                  <a:gd name="connsiteY1865" fmla="*/ 4138331 h 5653072"/>
                  <a:gd name="connsiteX1866" fmla="*/ 1634316 w 6014039"/>
                  <a:gd name="connsiteY1866" fmla="*/ 4130307 h 5653072"/>
                  <a:gd name="connsiteX1867" fmla="*/ 1635829 w 6014039"/>
                  <a:gd name="connsiteY1867" fmla="*/ 4112899 h 5653072"/>
                  <a:gd name="connsiteX1868" fmla="*/ 1642110 w 6014039"/>
                  <a:gd name="connsiteY1868" fmla="*/ 4071765 h 5653072"/>
                  <a:gd name="connsiteX1869" fmla="*/ 1648969 w 6014039"/>
                  <a:gd name="connsiteY1869" fmla="*/ 4027027 h 5653072"/>
                  <a:gd name="connsiteX1870" fmla="*/ 1652173 w 6014039"/>
                  <a:gd name="connsiteY1870" fmla="*/ 3991119 h 5653072"/>
                  <a:gd name="connsiteX1871" fmla="*/ 1652532 w 6014039"/>
                  <a:gd name="connsiteY1871" fmla="*/ 3987061 h 5653072"/>
                  <a:gd name="connsiteX1872" fmla="*/ 1655250 w 6014039"/>
                  <a:gd name="connsiteY1872" fmla="*/ 3969566 h 5653072"/>
                  <a:gd name="connsiteX1873" fmla="*/ 1657045 w 6014039"/>
                  <a:gd name="connsiteY1873" fmla="*/ 3939596 h 5653072"/>
                  <a:gd name="connsiteX1874" fmla="*/ 1657703 w 6014039"/>
                  <a:gd name="connsiteY1874" fmla="*/ 3936274 h 5653072"/>
                  <a:gd name="connsiteX1875" fmla="*/ 1658879 w 6014039"/>
                  <a:gd name="connsiteY1875" fmla="*/ 3928559 h 5653072"/>
                  <a:gd name="connsiteX1876" fmla="*/ 1658763 w 6014039"/>
                  <a:gd name="connsiteY1876" fmla="*/ 3917754 h 5653072"/>
                  <a:gd name="connsiteX1877" fmla="*/ 1659801 w 6014039"/>
                  <a:gd name="connsiteY1877" fmla="*/ 3910328 h 5653072"/>
                  <a:gd name="connsiteX1878" fmla="*/ 1663621 w 6014039"/>
                  <a:gd name="connsiteY1878" fmla="*/ 3882743 h 5653072"/>
                  <a:gd name="connsiteX1879" fmla="*/ 1663390 w 6014039"/>
                  <a:gd name="connsiteY1879" fmla="*/ 3861405 h 5653072"/>
                  <a:gd name="connsiteX1880" fmla="*/ 1669069 w 6014039"/>
                  <a:gd name="connsiteY1880" fmla="*/ 3829783 h 5653072"/>
                  <a:gd name="connsiteX1881" fmla="*/ 1672567 w 6014039"/>
                  <a:gd name="connsiteY1881" fmla="*/ 3810296 h 5653072"/>
                  <a:gd name="connsiteX1882" fmla="*/ 1675106 w 6014039"/>
                  <a:gd name="connsiteY1882" fmla="*/ 3787322 h 5653072"/>
                  <a:gd name="connsiteX1883" fmla="*/ 1676260 w 6014039"/>
                  <a:gd name="connsiteY1883" fmla="*/ 3758505 h 5653072"/>
                  <a:gd name="connsiteX1884" fmla="*/ 1677926 w 6014039"/>
                  <a:gd name="connsiteY1884" fmla="*/ 3749100 h 5653072"/>
                  <a:gd name="connsiteX1885" fmla="*/ 1679284 w 6014039"/>
                  <a:gd name="connsiteY1885" fmla="*/ 3741473 h 5653072"/>
                  <a:gd name="connsiteX1886" fmla="*/ 1679310 w 6014039"/>
                  <a:gd name="connsiteY1886" fmla="*/ 3714680 h 5653072"/>
                  <a:gd name="connsiteX1887" fmla="*/ 1677580 w 6014039"/>
                  <a:gd name="connsiteY1887" fmla="*/ 3687219 h 5653072"/>
                  <a:gd name="connsiteX1888" fmla="*/ 1678490 w 6014039"/>
                  <a:gd name="connsiteY1888" fmla="*/ 3673798 h 5653072"/>
                  <a:gd name="connsiteX1889" fmla="*/ 1679580 w 6014039"/>
                  <a:gd name="connsiteY1889" fmla="*/ 3668128 h 5653072"/>
                  <a:gd name="connsiteX1890" fmla="*/ 1682220 w 6014039"/>
                  <a:gd name="connsiteY1890" fmla="*/ 3654415 h 5653072"/>
                  <a:gd name="connsiteX1891" fmla="*/ 1679887 w 6014039"/>
                  <a:gd name="connsiteY1891" fmla="*/ 3627085 h 5653072"/>
                  <a:gd name="connsiteX1892" fmla="*/ 1682002 w 6014039"/>
                  <a:gd name="connsiteY1892" fmla="*/ 3620230 h 5653072"/>
                  <a:gd name="connsiteX1893" fmla="*/ 1688630 w 6014039"/>
                  <a:gd name="connsiteY1893" fmla="*/ 3609858 h 5653072"/>
                  <a:gd name="connsiteX1894" fmla="*/ 1690872 w 6014039"/>
                  <a:gd name="connsiteY1894" fmla="*/ 3603305 h 5653072"/>
                  <a:gd name="connsiteX1895" fmla="*/ 1698513 w 6014039"/>
                  <a:gd name="connsiteY1895" fmla="*/ 3597132 h 5653072"/>
                  <a:gd name="connsiteX1896" fmla="*/ 1699897 w 6014039"/>
                  <a:gd name="connsiteY1896" fmla="*/ 3593562 h 5653072"/>
                  <a:gd name="connsiteX1897" fmla="*/ 1707383 w 6014039"/>
                  <a:gd name="connsiteY1897" fmla="*/ 3583926 h 5653072"/>
                  <a:gd name="connsiteX1898" fmla="*/ 1710883 w 6014039"/>
                  <a:gd name="connsiteY1898" fmla="*/ 3576389 h 5653072"/>
                  <a:gd name="connsiteX1899" fmla="*/ 1721854 w 6014039"/>
                  <a:gd name="connsiteY1899" fmla="*/ 3569927 h 5653072"/>
                  <a:gd name="connsiteX1900" fmla="*/ 1723970 w 6014039"/>
                  <a:gd name="connsiteY1900" fmla="*/ 3569443 h 5653072"/>
                  <a:gd name="connsiteX1901" fmla="*/ 1725072 w 6014039"/>
                  <a:gd name="connsiteY1901" fmla="*/ 3571559 h 5653072"/>
                  <a:gd name="connsiteX1902" fmla="*/ 1723188 w 6014039"/>
                  <a:gd name="connsiteY1902" fmla="*/ 3576658 h 5653072"/>
                  <a:gd name="connsiteX1903" fmla="*/ 1723918 w 6014039"/>
                  <a:gd name="connsiteY1903" fmla="*/ 3580248 h 5653072"/>
                  <a:gd name="connsiteX1904" fmla="*/ 1728342 w 6014039"/>
                  <a:gd name="connsiteY1904" fmla="*/ 3581918 h 5653072"/>
                  <a:gd name="connsiteX1905" fmla="*/ 1731469 w 6014039"/>
                  <a:gd name="connsiteY1905" fmla="*/ 3585629 h 5653072"/>
                  <a:gd name="connsiteX1906" fmla="*/ 1730199 w 6014039"/>
                  <a:gd name="connsiteY1906" fmla="*/ 3587050 h 5653072"/>
                  <a:gd name="connsiteX1907" fmla="*/ 1726701 w 6014039"/>
                  <a:gd name="connsiteY1907" fmla="*/ 3587926 h 5653072"/>
                  <a:gd name="connsiteX1908" fmla="*/ 1724688 w 6014039"/>
                  <a:gd name="connsiteY1908" fmla="*/ 3589451 h 5653072"/>
                  <a:gd name="connsiteX1909" fmla="*/ 1721599 w 6014039"/>
                  <a:gd name="connsiteY1909" fmla="*/ 3597599 h 5653072"/>
                  <a:gd name="connsiteX1910" fmla="*/ 1721060 w 6014039"/>
                  <a:gd name="connsiteY1910" fmla="*/ 3602751 h 5653072"/>
                  <a:gd name="connsiteX1911" fmla="*/ 1722560 w 6014039"/>
                  <a:gd name="connsiteY1911" fmla="*/ 3605784 h 5653072"/>
                  <a:gd name="connsiteX1912" fmla="*/ 1726278 w 6014039"/>
                  <a:gd name="connsiteY1912" fmla="*/ 3609660 h 5653072"/>
                  <a:gd name="connsiteX1913" fmla="*/ 1731790 w 6014039"/>
                  <a:gd name="connsiteY1913" fmla="*/ 3613160 h 5653072"/>
                  <a:gd name="connsiteX1914" fmla="*/ 1733558 w 6014039"/>
                  <a:gd name="connsiteY1914" fmla="*/ 3614437 h 5653072"/>
                  <a:gd name="connsiteX1915" fmla="*/ 1735508 w 6014039"/>
                  <a:gd name="connsiteY1915" fmla="*/ 3614379 h 5653072"/>
                  <a:gd name="connsiteX1916" fmla="*/ 1737840 w 6014039"/>
                  <a:gd name="connsiteY1916" fmla="*/ 3615673 h 5653072"/>
                  <a:gd name="connsiteX1917" fmla="*/ 1746481 w 6014039"/>
                  <a:gd name="connsiteY1917" fmla="*/ 3626441 h 5653072"/>
                  <a:gd name="connsiteX1918" fmla="*/ 1752056 w 6014039"/>
                  <a:gd name="connsiteY1918" fmla="*/ 3631858 h 5653072"/>
                  <a:gd name="connsiteX1919" fmla="*/ 1767221 w 6014039"/>
                  <a:gd name="connsiteY1919" fmla="*/ 3643990 h 5653072"/>
                  <a:gd name="connsiteX1920" fmla="*/ 1770541 w 6014039"/>
                  <a:gd name="connsiteY1920" fmla="*/ 3645552 h 5653072"/>
                  <a:gd name="connsiteX1921" fmla="*/ 1778064 w 6014039"/>
                  <a:gd name="connsiteY1921" fmla="*/ 3649088 h 5653072"/>
                  <a:gd name="connsiteX1922" fmla="*/ 1781616 w 6014039"/>
                  <a:gd name="connsiteY1922" fmla="*/ 3650002 h 5653072"/>
                  <a:gd name="connsiteX1923" fmla="*/ 1786295 w 6014039"/>
                  <a:gd name="connsiteY1923" fmla="*/ 3655403 h 5653072"/>
                  <a:gd name="connsiteX1924" fmla="*/ 1791089 w 6014039"/>
                  <a:gd name="connsiteY1924" fmla="*/ 3662886 h 5653072"/>
                  <a:gd name="connsiteX1925" fmla="*/ 1798395 w 6014039"/>
                  <a:gd name="connsiteY1925" fmla="*/ 3671377 h 5653072"/>
                  <a:gd name="connsiteX1926" fmla="*/ 1805688 w 6014039"/>
                  <a:gd name="connsiteY1926" fmla="*/ 3678393 h 5653072"/>
                  <a:gd name="connsiteX1927" fmla="*/ 1815648 w 6014039"/>
                  <a:gd name="connsiteY1927" fmla="*/ 3682860 h 5653072"/>
                  <a:gd name="connsiteX1928" fmla="*/ 1822097 w 6014039"/>
                  <a:gd name="connsiteY1928" fmla="*/ 3688926 h 5653072"/>
                  <a:gd name="connsiteX1929" fmla="*/ 1832249 w 6014039"/>
                  <a:gd name="connsiteY1929" fmla="*/ 3698492 h 5653072"/>
                  <a:gd name="connsiteX1930" fmla="*/ 1837760 w 6014039"/>
                  <a:gd name="connsiteY1930" fmla="*/ 3704829 h 5653072"/>
                  <a:gd name="connsiteX1931" fmla="*/ 1845336 w 6014039"/>
                  <a:gd name="connsiteY1931" fmla="*/ 3714966 h 5653072"/>
                  <a:gd name="connsiteX1932" fmla="*/ 1850105 w 6014039"/>
                  <a:gd name="connsiteY1932" fmla="*/ 3724082 h 5653072"/>
                  <a:gd name="connsiteX1933" fmla="*/ 1859117 w 6014039"/>
                  <a:gd name="connsiteY1933" fmla="*/ 3744217 h 5653072"/>
                  <a:gd name="connsiteX1934" fmla="*/ 1863809 w 6014039"/>
                  <a:gd name="connsiteY1934" fmla="*/ 3757642 h 5653072"/>
                  <a:gd name="connsiteX1935" fmla="*/ 1866474 w 6014039"/>
                  <a:gd name="connsiteY1935" fmla="*/ 3767459 h 5653072"/>
                  <a:gd name="connsiteX1936" fmla="*/ 1868975 w 6014039"/>
                  <a:gd name="connsiteY1936" fmla="*/ 3776699 h 5653072"/>
                  <a:gd name="connsiteX1937" fmla="*/ 1875178 w 6014039"/>
                  <a:gd name="connsiteY1937" fmla="*/ 3816255 h 5653072"/>
                  <a:gd name="connsiteX1938" fmla="*/ 1885127 w 6014039"/>
                  <a:gd name="connsiteY1938" fmla="*/ 3846365 h 5653072"/>
                  <a:gd name="connsiteX1939" fmla="*/ 1890998 w 6014039"/>
                  <a:gd name="connsiteY1939" fmla="*/ 3865624 h 5653072"/>
                  <a:gd name="connsiteX1940" fmla="*/ 1893535 w 6014039"/>
                  <a:gd name="connsiteY1940" fmla="*/ 3870881 h 5653072"/>
                  <a:gd name="connsiteX1941" fmla="*/ 1900958 w 6014039"/>
                  <a:gd name="connsiteY1941" fmla="*/ 3886260 h 5653072"/>
                  <a:gd name="connsiteX1942" fmla="*/ 1918071 w 6014039"/>
                  <a:gd name="connsiteY1942" fmla="*/ 3909502 h 5653072"/>
                  <a:gd name="connsiteX1943" fmla="*/ 1923159 w 6014039"/>
                  <a:gd name="connsiteY1943" fmla="*/ 3915048 h 5653072"/>
                  <a:gd name="connsiteX1944" fmla="*/ 1929195 w 6014039"/>
                  <a:gd name="connsiteY1944" fmla="*/ 3921631 h 5653072"/>
                  <a:gd name="connsiteX1945" fmla="*/ 1937118 w 6014039"/>
                  <a:gd name="connsiteY1945" fmla="*/ 3926639 h 5653072"/>
                  <a:gd name="connsiteX1946" fmla="*/ 1942680 w 6014039"/>
                  <a:gd name="connsiteY1946" fmla="*/ 3922779 h 5653072"/>
                  <a:gd name="connsiteX1947" fmla="*/ 1938401 w 6014039"/>
                  <a:gd name="connsiteY1947" fmla="*/ 3916337 h 5653072"/>
                  <a:gd name="connsiteX1948" fmla="*/ 1937514 w 6014039"/>
                  <a:gd name="connsiteY1948" fmla="*/ 3913466 h 5653072"/>
                  <a:gd name="connsiteX1949" fmla="*/ 1938797 w 6014039"/>
                  <a:gd name="connsiteY1949" fmla="*/ 3911763 h 5653072"/>
                  <a:gd name="connsiteX1950" fmla="*/ 1941014 w 6014039"/>
                  <a:gd name="connsiteY1950" fmla="*/ 3912032 h 5653072"/>
                  <a:gd name="connsiteX1951" fmla="*/ 1946603 w 6014039"/>
                  <a:gd name="connsiteY1951" fmla="*/ 3916015 h 5653072"/>
                  <a:gd name="connsiteX1952" fmla="*/ 1953193 w 6014039"/>
                  <a:gd name="connsiteY1952" fmla="*/ 3918151 h 5653072"/>
                  <a:gd name="connsiteX1953" fmla="*/ 1952719 w 6014039"/>
                  <a:gd name="connsiteY1953" fmla="*/ 3915746 h 5653072"/>
                  <a:gd name="connsiteX1954" fmla="*/ 1949975 w 6014039"/>
                  <a:gd name="connsiteY1954" fmla="*/ 3914275 h 5653072"/>
                  <a:gd name="connsiteX1955" fmla="*/ 1955819 w 6014039"/>
                  <a:gd name="connsiteY1955" fmla="*/ 3913395 h 5653072"/>
                  <a:gd name="connsiteX1956" fmla="*/ 1956346 w 6014039"/>
                  <a:gd name="connsiteY1956" fmla="*/ 3908979 h 5653072"/>
                  <a:gd name="connsiteX1957" fmla="*/ 1946589 w 6014039"/>
                  <a:gd name="connsiteY1957" fmla="*/ 3907867 h 5653072"/>
                  <a:gd name="connsiteX1958" fmla="*/ 1940181 w 6014039"/>
                  <a:gd name="connsiteY1958" fmla="*/ 3905176 h 5653072"/>
                  <a:gd name="connsiteX1959" fmla="*/ 1928708 w 6014039"/>
                  <a:gd name="connsiteY1959" fmla="*/ 3896723 h 5653072"/>
                  <a:gd name="connsiteX1960" fmla="*/ 1924042 w 6014039"/>
                  <a:gd name="connsiteY1960" fmla="*/ 3892037 h 5653072"/>
                  <a:gd name="connsiteX1961" fmla="*/ 1912505 w 6014039"/>
                  <a:gd name="connsiteY1961" fmla="*/ 3862427 h 5653072"/>
                  <a:gd name="connsiteX1962" fmla="*/ 1910120 w 6014039"/>
                  <a:gd name="connsiteY1962" fmla="*/ 3857926 h 5653072"/>
                  <a:gd name="connsiteX1963" fmla="*/ 1907853 w 6014039"/>
                  <a:gd name="connsiteY1963" fmla="*/ 3853600 h 5653072"/>
                  <a:gd name="connsiteX1964" fmla="*/ 1907430 w 6014039"/>
                  <a:gd name="connsiteY1964" fmla="*/ 3849402 h 5653072"/>
                  <a:gd name="connsiteX1965" fmla="*/ 1907252 w 6014039"/>
                  <a:gd name="connsiteY1965" fmla="*/ 3847679 h 5653072"/>
                  <a:gd name="connsiteX1966" fmla="*/ 1905301 w 6014039"/>
                  <a:gd name="connsiteY1966" fmla="*/ 3828151 h 5653072"/>
                  <a:gd name="connsiteX1967" fmla="*/ 1902610 w 6014039"/>
                  <a:gd name="connsiteY1967" fmla="*/ 3813796 h 5653072"/>
                  <a:gd name="connsiteX1968" fmla="*/ 1894304 w 6014039"/>
                  <a:gd name="connsiteY1968" fmla="*/ 3783752 h 5653072"/>
                  <a:gd name="connsiteX1969" fmla="*/ 1888470 w 6014039"/>
                  <a:gd name="connsiteY1969" fmla="*/ 3748815 h 5653072"/>
                  <a:gd name="connsiteX1970" fmla="*/ 1884074 w 6014039"/>
                  <a:gd name="connsiteY1970" fmla="*/ 3729627 h 5653072"/>
                  <a:gd name="connsiteX1971" fmla="*/ 1881434 w 6014039"/>
                  <a:gd name="connsiteY1971" fmla="*/ 3717065 h 5653072"/>
                  <a:gd name="connsiteX1972" fmla="*/ 1878025 w 6014039"/>
                  <a:gd name="connsiteY1972" fmla="*/ 3707574 h 5653072"/>
                  <a:gd name="connsiteX1973" fmla="*/ 1875897 w 6014039"/>
                  <a:gd name="connsiteY1973" fmla="*/ 3702280 h 5653072"/>
                  <a:gd name="connsiteX1974" fmla="*/ 1869180 w 6014039"/>
                  <a:gd name="connsiteY1974" fmla="*/ 3681355 h 5653072"/>
                  <a:gd name="connsiteX1975" fmla="*/ 1856322 w 6014039"/>
                  <a:gd name="connsiteY1975" fmla="*/ 3657324 h 5653072"/>
                  <a:gd name="connsiteX1976" fmla="*/ 1849068 w 6014039"/>
                  <a:gd name="connsiteY1976" fmla="*/ 3646754 h 5653072"/>
                  <a:gd name="connsiteX1977" fmla="*/ 1848952 w 6014039"/>
                  <a:gd name="connsiteY1977" fmla="*/ 3645464 h 5653072"/>
                  <a:gd name="connsiteX1978" fmla="*/ 1848592 w 6014039"/>
                  <a:gd name="connsiteY1978" fmla="*/ 3641101 h 5653072"/>
                  <a:gd name="connsiteX1979" fmla="*/ 1845811 w 6014039"/>
                  <a:gd name="connsiteY1979" fmla="*/ 3636977 h 5653072"/>
                  <a:gd name="connsiteX1980" fmla="*/ 1840914 w 6014039"/>
                  <a:gd name="connsiteY1980" fmla="*/ 3633027 h 5653072"/>
                  <a:gd name="connsiteX1981" fmla="*/ 1837582 w 6014039"/>
                  <a:gd name="connsiteY1981" fmla="*/ 3627532 h 5653072"/>
                  <a:gd name="connsiteX1982" fmla="*/ 1835145 w 6014039"/>
                  <a:gd name="connsiteY1982" fmla="*/ 3625920 h 5653072"/>
                  <a:gd name="connsiteX1983" fmla="*/ 1833325 w 6014039"/>
                  <a:gd name="connsiteY1983" fmla="*/ 3619925 h 5653072"/>
                  <a:gd name="connsiteX1984" fmla="*/ 1822789 w 6014039"/>
                  <a:gd name="connsiteY1984" fmla="*/ 3608602 h 5653072"/>
                  <a:gd name="connsiteX1985" fmla="*/ 1818315 w 6014039"/>
                  <a:gd name="connsiteY1985" fmla="*/ 3604975 h 5653072"/>
                  <a:gd name="connsiteX1986" fmla="*/ 1813277 w 6014039"/>
                  <a:gd name="connsiteY1986" fmla="*/ 3603561 h 5653072"/>
                  <a:gd name="connsiteX1987" fmla="*/ 1809816 w 6014039"/>
                  <a:gd name="connsiteY1987" fmla="*/ 3600867 h 5653072"/>
                  <a:gd name="connsiteX1988" fmla="*/ 1807715 w 6014039"/>
                  <a:gd name="connsiteY1988" fmla="*/ 3594855 h 5653072"/>
                  <a:gd name="connsiteX1989" fmla="*/ 1805330 w 6014039"/>
                  <a:gd name="connsiteY1989" fmla="*/ 3594587 h 5653072"/>
                  <a:gd name="connsiteX1990" fmla="*/ 1802151 w 6014039"/>
                  <a:gd name="connsiteY1990" fmla="*/ 3598140 h 5653072"/>
                  <a:gd name="connsiteX1991" fmla="*/ 1797306 w 6014039"/>
                  <a:gd name="connsiteY1991" fmla="*/ 3594694 h 5653072"/>
                  <a:gd name="connsiteX1992" fmla="*/ 1794754 w 6014039"/>
                  <a:gd name="connsiteY1992" fmla="*/ 3592897 h 5653072"/>
                  <a:gd name="connsiteX1993" fmla="*/ 1793165 w 6014039"/>
                  <a:gd name="connsiteY1993" fmla="*/ 3585417 h 5653072"/>
                  <a:gd name="connsiteX1994" fmla="*/ 1790780 w 6014039"/>
                  <a:gd name="connsiteY1994" fmla="*/ 3581897 h 5653072"/>
                  <a:gd name="connsiteX1995" fmla="*/ 1788088 w 6014039"/>
                  <a:gd name="connsiteY1995" fmla="*/ 3581773 h 5653072"/>
                  <a:gd name="connsiteX1996" fmla="*/ 1785410 w 6014039"/>
                  <a:gd name="connsiteY1996" fmla="*/ 3578381 h 5653072"/>
                  <a:gd name="connsiteX1997" fmla="*/ 1783769 w 6014039"/>
                  <a:gd name="connsiteY1997" fmla="*/ 3578166 h 5653072"/>
                  <a:gd name="connsiteX1998" fmla="*/ 1781719 w 6014039"/>
                  <a:gd name="connsiteY1998" fmla="*/ 3579980 h 5653072"/>
                  <a:gd name="connsiteX1999" fmla="*/ 1779962 w 6014039"/>
                  <a:gd name="connsiteY1999" fmla="*/ 3579153 h 5653072"/>
                  <a:gd name="connsiteX2000" fmla="*/ 1778756 w 6014039"/>
                  <a:gd name="connsiteY2000" fmla="*/ 3582364 h 5653072"/>
                  <a:gd name="connsiteX2001" fmla="*/ 1770270 w 6014039"/>
                  <a:gd name="connsiteY2001" fmla="*/ 3577806 h 5653072"/>
                  <a:gd name="connsiteX2002" fmla="*/ 1765068 w 6014039"/>
                  <a:gd name="connsiteY2002" fmla="*/ 3573571 h 5653072"/>
                  <a:gd name="connsiteX2003" fmla="*/ 1760067 w 6014039"/>
                  <a:gd name="connsiteY2003" fmla="*/ 3565191 h 5653072"/>
                  <a:gd name="connsiteX2004" fmla="*/ 1757977 w 6014039"/>
                  <a:gd name="connsiteY2004" fmla="*/ 3564956 h 5653072"/>
                  <a:gd name="connsiteX2005" fmla="*/ 1756760 w 6014039"/>
                  <a:gd name="connsiteY2005" fmla="*/ 3562088 h 5653072"/>
                  <a:gd name="connsiteX2006" fmla="*/ 1757811 w 6014039"/>
                  <a:gd name="connsiteY2006" fmla="*/ 3555914 h 5653072"/>
                  <a:gd name="connsiteX2007" fmla="*/ 1756466 w 6014039"/>
                  <a:gd name="connsiteY2007" fmla="*/ 3552593 h 5653072"/>
                  <a:gd name="connsiteX2008" fmla="*/ 1753620 w 6014039"/>
                  <a:gd name="connsiteY2008" fmla="*/ 3549200 h 5653072"/>
                  <a:gd name="connsiteX2009" fmla="*/ 1750684 w 6014039"/>
                  <a:gd name="connsiteY2009" fmla="*/ 3548895 h 5653072"/>
                  <a:gd name="connsiteX2010" fmla="*/ 1749146 w 6014039"/>
                  <a:gd name="connsiteY2010" fmla="*/ 3548733 h 5653072"/>
                  <a:gd name="connsiteX2011" fmla="*/ 1747043 w 6014039"/>
                  <a:gd name="connsiteY2011" fmla="*/ 3547961 h 5653072"/>
                  <a:gd name="connsiteX2012" fmla="*/ 1746044 w 6014039"/>
                  <a:gd name="connsiteY2012" fmla="*/ 3541160 h 5653072"/>
                  <a:gd name="connsiteX2013" fmla="*/ 1745120 w 6014039"/>
                  <a:gd name="connsiteY2013" fmla="*/ 3538594 h 5653072"/>
                  <a:gd name="connsiteX2014" fmla="*/ 1742813 w 6014039"/>
                  <a:gd name="connsiteY2014" fmla="*/ 3536424 h 5653072"/>
                  <a:gd name="connsiteX2015" fmla="*/ 1740007 w 6014039"/>
                  <a:gd name="connsiteY2015" fmla="*/ 3535544 h 5653072"/>
                  <a:gd name="connsiteX2016" fmla="*/ 1735687 w 6014039"/>
                  <a:gd name="connsiteY2016" fmla="*/ 3537714 h 5653072"/>
                  <a:gd name="connsiteX2017" fmla="*/ 1733828 w 6014039"/>
                  <a:gd name="connsiteY2017" fmla="*/ 3537391 h 5653072"/>
                  <a:gd name="connsiteX2018" fmla="*/ 1732110 w 6014039"/>
                  <a:gd name="connsiteY2018" fmla="*/ 3537106 h 5653072"/>
                  <a:gd name="connsiteX2019" fmla="*/ 1728354 w 6014039"/>
                  <a:gd name="connsiteY2019" fmla="*/ 3533965 h 5653072"/>
                  <a:gd name="connsiteX2020" fmla="*/ 1725830 w 6014039"/>
                  <a:gd name="connsiteY2020" fmla="*/ 3533408 h 5653072"/>
                  <a:gd name="connsiteX2021" fmla="*/ 1713407 w 6014039"/>
                  <a:gd name="connsiteY2021" fmla="*/ 3525726 h 5653072"/>
                  <a:gd name="connsiteX2022" fmla="*/ 1703563 w 6014039"/>
                  <a:gd name="connsiteY2022" fmla="*/ 3524111 h 5653072"/>
                  <a:gd name="connsiteX2023" fmla="*/ 1685065 w 6014039"/>
                  <a:gd name="connsiteY2023" fmla="*/ 3509971 h 5653072"/>
                  <a:gd name="connsiteX2024" fmla="*/ 1671031 w 6014039"/>
                  <a:gd name="connsiteY2024" fmla="*/ 3499256 h 5653072"/>
                  <a:gd name="connsiteX2025" fmla="*/ 1663415 w 6014039"/>
                  <a:gd name="connsiteY2025" fmla="*/ 3491377 h 5653072"/>
                  <a:gd name="connsiteX2026" fmla="*/ 1657416 w 6014039"/>
                  <a:gd name="connsiteY2026" fmla="*/ 3487555 h 5653072"/>
                  <a:gd name="connsiteX2027" fmla="*/ 1653404 w 6014039"/>
                  <a:gd name="connsiteY2027" fmla="*/ 3486480 h 5653072"/>
                  <a:gd name="connsiteX2028" fmla="*/ 1646598 w 6014039"/>
                  <a:gd name="connsiteY2028" fmla="*/ 3487377 h 5653072"/>
                  <a:gd name="connsiteX2029" fmla="*/ 1645599 w 6014039"/>
                  <a:gd name="connsiteY2029" fmla="*/ 3489405 h 5653072"/>
                  <a:gd name="connsiteX2030" fmla="*/ 1650123 w 6014039"/>
                  <a:gd name="connsiteY2030" fmla="*/ 3499223 h 5653072"/>
                  <a:gd name="connsiteX2031" fmla="*/ 1649725 w 6014039"/>
                  <a:gd name="connsiteY2031" fmla="*/ 3501268 h 5653072"/>
                  <a:gd name="connsiteX2032" fmla="*/ 1646290 w 6014039"/>
                  <a:gd name="connsiteY2032" fmla="*/ 3497426 h 5653072"/>
                  <a:gd name="connsiteX2033" fmla="*/ 1643867 w 6014039"/>
                  <a:gd name="connsiteY2033" fmla="*/ 3491253 h 5653072"/>
                  <a:gd name="connsiteX2034" fmla="*/ 1642137 w 6014039"/>
                  <a:gd name="connsiteY2034" fmla="*/ 3483158 h 5653072"/>
                  <a:gd name="connsiteX2035" fmla="*/ 1641252 w 6014039"/>
                  <a:gd name="connsiteY2035" fmla="*/ 3478997 h 5653072"/>
                  <a:gd name="connsiteX2036" fmla="*/ 1639687 w 6014039"/>
                  <a:gd name="connsiteY2036" fmla="*/ 3446961 h 5653072"/>
                  <a:gd name="connsiteX2037" fmla="*/ 1641509 w 6014039"/>
                  <a:gd name="connsiteY2037" fmla="*/ 3436536 h 5653072"/>
                  <a:gd name="connsiteX2038" fmla="*/ 1644252 w 6014039"/>
                  <a:gd name="connsiteY2038" fmla="*/ 3429268 h 5653072"/>
                  <a:gd name="connsiteX2039" fmla="*/ 1646944 w 6014039"/>
                  <a:gd name="connsiteY2039" fmla="*/ 3426268 h 5653072"/>
                  <a:gd name="connsiteX2040" fmla="*/ 1651777 w 6014039"/>
                  <a:gd name="connsiteY2040" fmla="*/ 3426036 h 5653072"/>
                  <a:gd name="connsiteX2041" fmla="*/ 1654007 w 6014039"/>
                  <a:gd name="connsiteY2041" fmla="*/ 3425012 h 5653072"/>
                  <a:gd name="connsiteX2042" fmla="*/ 1657635 w 6014039"/>
                  <a:gd name="connsiteY2042" fmla="*/ 3423346 h 5653072"/>
                  <a:gd name="connsiteX2043" fmla="*/ 1661621 w 6014039"/>
                  <a:gd name="connsiteY2043" fmla="*/ 3425140 h 5653072"/>
                  <a:gd name="connsiteX2044" fmla="*/ 1669299 w 6014039"/>
                  <a:gd name="connsiteY2044" fmla="*/ 3425338 h 5653072"/>
                  <a:gd name="connsiteX2045" fmla="*/ 1678527 w 6014039"/>
                  <a:gd name="connsiteY2045" fmla="*/ 3417908 h 5653072"/>
                  <a:gd name="connsiteX2046" fmla="*/ 1681503 w 6014039"/>
                  <a:gd name="connsiteY2046" fmla="*/ 3418933 h 5653072"/>
                  <a:gd name="connsiteX2047" fmla="*/ 1686027 w 6014039"/>
                  <a:gd name="connsiteY2047" fmla="*/ 3422090 h 5653072"/>
                  <a:gd name="connsiteX2048" fmla="*/ 1694873 w 6014039"/>
                  <a:gd name="connsiteY2048" fmla="*/ 3431887 h 5653072"/>
                  <a:gd name="connsiteX2049" fmla="*/ 1705896 w 6014039"/>
                  <a:gd name="connsiteY2049" fmla="*/ 3442081 h 5653072"/>
                  <a:gd name="connsiteX2050" fmla="*/ 1712882 w 6014039"/>
                  <a:gd name="connsiteY2050" fmla="*/ 3444019 h 5653072"/>
                  <a:gd name="connsiteX2051" fmla="*/ 1716985 w 6014039"/>
                  <a:gd name="connsiteY2051" fmla="*/ 3446568 h 5653072"/>
                  <a:gd name="connsiteX2052" fmla="*/ 1731239 w 6014039"/>
                  <a:gd name="connsiteY2052" fmla="*/ 3460547 h 5653072"/>
                  <a:gd name="connsiteX2053" fmla="*/ 1732443 w 6014039"/>
                  <a:gd name="connsiteY2053" fmla="*/ 3460460 h 5653072"/>
                  <a:gd name="connsiteX2054" fmla="*/ 1730765 w 6014039"/>
                  <a:gd name="connsiteY2054" fmla="*/ 3457712 h 5653072"/>
                  <a:gd name="connsiteX2055" fmla="*/ 1719267 w 6014039"/>
                  <a:gd name="connsiteY2055" fmla="*/ 3446081 h 5653072"/>
                  <a:gd name="connsiteX2056" fmla="*/ 1707948 w 6014039"/>
                  <a:gd name="connsiteY2056" fmla="*/ 3439945 h 5653072"/>
                  <a:gd name="connsiteX2057" fmla="*/ 1700678 w 6014039"/>
                  <a:gd name="connsiteY2057" fmla="*/ 3433358 h 5653072"/>
                  <a:gd name="connsiteX2058" fmla="*/ 1696308 w 6014039"/>
                  <a:gd name="connsiteY2058" fmla="*/ 3429392 h 5653072"/>
                  <a:gd name="connsiteX2059" fmla="*/ 1691578 w 6014039"/>
                  <a:gd name="connsiteY2059" fmla="*/ 3422627 h 5653072"/>
                  <a:gd name="connsiteX2060" fmla="*/ 1688847 w 6014039"/>
                  <a:gd name="connsiteY2060" fmla="*/ 3416437 h 5653072"/>
                  <a:gd name="connsiteX2061" fmla="*/ 1688426 w 6014039"/>
                  <a:gd name="connsiteY2061" fmla="*/ 3412578 h 5653072"/>
                  <a:gd name="connsiteX2062" fmla="*/ 1690437 w 6014039"/>
                  <a:gd name="connsiteY2062" fmla="*/ 3408380 h 5653072"/>
                  <a:gd name="connsiteX2063" fmla="*/ 1689232 w 6014039"/>
                  <a:gd name="connsiteY2063" fmla="*/ 3404914 h 5653072"/>
                  <a:gd name="connsiteX2064" fmla="*/ 1684451 w 6014039"/>
                  <a:gd name="connsiteY2064" fmla="*/ 3400860 h 5653072"/>
                  <a:gd name="connsiteX2065" fmla="*/ 1682145 w 6014039"/>
                  <a:gd name="connsiteY2065" fmla="*/ 3395133 h 5653072"/>
                  <a:gd name="connsiteX2066" fmla="*/ 1676952 w 6014039"/>
                  <a:gd name="connsiteY2066" fmla="*/ 3390021 h 5653072"/>
                  <a:gd name="connsiteX2067" fmla="*/ 1677464 w 6014039"/>
                  <a:gd name="connsiteY2067" fmla="*/ 3388762 h 5653072"/>
                  <a:gd name="connsiteX2068" fmla="*/ 1678145 w 6014039"/>
                  <a:gd name="connsiteY2068" fmla="*/ 3387112 h 5653072"/>
                  <a:gd name="connsiteX2069" fmla="*/ 1677516 w 6014039"/>
                  <a:gd name="connsiteY2069" fmla="*/ 3384422 h 5653072"/>
                  <a:gd name="connsiteX2070" fmla="*/ 1682566 w 6014039"/>
                  <a:gd name="connsiteY2070" fmla="*/ 3382716 h 5653072"/>
                  <a:gd name="connsiteX2071" fmla="*/ 1681747 w 6014039"/>
                  <a:gd name="connsiteY2071" fmla="*/ 3380906 h 5653072"/>
                  <a:gd name="connsiteX2072" fmla="*/ 1683042 w 6014039"/>
                  <a:gd name="connsiteY2072" fmla="*/ 3379182 h 5653072"/>
                  <a:gd name="connsiteX2073" fmla="*/ 1696038 w 6014039"/>
                  <a:gd name="connsiteY2073" fmla="*/ 3381836 h 5653072"/>
                  <a:gd name="connsiteX2074" fmla="*/ 1698666 w 6014039"/>
                  <a:gd name="connsiteY2074" fmla="*/ 3377365 h 5653072"/>
                  <a:gd name="connsiteX2075" fmla="*/ 1702922 w 6014039"/>
                  <a:gd name="connsiteY2075" fmla="*/ 3373419 h 5653072"/>
                  <a:gd name="connsiteX2076" fmla="*/ 1717945 w 6014039"/>
                  <a:gd name="connsiteY2076" fmla="*/ 3350180 h 5653072"/>
                  <a:gd name="connsiteX2077" fmla="*/ 1718869 w 6014039"/>
                  <a:gd name="connsiteY2077" fmla="*/ 3342771 h 5653072"/>
                  <a:gd name="connsiteX2078" fmla="*/ 1716703 w 6014039"/>
                  <a:gd name="connsiteY2078" fmla="*/ 3334102 h 5653072"/>
                  <a:gd name="connsiteX2079" fmla="*/ 1714472 w 6014039"/>
                  <a:gd name="connsiteY2079" fmla="*/ 3330296 h 5653072"/>
                  <a:gd name="connsiteX2080" fmla="*/ 1710024 w 6014039"/>
                  <a:gd name="connsiteY2080" fmla="*/ 3328322 h 5653072"/>
                  <a:gd name="connsiteX2081" fmla="*/ 1708756 w 6014039"/>
                  <a:gd name="connsiteY2081" fmla="*/ 3326491 h 5653072"/>
                  <a:gd name="connsiteX2082" fmla="*/ 1709626 w 6014039"/>
                  <a:gd name="connsiteY2082" fmla="*/ 3324016 h 5653072"/>
                  <a:gd name="connsiteX2083" fmla="*/ 1711498 w 6014039"/>
                  <a:gd name="connsiteY2083" fmla="*/ 3322760 h 5653072"/>
                  <a:gd name="connsiteX2084" fmla="*/ 1720343 w 6014039"/>
                  <a:gd name="connsiteY2084" fmla="*/ 3322598 h 5653072"/>
                  <a:gd name="connsiteX2085" fmla="*/ 1723150 w 6014039"/>
                  <a:gd name="connsiteY2085" fmla="*/ 3322541 h 5653072"/>
                  <a:gd name="connsiteX2086" fmla="*/ 1732827 w 6014039"/>
                  <a:gd name="connsiteY2086" fmla="*/ 3319152 h 5653072"/>
                  <a:gd name="connsiteX2087" fmla="*/ 1739379 w 6014039"/>
                  <a:gd name="connsiteY2087" fmla="*/ 3318272 h 5653072"/>
                  <a:gd name="connsiteX2088" fmla="*/ 1743686 w 6014039"/>
                  <a:gd name="connsiteY2088" fmla="*/ 3316694 h 5653072"/>
                  <a:gd name="connsiteX2089" fmla="*/ 1747505 w 6014039"/>
                  <a:gd name="connsiteY2089" fmla="*/ 3312727 h 5653072"/>
                  <a:gd name="connsiteX2090" fmla="*/ 1753658 w 6014039"/>
                  <a:gd name="connsiteY2090" fmla="*/ 3310628 h 5653072"/>
                  <a:gd name="connsiteX2091" fmla="*/ 1754915 w 6014039"/>
                  <a:gd name="connsiteY2091" fmla="*/ 3315867 h 5653072"/>
                  <a:gd name="connsiteX2092" fmla="*/ 1749416 w 6014039"/>
                  <a:gd name="connsiteY2092" fmla="*/ 3329524 h 5653072"/>
                  <a:gd name="connsiteX2093" fmla="*/ 1749300 w 6014039"/>
                  <a:gd name="connsiteY2093" fmla="*/ 3331892 h 5653072"/>
                  <a:gd name="connsiteX2094" fmla="*/ 1750607 w 6014039"/>
                  <a:gd name="connsiteY2094" fmla="*/ 3334871 h 5653072"/>
                  <a:gd name="connsiteX2095" fmla="*/ 1754184 w 6014039"/>
                  <a:gd name="connsiteY2095" fmla="*/ 3337152 h 5653072"/>
                  <a:gd name="connsiteX2096" fmla="*/ 1753158 w 6014039"/>
                  <a:gd name="connsiteY2096" fmla="*/ 3333598 h 5653072"/>
                  <a:gd name="connsiteX2097" fmla="*/ 1752120 w 6014039"/>
                  <a:gd name="connsiteY2097" fmla="*/ 3329954 h 5653072"/>
                  <a:gd name="connsiteX2098" fmla="*/ 1757003 w 6014039"/>
                  <a:gd name="connsiteY2098" fmla="*/ 3316264 h 5653072"/>
                  <a:gd name="connsiteX2099" fmla="*/ 1756849 w 6014039"/>
                  <a:gd name="connsiteY2099" fmla="*/ 3310050 h 5653072"/>
                  <a:gd name="connsiteX2100" fmla="*/ 1755568 w 6014039"/>
                  <a:gd name="connsiteY2100" fmla="*/ 3308653 h 5653072"/>
                  <a:gd name="connsiteX2101" fmla="*/ 1753017 w 6014039"/>
                  <a:gd name="connsiteY2101" fmla="*/ 3308099 h 5653072"/>
                  <a:gd name="connsiteX2102" fmla="*/ 1749799 w 6014039"/>
                  <a:gd name="connsiteY2102" fmla="*/ 3308975 h 5653072"/>
                  <a:gd name="connsiteX2103" fmla="*/ 1740929 w 6014039"/>
                  <a:gd name="connsiteY2103" fmla="*/ 3314198 h 5653072"/>
                  <a:gd name="connsiteX2104" fmla="*/ 1732367 w 6014039"/>
                  <a:gd name="connsiteY2104" fmla="*/ 3316318 h 5653072"/>
                  <a:gd name="connsiteX2105" fmla="*/ 1725086 w 6014039"/>
                  <a:gd name="connsiteY2105" fmla="*/ 3319975 h 5653072"/>
                  <a:gd name="connsiteX2106" fmla="*/ 1721304 w 6014039"/>
                  <a:gd name="connsiteY2106" fmla="*/ 3320103 h 5653072"/>
                  <a:gd name="connsiteX2107" fmla="*/ 1718651 w 6014039"/>
                  <a:gd name="connsiteY2107" fmla="*/ 3318504 h 5653072"/>
                  <a:gd name="connsiteX2108" fmla="*/ 1715856 w 6014039"/>
                  <a:gd name="connsiteY2108" fmla="*/ 3313644 h 5653072"/>
                  <a:gd name="connsiteX2109" fmla="*/ 1715497 w 6014039"/>
                  <a:gd name="connsiteY2109" fmla="*/ 3308438 h 5653072"/>
                  <a:gd name="connsiteX2110" fmla="*/ 1714575 w 6014039"/>
                  <a:gd name="connsiteY2110" fmla="*/ 3305728 h 5653072"/>
                  <a:gd name="connsiteX2111" fmla="*/ 1702498 w 6014039"/>
                  <a:gd name="connsiteY2111" fmla="*/ 3295426 h 5653072"/>
                  <a:gd name="connsiteX2112" fmla="*/ 1701140 w 6014039"/>
                  <a:gd name="connsiteY2112" fmla="*/ 3292249 h 5653072"/>
                  <a:gd name="connsiteX2113" fmla="*/ 1701973 w 6014039"/>
                  <a:gd name="connsiteY2113" fmla="*/ 3290513 h 5653072"/>
                  <a:gd name="connsiteX2114" fmla="*/ 1706908 w 6014039"/>
                  <a:gd name="connsiteY2114" fmla="*/ 3295033 h 5653072"/>
                  <a:gd name="connsiteX2115" fmla="*/ 1710242 w 6014039"/>
                  <a:gd name="connsiteY2115" fmla="*/ 3295033 h 5653072"/>
                  <a:gd name="connsiteX2116" fmla="*/ 1715319 w 6014039"/>
                  <a:gd name="connsiteY2116" fmla="*/ 3293042 h 5653072"/>
                  <a:gd name="connsiteX2117" fmla="*/ 1724228 w 6014039"/>
                  <a:gd name="connsiteY2117" fmla="*/ 3293455 h 5653072"/>
                  <a:gd name="connsiteX2118" fmla="*/ 1726433 w 6014039"/>
                  <a:gd name="connsiteY2118" fmla="*/ 3291765 h 5653072"/>
                  <a:gd name="connsiteX2119" fmla="*/ 1727803 w 6014039"/>
                  <a:gd name="connsiteY2119" fmla="*/ 3288286 h 5653072"/>
                  <a:gd name="connsiteX2120" fmla="*/ 1727867 w 6014039"/>
                  <a:gd name="connsiteY2120" fmla="*/ 3283852 h 5653072"/>
                  <a:gd name="connsiteX2121" fmla="*/ 1725329 w 6014039"/>
                  <a:gd name="connsiteY2121" fmla="*/ 3279741 h 5653072"/>
                  <a:gd name="connsiteX2122" fmla="*/ 1724328 w 6014039"/>
                  <a:gd name="connsiteY2122" fmla="*/ 3275398 h 5653072"/>
                  <a:gd name="connsiteX2123" fmla="*/ 1725150 w 6014039"/>
                  <a:gd name="connsiteY2123" fmla="*/ 3270861 h 5653072"/>
                  <a:gd name="connsiteX2124" fmla="*/ 1725188 w 6014039"/>
                  <a:gd name="connsiteY2124" fmla="*/ 3266998 h 5653072"/>
                  <a:gd name="connsiteX2125" fmla="*/ 1722610 w 6014039"/>
                  <a:gd name="connsiteY2125" fmla="*/ 3260523 h 5653072"/>
                  <a:gd name="connsiteX2126" fmla="*/ 1718138 w 6014039"/>
                  <a:gd name="connsiteY2126" fmla="*/ 3255891 h 5653072"/>
                  <a:gd name="connsiteX2127" fmla="*/ 1713690 w 6014039"/>
                  <a:gd name="connsiteY2127" fmla="*/ 3254061 h 5653072"/>
                  <a:gd name="connsiteX2128" fmla="*/ 1710793 w 6014039"/>
                  <a:gd name="connsiteY2128" fmla="*/ 3251263 h 5653072"/>
                  <a:gd name="connsiteX2129" fmla="*/ 1710049 w 6014039"/>
                  <a:gd name="connsiteY2129" fmla="*/ 3248532 h 5653072"/>
                  <a:gd name="connsiteX2130" fmla="*/ 1708999 w 6014039"/>
                  <a:gd name="connsiteY2130" fmla="*/ 3244623 h 5653072"/>
                  <a:gd name="connsiteX2131" fmla="*/ 1706537 w 6014039"/>
                  <a:gd name="connsiteY2131" fmla="*/ 3235524 h 5653072"/>
                  <a:gd name="connsiteX2132" fmla="*/ 1706012 w 6014039"/>
                  <a:gd name="connsiteY2132" fmla="*/ 3233586 h 5653072"/>
                  <a:gd name="connsiteX2133" fmla="*/ 1702896 w 6014039"/>
                  <a:gd name="connsiteY2133" fmla="*/ 3229011 h 5653072"/>
                  <a:gd name="connsiteX2134" fmla="*/ 1697924 w 6014039"/>
                  <a:gd name="connsiteY2134" fmla="*/ 3225384 h 5653072"/>
                  <a:gd name="connsiteX2135" fmla="*/ 1691013 w 6014039"/>
                  <a:gd name="connsiteY2135" fmla="*/ 3224040 h 5653072"/>
                  <a:gd name="connsiteX2136" fmla="*/ 1688501 w 6014039"/>
                  <a:gd name="connsiteY2136" fmla="*/ 3222442 h 5653072"/>
                  <a:gd name="connsiteX2137" fmla="*/ 1686951 w 6014039"/>
                  <a:gd name="connsiteY2137" fmla="*/ 3220000 h 5653072"/>
                  <a:gd name="connsiteX2138" fmla="*/ 1688232 w 6014039"/>
                  <a:gd name="connsiteY2138" fmla="*/ 3218582 h 5653072"/>
                  <a:gd name="connsiteX2139" fmla="*/ 1692963 w 6014039"/>
                  <a:gd name="connsiteY2139" fmla="*/ 3217901 h 5653072"/>
                  <a:gd name="connsiteX2140" fmla="*/ 1694873 w 6014039"/>
                  <a:gd name="connsiteY2140" fmla="*/ 3216070 h 5653072"/>
                  <a:gd name="connsiteX2141" fmla="*/ 1693091 w 6014039"/>
                  <a:gd name="connsiteY2141" fmla="*/ 3212715 h 5653072"/>
                  <a:gd name="connsiteX2142" fmla="*/ 1690130 w 6014039"/>
                  <a:gd name="connsiteY2142" fmla="*/ 3207133 h 5653072"/>
                  <a:gd name="connsiteX2143" fmla="*/ 1683759 w 6014039"/>
                  <a:gd name="connsiteY2143" fmla="*/ 3207133 h 5653072"/>
                  <a:gd name="connsiteX2144" fmla="*/ 1682015 w 6014039"/>
                  <a:gd name="connsiteY2144" fmla="*/ 3205732 h 5653072"/>
                  <a:gd name="connsiteX2145" fmla="*/ 1680079 w 6014039"/>
                  <a:gd name="connsiteY2145" fmla="*/ 3201658 h 5653072"/>
                  <a:gd name="connsiteX2146" fmla="*/ 1673120 w 6014039"/>
                  <a:gd name="connsiteY2146" fmla="*/ 3201194 h 5653072"/>
                  <a:gd name="connsiteX2147" fmla="*/ 1671222 w 6014039"/>
                  <a:gd name="connsiteY2147" fmla="*/ 3199633 h 5653072"/>
                  <a:gd name="connsiteX2148" fmla="*/ 1672697 w 6014039"/>
                  <a:gd name="connsiteY2148" fmla="*/ 3197336 h 5653072"/>
                  <a:gd name="connsiteX2149" fmla="*/ 1676274 w 6014039"/>
                  <a:gd name="connsiteY2149" fmla="*/ 3195270 h 5653072"/>
                  <a:gd name="connsiteX2150" fmla="*/ 1678632 w 6014039"/>
                  <a:gd name="connsiteY2150" fmla="*/ 3190336 h 5653072"/>
                  <a:gd name="connsiteX2151" fmla="*/ 1670312 w 6014039"/>
                  <a:gd name="connsiteY2151" fmla="*/ 3189836 h 5653072"/>
                  <a:gd name="connsiteX2152" fmla="*/ 1660263 w 6014039"/>
                  <a:gd name="connsiteY2152" fmla="*/ 3193980 h 5653072"/>
                  <a:gd name="connsiteX2153" fmla="*/ 1656288 w 6014039"/>
                  <a:gd name="connsiteY2153" fmla="*/ 3194538 h 5653072"/>
                  <a:gd name="connsiteX2154" fmla="*/ 1653930 w 6014039"/>
                  <a:gd name="connsiteY2154" fmla="*/ 3193100 h 5653072"/>
                  <a:gd name="connsiteX2155" fmla="*/ 1649470 w 6014039"/>
                  <a:gd name="connsiteY2155" fmla="*/ 3185973 h 5653072"/>
                  <a:gd name="connsiteX2156" fmla="*/ 1647522 w 6014039"/>
                  <a:gd name="connsiteY2156" fmla="*/ 3184092 h 5653072"/>
                  <a:gd name="connsiteX2157" fmla="*/ 1642495 w 6014039"/>
                  <a:gd name="connsiteY2157" fmla="*/ 3184465 h 5653072"/>
                  <a:gd name="connsiteX2158" fmla="*/ 1641637 w 6014039"/>
                  <a:gd name="connsiteY2158" fmla="*/ 3183246 h 5653072"/>
                  <a:gd name="connsiteX2159" fmla="*/ 1643112 w 6014039"/>
                  <a:gd name="connsiteY2159" fmla="*/ 3180790 h 5653072"/>
                  <a:gd name="connsiteX2160" fmla="*/ 1646789 w 6014039"/>
                  <a:gd name="connsiteY2160" fmla="*/ 3180068 h 5653072"/>
                  <a:gd name="connsiteX2161" fmla="*/ 1649918 w 6014039"/>
                  <a:gd name="connsiteY2161" fmla="*/ 3178134 h 5653072"/>
                  <a:gd name="connsiteX2162" fmla="*/ 1650904 w 6014039"/>
                  <a:gd name="connsiteY2162" fmla="*/ 3175692 h 5653072"/>
                  <a:gd name="connsiteX2163" fmla="*/ 1654096 w 6014039"/>
                  <a:gd name="connsiteY2163" fmla="*/ 3172998 h 5653072"/>
                  <a:gd name="connsiteX2164" fmla="*/ 1656249 w 6014039"/>
                  <a:gd name="connsiteY2164" fmla="*/ 3165552 h 5653072"/>
                  <a:gd name="connsiteX2165" fmla="*/ 1660711 w 6014039"/>
                  <a:gd name="connsiteY2165" fmla="*/ 3157746 h 5653072"/>
                  <a:gd name="connsiteX2166" fmla="*/ 1663005 w 6014039"/>
                  <a:gd name="connsiteY2166" fmla="*/ 3157407 h 5653072"/>
                  <a:gd name="connsiteX2167" fmla="*/ 1663890 w 6014039"/>
                  <a:gd name="connsiteY2167" fmla="*/ 3154784 h 5653072"/>
                  <a:gd name="connsiteX2168" fmla="*/ 1658019 w 6014039"/>
                  <a:gd name="connsiteY2168" fmla="*/ 3156739 h 5653072"/>
                  <a:gd name="connsiteX2169" fmla="*/ 1659608 w 6014039"/>
                  <a:gd name="connsiteY2169" fmla="*/ 3152077 h 5653072"/>
                  <a:gd name="connsiteX2170" fmla="*/ 1661685 w 6014039"/>
                  <a:gd name="connsiteY2170" fmla="*/ 3149652 h 5653072"/>
                  <a:gd name="connsiteX2171" fmla="*/ 1664609 w 6014039"/>
                  <a:gd name="connsiteY2171" fmla="*/ 3149041 h 5653072"/>
                  <a:gd name="connsiteX2172" fmla="*/ 1667133 w 6014039"/>
                  <a:gd name="connsiteY2172" fmla="*/ 3146780 h 5653072"/>
                  <a:gd name="connsiteX2173" fmla="*/ 1674568 w 6014039"/>
                  <a:gd name="connsiteY2173" fmla="*/ 3143714 h 5653072"/>
                  <a:gd name="connsiteX2174" fmla="*/ 1678181 w 6014039"/>
                  <a:gd name="connsiteY2174" fmla="*/ 3137809 h 5653072"/>
                  <a:gd name="connsiteX2175" fmla="*/ 1685131 w 6014039"/>
                  <a:gd name="connsiteY2175" fmla="*/ 3132351 h 5653072"/>
                  <a:gd name="connsiteX2176" fmla="*/ 1687347 w 6014039"/>
                  <a:gd name="connsiteY2176" fmla="*/ 3127112 h 5653072"/>
                  <a:gd name="connsiteX2177" fmla="*/ 1692194 w 6014039"/>
                  <a:gd name="connsiteY2177" fmla="*/ 3124079 h 5653072"/>
                  <a:gd name="connsiteX2178" fmla="*/ 1695808 w 6014039"/>
                  <a:gd name="connsiteY2178" fmla="*/ 3115789 h 5653072"/>
                  <a:gd name="connsiteX2179" fmla="*/ 1699076 w 6014039"/>
                  <a:gd name="connsiteY2179" fmla="*/ 3106943 h 5653072"/>
                  <a:gd name="connsiteX2180" fmla="*/ 1699103 w 6014039"/>
                  <a:gd name="connsiteY2180" fmla="*/ 3103245 h 5653072"/>
                  <a:gd name="connsiteX2181" fmla="*/ 1697744 w 6014039"/>
                  <a:gd name="connsiteY2181" fmla="*/ 3099923 h 5653072"/>
                  <a:gd name="connsiteX2182" fmla="*/ 1692412 w 6014039"/>
                  <a:gd name="connsiteY2182" fmla="*/ 3094955 h 5653072"/>
                  <a:gd name="connsiteX2183" fmla="*/ 1690039 w 6014039"/>
                  <a:gd name="connsiteY2183" fmla="*/ 3092745 h 5653072"/>
                  <a:gd name="connsiteX2184" fmla="*/ 1688565 w 6014039"/>
                  <a:gd name="connsiteY2184" fmla="*/ 3091382 h 5653072"/>
                  <a:gd name="connsiteX2185" fmla="*/ 1682887 w 6014039"/>
                  <a:gd name="connsiteY2185" fmla="*/ 3089195 h 5653072"/>
                  <a:gd name="connsiteX2186" fmla="*/ 1676811 w 6014039"/>
                  <a:gd name="connsiteY2186" fmla="*/ 3088779 h 5653072"/>
                  <a:gd name="connsiteX2187" fmla="*/ 1669004 w 6014039"/>
                  <a:gd name="connsiteY2187" fmla="*/ 3090072 h 5653072"/>
                  <a:gd name="connsiteX2188" fmla="*/ 1663249 w 6014039"/>
                  <a:gd name="connsiteY2188" fmla="*/ 3092621 h 5653072"/>
                  <a:gd name="connsiteX2189" fmla="*/ 1660595 w 6014039"/>
                  <a:gd name="connsiteY2189" fmla="*/ 3094290 h 5653072"/>
                  <a:gd name="connsiteX2190" fmla="*/ 1657994 w 6014039"/>
                  <a:gd name="connsiteY2190" fmla="*/ 3097861 h 5653072"/>
                  <a:gd name="connsiteX2191" fmla="*/ 1656083 w 6014039"/>
                  <a:gd name="connsiteY2191" fmla="*/ 3102959 h 5653072"/>
                  <a:gd name="connsiteX2192" fmla="*/ 1655750 w 6014039"/>
                  <a:gd name="connsiteY2192" fmla="*/ 3106943 h 5653072"/>
                  <a:gd name="connsiteX2193" fmla="*/ 1658531 w 6014039"/>
                  <a:gd name="connsiteY2193" fmla="*/ 3116095 h 5653072"/>
                  <a:gd name="connsiteX2194" fmla="*/ 1655814 w 6014039"/>
                  <a:gd name="connsiteY2194" fmla="*/ 3115521 h 5653072"/>
                  <a:gd name="connsiteX2195" fmla="*/ 1628703 w 6014039"/>
                  <a:gd name="connsiteY2195" fmla="*/ 3096729 h 5653072"/>
                  <a:gd name="connsiteX2196" fmla="*/ 1621921 w 6014039"/>
                  <a:gd name="connsiteY2196" fmla="*/ 3088621 h 5653072"/>
                  <a:gd name="connsiteX2197" fmla="*/ 1620128 w 6014039"/>
                  <a:gd name="connsiteY2197" fmla="*/ 3087795 h 5653072"/>
                  <a:gd name="connsiteX2198" fmla="*/ 1615589 w 6014039"/>
                  <a:gd name="connsiteY2198" fmla="*/ 3090576 h 5653072"/>
                  <a:gd name="connsiteX2199" fmla="*/ 1614615 w 6014039"/>
                  <a:gd name="connsiteY2199" fmla="*/ 3092154 h 5653072"/>
                  <a:gd name="connsiteX2200" fmla="*/ 1614756 w 6014039"/>
                  <a:gd name="connsiteY2200" fmla="*/ 3095849 h 5653072"/>
                  <a:gd name="connsiteX2201" fmla="*/ 1615884 w 6014039"/>
                  <a:gd name="connsiteY2201" fmla="*/ 3097683 h 5653072"/>
                  <a:gd name="connsiteX2202" fmla="*/ 1621691 w 6014039"/>
                  <a:gd name="connsiteY2202" fmla="*/ 3100302 h 5653072"/>
                  <a:gd name="connsiteX2203" fmla="*/ 1621947 w 6014039"/>
                  <a:gd name="connsiteY2203" fmla="*/ 3101488 h 5653072"/>
                  <a:gd name="connsiteX2204" fmla="*/ 1617218 w 6014039"/>
                  <a:gd name="connsiteY2204" fmla="*/ 3101881 h 5653072"/>
                  <a:gd name="connsiteX2205" fmla="*/ 1611256 w 6014039"/>
                  <a:gd name="connsiteY2205" fmla="*/ 3095708 h 5653072"/>
                  <a:gd name="connsiteX2206" fmla="*/ 1607783 w 6014039"/>
                  <a:gd name="connsiteY2206" fmla="*/ 3085047 h 5653072"/>
                  <a:gd name="connsiteX2207" fmla="*/ 1604501 w 6014039"/>
                  <a:gd name="connsiteY2207" fmla="*/ 3080039 h 5653072"/>
                  <a:gd name="connsiteX2208" fmla="*/ 1601156 w 6014039"/>
                  <a:gd name="connsiteY2208" fmla="*/ 3076650 h 5653072"/>
                  <a:gd name="connsiteX2209" fmla="*/ 1595310 w 6014039"/>
                  <a:gd name="connsiteY2209" fmla="*/ 3074622 h 5653072"/>
                  <a:gd name="connsiteX2210" fmla="*/ 1589774 w 6014039"/>
                  <a:gd name="connsiteY2210" fmla="*/ 3069201 h 5653072"/>
                  <a:gd name="connsiteX2211" fmla="*/ 1584877 w 6014039"/>
                  <a:gd name="connsiteY2211" fmla="*/ 3066490 h 5653072"/>
                  <a:gd name="connsiteX2212" fmla="*/ 1580441 w 6014039"/>
                  <a:gd name="connsiteY2212" fmla="*/ 3066742 h 5653072"/>
                  <a:gd name="connsiteX2213" fmla="*/ 1578953 w 6014039"/>
                  <a:gd name="connsiteY2213" fmla="*/ 3067639 h 5653072"/>
                  <a:gd name="connsiteX2214" fmla="*/ 1577160 w 6014039"/>
                  <a:gd name="connsiteY2214" fmla="*/ 3068680 h 5653072"/>
                  <a:gd name="connsiteX2215" fmla="*/ 1570442 w 6014039"/>
                  <a:gd name="connsiteY2215" fmla="*/ 3069291 h 5653072"/>
                  <a:gd name="connsiteX2216" fmla="*/ 1566802 w 6014039"/>
                  <a:gd name="connsiteY2216" fmla="*/ 3068986 h 5653072"/>
                  <a:gd name="connsiteX2217" fmla="*/ 1560994 w 6014039"/>
                  <a:gd name="connsiteY2217" fmla="*/ 3066097 h 5653072"/>
                  <a:gd name="connsiteX2218" fmla="*/ 1557060 w 6014039"/>
                  <a:gd name="connsiteY2218" fmla="*/ 3065630 h 5653072"/>
                  <a:gd name="connsiteX2219" fmla="*/ 1548394 w 6014039"/>
                  <a:gd name="connsiteY2219" fmla="*/ 3068969 h 5653072"/>
                  <a:gd name="connsiteX2220" fmla="*/ 1542332 w 6014039"/>
                  <a:gd name="connsiteY2220" fmla="*/ 3068573 h 5653072"/>
                  <a:gd name="connsiteX2221" fmla="*/ 1536461 w 6014039"/>
                  <a:gd name="connsiteY2221" fmla="*/ 3066866 h 5653072"/>
                  <a:gd name="connsiteX2222" fmla="*/ 1534294 w 6014039"/>
                  <a:gd name="connsiteY2222" fmla="*/ 3064267 h 5653072"/>
                  <a:gd name="connsiteX2223" fmla="*/ 1530410 w 6014039"/>
                  <a:gd name="connsiteY2223" fmla="*/ 3051685 h 5653072"/>
                  <a:gd name="connsiteX2224" fmla="*/ 1525745 w 6014039"/>
                  <a:gd name="connsiteY2224" fmla="*/ 3046103 h 5653072"/>
                  <a:gd name="connsiteX2225" fmla="*/ 1523745 w 6014039"/>
                  <a:gd name="connsiteY2225" fmla="*/ 3043718 h 5653072"/>
                  <a:gd name="connsiteX2226" fmla="*/ 1520373 w 6014039"/>
                  <a:gd name="connsiteY2226" fmla="*/ 3037219 h 5653072"/>
                  <a:gd name="connsiteX2227" fmla="*/ 1517105 w 6014039"/>
                  <a:gd name="connsiteY2227" fmla="*/ 3034690 h 5653072"/>
                  <a:gd name="connsiteX2228" fmla="*/ 1506657 w 6014039"/>
                  <a:gd name="connsiteY2228" fmla="*/ 3026632 h 5653072"/>
                  <a:gd name="connsiteX2229" fmla="*/ 1496697 w 6014039"/>
                  <a:gd name="connsiteY2229" fmla="*/ 3027999 h 5653072"/>
                  <a:gd name="connsiteX2230" fmla="*/ 1486725 w 6014039"/>
                  <a:gd name="connsiteY2230" fmla="*/ 3025988 h 5653072"/>
                  <a:gd name="connsiteX2231" fmla="*/ 1466548 w 6014039"/>
                  <a:gd name="connsiteY2231" fmla="*/ 3024013 h 5653072"/>
                  <a:gd name="connsiteX2232" fmla="*/ 1452204 w 6014039"/>
                  <a:gd name="connsiteY2232" fmla="*/ 3016959 h 5653072"/>
                  <a:gd name="connsiteX2233" fmla="*/ 1452165 w 6014039"/>
                  <a:gd name="connsiteY2233" fmla="*/ 3014141 h 5653072"/>
                  <a:gd name="connsiteX2234" fmla="*/ 1454088 w 6014039"/>
                  <a:gd name="connsiteY2234" fmla="*/ 3012009 h 5653072"/>
                  <a:gd name="connsiteX2235" fmla="*/ 1455151 w 6014039"/>
                  <a:gd name="connsiteY2235" fmla="*/ 3008203 h 5653072"/>
                  <a:gd name="connsiteX2236" fmla="*/ 1451307 w 6014039"/>
                  <a:gd name="connsiteY2236" fmla="*/ 3009224 h 5653072"/>
                  <a:gd name="connsiteX2237" fmla="*/ 1448064 w 6014039"/>
                  <a:gd name="connsiteY2237" fmla="*/ 3010141 h 5653072"/>
                  <a:gd name="connsiteX2238" fmla="*/ 1442628 w 6014039"/>
                  <a:gd name="connsiteY2238" fmla="*/ 3008902 h 5653072"/>
                  <a:gd name="connsiteX2239" fmla="*/ 1432757 w 6014039"/>
                  <a:gd name="connsiteY2239" fmla="*/ 3004237 h 5653072"/>
                  <a:gd name="connsiteX2240" fmla="*/ 1426246 w 6014039"/>
                  <a:gd name="connsiteY2240" fmla="*/ 2999269 h 5653072"/>
                  <a:gd name="connsiteX2241" fmla="*/ 1424285 w 6014039"/>
                  <a:gd name="connsiteY2241" fmla="*/ 2998890 h 5653072"/>
                  <a:gd name="connsiteX2242" fmla="*/ 1422733 w 6014039"/>
                  <a:gd name="connsiteY2242" fmla="*/ 2995729 h 5653072"/>
                  <a:gd name="connsiteX2243" fmla="*/ 1420350 w 6014039"/>
                  <a:gd name="connsiteY2243" fmla="*/ 2994150 h 5653072"/>
                  <a:gd name="connsiteX2244" fmla="*/ 1416081 w 6014039"/>
                  <a:gd name="connsiteY2244" fmla="*/ 2994150 h 5653072"/>
                  <a:gd name="connsiteX2245" fmla="*/ 1411837 w 6014039"/>
                  <a:gd name="connsiteY2245" fmla="*/ 2989845 h 5653072"/>
                  <a:gd name="connsiteX2246" fmla="*/ 1405122 w 6014039"/>
                  <a:gd name="connsiteY2246" fmla="*/ 2986056 h 5653072"/>
                  <a:gd name="connsiteX2247" fmla="*/ 1396019 w 6014039"/>
                  <a:gd name="connsiteY2247" fmla="*/ 2976977 h 5653072"/>
                  <a:gd name="connsiteX2248" fmla="*/ 1390956 w 6014039"/>
                  <a:gd name="connsiteY2248" fmla="*/ 2973998 h 5653072"/>
                  <a:gd name="connsiteX2249" fmla="*/ 1386125 w 6014039"/>
                  <a:gd name="connsiteY2249" fmla="*/ 2972634 h 5653072"/>
                  <a:gd name="connsiteX2250" fmla="*/ 1385599 w 6014039"/>
                  <a:gd name="connsiteY2250" fmla="*/ 2970391 h 5653072"/>
                  <a:gd name="connsiteX2251" fmla="*/ 1386855 w 6014039"/>
                  <a:gd name="connsiteY2251" fmla="*/ 2968181 h 5653072"/>
                  <a:gd name="connsiteX2252" fmla="*/ 1382573 w 6014039"/>
                  <a:gd name="connsiteY2252" fmla="*/ 2954706 h 5653072"/>
                  <a:gd name="connsiteX2253" fmla="*/ 1381510 w 6014039"/>
                  <a:gd name="connsiteY2253" fmla="*/ 2957970 h 5653072"/>
                  <a:gd name="connsiteX2254" fmla="*/ 1384944 w 6014039"/>
                  <a:gd name="connsiteY2254" fmla="*/ 2965185 h 5653072"/>
                  <a:gd name="connsiteX2255" fmla="*/ 1383189 w 6014039"/>
                  <a:gd name="connsiteY2255" fmla="*/ 2969870 h 5653072"/>
                  <a:gd name="connsiteX2256" fmla="*/ 1384188 w 6014039"/>
                  <a:gd name="connsiteY2256" fmla="*/ 2975379 h 5653072"/>
                  <a:gd name="connsiteX2257" fmla="*/ 1380830 w 6014039"/>
                  <a:gd name="connsiteY2257" fmla="*/ 2975543 h 5653072"/>
                  <a:gd name="connsiteX2258" fmla="*/ 1376882 w 6014039"/>
                  <a:gd name="connsiteY2258" fmla="*/ 2970965 h 5653072"/>
                  <a:gd name="connsiteX2259" fmla="*/ 1372485 w 6014039"/>
                  <a:gd name="connsiteY2259" fmla="*/ 2962532 h 5653072"/>
                  <a:gd name="connsiteX2260" fmla="*/ 1371729 w 6014039"/>
                  <a:gd name="connsiteY2260" fmla="*/ 2954222 h 5653072"/>
                  <a:gd name="connsiteX2261" fmla="*/ 1369383 w 6014039"/>
                  <a:gd name="connsiteY2261" fmla="*/ 2947780 h 5653072"/>
                  <a:gd name="connsiteX2262" fmla="*/ 1368037 w 6014039"/>
                  <a:gd name="connsiteY2262" fmla="*/ 2939000 h 5653072"/>
                  <a:gd name="connsiteX2263" fmla="*/ 1359102 w 6014039"/>
                  <a:gd name="connsiteY2263" fmla="*/ 2913108 h 5653072"/>
                  <a:gd name="connsiteX2264" fmla="*/ 1354603 w 6014039"/>
                  <a:gd name="connsiteY2264" fmla="*/ 2898894 h 5653072"/>
                  <a:gd name="connsiteX2265" fmla="*/ 1347258 w 6014039"/>
                  <a:gd name="connsiteY2265" fmla="*/ 2886816 h 5653072"/>
                  <a:gd name="connsiteX2266" fmla="*/ 1337145 w 6014039"/>
                  <a:gd name="connsiteY2266" fmla="*/ 2875366 h 5653072"/>
                  <a:gd name="connsiteX2267" fmla="*/ 1330338 w 6014039"/>
                  <a:gd name="connsiteY2267" fmla="*/ 2865226 h 5653072"/>
                  <a:gd name="connsiteX2268" fmla="*/ 1322454 w 6014039"/>
                  <a:gd name="connsiteY2268" fmla="*/ 2850908 h 5653072"/>
                  <a:gd name="connsiteX2269" fmla="*/ 1317621 w 6014039"/>
                  <a:gd name="connsiteY2269" fmla="*/ 2844983 h 5653072"/>
                  <a:gd name="connsiteX2270" fmla="*/ 1314161 w 6014039"/>
                  <a:gd name="connsiteY2270" fmla="*/ 2843371 h 5653072"/>
                  <a:gd name="connsiteX2271" fmla="*/ 1312122 w 6014039"/>
                  <a:gd name="connsiteY2271" fmla="*/ 2844624 h 5653072"/>
                  <a:gd name="connsiteX2272" fmla="*/ 1309533 w 6014039"/>
                  <a:gd name="connsiteY2272" fmla="*/ 2844553 h 5653072"/>
                  <a:gd name="connsiteX2273" fmla="*/ 1305457 w 6014039"/>
                  <a:gd name="connsiteY2273" fmla="*/ 2842777 h 5653072"/>
                  <a:gd name="connsiteX2274" fmla="*/ 1301548 w 6014039"/>
                  <a:gd name="connsiteY2274" fmla="*/ 2836587 h 5653072"/>
                  <a:gd name="connsiteX2275" fmla="*/ 1300854 w 6014039"/>
                  <a:gd name="connsiteY2275" fmla="*/ 2830645 h 5653072"/>
                  <a:gd name="connsiteX2276" fmla="*/ 1297829 w 6014039"/>
                  <a:gd name="connsiteY2276" fmla="*/ 2825369 h 5653072"/>
                  <a:gd name="connsiteX2277" fmla="*/ 1266103 w 6014039"/>
                  <a:gd name="connsiteY2277" fmla="*/ 2791936 h 5653072"/>
                  <a:gd name="connsiteX2278" fmla="*/ 1249876 w 6014039"/>
                  <a:gd name="connsiteY2278" fmla="*/ 2782676 h 5653072"/>
                  <a:gd name="connsiteX2279" fmla="*/ 1243172 w 6014039"/>
                  <a:gd name="connsiteY2279" fmla="*/ 2776986 h 5653072"/>
                  <a:gd name="connsiteX2280" fmla="*/ 1240402 w 6014039"/>
                  <a:gd name="connsiteY2280" fmla="*/ 2775337 h 5653072"/>
                  <a:gd name="connsiteX2281" fmla="*/ 1236865 w 6014039"/>
                  <a:gd name="connsiteY2281" fmla="*/ 2773238 h 5653072"/>
                  <a:gd name="connsiteX2282" fmla="*/ 1228392 w 6014039"/>
                  <a:gd name="connsiteY2282" fmla="*/ 2765412 h 5653072"/>
                  <a:gd name="connsiteX2283" fmla="*/ 1226507 w 6014039"/>
                  <a:gd name="connsiteY2283" fmla="*/ 2762396 h 5653072"/>
                  <a:gd name="connsiteX2284" fmla="*/ 1225661 w 6014039"/>
                  <a:gd name="connsiteY2284" fmla="*/ 2755578 h 5653072"/>
                  <a:gd name="connsiteX2285" fmla="*/ 1226521 w 6014039"/>
                  <a:gd name="connsiteY2285" fmla="*/ 2748508 h 5653072"/>
                  <a:gd name="connsiteX2286" fmla="*/ 1223417 w 6014039"/>
                  <a:gd name="connsiteY2286" fmla="*/ 2727583 h 5653072"/>
                  <a:gd name="connsiteX2287" fmla="*/ 1221200 w 6014039"/>
                  <a:gd name="connsiteY2287" fmla="*/ 2720422 h 5653072"/>
                  <a:gd name="connsiteX2288" fmla="*/ 1222841 w 6014039"/>
                  <a:gd name="connsiteY2288" fmla="*/ 2717517 h 5653072"/>
                  <a:gd name="connsiteX2289" fmla="*/ 1225636 w 6014039"/>
                  <a:gd name="connsiteY2289" fmla="*/ 2716563 h 5653072"/>
                  <a:gd name="connsiteX2290" fmla="*/ 1230237 w 6014039"/>
                  <a:gd name="connsiteY2290" fmla="*/ 2716563 h 5653072"/>
                  <a:gd name="connsiteX2291" fmla="*/ 1232021 w 6014039"/>
                  <a:gd name="connsiteY2291" fmla="*/ 2715683 h 5653072"/>
                  <a:gd name="connsiteX2292" fmla="*/ 1234147 w 6014039"/>
                  <a:gd name="connsiteY2292" fmla="*/ 2714625 h 5653072"/>
                  <a:gd name="connsiteX2293" fmla="*/ 1237788 w 6014039"/>
                  <a:gd name="connsiteY2293" fmla="*/ 2716080 h 5653072"/>
                  <a:gd name="connsiteX2294" fmla="*/ 1237442 w 6014039"/>
                  <a:gd name="connsiteY2294" fmla="*/ 2712811 h 5653072"/>
                  <a:gd name="connsiteX2295" fmla="*/ 1238736 w 6014039"/>
                  <a:gd name="connsiteY2295" fmla="*/ 2710786 h 5653072"/>
                  <a:gd name="connsiteX2296" fmla="*/ 1235314 w 6014039"/>
                  <a:gd name="connsiteY2296" fmla="*/ 2707716 h 5653072"/>
                  <a:gd name="connsiteX2297" fmla="*/ 1236185 w 6014039"/>
                  <a:gd name="connsiteY2297" fmla="*/ 2704791 h 5653072"/>
                  <a:gd name="connsiteX2298" fmla="*/ 1243094 w 6014039"/>
                  <a:gd name="connsiteY2298" fmla="*/ 2696159 h 5653072"/>
                  <a:gd name="connsiteX2299" fmla="*/ 1247953 w 6014039"/>
                  <a:gd name="connsiteY2299" fmla="*/ 2692139 h 5653072"/>
                  <a:gd name="connsiteX2300" fmla="*/ 1253068 w 6014039"/>
                  <a:gd name="connsiteY2300" fmla="*/ 2687903 h 5653072"/>
                  <a:gd name="connsiteX2301" fmla="*/ 1259183 w 6014039"/>
                  <a:gd name="connsiteY2301" fmla="*/ 2684424 h 5653072"/>
                  <a:gd name="connsiteX2302" fmla="*/ 1264116 w 6014039"/>
                  <a:gd name="connsiteY2302" fmla="*/ 2683849 h 5653072"/>
                  <a:gd name="connsiteX2303" fmla="*/ 1266950 w 6014039"/>
                  <a:gd name="connsiteY2303" fmla="*/ 2682304 h 5653072"/>
                  <a:gd name="connsiteX2304" fmla="*/ 1271821 w 6014039"/>
                  <a:gd name="connsiteY2304" fmla="*/ 2674945 h 5653072"/>
                  <a:gd name="connsiteX2305" fmla="*/ 1272282 w 6014039"/>
                  <a:gd name="connsiteY2305" fmla="*/ 2653537 h 5653072"/>
                  <a:gd name="connsiteX2306" fmla="*/ 1273308 w 6014039"/>
                  <a:gd name="connsiteY2306" fmla="*/ 2646467 h 5653072"/>
                  <a:gd name="connsiteX2307" fmla="*/ 1276282 w 6014039"/>
                  <a:gd name="connsiteY2307" fmla="*/ 2640814 h 5653072"/>
                  <a:gd name="connsiteX2308" fmla="*/ 1279499 w 6014039"/>
                  <a:gd name="connsiteY2308" fmla="*/ 2637083 h 5653072"/>
                  <a:gd name="connsiteX2309" fmla="*/ 1283076 w 6014039"/>
                  <a:gd name="connsiteY2309" fmla="*/ 2636021 h 5653072"/>
                  <a:gd name="connsiteX2310" fmla="*/ 1287332 w 6014039"/>
                  <a:gd name="connsiteY2310" fmla="*/ 2633062 h 5653072"/>
                  <a:gd name="connsiteX2311" fmla="*/ 1292126 w 6014039"/>
                  <a:gd name="connsiteY2311" fmla="*/ 2632632 h 5653072"/>
                  <a:gd name="connsiteX2312" fmla="*/ 1294805 w 6014039"/>
                  <a:gd name="connsiteY2312" fmla="*/ 2630799 h 5653072"/>
                  <a:gd name="connsiteX2313" fmla="*/ 1296817 w 6014039"/>
                  <a:gd name="connsiteY2313" fmla="*/ 2626278 h 5653072"/>
                  <a:gd name="connsiteX2314" fmla="*/ 1297856 w 6014039"/>
                  <a:gd name="connsiteY2314" fmla="*/ 2623208 h 5653072"/>
                  <a:gd name="connsiteX2315" fmla="*/ 1289216 w 6014039"/>
                  <a:gd name="connsiteY2315" fmla="*/ 2610949 h 5653072"/>
                  <a:gd name="connsiteX2316" fmla="*/ 1284062 w 6014039"/>
                  <a:gd name="connsiteY2316" fmla="*/ 2604725 h 5653072"/>
                  <a:gd name="connsiteX2317" fmla="*/ 1279372 w 6014039"/>
                  <a:gd name="connsiteY2317" fmla="*/ 2602354 h 5653072"/>
                  <a:gd name="connsiteX2318" fmla="*/ 1274461 w 6014039"/>
                  <a:gd name="connsiteY2318" fmla="*/ 2597457 h 5653072"/>
                  <a:gd name="connsiteX2319" fmla="*/ 1270604 w 6014039"/>
                  <a:gd name="connsiteY2319" fmla="*/ 2589060 h 5653072"/>
                  <a:gd name="connsiteX2320" fmla="*/ 1263950 w 6014039"/>
                  <a:gd name="connsiteY2320" fmla="*/ 2580999 h 5653072"/>
                  <a:gd name="connsiteX2321" fmla="*/ 1249145 w 6014039"/>
                  <a:gd name="connsiteY2321" fmla="*/ 2577123 h 5653072"/>
                  <a:gd name="connsiteX2322" fmla="*/ 1241736 w 6014039"/>
                  <a:gd name="connsiteY2322" fmla="*/ 2572747 h 5653072"/>
                  <a:gd name="connsiteX2323" fmla="*/ 1238390 w 6014039"/>
                  <a:gd name="connsiteY2323" fmla="*/ 2571595 h 5653072"/>
                  <a:gd name="connsiteX2324" fmla="*/ 1224354 w 6014039"/>
                  <a:gd name="connsiteY2324" fmla="*/ 2571578 h 5653072"/>
                  <a:gd name="connsiteX2325" fmla="*/ 1211741 w 6014039"/>
                  <a:gd name="connsiteY2325" fmla="*/ 2566157 h 5653072"/>
                  <a:gd name="connsiteX2326" fmla="*/ 1197345 w 6014039"/>
                  <a:gd name="connsiteY2326" fmla="*/ 2563483 h 5653072"/>
                  <a:gd name="connsiteX2327" fmla="*/ 1192628 w 6014039"/>
                  <a:gd name="connsiteY2327" fmla="*/ 2561673 h 5653072"/>
                  <a:gd name="connsiteX2328" fmla="*/ 1187296 w 6014039"/>
                  <a:gd name="connsiteY2328" fmla="*/ 2559627 h 5653072"/>
                  <a:gd name="connsiteX2329" fmla="*/ 1182988 w 6014039"/>
                  <a:gd name="connsiteY2329" fmla="*/ 2559339 h 5653072"/>
                  <a:gd name="connsiteX2330" fmla="*/ 1180642 w 6014039"/>
                  <a:gd name="connsiteY2330" fmla="*/ 2560165 h 5653072"/>
                  <a:gd name="connsiteX2331" fmla="*/ 1178424 w 6014039"/>
                  <a:gd name="connsiteY2331" fmla="*/ 2557276 h 5653072"/>
                  <a:gd name="connsiteX2332" fmla="*/ 1183321 w 6014039"/>
                  <a:gd name="connsiteY2332" fmla="*/ 2549165 h 5653072"/>
                  <a:gd name="connsiteX2333" fmla="*/ 1189026 w 6014039"/>
                  <a:gd name="connsiteY2333" fmla="*/ 2544285 h 5653072"/>
                  <a:gd name="connsiteX2334" fmla="*/ 1200177 w 6014039"/>
                  <a:gd name="connsiteY2334" fmla="*/ 2543637 h 5653072"/>
                  <a:gd name="connsiteX2335" fmla="*/ 1209331 w 6014039"/>
                  <a:gd name="connsiteY2335" fmla="*/ 2542004 h 5653072"/>
                  <a:gd name="connsiteX2336" fmla="*/ 1210753 w 6014039"/>
                  <a:gd name="connsiteY2336" fmla="*/ 2541017 h 5653072"/>
                  <a:gd name="connsiteX2337" fmla="*/ 1219624 w 6014039"/>
                  <a:gd name="connsiteY2337" fmla="*/ 2516915 h 5653072"/>
                  <a:gd name="connsiteX2338" fmla="*/ 1218970 w 6014039"/>
                  <a:gd name="connsiteY2338" fmla="*/ 2513217 h 5653072"/>
                  <a:gd name="connsiteX2339" fmla="*/ 1212651 w 6014039"/>
                  <a:gd name="connsiteY2339" fmla="*/ 2499722 h 5653072"/>
                  <a:gd name="connsiteX2340" fmla="*/ 1207818 w 6014039"/>
                  <a:gd name="connsiteY2340" fmla="*/ 2496457 h 5653072"/>
                  <a:gd name="connsiteX2341" fmla="*/ 1205754 w 6014039"/>
                  <a:gd name="connsiteY2341" fmla="*/ 2493585 h 5653072"/>
                  <a:gd name="connsiteX2342" fmla="*/ 1207702 w 6014039"/>
                  <a:gd name="connsiteY2342" fmla="*/ 2490838 h 5653072"/>
                  <a:gd name="connsiteX2343" fmla="*/ 1210369 w 6014039"/>
                  <a:gd name="connsiteY2343" fmla="*/ 2489081 h 5653072"/>
                  <a:gd name="connsiteX2344" fmla="*/ 1211188 w 6014039"/>
                  <a:gd name="connsiteY2344" fmla="*/ 2487755 h 5653072"/>
                  <a:gd name="connsiteX2345" fmla="*/ 1212023 w 6014039"/>
                  <a:gd name="connsiteY2345" fmla="*/ 2486408 h 5653072"/>
                  <a:gd name="connsiteX2346" fmla="*/ 1211536 w 6014039"/>
                  <a:gd name="connsiteY2346" fmla="*/ 2477971 h 5653072"/>
                  <a:gd name="connsiteX2347" fmla="*/ 1212715 w 6014039"/>
                  <a:gd name="connsiteY2347" fmla="*/ 2475351 h 5653072"/>
                  <a:gd name="connsiteX2348" fmla="*/ 1216367 w 6014039"/>
                  <a:gd name="connsiteY2348" fmla="*/ 2472157 h 5653072"/>
                  <a:gd name="connsiteX2349" fmla="*/ 1227071 w 6014039"/>
                  <a:gd name="connsiteY2349" fmla="*/ 2466934 h 5653072"/>
                  <a:gd name="connsiteX2350" fmla="*/ 1262066 w 6014039"/>
                  <a:gd name="connsiteY2350" fmla="*/ 2461587 h 5653072"/>
                  <a:gd name="connsiteX2351" fmla="*/ 1272500 w 6014039"/>
                  <a:gd name="connsiteY2351" fmla="*/ 2455273 h 5653072"/>
                  <a:gd name="connsiteX2352" fmla="*/ 1277629 w 6014039"/>
                  <a:gd name="connsiteY2352" fmla="*/ 2455682 h 5653072"/>
                  <a:gd name="connsiteX2353" fmla="*/ 1278781 w 6014039"/>
                  <a:gd name="connsiteY2353" fmla="*/ 2455790 h 5653072"/>
                  <a:gd name="connsiteX2354" fmla="*/ 1282294 w 6014039"/>
                  <a:gd name="connsiteY2354" fmla="*/ 2457983 h 5653072"/>
                  <a:gd name="connsiteX2355" fmla="*/ 1290984 w 6014039"/>
                  <a:gd name="connsiteY2355" fmla="*/ 2448955 h 5653072"/>
                  <a:gd name="connsiteX2356" fmla="*/ 1285730 w 6014039"/>
                  <a:gd name="connsiteY2356" fmla="*/ 2445291 h 5653072"/>
                  <a:gd name="connsiteX2357" fmla="*/ 1285088 w 6014039"/>
                  <a:gd name="connsiteY2357" fmla="*/ 2443732 h 5653072"/>
                  <a:gd name="connsiteX2358" fmla="*/ 1286512 w 6014039"/>
                  <a:gd name="connsiteY2358" fmla="*/ 2439943 h 5653072"/>
                  <a:gd name="connsiteX2359" fmla="*/ 1277859 w 6014039"/>
                  <a:gd name="connsiteY2359" fmla="*/ 2439517 h 5653072"/>
                  <a:gd name="connsiteX2360" fmla="*/ 1271385 w 6014039"/>
                  <a:gd name="connsiteY2360" fmla="*/ 2443141 h 5653072"/>
                  <a:gd name="connsiteX2361" fmla="*/ 1262951 w 6014039"/>
                  <a:gd name="connsiteY2361" fmla="*/ 2445364 h 5653072"/>
                  <a:gd name="connsiteX2362" fmla="*/ 1240095 w 6014039"/>
                  <a:gd name="connsiteY2362" fmla="*/ 2444323 h 5653072"/>
                  <a:gd name="connsiteX2363" fmla="*/ 1233480 w 6014039"/>
                  <a:gd name="connsiteY2363" fmla="*/ 2442923 h 5653072"/>
                  <a:gd name="connsiteX2364" fmla="*/ 1227905 w 6014039"/>
                  <a:gd name="connsiteY2364" fmla="*/ 2447625 h 5653072"/>
                  <a:gd name="connsiteX2365" fmla="*/ 1221469 w 6014039"/>
                  <a:gd name="connsiteY2365" fmla="*/ 2445633 h 5653072"/>
                  <a:gd name="connsiteX2366" fmla="*/ 1218213 w 6014039"/>
                  <a:gd name="connsiteY2366" fmla="*/ 2445831 h 5653072"/>
                  <a:gd name="connsiteX2367" fmla="*/ 1214599 w 6014039"/>
                  <a:gd name="connsiteY2367" fmla="*/ 2447789 h 5653072"/>
                  <a:gd name="connsiteX2368" fmla="*/ 1210100 w 6014039"/>
                  <a:gd name="connsiteY2368" fmla="*/ 2452525 h 5653072"/>
                  <a:gd name="connsiteX2369" fmla="*/ 1206407 w 6014039"/>
                  <a:gd name="connsiteY2369" fmla="*/ 2456529 h 5653072"/>
                  <a:gd name="connsiteX2370" fmla="*/ 1203678 w 6014039"/>
                  <a:gd name="connsiteY2370" fmla="*/ 2462648 h 5653072"/>
                  <a:gd name="connsiteX2371" fmla="*/ 1202049 w 6014039"/>
                  <a:gd name="connsiteY2371" fmla="*/ 2466289 h 5653072"/>
                  <a:gd name="connsiteX2372" fmla="*/ 1198076 w 6014039"/>
                  <a:gd name="connsiteY2372" fmla="*/ 2469268 h 5653072"/>
                  <a:gd name="connsiteX2373" fmla="*/ 1189140 w 6014039"/>
                  <a:gd name="connsiteY2373" fmla="*/ 2473128 h 5653072"/>
                  <a:gd name="connsiteX2374" fmla="*/ 1187155 w 6014039"/>
                  <a:gd name="connsiteY2374" fmla="*/ 2476752 h 5653072"/>
                  <a:gd name="connsiteX2375" fmla="*/ 1183514 w 6014039"/>
                  <a:gd name="connsiteY2375" fmla="*/ 2479157 h 5653072"/>
                  <a:gd name="connsiteX2376" fmla="*/ 1177284 w 6014039"/>
                  <a:gd name="connsiteY2376" fmla="*/ 2480880 h 5653072"/>
                  <a:gd name="connsiteX2377" fmla="*/ 1175208 w 6014039"/>
                  <a:gd name="connsiteY2377" fmla="*/ 2482586 h 5653072"/>
                  <a:gd name="connsiteX2378" fmla="*/ 1172093 w 6014039"/>
                  <a:gd name="connsiteY2378" fmla="*/ 2488255 h 5653072"/>
                  <a:gd name="connsiteX2379" fmla="*/ 1164556 w 6014039"/>
                  <a:gd name="connsiteY2379" fmla="*/ 2491574 h 5653072"/>
                  <a:gd name="connsiteX2380" fmla="*/ 1158198 w 6014039"/>
                  <a:gd name="connsiteY2380" fmla="*/ 2491127 h 5653072"/>
                  <a:gd name="connsiteX2381" fmla="*/ 1152839 w 6014039"/>
                  <a:gd name="connsiteY2381" fmla="*/ 2490768 h 5653072"/>
                  <a:gd name="connsiteX2382" fmla="*/ 1145057 w 6014039"/>
                  <a:gd name="connsiteY2382" fmla="*/ 2484739 h 5653072"/>
                  <a:gd name="connsiteX2383" fmla="*/ 1137162 w 6014039"/>
                  <a:gd name="connsiteY2383" fmla="*/ 2478619 h 5653072"/>
                  <a:gd name="connsiteX2384" fmla="*/ 1131676 w 6014039"/>
                  <a:gd name="connsiteY2384" fmla="*/ 2471529 h 5653072"/>
                  <a:gd name="connsiteX2385" fmla="*/ 1122419 w 6014039"/>
                  <a:gd name="connsiteY2385" fmla="*/ 2465930 h 5653072"/>
                  <a:gd name="connsiteX2386" fmla="*/ 1115844 w 6014039"/>
                  <a:gd name="connsiteY2386" fmla="*/ 2463670 h 5653072"/>
                  <a:gd name="connsiteX2387" fmla="*/ 1103167 w 6014039"/>
                  <a:gd name="connsiteY2387" fmla="*/ 2463599 h 5653072"/>
                  <a:gd name="connsiteX2388" fmla="*/ 1101283 w 6014039"/>
                  <a:gd name="connsiteY2388" fmla="*/ 2464583 h 5653072"/>
                  <a:gd name="connsiteX2389" fmla="*/ 1099155 w 6014039"/>
                  <a:gd name="connsiteY2389" fmla="*/ 2466901 h 5653072"/>
                  <a:gd name="connsiteX2390" fmla="*/ 1098475 w 6014039"/>
                  <a:gd name="connsiteY2390" fmla="*/ 2470400 h 5653072"/>
                  <a:gd name="connsiteX2391" fmla="*/ 1100309 w 6014039"/>
                  <a:gd name="connsiteY2391" fmla="*/ 2476070 h 5653072"/>
                  <a:gd name="connsiteX2392" fmla="*/ 1097155 w 6014039"/>
                  <a:gd name="connsiteY2392" fmla="*/ 2478045 h 5653072"/>
                  <a:gd name="connsiteX2393" fmla="*/ 1082580 w 6014039"/>
                  <a:gd name="connsiteY2393" fmla="*/ 2474525 h 5653072"/>
                  <a:gd name="connsiteX2394" fmla="*/ 1078977 w 6014039"/>
                  <a:gd name="connsiteY2394" fmla="*/ 2470884 h 5653072"/>
                  <a:gd name="connsiteX2395" fmla="*/ 1074505 w 6014039"/>
                  <a:gd name="connsiteY2395" fmla="*/ 2470454 h 5653072"/>
                  <a:gd name="connsiteX2396" fmla="*/ 1072236 w 6014039"/>
                  <a:gd name="connsiteY2396" fmla="*/ 2468768 h 5653072"/>
                  <a:gd name="connsiteX2397" fmla="*/ 1067786 w 6014039"/>
                  <a:gd name="connsiteY2397" fmla="*/ 2467603 h 5653072"/>
                  <a:gd name="connsiteX2398" fmla="*/ 1063852 w 6014039"/>
                  <a:gd name="connsiteY2398" fmla="*/ 2469860 h 5653072"/>
                  <a:gd name="connsiteX2399" fmla="*/ 1061557 w 6014039"/>
                  <a:gd name="connsiteY2399" fmla="*/ 2464190 h 5653072"/>
                  <a:gd name="connsiteX2400" fmla="*/ 1059737 w 6014039"/>
                  <a:gd name="connsiteY2400" fmla="*/ 2463095 h 5653072"/>
                  <a:gd name="connsiteX2401" fmla="*/ 1055545 w 6014039"/>
                  <a:gd name="connsiteY2401" fmla="*/ 2463421 h 5653072"/>
                  <a:gd name="connsiteX2402" fmla="*/ 1052803 w 6014039"/>
                  <a:gd name="connsiteY2402" fmla="*/ 2462326 h 5653072"/>
                  <a:gd name="connsiteX2403" fmla="*/ 1049354 w 6014039"/>
                  <a:gd name="connsiteY2403" fmla="*/ 2458682 h 5653072"/>
                  <a:gd name="connsiteX2404" fmla="*/ 1041778 w 6014039"/>
                  <a:gd name="connsiteY2404" fmla="*/ 2458608 h 5653072"/>
                  <a:gd name="connsiteX2405" fmla="*/ 1040021 w 6014039"/>
                  <a:gd name="connsiteY2405" fmla="*/ 2455182 h 5653072"/>
                  <a:gd name="connsiteX2406" fmla="*/ 1041202 w 6014039"/>
                  <a:gd name="connsiteY2406" fmla="*/ 2451951 h 5653072"/>
                  <a:gd name="connsiteX2407" fmla="*/ 1044035 w 6014039"/>
                  <a:gd name="connsiteY2407" fmla="*/ 2450265 h 5653072"/>
                  <a:gd name="connsiteX2408" fmla="*/ 1049162 w 6014039"/>
                  <a:gd name="connsiteY2408" fmla="*/ 2449670 h 5653072"/>
                  <a:gd name="connsiteX2409" fmla="*/ 1053213 w 6014039"/>
                  <a:gd name="connsiteY2409" fmla="*/ 2451071 h 5653072"/>
                  <a:gd name="connsiteX2410" fmla="*/ 1056263 w 6014039"/>
                  <a:gd name="connsiteY2410" fmla="*/ 2452132 h 5653072"/>
                  <a:gd name="connsiteX2411" fmla="*/ 1061198 w 6014039"/>
                  <a:gd name="connsiteY2411" fmla="*/ 2455612 h 5653072"/>
                  <a:gd name="connsiteX2412" fmla="*/ 1070018 w 6014039"/>
                  <a:gd name="connsiteY2412" fmla="*/ 2456761 h 5653072"/>
                  <a:gd name="connsiteX2413" fmla="*/ 1067262 w 6014039"/>
                  <a:gd name="connsiteY2413" fmla="*/ 2449583 h 5653072"/>
                  <a:gd name="connsiteX2414" fmla="*/ 1066698 w 6014039"/>
                  <a:gd name="connsiteY2414" fmla="*/ 2442765 h 5653072"/>
                  <a:gd name="connsiteX2415" fmla="*/ 1067966 w 6014039"/>
                  <a:gd name="connsiteY2415" fmla="*/ 2441774 h 5653072"/>
                  <a:gd name="connsiteX2416" fmla="*/ 1066762 w 6014039"/>
                  <a:gd name="connsiteY2416" fmla="*/ 2440414 h 5653072"/>
                  <a:gd name="connsiteX2417" fmla="*/ 1065287 w 6014039"/>
                  <a:gd name="connsiteY2417" fmla="*/ 2440377 h 5653072"/>
                  <a:gd name="connsiteX2418" fmla="*/ 1059801 w 6014039"/>
                  <a:gd name="connsiteY2418" fmla="*/ 2440216 h 5653072"/>
                  <a:gd name="connsiteX2419" fmla="*/ 1059225 w 6014039"/>
                  <a:gd name="connsiteY2419" fmla="*/ 2428819 h 5653072"/>
                  <a:gd name="connsiteX2420" fmla="*/ 1054917 w 6014039"/>
                  <a:gd name="connsiteY2420" fmla="*/ 2417783 h 5653072"/>
                  <a:gd name="connsiteX2421" fmla="*/ 1051943 w 6014039"/>
                  <a:gd name="connsiteY2421" fmla="*/ 2413564 h 5653072"/>
                  <a:gd name="connsiteX2422" fmla="*/ 1044420 w 6014039"/>
                  <a:gd name="connsiteY2422" fmla="*/ 2406424 h 5653072"/>
                  <a:gd name="connsiteX2423" fmla="*/ 1037343 w 6014039"/>
                  <a:gd name="connsiteY2423" fmla="*/ 2404737 h 5653072"/>
                  <a:gd name="connsiteX2424" fmla="*/ 1036178 w 6014039"/>
                  <a:gd name="connsiteY2424" fmla="*/ 2402349 h 5653072"/>
                  <a:gd name="connsiteX2425" fmla="*/ 1037664 w 6014039"/>
                  <a:gd name="connsiteY2425" fmla="*/ 2399280 h 5653072"/>
                  <a:gd name="connsiteX2426" fmla="*/ 1039728 w 6014039"/>
                  <a:gd name="connsiteY2426" fmla="*/ 2397573 h 5653072"/>
                  <a:gd name="connsiteX2427" fmla="*/ 1045317 w 6014039"/>
                  <a:gd name="connsiteY2427" fmla="*/ 2397288 h 5653072"/>
                  <a:gd name="connsiteX2428" fmla="*/ 1047663 w 6014039"/>
                  <a:gd name="connsiteY2428" fmla="*/ 2396317 h 5653072"/>
                  <a:gd name="connsiteX2429" fmla="*/ 1050277 w 6014039"/>
                  <a:gd name="connsiteY2429" fmla="*/ 2391958 h 5653072"/>
                  <a:gd name="connsiteX2430" fmla="*/ 1059034 w 6014039"/>
                  <a:gd name="connsiteY2430" fmla="*/ 2383937 h 5653072"/>
                  <a:gd name="connsiteX2431" fmla="*/ 1066839 w 6014039"/>
                  <a:gd name="connsiteY2431" fmla="*/ 2377206 h 5653072"/>
                  <a:gd name="connsiteX2432" fmla="*/ 1072979 w 6014039"/>
                  <a:gd name="connsiteY2432" fmla="*/ 2373978 h 5653072"/>
                  <a:gd name="connsiteX2433" fmla="*/ 1075427 w 6014039"/>
                  <a:gd name="connsiteY2433" fmla="*/ 2374909 h 5653072"/>
                  <a:gd name="connsiteX2434" fmla="*/ 1080773 w 6014039"/>
                  <a:gd name="connsiteY2434" fmla="*/ 2376937 h 5653072"/>
                  <a:gd name="connsiteX2435" fmla="*/ 1083092 w 6014039"/>
                  <a:gd name="connsiteY2435" fmla="*/ 2377817 h 5653072"/>
                  <a:gd name="connsiteX2436" fmla="*/ 1084837 w 6014039"/>
                  <a:gd name="connsiteY2436" fmla="*/ 2376541 h 5653072"/>
                  <a:gd name="connsiteX2437" fmla="*/ 1088066 w 6014039"/>
                  <a:gd name="connsiteY2437" fmla="*/ 2377226 h 5653072"/>
                  <a:gd name="connsiteX2438" fmla="*/ 1090888 w 6014039"/>
                  <a:gd name="connsiteY2438" fmla="*/ 2376417 h 5653072"/>
                  <a:gd name="connsiteX2439" fmla="*/ 1090617 w 6014039"/>
                  <a:gd name="connsiteY2439" fmla="*/ 2375073 h 5653072"/>
                  <a:gd name="connsiteX2440" fmla="*/ 1085952 w 6014039"/>
                  <a:gd name="connsiteY2440" fmla="*/ 2370801 h 5653072"/>
                  <a:gd name="connsiteX2441" fmla="*/ 1081144 w 6014039"/>
                  <a:gd name="connsiteY2441" fmla="*/ 2370529 h 5653072"/>
                  <a:gd name="connsiteX2442" fmla="*/ 1080106 w 6014039"/>
                  <a:gd name="connsiteY2442" fmla="*/ 2369024 h 5653072"/>
                  <a:gd name="connsiteX2443" fmla="*/ 1080837 w 6014039"/>
                  <a:gd name="connsiteY2443" fmla="*/ 2365649 h 5653072"/>
                  <a:gd name="connsiteX2444" fmla="*/ 1083388 w 6014039"/>
                  <a:gd name="connsiteY2444" fmla="*/ 2363207 h 5653072"/>
                  <a:gd name="connsiteX2445" fmla="*/ 1084234 w 6014039"/>
                  <a:gd name="connsiteY2445" fmla="*/ 2361021 h 5653072"/>
                  <a:gd name="connsiteX2446" fmla="*/ 1084951 w 6014039"/>
                  <a:gd name="connsiteY2446" fmla="*/ 2357789 h 5653072"/>
                  <a:gd name="connsiteX2447" fmla="*/ 1083158 w 6014039"/>
                  <a:gd name="connsiteY2447" fmla="*/ 2355670 h 5653072"/>
                  <a:gd name="connsiteX2448" fmla="*/ 1080568 w 6014039"/>
                  <a:gd name="connsiteY2448" fmla="*/ 2354268 h 5653072"/>
                  <a:gd name="connsiteX2449" fmla="*/ 1077889 w 6014039"/>
                  <a:gd name="connsiteY2449" fmla="*/ 2354315 h 5653072"/>
                  <a:gd name="connsiteX2450" fmla="*/ 1074325 w 6014039"/>
                  <a:gd name="connsiteY2450" fmla="*/ 2355417 h 5653072"/>
                  <a:gd name="connsiteX2451" fmla="*/ 1070209 w 6014039"/>
                  <a:gd name="connsiteY2451" fmla="*/ 2358396 h 5653072"/>
                  <a:gd name="connsiteX2452" fmla="*/ 1067121 w 6014039"/>
                  <a:gd name="connsiteY2452" fmla="*/ 2357879 h 5653072"/>
                  <a:gd name="connsiteX2453" fmla="*/ 1064557 w 6014039"/>
                  <a:gd name="connsiteY2453" fmla="*/ 2355437 h 5653072"/>
                  <a:gd name="connsiteX2454" fmla="*/ 1062442 w 6014039"/>
                  <a:gd name="connsiteY2454" fmla="*/ 2348438 h 5653072"/>
                  <a:gd name="connsiteX2455" fmla="*/ 1062249 w 6014039"/>
                  <a:gd name="connsiteY2455" fmla="*/ 2344595 h 5653072"/>
                  <a:gd name="connsiteX2456" fmla="*/ 1065339 w 6014039"/>
                  <a:gd name="connsiteY2456" fmla="*/ 2339967 h 5653072"/>
                  <a:gd name="connsiteX2457" fmla="*/ 1065082 w 6014039"/>
                  <a:gd name="connsiteY2457" fmla="*/ 2338174 h 5653072"/>
                  <a:gd name="connsiteX2458" fmla="*/ 1062097 w 6014039"/>
                  <a:gd name="connsiteY2458" fmla="*/ 2334405 h 5653072"/>
                  <a:gd name="connsiteX2459" fmla="*/ 1060135 w 6014039"/>
                  <a:gd name="connsiteY2459" fmla="*/ 2327550 h 5653072"/>
                  <a:gd name="connsiteX2460" fmla="*/ 1063494 w 6014039"/>
                  <a:gd name="connsiteY2460" fmla="*/ 2324101 h 5653072"/>
                  <a:gd name="connsiteX2461" fmla="*/ 1067517 w 6014039"/>
                  <a:gd name="connsiteY2461" fmla="*/ 2324517 h 5653072"/>
                  <a:gd name="connsiteX2462" fmla="*/ 1070210 w 6014039"/>
                  <a:gd name="connsiteY2462" fmla="*/ 2312923 h 5653072"/>
                  <a:gd name="connsiteX2463" fmla="*/ 1062980 w 6014039"/>
                  <a:gd name="connsiteY2463" fmla="*/ 2312113 h 5653072"/>
                  <a:gd name="connsiteX2464" fmla="*/ 1060174 w 6014039"/>
                  <a:gd name="connsiteY2464" fmla="*/ 2310736 h 5653072"/>
                  <a:gd name="connsiteX2465" fmla="*/ 1055006 w 6014039"/>
                  <a:gd name="connsiteY2465" fmla="*/ 2307038 h 5653072"/>
                  <a:gd name="connsiteX2466" fmla="*/ 1051008 w 6014039"/>
                  <a:gd name="connsiteY2466" fmla="*/ 2305745 h 5653072"/>
                  <a:gd name="connsiteX2467" fmla="*/ 1047432 w 6014039"/>
                  <a:gd name="connsiteY2467" fmla="*/ 2305940 h 5653072"/>
                  <a:gd name="connsiteX2468" fmla="*/ 1041907 w 6014039"/>
                  <a:gd name="connsiteY2468" fmla="*/ 2308902 h 5653072"/>
                  <a:gd name="connsiteX2469" fmla="*/ 1036778 w 6014039"/>
                  <a:gd name="connsiteY2469" fmla="*/ 2314521 h 5653072"/>
                  <a:gd name="connsiteX2470" fmla="*/ 1028088 w 6014039"/>
                  <a:gd name="connsiteY2470" fmla="*/ 2314125 h 5653072"/>
                  <a:gd name="connsiteX2471" fmla="*/ 1014809 w 6014039"/>
                  <a:gd name="connsiteY2471" fmla="*/ 2311559 h 5653072"/>
                  <a:gd name="connsiteX2472" fmla="*/ 1012911 w 6014039"/>
                  <a:gd name="connsiteY2472" fmla="*/ 2312687 h 5653072"/>
                  <a:gd name="connsiteX2473" fmla="*/ 1010782 w 6014039"/>
                  <a:gd name="connsiteY2473" fmla="*/ 2316476 h 5653072"/>
                  <a:gd name="connsiteX2474" fmla="*/ 1007630 w 6014039"/>
                  <a:gd name="connsiteY2474" fmla="*/ 2318307 h 5653072"/>
                  <a:gd name="connsiteX2475" fmla="*/ 1002310 w 6014039"/>
                  <a:gd name="connsiteY2475" fmla="*/ 2319939 h 5653072"/>
                  <a:gd name="connsiteX2476" fmla="*/ 999836 w 6014039"/>
                  <a:gd name="connsiteY2476" fmla="*/ 2319438 h 5653072"/>
                  <a:gd name="connsiteX2477" fmla="*/ 1000785 w 6014039"/>
                  <a:gd name="connsiteY2477" fmla="*/ 2313410 h 5653072"/>
                  <a:gd name="connsiteX2478" fmla="*/ 1007553 w 6014039"/>
                  <a:gd name="connsiteY2478" fmla="*/ 2310178 h 5653072"/>
                  <a:gd name="connsiteX2479" fmla="*/ 1007591 w 6014039"/>
                  <a:gd name="connsiteY2479" fmla="*/ 2308741 h 5653072"/>
                  <a:gd name="connsiteX2480" fmla="*/ 1007655 w 6014039"/>
                  <a:gd name="connsiteY2480" fmla="*/ 2306642 h 5653072"/>
                  <a:gd name="connsiteX2481" fmla="*/ 1009104 w 6014039"/>
                  <a:gd name="connsiteY2481" fmla="*/ 2305063 h 5653072"/>
                  <a:gd name="connsiteX2482" fmla="*/ 1015526 w 6014039"/>
                  <a:gd name="connsiteY2482" fmla="*/ 2303014 h 5653072"/>
                  <a:gd name="connsiteX2483" fmla="*/ 1022487 w 6014039"/>
                  <a:gd name="connsiteY2483" fmla="*/ 2298618 h 5653072"/>
                  <a:gd name="connsiteX2484" fmla="*/ 1025434 w 6014039"/>
                  <a:gd name="connsiteY2484" fmla="*/ 2293684 h 5653072"/>
                  <a:gd name="connsiteX2485" fmla="*/ 1024203 w 6014039"/>
                  <a:gd name="connsiteY2485" fmla="*/ 2293361 h 5653072"/>
                  <a:gd name="connsiteX2486" fmla="*/ 1018935 w 6014039"/>
                  <a:gd name="connsiteY2486" fmla="*/ 2298241 h 5653072"/>
                  <a:gd name="connsiteX2487" fmla="*/ 1013860 w 6014039"/>
                  <a:gd name="connsiteY2487" fmla="*/ 2301637 h 5653072"/>
                  <a:gd name="connsiteX2488" fmla="*/ 1011039 w 6014039"/>
                  <a:gd name="connsiteY2488" fmla="*/ 2302460 h 5653072"/>
                  <a:gd name="connsiteX2489" fmla="*/ 1007694 w 6014039"/>
                  <a:gd name="connsiteY2489" fmla="*/ 2300146 h 5653072"/>
                  <a:gd name="connsiteX2490" fmla="*/ 1004681 w 6014039"/>
                  <a:gd name="connsiteY2490" fmla="*/ 2302138 h 5653072"/>
                  <a:gd name="connsiteX2491" fmla="*/ 1002335 w 6014039"/>
                  <a:gd name="connsiteY2491" fmla="*/ 2302517 h 5653072"/>
                  <a:gd name="connsiteX2492" fmla="*/ 997401 w 6014039"/>
                  <a:gd name="connsiteY2492" fmla="*/ 2301348 h 5653072"/>
                  <a:gd name="connsiteX2493" fmla="*/ 993669 w 6014039"/>
                  <a:gd name="connsiteY2493" fmla="*/ 2301543 h 5653072"/>
                  <a:gd name="connsiteX2494" fmla="*/ 999784 w 6014039"/>
                  <a:gd name="connsiteY2494" fmla="*/ 2304811 h 5653072"/>
                  <a:gd name="connsiteX2495" fmla="*/ 1000964 w 6014039"/>
                  <a:gd name="connsiteY2495" fmla="*/ 2307361 h 5653072"/>
                  <a:gd name="connsiteX2496" fmla="*/ 1000284 w 6014039"/>
                  <a:gd name="connsiteY2496" fmla="*/ 2309262 h 5653072"/>
                  <a:gd name="connsiteX2497" fmla="*/ 996209 w 6014039"/>
                  <a:gd name="connsiteY2497" fmla="*/ 2310484 h 5653072"/>
                  <a:gd name="connsiteX2498" fmla="*/ 987980 w 6014039"/>
                  <a:gd name="connsiteY2498" fmla="*/ 2310554 h 5653072"/>
                  <a:gd name="connsiteX2499" fmla="*/ 985415 w 6014039"/>
                  <a:gd name="connsiteY2499" fmla="*/ 2307827 h 5653072"/>
                  <a:gd name="connsiteX2500" fmla="*/ 982466 w 6014039"/>
                  <a:gd name="connsiteY2500" fmla="*/ 2307612 h 5653072"/>
                  <a:gd name="connsiteX2501" fmla="*/ 978878 w 6014039"/>
                  <a:gd name="connsiteY2501" fmla="*/ 2305208 h 5653072"/>
                  <a:gd name="connsiteX2502" fmla="*/ 979519 w 6014039"/>
                  <a:gd name="connsiteY2502" fmla="*/ 2307827 h 5653072"/>
                  <a:gd name="connsiteX2503" fmla="*/ 982837 w 6014039"/>
                  <a:gd name="connsiteY2503" fmla="*/ 2311162 h 5653072"/>
                  <a:gd name="connsiteX2504" fmla="*/ 982864 w 6014039"/>
                  <a:gd name="connsiteY2504" fmla="*/ 2315741 h 5653072"/>
                  <a:gd name="connsiteX2505" fmla="*/ 982159 w 6014039"/>
                  <a:gd name="connsiteY2505" fmla="*/ 2318666 h 5653072"/>
                  <a:gd name="connsiteX2506" fmla="*/ 976802 w 6014039"/>
                  <a:gd name="connsiteY2506" fmla="*/ 2326955 h 5653072"/>
                  <a:gd name="connsiteX2507" fmla="*/ 968276 w 6014039"/>
                  <a:gd name="connsiteY2507" fmla="*/ 2320980 h 5653072"/>
                  <a:gd name="connsiteX2508" fmla="*/ 961983 w 6014039"/>
                  <a:gd name="connsiteY2508" fmla="*/ 2318451 h 5653072"/>
                  <a:gd name="connsiteX2509" fmla="*/ 955304 w 6014039"/>
                  <a:gd name="connsiteY2509" fmla="*/ 2318431 h 5653072"/>
                  <a:gd name="connsiteX2510" fmla="*/ 947574 w 6014039"/>
                  <a:gd name="connsiteY2510" fmla="*/ 2323116 h 5653072"/>
                  <a:gd name="connsiteX2511" fmla="*/ 934371 w 6014039"/>
                  <a:gd name="connsiteY2511" fmla="*/ 2323509 h 5653072"/>
                  <a:gd name="connsiteX2512" fmla="*/ 931538 w 6014039"/>
                  <a:gd name="connsiteY2512" fmla="*/ 2324926 h 5653072"/>
                  <a:gd name="connsiteX2513" fmla="*/ 925797 w 6014039"/>
                  <a:gd name="connsiteY2513" fmla="*/ 2330690 h 5653072"/>
                  <a:gd name="connsiteX2514" fmla="*/ 916656 w 6014039"/>
                  <a:gd name="connsiteY2514" fmla="*/ 2330169 h 5653072"/>
                  <a:gd name="connsiteX2515" fmla="*/ 912555 w 6014039"/>
                  <a:gd name="connsiteY2515" fmla="*/ 2326975 h 5653072"/>
                  <a:gd name="connsiteX2516" fmla="*/ 904825 w 6014039"/>
                  <a:gd name="connsiteY2516" fmla="*/ 2325450 h 5653072"/>
                  <a:gd name="connsiteX2517" fmla="*/ 900133 w 6014039"/>
                  <a:gd name="connsiteY2517" fmla="*/ 2321212 h 5653072"/>
                  <a:gd name="connsiteX2518" fmla="*/ 899120 w 6014039"/>
                  <a:gd name="connsiteY2518" fmla="*/ 2312187 h 5653072"/>
                  <a:gd name="connsiteX2519" fmla="*/ 897775 w 6014039"/>
                  <a:gd name="connsiteY2519" fmla="*/ 2310088 h 5653072"/>
                  <a:gd name="connsiteX2520" fmla="*/ 894364 w 6014039"/>
                  <a:gd name="connsiteY2520" fmla="*/ 2310161 h 5653072"/>
                  <a:gd name="connsiteX2521" fmla="*/ 885289 w 6014039"/>
                  <a:gd name="connsiteY2521" fmla="*/ 2300341 h 5653072"/>
                  <a:gd name="connsiteX2522" fmla="*/ 879238 w 6014039"/>
                  <a:gd name="connsiteY2522" fmla="*/ 2300200 h 5653072"/>
                  <a:gd name="connsiteX2523" fmla="*/ 876662 w 6014039"/>
                  <a:gd name="connsiteY2523" fmla="*/ 2297634 h 5653072"/>
                  <a:gd name="connsiteX2524" fmla="*/ 874176 w 6014039"/>
                  <a:gd name="connsiteY2524" fmla="*/ 2298010 h 5653072"/>
                  <a:gd name="connsiteX2525" fmla="*/ 873278 w 6014039"/>
                  <a:gd name="connsiteY2525" fmla="*/ 2296377 h 5653072"/>
                  <a:gd name="connsiteX2526" fmla="*/ 870907 w 6014039"/>
                  <a:gd name="connsiteY2526" fmla="*/ 2295729 h 5653072"/>
                  <a:gd name="connsiteX2527" fmla="*/ 870381 w 6014039"/>
                  <a:gd name="connsiteY2527" fmla="*/ 2294386 h 5653072"/>
                  <a:gd name="connsiteX2528" fmla="*/ 871842 w 6014039"/>
                  <a:gd name="connsiteY2528" fmla="*/ 2291907 h 5653072"/>
                  <a:gd name="connsiteX2529" fmla="*/ 870843 w 6014039"/>
                  <a:gd name="connsiteY2529" fmla="*/ 2288196 h 5653072"/>
                  <a:gd name="connsiteX2530" fmla="*/ 873149 w 6014039"/>
                  <a:gd name="connsiteY2530" fmla="*/ 2282936 h 5653072"/>
                  <a:gd name="connsiteX2531" fmla="*/ 874830 w 6014039"/>
                  <a:gd name="connsiteY2531" fmla="*/ 2284444 h 5653072"/>
                  <a:gd name="connsiteX2532" fmla="*/ 876407 w 6014039"/>
                  <a:gd name="connsiteY2532" fmla="*/ 2283312 h 5653072"/>
                  <a:gd name="connsiteX2533" fmla="*/ 878533 w 6014039"/>
                  <a:gd name="connsiteY2533" fmla="*/ 2285267 h 5653072"/>
                  <a:gd name="connsiteX2534" fmla="*/ 879342 w 6014039"/>
                  <a:gd name="connsiteY2534" fmla="*/ 2283957 h 5653072"/>
                  <a:gd name="connsiteX2535" fmla="*/ 883698 w 6014039"/>
                  <a:gd name="connsiteY2535" fmla="*/ 2283923 h 5653072"/>
                  <a:gd name="connsiteX2536" fmla="*/ 883750 w 6014039"/>
                  <a:gd name="connsiteY2536" fmla="*/ 2282002 h 5653072"/>
                  <a:gd name="connsiteX2537" fmla="*/ 885327 w 6014039"/>
                  <a:gd name="connsiteY2537" fmla="*/ 2281159 h 5653072"/>
                  <a:gd name="connsiteX2538" fmla="*/ 886301 w 6014039"/>
                  <a:gd name="connsiteY2538" fmla="*/ 2285448 h 5653072"/>
                  <a:gd name="connsiteX2539" fmla="*/ 889121 w 6014039"/>
                  <a:gd name="connsiteY2539" fmla="*/ 2284639 h 5653072"/>
                  <a:gd name="connsiteX2540" fmla="*/ 889096 w 6014039"/>
                  <a:gd name="connsiteY2540" fmla="*/ 2291279 h 5653072"/>
                  <a:gd name="connsiteX2541" fmla="*/ 892263 w 6014039"/>
                  <a:gd name="connsiteY2541" fmla="*/ 2289002 h 5653072"/>
                  <a:gd name="connsiteX2542" fmla="*/ 894288 w 6014039"/>
                  <a:gd name="connsiteY2542" fmla="*/ 2288750 h 5653072"/>
                  <a:gd name="connsiteX2543" fmla="*/ 896685 w 6014039"/>
                  <a:gd name="connsiteY2543" fmla="*/ 2292193 h 5653072"/>
                  <a:gd name="connsiteX2544" fmla="*/ 895838 w 6014039"/>
                  <a:gd name="connsiteY2544" fmla="*/ 2295121 h 5653072"/>
                  <a:gd name="connsiteX2545" fmla="*/ 896876 w 6014039"/>
                  <a:gd name="connsiteY2545" fmla="*/ 2297076 h 5653072"/>
                  <a:gd name="connsiteX2546" fmla="*/ 899991 w 6014039"/>
                  <a:gd name="connsiteY2546" fmla="*/ 2296700 h 5653072"/>
                  <a:gd name="connsiteX2547" fmla="*/ 898492 w 6014039"/>
                  <a:gd name="connsiteY2547" fmla="*/ 2294745 h 5653072"/>
                  <a:gd name="connsiteX2548" fmla="*/ 899620 w 6014039"/>
                  <a:gd name="connsiteY2548" fmla="*/ 2292858 h 5653072"/>
                  <a:gd name="connsiteX2549" fmla="*/ 905043 w 6014039"/>
                  <a:gd name="connsiteY2549" fmla="*/ 2293717 h 5653072"/>
                  <a:gd name="connsiteX2550" fmla="*/ 908363 w 6014039"/>
                  <a:gd name="connsiteY2550" fmla="*/ 2291443 h 5653072"/>
                  <a:gd name="connsiteX2551" fmla="*/ 910222 w 6014039"/>
                  <a:gd name="connsiteY2551" fmla="*/ 2291783 h 5653072"/>
                  <a:gd name="connsiteX2552" fmla="*/ 911092 w 6014039"/>
                  <a:gd name="connsiteY2552" fmla="*/ 2295048 h 5653072"/>
                  <a:gd name="connsiteX2553" fmla="*/ 911490 w 6014039"/>
                  <a:gd name="connsiteY2553" fmla="*/ 2296539 h 5653072"/>
                  <a:gd name="connsiteX2554" fmla="*/ 913157 w 6014039"/>
                  <a:gd name="connsiteY2554" fmla="*/ 2292142 h 5653072"/>
                  <a:gd name="connsiteX2555" fmla="*/ 910978 w 6014039"/>
                  <a:gd name="connsiteY2555" fmla="*/ 2286490 h 5653072"/>
                  <a:gd name="connsiteX2556" fmla="*/ 912259 w 6014039"/>
                  <a:gd name="connsiteY2556" fmla="*/ 2285035 h 5653072"/>
                  <a:gd name="connsiteX2557" fmla="*/ 913927 w 6014039"/>
                  <a:gd name="connsiteY2557" fmla="*/ 2286560 h 5653072"/>
                  <a:gd name="connsiteX2558" fmla="*/ 918412 w 6014039"/>
                  <a:gd name="connsiteY2558" fmla="*/ 2287258 h 5653072"/>
                  <a:gd name="connsiteX2559" fmla="*/ 920207 w 6014039"/>
                  <a:gd name="connsiteY2559" fmla="*/ 2295857 h 5653072"/>
                  <a:gd name="connsiteX2560" fmla="*/ 921719 w 6014039"/>
                  <a:gd name="connsiteY2560" fmla="*/ 2297220 h 5653072"/>
                  <a:gd name="connsiteX2561" fmla="*/ 923924 w 6014039"/>
                  <a:gd name="connsiteY2561" fmla="*/ 2296250 h 5653072"/>
                  <a:gd name="connsiteX2562" fmla="*/ 923564 w 6014039"/>
                  <a:gd name="connsiteY2562" fmla="*/ 2292105 h 5653072"/>
                  <a:gd name="connsiteX2563" fmla="*/ 924706 w 6014039"/>
                  <a:gd name="connsiteY2563" fmla="*/ 2289915 h 5653072"/>
                  <a:gd name="connsiteX2564" fmla="*/ 926602 w 6014039"/>
                  <a:gd name="connsiteY2564" fmla="*/ 2288928 h 5653072"/>
                  <a:gd name="connsiteX2565" fmla="*/ 929076 w 6014039"/>
                  <a:gd name="connsiteY2565" fmla="*/ 2289573 h 5653072"/>
                  <a:gd name="connsiteX2566" fmla="*/ 930359 w 6014039"/>
                  <a:gd name="connsiteY2566" fmla="*/ 2293738 h 5653072"/>
                  <a:gd name="connsiteX2567" fmla="*/ 933051 w 6014039"/>
                  <a:gd name="connsiteY2567" fmla="*/ 2291746 h 5653072"/>
                  <a:gd name="connsiteX2568" fmla="*/ 933704 w 6014039"/>
                  <a:gd name="connsiteY2568" fmla="*/ 2296485 h 5653072"/>
                  <a:gd name="connsiteX2569" fmla="*/ 937486 w 6014039"/>
                  <a:gd name="connsiteY2569" fmla="*/ 2294221 h 5653072"/>
                  <a:gd name="connsiteX2570" fmla="*/ 939384 w 6014039"/>
                  <a:gd name="connsiteY2570" fmla="*/ 2298836 h 5653072"/>
                  <a:gd name="connsiteX2571" fmla="*/ 941396 w 6014039"/>
                  <a:gd name="connsiteY2571" fmla="*/ 2298890 h 5653072"/>
                  <a:gd name="connsiteX2572" fmla="*/ 948202 w 6014039"/>
                  <a:gd name="connsiteY2572" fmla="*/ 2294493 h 5653072"/>
                  <a:gd name="connsiteX2573" fmla="*/ 952061 w 6014039"/>
                  <a:gd name="connsiteY2573" fmla="*/ 2295460 h 5653072"/>
                  <a:gd name="connsiteX2574" fmla="*/ 952664 w 6014039"/>
                  <a:gd name="connsiteY2574" fmla="*/ 2294312 h 5653072"/>
                  <a:gd name="connsiteX2575" fmla="*/ 953368 w 6014039"/>
                  <a:gd name="connsiteY2575" fmla="*/ 2292985 h 5653072"/>
                  <a:gd name="connsiteX2576" fmla="*/ 952407 w 6014039"/>
                  <a:gd name="connsiteY2576" fmla="*/ 2288390 h 5653072"/>
                  <a:gd name="connsiteX2577" fmla="*/ 955034 w 6014039"/>
                  <a:gd name="connsiteY2577" fmla="*/ 2283295 h 5653072"/>
                  <a:gd name="connsiteX2578" fmla="*/ 954214 w 6014039"/>
                  <a:gd name="connsiteY2578" fmla="*/ 2279130 h 5653072"/>
                  <a:gd name="connsiteX2579" fmla="*/ 955047 w 6014039"/>
                  <a:gd name="connsiteY2579" fmla="*/ 2277226 h 5653072"/>
                  <a:gd name="connsiteX2580" fmla="*/ 957560 w 6014039"/>
                  <a:gd name="connsiteY2580" fmla="*/ 2276279 h 5653072"/>
                  <a:gd name="connsiteX2581" fmla="*/ 959330 w 6014039"/>
                  <a:gd name="connsiteY2581" fmla="*/ 2274250 h 5653072"/>
                  <a:gd name="connsiteX2582" fmla="*/ 959061 w 6014039"/>
                  <a:gd name="connsiteY2582" fmla="*/ 2266999 h 5653072"/>
                  <a:gd name="connsiteX2583" fmla="*/ 961380 w 6014039"/>
                  <a:gd name="connsiteY2583" fmla="*/ 2267214 h 5653072"/>
                  <a:gd name="connsiteX2584" fmla="*/ 964534 w 6014039"/>
                  <a:gd name="connsiteY2584" fmla="*/ 2271577 h 5653072"/>
                  <a:gd name="connsiteX2585" fmla="*/ 966123 w 6014039"/>
                  <a:gd name="connsiteY2585" fmla="*/ 2270139 h 5653072"/>
                  <a:gd name="connsiteX2586" fmla="*/ 966687 w 6014039"/>
                  <a:gd name="connsiteY2586" fmla="*/ 2266747 h 5653072"/>
                  <a:gd name="connsiteX2587" fmla="*/ 969174 w 6014039"/>
                  <a:gd name="connsiteY2587" fmla="*/ 2266676 h 5653072"/>
                  <a:gd name="connsiteX2588" fmla="*/ 971455 w 6014039"/>
                  <a:gd name="connsiteY2588" fmla="*/ 2262888 h 5653072"/>
                  <a:gd name="connsiteX2589" fmla="*/ 972442 w 6014039"/>
                  <a:gd name="connsiteY2589" fmla="*/ 2255243 h 5653072"/>
                  <a:gd name="connsiteX2590" fmla="*/ 975532 w 6014039"/>
                  <a:gd name="connsiteY2590" fmla="*/ 2250884 h 5653072"/>
                  <a:gd name="connsiteX2591" fmla="*/ 981275 w 6014039"/>
                  <a:gd name="connsiteY2591" fmla="*/ 2250884 h 5653072"/>
                  <a:gd name="connsiteX2592" fmla="*/ 983556 w 6014039"/>
                  <a:gd name="connsiteY2592" fmla="*/ 2252714 h 5653072"/>
                  <a:gd name="connsiteX2593" fmla="*/ 985595 w 6014039"/>
                  <a:gd name="connsiteY2593" fmla="*/ 2252479 h 5653072"/>
                  <a:gd name="connsiteX2594" fmla="*/ 987670 w 6014039"/>
                  <a:gd name="connsiteY2594" fmla="*/ 2250168 h 5653072"/>
                  <a:gd name="connsiteX2595" fmla="*/ 987031 w 6014039"/>
                  <a:gd name="connsiteY2595" fmla="*/ 2245570 h 5653072"/>
                  <a:gd name="connsiteX2596" fmla="*/ 985108 w 6014039"/>
                  <a:gd name="connsiteY2596" fmla="*/ 2247454 h 5653072"/>
                  <a:gd name="connsiteX2597" fmla="*/ 983082 w 6014039"/>
                  <a:gd name="connsiteY2597" fmla="*/ 2247834 h 5653072"/>
                  <a:gd name="connsiteX2598" fmla="*/ 978761 w 6014039"/>
                  <a:gd name="connsiteY2598" fmla="*/ 2246397 h 5653072"/>
                  <a:gd name="connsiteX2599" fmla="*/ 974558 w 6014039"/>
                  <a:gd name="connsiteY2599" fmla="*/ 2246739 h 5653072"/>
                  <a:gd name="connsiteX2600" fmla="*/ 971648 w 6014039"/>
                  <a:gd name="connsiteY2600" fmla="*/ 2244889 h 5653072"/>
                  <a:gd name="connsiteX2601" fmla="*/ 970968 w 6014039"/>
                  <a:gd name="connsiteY2601" fmla="*/ 2241479 h 5653072"/>
                  <a:gd name="connsiteX2602" fmla="*/ 969149 w 6014039"/>
                  <a:gd name="connsiteY2602" fmla="*/ 2239810 h 5653072"/>
                  <a:gd name="connsiteX2603" fmla="*/ 964867 w 6014039"/>
                  <a:gd name="connsiteY2603" fmla="*/ 2231719 h 5653072"/>
                  <a:gd name="connsiteX2604" fmla="*/ 963599 w 6014039"/>
                  <a:gd name="connsiteY2604" fmla="*/ 2232273 h 5653072"/>
                  <a:gd name="connsiteX2605" fmla="*/ 963303 w 6014039"/>
                  <a:gd name="connsiteY2605" fmla="*/ 2237301 h 5653072"/>
                  <a:gd name="connsiteX2606" fmla="*/ 965829 w 6014039"/>
                  <a:gd name="connsiteY2606" fmla="*/ 2241496 h 5653072"/>
                  <a:gd name="connsiteX2607" fmla="*/ 965469 w 6014039"/>
                  <a:gd name="connsiteY2607" fmla="*/ 2243545 h 5653072"/>
                  <a:gd name="connsiteX2608" fmla="*/ 961931 w 6014039"/>
                  <a:gd name="connsiteY2608" fmla="*/ 2241983 h 5653072"/>
                  <a:gd name="connsiteX2609" fmla="*/ 959560 w 6014039"/>
                  <a:gd name="connsiteY2609" fmla="*/ 2243256 h 5653072"/>
                  <a:gd name="connsiteX2610" fmla="*/ 959842 w 6014039"/>
                  <a:gd name="connsiteY2610" fmla="*/ 2244586 h 5653072"/>
                  <a:gd name="connsiteX2611" fmla="*/ 962573 w 6014039"/>
                  <a:gd name="connsiteY2611" fmla="*/ 2247024 h 5653072"/>
                  <a:gd name="connsiteX2612" fmla="*/ 969020 w 6014039"/>
                  <a:gd name="connsiteY2612" fmla="*/ 2249843 h 5653072"/>
                  <a:gd name="connsiteX2613" fmla="*/ 966699 w 6014039"/>
                  <a:gd name="connsiteY2613" fmla="*/ 2254941 h 5653072"/>
                  <a:gd name="connsiteX2614" fmla="*/ 964714 w 6014039"/>
                  <a:gd name="connsiteY2614" fmla="*/ 2253863 h 5653072"/>
                  <a:gd name="connsiteX2615" fmla="*/ 961111 w 6014039"/>
                  <a:gd name="connsiteY2615" fmla="*/ 2249198 h 5653072"/>
                  <a:gd name="connsiteX2616" fmla="*/ 956137 w 6014039"/>
                  <a:gd name="connsiteY2616" fmla="*/ 2254689 h 5653072"/>
                  <a:gd name="connsiteX2617" fmla="*/ 951882 w 6014039"/>
                  <a:gd name="connsiteY2617" fmla="*/ 2256644 h 5653072"/>
                  <a:gd name="connsiteX2618" fmla="*/ 948318 w 6014039"/>
                  <a:gd name="connsiteY2618" fmla="*/ 2256251 h 5653072"/>
                  <a:gd name="connsiteX2619" fmla="*/ 944639 w 6014039"/>
                  <a:gd name="connsiteY2619" fmla="*/ 2254095 h 5653072"/>
                  <a:gd name="connsiteX2620" fmla="*/ 940422 w 6014039"/>
                  <a:gd name="connsiteY2620" fmla="*/ 2249268 h 5653072"/>
                  <a:gd name="connsiteX2621" fmla="*/ 936244 w 6014039"/>
                  <a:gd name="connsiteY2621" fmla="*/ 2248425 h 5653072"/>
                  <a:gd name="connsiteX2622" fmla="*/ 933666 w 6014039"/>
                  <a:gd name="connsiteY2622" fmla="*/ 2245694 h 5653072"/>
                  <a:gd name="connsiteX2623" fmla="*/ 934499 w 6014039"/>
                  <a:gd name="connsiteY2623" fmla="*/ 2244099 h 5653072"/>
                  <a:gd name="connsiteX2624" fmla="*/ 936820 w 6014039"/>
                  <a:gd name="connsiteY2624" fmla="*/ 2244153 h 5653072"/>
                  <a:gd name="connsiteX2625" fmla="*/ 948676 w 6014039"/>
                  <a:gd name="connsiteY2625" fmla="*/ 2249144 h 5653072"/>
                  <a:gd name="connsiteX2626" fmla="*/ 949895 w 6014039"/>
                  <a:gd name="connsiteY2626" fmla="*/ 2249644 h 5653072"/>
                  <a:gd name="connsiteX2627" fmla="*/ 950560 w 6014039"/>
                  <a:gd name="connsiteY2627" fmla="*/ 2247904 h 5653072"/>
                  <a:gd name="connsiteX2628" fmla="*/ 949715 w 6014039"/>
                  <a:gd name="connsiteY2628" fmla="*/ 2245070 h 5653072"/>
                  <a:gd name="connsiteX2629" fmla="*/ 951035 w 6014039"/>
                  <a:gd name="connsiteY2629" fmla="*/ 2242305 h 5653072"/>
                  <a:gd name="connsiteX2630" fmla="*/ 950778 w 6014039"/>
                  <a:gd name="connsiteY2630" fmla="*/ 2240368 h 5653072"/>
                  <a:gd name="connsiteX2631" fmla="*/ 945742 w 6014039"/>
                  <a:gd name="connsiteY2631" fmla="*/ 2242467 h 5653072"/>
                  <a:gd name="connsiteX2632" fmla="*/ 943127 w 6014039"/>
                  <a:gd name="connsiteY2632" fmla="*/ 2241372 h 5653072"/>
                  <a:gd name="connsiteX2633" fmla="*/ 943639 w 6014039"/>
                  <a:gd name="connsiteY2633" fmla="*/ 2239451 h 5653072"/>
                  <a:gd name="connsiteX2634" fmla="*/ 941512 w 6014039"/>
                  <a:gd name="connsiteY2634" fmla="*/ 2234769 h 5653072"/>
                  <a:gd name="connsiteX2635" fmla="*/ 941357 w 6014039"/>
                  <a:gd name="connsiteY2635" fmla="*/ 2229922 h 5653072"/>
                  <a:gd name="connsiteX2636" fmla="*/ 940165 w 6014039"/>
                  <a:gd name="connsiteY2636" fmla="*/ 2233475 h 5653072"/>
                  <a:gd name="connsiteX2637" fmla="*/ 937973 w 6014039"/>
                  <a:gd name="connsiteY2637" fmla="*/ 2236364 h 5653072"/>
                  <a:gd name="connsiteX2638" fmla="*/ 934512 w 6014039"/>
                  <a:gd name="connsiteY2638" fmla="*/ 2237765 h 5653072"/>
                  <a:gd name="connsiteX2639" fmla="*/ 930949 w 6014039"/>
                  <a:gd name="connsiteY2639" fmla="*/ 2237083 h 5653072"/>
                  <a:gd name="connsiteX2640" fmla="*/ 927449 w 6014039"/>
                  <a:gd name="connsiteY2640" fmla="*/ 2234053 h 5653072"/>
                  <a:gd name="connsiteX2641" fmla="*/ 926925 w 6014039"/>
                  <a:gd name="connsiteY2641" fmla="*/ 2230335 h 5653072"/>
                  <a:gd name="connsiteX2642" fmla="*/ 924488 w 6014039"/>
                  <a:gd name="connsiteY2642" fmla="*/ 2228505 h 5653072"/>
                  <a:gd name="connsiteX2643" fmla="*/ 923655 w 6014039"/>
                  <a:gd name="connsiteY2643" fmla="*/ 2230553 h 5653072"/>
                  <a:gd name="connsiteX2644" fmla="*/ 924732 w 6014039"/>
                  <a:gd name="connsiteY2644" fmla="*/ 2237083 h 5653072"/>
                  <a:gd name="connsiteX2645" fmla="*/ 928948 w 6014039"/>
                  <a:gd name="connsiteY2645" fmla="*/ 2242195 h 5653072"/>
                  <a:gd name="connsiteX2646" fmla="*/ 927642 w 6014039"/>
                  <a:gd name="connsiteY2646" fmla="*/ 2244371 h 5653072"/>
                  <a:gd name="connsiteX2647" fmla="*/ 921988 w 6014039"/>
                  <a:gd name="connsiteY2647" fmla="*/ 2246306 h 5653072"/>
                  <a:gd name="connsiteX2648" fmla="*/ 920668 w 6014039"/>
                  <a:gd name="connsiteY2648" fmla="*/ 2246074 h 5653072"/>
                  <a:gd name="connsiteX2649" fmla="*/ 915950 w 6014039"/>
                  <a:gd name="connsiteY2649" fmla="*/ 2245268 h 5653072"/>
                  <a:gd name="connsiteX2650" fmla="*/ 905453 w 6014039"/>
                  <a:gd name="connsiteY2650" fmla="*/ 2248425 h 5653072"/>
                  <a:gd name="connsiteX2651" fmla="*/ 901311 w 6014039"/>
                  <a:gd name="connsiteY2651" fmla="*/ 2246111 h 5653072"/>
                  <a:gd name="connsiteX2652" fmla="*/ 897711 w 6014039"/>
                  <a:gd name="connsiteY2652" fmla="*/ 2247045 h 5653072"/>
                  <a:gd name="connsiteX2653" fmla="*/ 896530 w 6014039"/>
                  <a:gd name="connsiteY2653" fmla="*/ 2244371 h 5653072"/>
                  <a:gd name="connsiteX2654" fmla="*/ 894967 w 6014039"/>
                  <a:gd name="connsiteY2654" fmla="*/ 2244925 h 5653072"/>
                  <a:gd name="connsiteX2655" fmla="*/ 890789 w 6014039"/>
                  <a:gd name="connsiteY2655" fmla="*/ 2244082 h 5653072"/>
                  <a:gd name="connsiteX2656" fmla="*/ 889929 w 6014039"/>
                  <a:gd name="connsiteY2656" fmla="*/ 2246863 h 5653072"/>
                  <a:gd name="connsiteX2657" fmla="*/ 893749 w 6014039"/>
                  <a:gd name="connsiteY2657" fmla="*/ 2249611 h 5653072"/>
                  <a:gd name="connsiteX2658" fmla="*/ 894159 w 6014039"/>
                  <a:gd name="connsiteY2658" fmla="*/ 2251693 h 5653072"/>
                  <a:gd name="connsiteX2659" fmla="*/ 891763 w 6014039"/>
                  <a:gd name="connsiteY2659" fmla="*/ 2254582 h 5653072"/>
                  <a:gd name="connsiteX2660" fmla="*/ 892109 w 6014039"/>
                  <a:gd name="connsiteY2660" fmla="*/ 2258867 h 5653072"/>
                  <a:gd name="connsiteX2661" fmla="*/ 887198 w 6014039"/>
                  <a:gd name="connsiteY2661" fmla="*/ 2256412 h 5653072"/>
                  <a:gd name="connsiteX2662" fmla="*/ 884879 w 6014039"/>
                  <a:gd name="connsiteY2662" fmla="*/ 2255747 h 5653072"/>
                  <a:gd name="connsiteX2663" fmla="*/ 881739 w 6014039"/>
                  <a:gd name="connsiteY2663" fmla="*/ 2257164 h 5653072"/>
                  <a:gd name="connsiteX2664" fmla="*/ 880264 w 6014039"/>
                  <a:gd name="connsiteY2664" fmla="*/ 2266424 h 5653072"/>
                  <a:gd name="connsiteX2665" fmla="*/ 880905 w 6014039"/>
                  <a:gd name="connsiteY2665" fmla="*/ 2271449 h 5653072"/>
                  <a:gd name="connsiteX2666" fmla="*/ 878994 w 6014039"/>
                  <a:gd name="connsiteY2666" fmla="*/ 2273031 h 5653072"/>
                  <a:gd name="connsiteX2667" fmla="*/ 878444 w 6014039"/>
                  <a:gd name="connsiteY2667" fmla="*/ 2270357 h 5653072"/>
                  <a:gd name="connsiteX2668" fmla="*/ 876648 w 6014039"/>
                  <a:gd name="connsiteY2668" fmla="*/ 2267969 h 5653072"/>
                  <a:gd name="connsiteX2669" fmla="*/ 872470 w 6014039"/>
                  <a:gd name="connsiteY2669" fmla="*/ 2266838 h 5653072"/>
                  <a:gd name="connsiteX2670" fmla="*/ 871483 w 6014039"/>
                  <a:gd name="connsiteY2670" fmla="*/ 2263123 h 5653072"/>
                  <a:gd name="connsiteX2671" fmla="*/ 870253 w 6014039"/>
                  <a:gd name="connsiteY2671" fmla="*/ 2262636 h 5653072"/>
                  <a:gd name="connsiteX2672" fmla="*/ 867637 w 6014039"/>
                  <a:gd name="connsiteY2672" fmla="*/ 2267466 h 5653072"/>
                  <a:gd name="connsiteX2673" fmla="*/ 865318 w 6014039"/>
                  <a:gd name="connsiteY2673" fmla="*/ 2267110 h 5653072"/>
                  <a:gd name="connsiteX2674" fmla="*/ 866754 w 6014039"/>
                  <a:gd name="connsiteY2674" fmla="*/ 2257524 h 5653072"/>
                  <a:gd name="connsiteX2675" fmla="*/ 864087 w 6014039"/>
                  <a:gd name="connsiteY2675" fmla="*/ 2260359 h 5653072"/>
                  <a:gd name="connsiteX2676" fmla="*/ 863408 w 6014039"/>
                  <a:gd name="connsiteY2676" fmla="*/ 2256288 h 5653072"/>
                  <a:gd name="connsiteX2677" fmla="*/ 861934 w 6014039"/>
                  <a:gd name="connsiteY2677" fmla="*/ 2253016 h 5653072"/>
                  <a:gd name="connsiteX2678" fmla="*/ 860498 w 6014039"/>
                  <a:gd name="connsiteY2678" fmla="*/ 2254904 h 5653072"/>
                  <a:gd name="connsiteX2679" fmla="*/ 859524 w 6014039"/>
                  <a:gd name="connsiteY2679" fmla="*/ 2262689 h 5653072"/>
                  <a:gd name="connsiteX2680" fmla="*/ 858075 w 6014039"/>
                  <a:gd name="connsiteY2680" fmla="*/ 2264577 h 5653072"/>
                  <a:gd name="connsiteX2681" fmla="*/ 857023 w 6014039"/>
                  <a:gd name="connsiteY2681" fmla="*/ 2263086 h 5653072"/>
                  <a:gd name="connsiteX2682" fmla="*/ 854768 w 6014039"/>
                  <a:gd name="connsiteY2682" fmla="*/ 2247384 h 5653072"/>
                  <a:gd name="connsiteX2683" fmla="*/ 856268 w 6014039"/>
                  <a:gd name="connsiteY2683" fmla="*/ 2243293 h 5653072"/>
                  <a:gd name="connsiteX2684" fmla="*/ 858152 w 6014039"/>
                  <a:gd name="connsiteY2684" fmla="*/ 2242880 h 5653072"/>
                  <a:gd name="connsiteX2685" fmla="*/ 859281 w 6014039"/>
                  <a:gd name="connsiteY2685" fmla="*/ 2241281 h 5653072"/>
                  <a:gd name="connsiteX2686" fmla="*/ 858434 w 6014039"/>
                  <a:gd name="connsiteY2686" fmla="*/ 2239847 h 5653072"/>
                  <a:gd name="connsiteX2687" fmla="*/ 852615 w 6014039"/>
                  <a:gd name="connsiteY2687" fmla="*/ 2240260 h 5653072"/>
                  <a:gd name="connsiteX2688" fmla="*/ 851307 w 6014039"/>
                  <a:gd name="connsiteY2688" fmla="*/ 2236690 h 5653072"/>
                  <a:gd name="connsiteX2689" fmla="*/ 853127 w 6014039"/>
                  <a:gd name="connsiteY2689" fmla="*/ 2232004 h 5653072"/>
                  <a:gd name="connsiteX2690" fmla="*/ 858678 w 6014039"/>
                  <a:gd name="connsiteY2690" fmla="*/ 2227698 h 5653072"/>
                  <a:gd name="connsiteX2691" fmla="*/ 860548 w 6014039"/>
                  <a:gd name="connsiteY2691" fmla="*/ 2227447 h 5653072"/>
                  <a:gd name="connsiteX2692" fmla="*/ 863165 w 6014039"/>
                  <a:gd name="connsiteY2692" fmla="*/ 2228686 h 5653072"/>
                  <a:gd name="connsiteX2693" fmla="*/ 864203 w 6014039"/>
                  <a:gd name="connsiteY2693" fmla="*/ 2222959 h 5653072"/>
                  <a:gd name="connsiteX2694" fmla="*/ 866831 w 6014039"/>
                  <a:gd name="connsiteY2694" fmla="*/ 2219460 h 5653072"/>
                  <a:gd name="connsiteX2695" fmla="*/ 865638 w 6014039"/>
                  <a:gd name="connsiteY2695" fmla="*/ 2217236 h 5653072"/>
                  <a:gd name="connsiteX2696" fmla="*/ 865971 w 6014039"/>
                  <a:gd name="connsiteY2696" fmla="*/ 2216050 h 5653072"/>
                  <a:gd name="connsiteX2697" fmla="*/ 864587 w 6014039"/>
                  <a:gd name="connsiteY2697" fmla="*/ 2215587 h 5653072"/>
                  <a:gd name="connsiteX2698" fmla="*/ 862485 w 6014039"/>
                  <a:gd name="connsiteY2698" fmla="*/ 2218633 h 5653072"/>
                  <a:gd name="connsiteX2699" fmla="*/ 862792 w 6014039"/>
                  <a:gd name="connsiteY2699" fmla="*/ 2222083 h 5653072"/>
                  <a:gd name="connsiteX2700" fmla="*/ 861638 w 6014039"/>
                  <a:gd name="connsiteY2700" fmla="*/ 2223839 h 5653072"/>
                  <a:gd name="connsiteX2701" fmla="*/ 851063 w 6014039"/>
                  <a:gd name="connsiteY2701" fmla="*/ 2227517 h 5653072"/>
                  <a:gd name="connsiteX2702" fmla="*/ 847372 w 6014039"/>
                  <a:gd name="connsiteY2702" fmla="*/ 2232166 h 5653072"/>
                  <a:gd name="connsiteX2703" fmla="*/ 843424 w 6014039"/>
                  <a:gd name="connsiteY2703" fmla="*/ 2221881 h 5653072"/>
                  <a:gd name="connsiteX2704" fmla="*/ 841283 w 6014039"/>
                  <a:gd name="connsiteY2704" fmla="*/ 2219926 h 5653072"/>
                  <a:gd name="connsiteX2705" fmla="*/ 840885 w 6014039"/>
                  <a:gd name="connsiteY2705" fmla="*/ 2229798 h 5653072"/>
                  <a:gd name="connsiteX2706" fmla="*/ 844385 w 6014039"/>
                  <a:gd name="connsiteY2706" fmla="*/ 2232992 h 5653072"/>
                  <a:gd name="connsiteX2707" fmla="*/ 844897 w 6014039"/>
                  <a:gd name="connsiteY2707" fmla="*/ 2237425 h 5653072"/>
                  <a:gd name="connsiteX2708" fmla="*/ 847680 w 6014039"/>
                  <a:gd name="connsiteY2708" fmla="*/ 2238661 h 5653072"/>
                  <a:gd name="connsiteX2709" fmla="*/ 850128 w 6014039"/>
                  <a:gd name="connsiteY2709" fmla="*/ 2246396 h 5653072"/>
                  <a:gd name="connsiteX2710" fmla="*/ 849589 w 6014039"/>
                  <a:gd name="connsiteY2710" fmla="*/ 2249342 h 5653072"/>
                  <a:gd name="connsiteX2711" fmla="*/ 847525 w 6014039"/>
                  <a:gd name="connsiteY2711" fmla="*/ 2250917 h 5653072"/>
                  <a:gd name="connsiteX2712" fmla="*/ 846219 w 6014039"/>
                  <a:gd name="connsiteY2712" fmla="*/ 2253685 h 5653072"/>
                  <a:gd name="connsiteX2713" fmla="*/ 846153 w 6014039"/>
                  <a:gd name="connsiteY2713" fmla="*/ 2256194 h 5653072"/>
                  <a:gd name="connsiteX2714" fmla="*/ 847807 w 6014039"/>
                  <a:gd name="connsiteY2714" fmla="*/ 2258599 h 5653072"/>
                  <a:gd name="connsiteX2715" fmla="*/ 850410 w 6014039"/>
                  <a:gd name="connsiteY2715" fmla="*/ 2260127 h 5653072"/>
                  <a:gd name="connsiteX2716" fmla="*/ 850358 w 6014039"/>
                  <a:gd name="connsiteY2716" fmla="*/ 2262045 h 5653072"/>
                  <a:gd name="connsiteX2717" fmla="*/ 848000 w 6014039"/>
                  <a:gd name="connsiteY2717" fmla="*/ 2263462 h 5653072"/>
                  <a:gd name="connsiteX2718" fmla="*/ 847013 w 6014039"/>
                  <a:gd name="connsiteY2718" fmla="*/ 2265507 h 5653072"/>
                  <a:gd name="connsiteX2719" fmla="*/ 849525 w 6014039"/>
                  <a:gd name="connsiteY2719" fmla="*/ 2270730 h 5653072"/>
                  <a:gd name="connsiteX2720" fmla="*/ 854716 w 6014039"/>
                  <a:gd name="connsiteY2720" fmla="*/ 2274391 h 5653072"/>
                  <a:gd name="connsiteX2721" fmla="*/ 854333 w 6014039"/>
                  <a:gd name="connsiteY2721" fmla="*/ 2277783 h 5653072"/>
                  <a:gd name="connsiteX2722" fmla="*/ 856730 w 6014039"/>
                  <a:gd name="connsiteY2722" fmla="*/ 2280927 h 5653072"/>
                  <a:gd name="connsiteX2723" fmla="*/ 861472 w 6014039"/>
                  <a:gd name="connsiteY2723" fmla="*/ 2284138 h 5653072"/>
                  <a:gd name="connsiteX2724" fmla="*/ 861882 w 6014039"/>
                  <a:gd name="connsiteY2724" fmla="*/ 2286361 h 5653072"/>
                  <a:gd name="connsiteX2725" fmla="*/ 854550 w 6014039"/>
                  <a:gd name="connsiteY2725" fmla="*/ 2287386 h 5653072"/>
                  <a:gd name="connsiteX2726" fmla="*/ 851935 w 6014039"/>
                  <a:gd name="connsiteY2726" fmla="*/ 2286291 h 5653072"/>
                  <a:gd name="connsiteX2727" fmla="*/ 850474 w 6014039"/>
                  <a:gd name="connsiteY2727" fmla="*/ 2283006 h 5653072"/>
                  <a:gd name="connsiteX2728" fmla="*/ 846974 w 6014039"/>
                  <a:gd name="connsiteY2728" fmla="*/ 2285878 h 5653072"/>
                  <a:gd name="connsiteX2729" fmla="*/ 845256 w 6014039"/>
                  <a:gd name="connsiteY2729" fmla="*/ 2286576 h 5653072"/>
                  <a:gd name="connsiteX2730" fmla="*/ 843397 w 6014039"/>
                  <a:gd name="connsiteY2730" fmla="*/ 2286093 h 5653072"/>
                  <a:gd name="connsiteX2731" fmla="*/ 841296 w 6014039"/>
                  <a:gd name="connsiteY2731" fmla="*/ 2283399 h 5653072"/>
                  <a:gd name="connsiteX2732" fmla="*/ 842207 w 6014039"/>
                  <a:gd name="connsiteY2732" fmla="*/ 2277659 h 5653072"/>
                  <a:gd name="connsiteX2733" fmla="*/ 841014 w 6014039"/>
                  <a:gd name="connsiteY2733" fmla="*/ 2275560 h 5653072"/>
                  <a:gd name="connsiteX2734" fmla="*/ 838386 w 6014039"/>
                  <a:gd name="connsiteY2734" fmla="*/ 2275056 h 5653072"/>
                  <a:gd name="connsiteX2735" fmla="*/ 836425 w 6014039"/>
                  <a:gd name="connsiteY2735" fmla="*/ 2272651 h 5653072"/>
                  <a:gd name="connsiteX2736" fmla="*/ 838514 w 6014039"/>
                  <a:gd name="connsiteY2736" fmla="*/ 2269746 h 5653072"/>
                  <a:gd name="connsiteX2737" fmla="*/ 837053 w 6014039"/>
                  <a:gd name="connsiteY2737" fmla="*/ 2265726 h 5653072"/>
                  <a:gd name="connsiteX2738" fmla="*/ 834078 w 6014039"/>
                  <a:gd name="connsiteY2738" fmla="*/ 2266999 h 5653072"/>
                  <a:gd name="connsiteX2739" fmla="*/ 832117 w 6014039"/>
                  <a:gd name="connsiteY2739" fmla="*/ 2264147 h 5653072"/>
                  <a:gd name="connsiteX2740" fmla="*/ 830810 w 6014039"/>
                  <a:gd name="connsiteY2740" fmla="*/ 2266780 h 5653072"/>
                  <a:gd name="connsiteX2741" fmla="*/ 834900 w 6014039"/>
                  <a:gd name="connsiteY2741" fmla="*/ 2278089 h 5653072"/>
                  <a:gd name="connsiteX2742" fmla="*/ 834078 w 6014039"/>
                  <a:gd name="connsiteY2742" fmla="*/ 2279543 h 5653072"/>
                  <a:gd name="connsiteX2743" fmla="*/ 831759 w 6014039"/>
                  <a:gd name="connsiteY2743" fmla="*/ 2279040 h 5653072"/>
                  <a:gd name="connsiteX2744" fmla="*/ 830003 w 6014039"/>
                  <a:gd name="connsiteY2744" fmla="*/ 2280927 h 5653072"/>
                  <a:gd name="connsiteX2745" fmla="*/ 828619 w 6014039"/>
                  <a:gd name="connsiteY2745" fmla="*/ 2280457 h 5653072"/>
                  <a:gd name="connsiteX2746" fmla="*/ 825927 w 6014039"/>
                  <a:gd name="connsiteY2746" fmla="*/ 2276403 h 5653072"/>
                  <a:gd name="connsiteX2747" fmla="*/ 825761 w 6014039"/>
                  <a:gd name="connsiteY2747" fmla="*/ 2275130 h 5653072"/>
                  <a:gd name="connsiteX2748" fmla="*/ 825272 w 6014039"/>
                  <a:gd name="connsiteY2748" fmla="*/ 2271234 h 5653072"/>
                  <a:gd name="connsiteX2749" fmla="*/ 822760 w 6014039"/>
                  <a:gd name="connsiteY2749" fmla="*/ 2265709 h 5653072"/>
                  <a:gd name="connsiteX2750" fmla="*/ 823479 w 6014039"/>
                  <a:gd name="connsiteY2750" fmla="*/ 2261598 h 5653072"/>
                  <a:gd name="connsiteX2751" fmla="*/ 821196 w 6014039"/>
                  <a:gd name="connsiteY2751" fmla="*/ 2259337 h 5653072"/>
                  <a:gd name="connsiteX2752" fmla="*/ 818953 w 6014039"/>
                  <a:gd name="connsiteY2752" fmla="*/ 2249392 h 5653072"/>
                  <a:gd name="connsiteX2753" fmla="*/ 820607 w 6014039"/>
                  <a:gd name="connsiteY2753" fmla="*/ 2244855 h 5653072"/>
                  <a:gd name="connsiteX2754" fmla="*/ 820184 w 6014039"/>
                  <a:gd name="connsiteY2754" fmla="*/ 2243363 h 5653072"/>
                  <a:gd name="connsiteX2755" fmla="*/ 816914 w 6014039"/>
                  <a:gd name="connsiteY2755" fmla="*/ 2243595 h 5653072"/>
                  <a:gd name="connsiteX2756" fmla="*/ 815057 w 6014039"/>
                  <a:gd name="connsiteY2756" fmla="*/ 2236616 h 5653072"/>
                  <a:gd name="connsiteX2757" fmla="*/ 813493 w 6014039"/>
                  <a:gd name="connsiteY2757" fmla="*/ 2236579 h 5653072"/>
                  <a:gd name="connsiteX2758" fmla="*/ 812044 w 6014039"/>
                  <a:gd name="connsiteY2758" fmla="*/ 2239057 h 5653072"/>
                  <a:gd name="connsiteX2759" fmla="*/ 810005 w 6014039"/>
                  <a:gd name="connsiteY2759" fmla="*/ 2239471 h 5653072"/>
                  <a:gd name="connsiteX2760" fmla="*/ 809031 w 6014039"/>
                  <a:gd name="connsiteY2760" fmla="*/ 2241355 h 5653072"/>
                  <a:gd name="connsiteX2761" fmla="*/ 812146 w 6014039"/>
                  <a:gd name="connsiteY2761" fmla="*/ 2240834 h 5653072"/>
                  <a:gd name="connsiteX2762" fmla="*/ 817530 w 6014039"/>
                  <a:gd name="connsiteY2762" fmla="*/ 2250094 h 5653072"/>
                  <a:gd name="connsiteX2763" fmla="*/ 818761 w 6014039"/>
                  <a:gd name="connsiteY2763" fmla="*/ 2263858 h 5653072"/>
                  <a:gd name="connsiteX2764" fmla="*/ 818106 w 6014039"/>
                  <a:gd name="connsiteY2764" fmla="*/ 2265007 h 5653072"/>
                  <a:gd name="connsiteX2765" fmla="*/ 815351 w 6014039"/>
                  <a:gd name="connsiteY2765" fmla="*/ 2269833 h 5653072"/>
                  <a:gd name="connsiteX2766" fmla="*/ 815312 w 6014039"/>
                  <a:gd name="connsiteY2766" fmla="*/ 2271610 h 5653072"/>
                  <a:gd name="connsiteX2767" fmla="*/ 819749 w 6014039"/>
                  <a:gd name="connsiteY2767" fmla="*/ 2274804 h 5653072"/>
                  <a:gd name="connsiteX2768" fmla="*/ 821183 w 6014039"/>
                  <a:gd name="connsiteY2768" fmla="*/ 2279560 h 5653072"/>
                  <a:gd name="connsiteX2769" fmla="*/ 819453 w 6014039"/>
                  <a:gd name="connsiteY2769" fmla="*/ 2280403 h 5653072"/>
                  <a:gd name="connsiteX2770" fmla="*/ 815480 w 6014039"/>
                  <a:gd name="connsiteY2770" fmla="*/ 2277515 h 5653072"/>
                  <a:gd name="connsiteX2771" fmla="*/ 811570 w 6014039"/>
                  <a:gd name="connsiteY2771" fmla="*/ 2276742 h 5653072"/>
                  <a:gd name="connsiteX2772" fmla="*/ 812338 w 6014039"/>
                  <a:gd name="connsiteY2772" fmla="*/ 2272725 h 5653072"/>
                  <a:gd name="connsiteX2773" fmla="*/ 811159 w 6014039"/>
                  <a:gd name="connsiteY2773" fmla="*/ 2269887 h 5653072"/>
                  <a:gd name="connsiteX2774" fmla="*/ 808007 w 6014039"/>
                  <a:gd name="connsiteY2774" fmla="*/ 2271882 h 5653072"/>
                  <a:gd name="connsiteX2775" fmla="*/ 807442 w 6014039"/>
                  <a:gd name="connsiteY2775" fmla="*/ 2269081 h 5653072"/>
                  <a:gd name="connsiteX2776" fmla="*/ 805750 w 6014039"/>
                  <a:gd name="connsiteY2776" fmla="*/ 2268292 h 5653072"/>
                  <a:gd name="connsiteX2777" fmla="*/ 804584 w 6014039"/>
                  <a:gd name="connsiteY2777" fmla="*/ 2278610 h 5653072"/>
                  <a:gd name="connsiteX2778" fmla="*/ 802673 w 6014039"/>
                  <a:gd name="connsiteY2778" fmla="*/ 2280188 h 5653072"/>
                  <a:gd name="connsiteX2779" fmla="*/ 797303 w 6014039"/>
                  <a:gd name="connsiteY2779" fmla="*/ 2277569 h 5653072"/>
                  <a:gd name="connsiteX2780" fmla="*/ 794021 w 6014039"/>
                  <a:gd name="connsiteY2780" fmla="*/ 2278089 h 5653072"/>
                  <a:gd name="connsiteX2781" fmla="*/ 789907 w 6014039"/>
                  <a:gd name="connsiteY2781" fmla="*/ 2281391 h 5653072"/>
                  <a:gd name="connsiteX2782" fmla="*/ 785394 w 6014039"/>
                  <a:gd name="connsiteY2782" fmla="*/ 2281895 h 5653072"/>
                  <a:gd name="connsiteX2783" fmla="*/ 781728 w 6014039"/>
                  <a:gd name="connsiteY2783" fmla="*/ 2279150 h 5653072"/>
                  <a:gd name="connsiteX2784" fmla="*/ 780754 w 6014039"/>
                  <a:gd name="connsiteY2784" fmla="*/ 2277209 h 5653072"/>
                  <a:gd name="connsiteX2785" fmla="*/ 779792 w 6014039"/>
                  <a:gd name="connsiteY2785" fmla="*/ 2275271 h 5653072"/>
                  <a:gd name="connsiteX2786" fmla="*/ 780934 w 6014039"/>
                  <a:gd name="connsiteY2786" fmla="*/ 2272796 h 5653072"/>
                  <a:gd name="connsiteX2787" fmla="*/ 784254 w 6014039"/>
                  <a:gd name="connsiteY2787" fmla="*/ 2270643 h 5653072"/>
                  <a:gd name="connsiteX2788" fmla="*/ 773370 w 6014039"/>
                  <a:gd name="connsiteY2788" fmla="*/ 2263932 h 5653072"/>
                  <a:gd name="connsiteX2789" fmla="*/ 771320 w 6014039"/>
                  <a:gd name="connsiteY2789" fmla="*/ 2272151 h 5653072"/>
                  <a:gd name="connsiteX2790" fmla="*/ 771857 w 6014039"/>
                  <a:gd name="connsiteY2790" fmla="*/ 2275415 h 5653072"/>
                  <a:gd name="connsiteX2791" fmla="*/ 774510 w 6014039"/>
                  <a:gd name="connsiteY2791" fmla="*/ 2275308 h 5653072"/>
                  <a:gd name="connsiteX2792" fmla="*/ 775243 w 6014039"/>
                  <a:gd name="connsiteY2792" fmla="*/ 2277102 h 5653072"/>
                  <a:gd name="connsiteX2793" fmla="*/ 772883 w 6014039"/>
                  <a:gd name="connsiteY2793" fmla="*/ 2285465 h 5653072"/>
                  <a:gd name="connsiteX2794" fmla="*/ 771832 w 6014039"/>
                  <a:gd name="connsiteY2794" fmla="*/ 2297687 h 5653072"/>
                  <a:gd name="connsiteX2795" fmla="*/ 772153 w 6014039"/>
                  <a:gd name="connsiteY2795" fmla="*/ 2299608 h 5653072"/>
                  <a:gd name="connsiteX2796" fmla="*/ 773614 w 6014039"/>
                  <a:gd name="connsiteY2796" fmla="*/ 2308220 h 5653072"/>
                  <a:gd name="connsiteX2797" fmla="*/ 773486 w 6014039"/>
                  <a:gd name="connsiteY2797" fmla="*/ 2313678 h 5653072"/>
                  <a:gd name="connsiteX2798" fmla="*/ 776640 w 6014039"/>
                  <a:gd name="connsiteY2798" fmla="*/ 2318612 h 5653072"/>
                  <a:gd name="connsiteX2799" fmla="*/ 776524 w 6014039"/>
                  <a:gd name="connsiteY2799" fmla="*/ 2319777 h 5653072"/>
                  <a:gd name="connsiteX2800" fmla="*/ 776228 w 6014039"/>
                  <a:gd name="connsiteY2800" fmla="*/ 2322740 h 5653072"/>
                  <a:gd name="connsiteX2801" fmla="*/ 779459 w 6014039"/>
                  <a:gd name="connsiteY2801" fmla="*/ 2330777 h 5653072"/>
                  <a:gd name="connsiteX2802" fmla="*/ 785137 w 6014039"/>
                  <a:gd name="connsiteY2802" fmla="*/ 2333992 h 5653072"/>
                  <a:gd name="connsiteX2803" fmla="*/ 790521 w 6014039"/>
                  <a:gd name="connsiteY2803" fmla="*/ 2342372 h 5653072"/>
                  <a:gd name="connsiteX2804" fmla="*/ 783139 w 6014039"/>
                  <a:gd name="connsiteY2804" fmla="*/ 2339698 h 5653072"/>
                  <a:gd name="connsiteX2805" fmla="*/ 780511 w 6014039"/>
                  <a:gd name="connsiteY2805" fmla="*/ 2339500 h 5653072"/>
                  <a:gd name="connsiteX2806" fmla="*/ 778627 w 6014039"/>
                  <a:gd name="connsiteY2806" fmla="*/ 2340487 h 5653072"/>
                  <a:gd name="connsiteX2807" fmla="*/ 773741 w 6014039"/>
                  <a:gd name="connsiteY2807" fmla="*/ 2336557 h 5653072"/>
                  <a:gd name="connsiteX2808" fmla="*/ 766935 w 6014039"/>
                  <a:gd name="connsiteY2808" fmla="*/ 2335983 h 5653072"/>
                  <a:gd name="connsiteX2809" fmla="*/ 763616 w 6014039"/>
                  <a:gd name="connsiteY2809" fmla="*/ 2331926 h 5653072"/>
                  <a:gd name="connsiteX2810" fmla="*/ 762295 w 6014039"/>
                  <a:gd name="connsiteY2810" fmla="*/ 2328194 h 5653072"/>
                  <a:gd name="connsiteX2811" fmla="*/ 762115 w 6014039"/>
                  <a:gd name="connsiteY2811" fmla="*/ 2322595 h 5653072"/>
                  <a:gd name="connsiteX2812" fmla="*/ 760615 w 6014039"/>
                  <a:gd name="connsiteY2812" fmla="*/ 2319905 h 5653072"/>
                  <a:gd name="connsiteX2813" fmla="*/ 760322 w 6014039"/>
                  <a:gd name="connsiteY2813" fmla="*/ 2312224 h 5653072"/>
                  <a:gd name="connsiteX2814" fmla="*/ 758308 w 6014039"/>
                  <a:gd name="connsiteY2814" fmla="*/ 2309369 h 5653072"/>
                  <a:gd name="connsiteX2815" fmla="*/ 757463 w 6014039"/>
                  <a:gd name="connsiteY2815" fmla="*/ 2308186 h 5653072"/>
                  <a:gd name="connsiteX2816" fmla="*/ 764397 w 6014039"/>
                  <a:gd name="connsiteY2816" fmla="*/ 2303588 h 5653072"/>
                  <a:gd name="connsiteX2817" fmla="*/ 765999 w 6014039"/>
                  <a:gd name="connsiteY2817" fmla="*/ 2301419 h 5653072"/>
                  <a:gd name="connsiteX2818" fmla="*/ 767064 w 6014039"/>
                  <a:gd name="connsiteY2818" fmla="*/ 2295390 h 5653072"/>
                  <a:gd name="connsiteX2819" fmla="*/ 765640 w 6014039"/>
                  <a:gd name="connsiteY2819" fmla="*/ 2282522 h 5653072"/>
                  <a:gd name="connsiteX2820" fmla="*/ 759821 w 6014039"/>
                  <a:gd name="connsiteY2820" fmla="*/ 2264540 h 5653072"/>
                  <a:gd name="connsiteX2821" fmla="*/ 756565 w 6014039"/>
                  <a:gd name="connsiteY2821" fmla="*/ 2257540 h 5653072"/>
                  <a:gd name="connsiteX2822" fmla="*/ 757719 w 6014039"/>
                  <a:gd name="connsiteY2822" fmla="*/ 2254313 h 5653072"/>
                  <a:gd name="connsiteX2823" fmla="*/ 756194 w 6014039"/>
                  <a:gd name="connsiteY2823" fmla="*/ 2252805 h 5653072"/>
                  <a:gd name="connsiteX2824" fmla="*/ 746593 w 6014039"/>
                  <a:gd name="connsiteY2824" fmla="*/ 2251135 h 5653072"/>
                  <a:gd name="connsiteX2825" fmla="*/ 739991 w 6014039"/>
                  <a:gd name="connsiteY2825" fmla="*/ 2244996 h 5653072"/>
                  <a:gd name="connsiteX2826" fmla="*/ 733722 w 6014039"/>
                  <a:gd name="connsiteY2826" fmla="*/ 2235091 h 5653072"/>
                  <a:gd name="connsiteX2827" fmla="*/ 733774 w 6014039"/>
                  <a:gd name="connsiteY2827" fmla="*/ 2232723 h 5653072"/>
                  <a:gd name="connsiteX2828" fmla="*/ 735877 w 6014039"/>
                  <a:gd name="connsiteY2828" fmla="*/ 2228629 h 5653072"/>
                  <a:gd name="connsiteX2829" fmla="*/ 735056 w 6014039"/>
                  <a:gd name="connsiteY2829" fmla="*/ 2223893 h 5653072"/>
                  <a:gd name="connsiteX2830" fmla="*/ 736018 w 6014039"/>
                  <a:gd name="connsiteY2830" fmla="*/ 2222297 h 5653072"/>
                  <a:gd name="connsiteX2831" fmla="*/ 738811 w 6014039"/>
                  <a:gd name="connsiteY2831" fmla="*/ 2222637 h 5653072"/>
                  <a:gd name="connsiteX2832" fmla="*/ 741427 w 6014039"/>
                  <a:gd name="connsiteY2832" fmla="*/ 2224182 h 5653072"/>
                  <a:gd name="connsiteX2833" fmla="*/ 742581 w 6014039"/>
                  <a:gd name="connsiteY2833" fmla="*/ 2224017 h 5653072"/>
                  <a:gd name="connsiteX2834" fmla="*/ 744233 w 6014039"/>
                  <a:gd name="connsiteY2834" fmla="*/ 2223785 h 5653072"/>
                  <a:gd name="connsiteX2835" fmla="*/ 745374 w 6014039"/>
                  <a:gd name="connsiteY2835" fmla="*/ 2221740 h 5653072"/>
                  <a:gd name="connsiteX2836" fmla="*/ 742515 w 6014039"/>
                  <a:gd name="connsiteY2836" fmla="*/ 2216823 h 5653072"/>
                  <a:gd name="connsiteX2837" fmla="*/ 738119 w 6014039"/>
                  <a:gd name="connsiteY2837" fmla="*/ 2218798 h 5653072"/>
                  <a:gd name="connsiteX2838" fmla="*/ 736261 w 6014039"/>
                  <a:gd name="connsiteY2838" fmla="*/ 2218455 h 5653072"/>
                  <a:gd name="connsiteX2839" fmla="*/ 734145 w 6014039"/>
                  <a:gd name="connsiteY2839" fmla="*/ 2215315 h 5653072"/>
                  <a:gd name="connsiteX2840" fmla="*/ 742619 w 6014039"/>
                  <a:gd name="connsiteY2840" fmla="*/ 2209340 h 5653072"/>
                  <a:gd name="connsiteX2841" fmla="*/ 743823 w 6014039"/>
                  <a:gd name="connsiteY2841" fmla="*/ 2206666 h 5653072"/>
                  <a:gd name="connsiteX2842" fmla="*/ 745874 w 6014039"/>
                  <a:gd name="connsiteY2842" fmla="*/ 2205518 h 5653072"/>
                  <a:gd name="connsiteX2843" fmla="*/ 748322 w 6014039"/>
                  <a:gd name="connsiteY2843" fmla="*/ 2207634 h 5653072"/>
                  <a:gd name="connsiteX2844" fmla="*/ 754707 w 6014039"/>
                  <a:gd name="connsiteY2844" fmla="*/ 2207902 h 5653072"/>
                  <a:gd name="connsiteX2845" fmla="*/ 756039 w 6014039"/>
                  <a:gd name="connsiteY2845" fmla="*/ 2203506 h 5653072"/>
                  <a:gd name="connsiteX2846" fmla="*/ 757937 w 6014039"/>
                  <a:gd name="connsiteY2846" fmla="*/ 2202216 h 5653072"/>
                  <a:gd name="connsiteX2847" fmla="*/ 759641 w 6014039"/>
                  <a:gd name="connsiteY2847" fmla="*/ 2202538 h 5653072"/>
                  <a:gd name="connsiteX2848" fmla="*/ 762704 w 6014039"/>
                  <a:gd name="connsiteY2848" fmla="*/ 2198175 h 5653072"/>
                  <a:gd name="connsiteX2849" fmla="*/ 765385 w 6014039"/>
                  <a:gd name="connsiteY2849" fmla="*/ 2196617 h 5653072"/>
                  <a:gd name="connsiteX2850" fmla="*/ 756629 w 6014039"/>
                  <a:gd name="connsiteY2850" fmla="*/ 2198357 h 5653072"/>
                  <a:gd name="connsiteX2851" fmla="*/ 755231 w 6014039"/>
                  <a:gd name="connsiteY2851" fmla="*/ 2198034 h 5653072"/>
                  <a:gd name="connsiteX2852" fmla="*/ 754182 w 6014039"/>
                  <a:gd name="connsiteY2852" fmla="*/ 2196237 h 5653072"/>
                  <a:gd name="connsiteX2853" fmla="*/ 760488 w 6014039"/>
                  <a:gd name="connsiteY2853" fmla="*/ 2192667 h 5653072"/>
                  <a:gd name="connsiteX2854" fmla="*/ 762488 w 6014039"/>
                  <a:gd name="connsiteY2854" fmla="*/ 2186675 h 5653072"/>
                  <a:gd name="connsiteX2855" fmla="*/ 764679 w 6014039"/>
                  <a:gd name="connsiteY2855" fmla="*/ 2186118 h 5653072"/>
                  <a:gd name="connsiteX2856" fmla="*/ 764461 w 6014039"/>
                  <a:gd name="connsiteY2856" fmla="*/ 2189060 h 5653072"/>
                  <a:gd name="connsiteX2857" fmla="*/ 765205 w 6014039"/>
                  <a:gd name="connsiteY2857" fmla="*/ 2190712 h 5653072"/>
                  <a:gd name="connsiteX2858" fmla="*/ 767679 w 6014039"/>
                  <a:gd name="connsiteY2858" fmla="*/ 2191646 h 5653072"/>
                  <a:gd name="connsiteX2859" fmla="*/ 768384 w 6014039"/>
                  <a:gd name="connsiteY2859" fmla="*/ 2194746 h 5653072"/>
                  <a:gd name="connsiteX2860" fmla="*/ 773190 w 6014039"/>
                  <a:gd name="connsiteY2860" fmla="*/ 2196043 h 5653072"/>
                  <a:gd name="connsiteX2861" fmla="*/ 774153 w 6014039"/>
                  <a:gd name="connsiteY2861" fmla="*/ 2194572 h 5653072"/>
                  <a:gd name="connsiteX2862" fmla="*/ 773716 w 6014039"/>
                  <a:gd name="connsiteY2862" fmla="*/ 2193386 h 5653072"/>
                  <a:gd name="connsiteX2863" fmla="*/ 771089 w 6014039"/>
                  <a:gd name="connsiteY2863" fmla="*/ 2192449 h 5653072"/>
                  <a:gd name="connsiteX2864" fmla="*/ 768384 w 6014039"/>
                  <a:gd name="connsiteY2864" fmla="*/ 2187824 h 5653072"/>
                  <a:gd name="connsiteX2865" fmla="*/ 768127 w 6014039"/>
                  <a:gd name="connsiteY2865" fmla="*/ 2185597 h 5653072"/>
                  <a:gd name="connsiteX2866" fmla="*/ 773370 w 6014039"/>
                  <a:gd name="connsiteY2866" fmla="*/ 2180697 h 5653072"/>
                  <a:gd name="connsiteX2867" fmla="*/ 775575 w 6014039"/>
                  <a:gd name="connsiteY2867" fmla="*/ 2180139 h 5653072"/>
                  <a:gd name="connsiteX2868" fmla="*/ 778729 w 6014039"/>
                  <a:gd name="connsiteY2868" fmla="*/ 2182977 h 5653072"/>
                  <a:gd name="connsiteX2869" fmla="*/ 780217 w 6014039"/>
                  <a:gd name="connsiteY2869" fmla="*/ 2181415 h 5653072"/>
                  <a:gd name="connsiteX2870" fmla="*/ 778420 w 6014039"/>
                  <a:gd name="connsiteY2870" fmla="*/ 2178131 h 5653072"/>
                  <a:gd name="connsiteX2871" fmla="*/ 776576 w 6014039"/>
                  <a:gd name="connsiteY2871" fmla="*/ 2177073 h 5653072"/>
                  <a:gd name="connsiteX2872" fmla="*/ 771101 w 6014039"/>
                  <a:gd name="connsiteY2872" fmla="*/ 2177986 h 5653072"/>
                  <a:gd name="connsiteX2873" fmla="*/ 768077 w 6014039"/>
                  <a:gd name="connsiteY2873" fmla="*/ 2180589 h 5653072"/>
                  <a:gd name="connsiteX2874" fmla="*/ 763243 w 6014039"/>
                  <a:gd name="connsiteY2874" fmla="*/ 2180626 h 5653072"/>
                  <a:gd name="connsiteX2875" fmla="*/ 756681 w 6014039"/>
                  <a:gd name="connsiteY2875" fmla="*/ 2188754 h 5653072"/>
                  <a:gd name="connsiteX2876" fmla="*/ 755142 w 6014039"/>
                  <a:gd name="connsiteY2876" fmla="*/ 2187696 h 5653072"/>
                  <a:gd name="connsiteX2877" fmla="*/ 758271 w 6014039"/>
                  <a:gd name="connsiteY2877" fmla="*/ 2180374 h 5653072"/>
                  <a:gd name="connsiteX2878" fmla="*/ 764333 w 6014039"/>
                  <a:gd name="connsiteY2878" fmla="*/ 2173858 h 5653072"/>
                  <a:gd name="connsiteX2879" fmla="*/ 762012 w 6014039"/>
                  <a:gd name="connsiteY2879" fmla="*/ 2173375 h 5653072"/>
                  <a:gd name="connsiteX2880" fmla="*/ 761102 w 6014039"/>
                  <a:gd name="connsiteY2880" fmla="*/ 2171883 h 5653072"/>
                  <a:gd name="connsiteX2881" fmla="*/ 764103 w 6014039"/>
                  <a:gd name="connsiteY2881" fmla="*/ 2170325 h 5653072"/>
                  <a:gd name="connsiteX2882" fmla="*/ 766218 w 6014039"/>
                  <a:gd name="connsiteY2882" fmla="*/ 2166520 h 5653072"/>
                  <a:gd name="connsiteX2883" fmla="*/ 761846 w 6014039"/>
                  <a:gd name="connsiteY2883" fmla="*/ 2166590 h 5653072"/>
                  <a:gd name="connsiteX2884" fmla="*/ 758694 w 6014039"/>
                  <a:gd name="connsiteY2884" fmla="*/ 2168296 h 5653072"/>
                  <a:gd name="connsiteX2885" fmla="*/ 756398 w 6014039"/>
                  <a:gd name="connsiteY2885" fmla="*/ 2173267 h 5653072"/>
                  <a:gd name="connsiteX2886" fmla="*/ 754976 w 6014039"/>
                  <a:gd name="connsiteY2886" fmla="*/ 2174416 h 5653072"/>
                  <a:gd name="connsiteX2887" fmla="*/ 752643 w 6014039"/>
                  <a:gd name="connsiteY2887" fmla="*/ 2174218 h 5653072"/>
                  <a:gd name="connsiteX2888" fmla="*/ 749438 w 6014039"/>
                  <a:gd name="connsiteY2888" fmla="*/ 2170916 h 5653072"/>
                  <a:gd name="connsiteX2889" fmla="*/ 746490 w 6014039"/>
                  <a:gd name="connsiteY2889" fmla="*/ 2170251 h 5653072"/>
                  <a:gd name="connsiteX2890" fmla="*/ 744656 w 6014039"/>
                  <a:gd name="connsiteY2890" fmla="*/ 2168887 h 5653072"/>
                  <a:gd name="connsiteX2891" fmla="*/ 743939 w 6014039"/>
                  <a:gd name="connsiteY2891" fmla="*/ 2165784 h 5653072"/>
                  <a:gd name="connsiteX2892" fmla="*/ 742235 w 6014039"/>
                  <a:gd name="connsiteY2892" fmla="*/ 2165606 h 5653072"/>
                  <a:gd name="connsiteX2893" fmla="*/ 744388 w 6014039"/>
                  <a:gd name="connsiteY2893" fmla="*/ 2173912 h 5653072"/>
                  <a:gd name="connsiteX2894" fmla="*/ 746861 w 6014039"/>
                  <a:gd name="connsiteY2894" fmla="*/ 2174540 h 5653072"/>
                  <a:gd name="connsiteX2895" fmla="*/ 748516 w 6014039"/>
                  <a:gd name="connsiteY2895" fmla="*/ 2177378 h 5653072"/>
                  <a:gd name="connsiteX2896" fmla="*/ 748413 w 6014039"/>
                  <a:gd name="connsiteY2896" fmla="*/ 2182258 h 5653072"/>
                  <a:gd name="connsiteX2897" fmla="*/ 749758 w 6014039"/>
                  <a:gd name="connsiteY2897" fmla="*/ 2184932 h 5653072"/>
                  <a:gd name="connsiteX2898" fmla="*/ 748912 w 6014039"/>
                  <a:gd name="connsiteY2898" fmla="*/ 2187572 h 5653072"/>
                  <a:gd name="connsiteX2899" fmla="*/ 752732 w 6014039"/>
                  <a:gd name="connsiteY2899" fmla="*/ 2191196 h 5653072"/>
                  <a:gd name="connsiteX2900" fmla="*/ 749387 w 6014039"/>
                  <a:gd name="connsiteY2900" fmla="*/ 2194514 h 5653072"/>
                  <a:gd name="connsiteX2901" fmla="*/ 747271 w 6014039"/>
                  <a:gd name="connsiteY2901" fmla="*/ 2191824 h 5653072"/>
                  <a:gd name="connsiteX2902" fmla="*/ 744734 w 6014039"/>
                  <a:gd name="connsiteY2902" fmla="*/ 2193692 h 5653072"/>
                  <a:gd name="connsiteX2903" fmla="*/ 742105 w 6014039"/>
                  <a:gd name="connsiteY2903" fmla="*/ 2193043 h 5653072"/>
                  <a:gd name="connsiteX2904" fmla="*/ 738183 w 6014039"/>
                  <a:gd name="connsiteY2904" fmla="*/ 2194155 h 5653072"/>
                  <a:gd name="connsiteX2905" fmla="*/ 736903 w 6014039"/>
                  <a:gd name="connsiteY2905" fmla="*/ 2195593 h 5653072"/>
                  <a:gd name="connsiteX2906" fmla="*/ 737183 w 6014039"/>
                  <a:gd name="connsiteY2906" fmla="*/ 2197080 h 5653072"/>
                  <a:gd name="connsiteX2907" fmla="*/ 741811 w 6014039"/>
                  <a:gd name="connsiteY2907" fmla="*/ 2198948 h 5653072"/>
                  <a:gd name="connsiteX2908" fmla="*/ 742401 w 6014039"/>
                  <a:gd name="connsiteY2908" fmla="*/ 2200725 h 5653072"/>
                  <a:gd name="connsiteX2909" fmla="*/ 740490 w 6014039"/>
                  <a:gd name="connsiteY2909" fmla="*/ 2202894 h 5653072"/>
                  <a:gd name="connsiteX2910" fmla="*/ 734619 w 6014039"/>
                  <a:gd name="connsiteY2910" fmla="*/ 2200275 h 5653072"/>
                  <a:gd name="connsiteX2911" fmla="*/ 732903 w 6014039"/>
                  <a:gd name="connsiteY2911" fmla="*/ 2200688 h 5653072"/>
                  <a:gd name="connsiteX2912" fmla="*/ 733005 w 6014039"/>
                  <a:gd name="connsiteY2912" fmla="*/ 2202894 h 5653072"/>
                  <a:gd name="connsiteX2913" fmla="*/ 735595 w 6014039"/>
                  <a:gd name="connsiteY2913" fmla="*/ 2205766 h 5653072"/>
                  <a:gd name="connsiteX2914" fmla="*/ 736926 w 6014039"/>
                  <a:gd name="connsiteY2914" fmla="*/ 2209034 h 5653072"/>
                  <a:gd name="connsiteX2915" fmla="*/ 730595 w 6014039"/>
                  <a:gd name="connsiteY2915" fmla="*/ 2214076 h 5653072"/>
                  <a:gd name="connsiteX2916" fmla="*/ 729608 w 6014039"/>
                  <a:gd name="connsiteY2916" fmla="*/ 2216554 h 5653072"/>
                  <a:gd name="connsiteX2917" fmla="*/ 730044 w 6014039"/>
                  <a:gd name="connsiteY2917" fmla="*/ 2218150 h 5653072"/>
                  <a:gd name="connsiteX2918" fmla="*/ 731915 w 6014039"/>
                  <a:gd name="connsiteY2918" fmla="*/ 2224860 h 5653072"/>
                  <a:gd name="connsiteX2919" fmla="*/ 731030 w 6014039"/>
                  <a:gd name="connsiteY2919" fmla="*/ 2230013 h 5653072"/>
                  <a:gd name="connsiteX2920" fmla="*/ 729633 w 6014039"/>
                  <a:gd name="connsiteY2920" fmla="*/ 2229996 h 5653072"/>
                  <a:gd name="connsiteX2921" fmla="*/ 720417 w 6014039"/>
                  <a:gd name="connsiteY2921" fmla="*/ 2224054 h 5653072"/>
                  <a:gd name="connsiteX2922" fmla="*/ 706085 w 6014039"/>
                  <a:gd name="connsiteY2922" fmla="*/ 2209770 h 5653072"/>
                  <a:gd name="connsiteX2923" fmla="*/ 702701 w 6014039"/>
                  <a:gd name="connsiteY2923" fmla="*/ 2207492 h 5653072"/>
                  <a:gd name="connsiteX2924" fmla="*/ 673013 w 6014039"/>
                  <a:gd name="connsiteY2924" fmla="*/ 2197638 h 5653072"/>
                  <a:gd name="connsiteX2925" fmla="*/ 669873 w 6014039"/>
                  <a:gd name="connsiteY2925" fmla="*/ 2198464 h 5653072"/>
                  <a:gd name="connsiteX2926" fmla="*/ 665592 w 6014039"/>
                  <a:gd name="connsiteY2926" fmla="*/ 2202965 h 5653072"/>
                  <a:gd name="connsiteX2927" fmla="*/ 665169 w 6014039"/>
                  <a:gd name="connsiteY2927" fmla="*/ 2200456 h 5653072"/>
                  <a:gd name="connsiteX2928" fmla="*/ 667732 w 6014039"/>
                  <a:gd name="connsiteY2928" fmla="*/ 2196812 h 5653072"/>
                  <a:gd name="connsiteX2929" fmla="*/ 670246 w 6014039"/>
                  <a:gd name="connsiteY2929" fmla="*/ 2195374 h 5653072"/>
                  <a:gd name="connsiteX2930" fmla="*/ 676488 w 6014039"/>
                  <a:gd name="connsiteY2930" fmla="*/ 2195055 h 5653072"/>
                  <a:gd name="connsiteX2931" fmla="*/ 682077 w 6014039"/>
                  <a:gd name="connsiteY2931" fmla="*/ 2195878 h 5653072"/>
                  <a:gd name="connsiteX2932" fmla="*/ 687921 w 6014039"/>
                  <a:gd name="connsiteY2932" fmla="*/ 2199828 h 5653072"/>
                  <a:gd name="connsiteX2933" fmla="*/ 691166 w 6014039"/>
                  <a:gd name="connsiteY2933" fmla="*/ 2200923 h 5653072"/>
                  <a:gd name="connsiteX2934" fmla="*/ 697984 w 6014039"/>
                  <a:gd name="connsiteY2934" fmla="*/ 2202233 h 5653072"/>
                  <a:gd name="connsiteX2935" fmla="*/ 699265 w 6014039"/>
                  <a:gd name="connsiteY2935" fmla="*/ 2200778 h 5653072"/>
                  <a:gd name="connsiteX2936" fmla="*/ 694728 w 6014039"/>
                  <a:gd name="connsiteY2936" fmla="*/ 2194353 h 5653072"/>
                  <a:gd name="connsiteX2937" fmla="*/ 687921 w 6014039"/>
                  <a:gd name="connsiteY2937" fmla="*/ 2191717 h 5653072"/>
                  <a:gd name="connsiteX2938" fmla="*/ 670975 w 6014039"/>
                  <a:gd name="connsiteY2938" fmla="*/ 2189923 h 5653072"/>
                  <a:gd name="connsiteX2939" fmla="*/ 665643 w 6014039"/>
                  <a:gd name="connsiteY2939" fmla="*/ 2192200 h 5653072"/>
                  <a:gd name="connsiteX2940" fmla="*/ 663656 w 6014039"/>
                  <a:gd name="connsiteY2940" fmla="*/ 2190387 h 5653072"/>
                  <a:gd name="connsiteX2941" fmla="*/ 663836 w 6014039"/>
                  <a:gd name="connsiteY2941" fmla="*/ 2188630 h 5653072"/>
                  <a:gd name="connsiteX2942" fmla="*/ 668219 w 6014039"/>
                  <a:gd name="connsiteY2942" fmla="*/ 2187965 h 5653072"/>
                  <a:gd name="connsiteX2943" fmla="*/ 670617 w 6014039"/>
                  <a:gd name="connsiteY2943" fmla="*/ 2184465 h 5653072"/>
                  <a:gd name="connsiteX2944" fmla="*/ 668360 w 6014039"/>
                  <a:gd name="connsiteY2944" fmla="*/ 2180730 h 5653072"/>
                  <a:gd name="connsiteX2945" fmla="*/ 670271 w 6014039"/>
                  <a:gd name="connsiteY2945" fmla="*/ 2178399 h 5653072"/>
                  <a:gd name="connsiteX2946" fmla="*/ 669527 w 6014039"/>
                  <a:gd name="connsiteY2946" fmla="*/ 2176767 h 5653072"/>
                  <a:gd name="connsiteX2947" fmla="*/ 670335 w 6014039"/>
                  <a:gd name="connsiteY2947" fmla="*/ 2175168 h 5653072"/>
                  <a:gd name="connsiteX2948" fmla="*/ 676873 w 6014039"/>
                  <a:gd name="connsiteY2948" fmla="*/ 2175870 h 5653072"/>
                  <a:gd name="connsiteX2949" fmla="*/ 681590 w 6014039"/>
                  <a:gd name="connsiteY2949" fmla="*/ 2173590 h 5653072"/>
                  <a:gd name="connsiteX2950" fmla="*/ 683499 w 6014039"/>
                  <a:gd name="connsiteY2950" fmla="*/ 2171276 h 5653072"/>
                  <a:gd name="connsiteX2951" fmla="*/ 685832 w 6014039"/>
                  <a:gd name="connsiteY2951" fmla="*/ 2163937 h 5653072"/>
                  <a:gd name="connsiteX2952" fmla="*/ 689293 w 6014039"/>
                  <a:gd name="connsiteY2952" fmla="*/ 2162375 h 5653072"/>
                  <a:gd name="connsiteX2953" fmla="*/ 691177 w 6014039"/>
                  <a:gd name="connsiteY2953" fmla="*/ 2154442 h 5653072"/>
                  <a:gd name="connsiteX2954" fmla="*/ 692934 w 6014039"/>
                  <a:gd name="connsiteY2954" fmla="*/ 2152416 h 5653072"/>
                  <a:gd name="connsiteX2955" fmla="*/ 697151 w 6014039"/>
                  <a:gd name="connsiteY2955" fmla="*/ 2151748 h 5653072"/>
                  <a:gd name="connsiteX2956" fmla="*/ 699856 w 6014039"/>
                  <a:gd name="connsiteY2956" fmla="*/ 2149434 h 5653072"/>
                  <a:gd name="connsiteX2957" fmla="*/ 700997 w 6014039"/>
                  <a:gd name="connsiteY2957" fmla="*/ 2146797 h 5653072"/>
                  <a:gd name="connsiteX2958" fmla="*/ 696484 w 6014039"/>
                  <a:gd name="connsiteY2958" fmla="*/ 2138756 h 5653072"/>
                  <a:gd name="connsiteX2959" fmla="*/ 696830 w 6014039"/>
                  <a:gd name="connsiteY2959" fmla="*/ 2136980 h 5653072"/>
                  <a:gd name="connsiteX2960" fmla="*/ 693908 w 6014039"/>
                  <a:gd name="connsiteY2960" fmla="*/ 2138253 h 5653072"/>
                  <a:gd name="connsiteX2961" fmla="*/ 692588 w 6014039"/>
                  <a:gd name="connsiteY2961" fmla="*/ 2138827 h 5653072"/>
                  <a:gd name="connsiteX2962" fmla="*/ 692113 w 6014039"/>
                  <a:gd name="connsiteY2962" fmla="*/ 2140372 h 5653072"/>
                  <a:gd name="connsiteX2963" fmla="*/ 696190 w 6014039"/>
                  <a:gd name="connsiteY2963" fmla="*/ 2145686 h 5653072"/>
                  <a:gd name="connsiteX2964" fmla="*/ 695676 w 6014039"/>
                  <a:gd name="connsiteY2964" fmla="*/ 2147445 h 5653072"/>
                  <a:gd name="connsiteX2965" fmla="*/ 691767 w 6014039"/>
                  <a:gd name="connsiteY2965" fmla="*/ 2147963 h 5653072"/>
                  <a:gd name="connsiteX2966" fmla="*/ 690754 w 6014039"/>
                  <a:gd name="connsiteY2966" fmla="*/ 2151768 h 5653072"/>
                  <a:gd name="connsiteX2967" fmla="*/ 684703 w 6014039"/>
                  <a:gd name="connsiteY2967" fmla="*/ 2158301 h 5653072"/>
                  <a:gd name="connsiteX2968" fmla="*/ 680974 w 6014039"/>
                  <a:gd name="connsiteY2968" fmla="*/ 2157797 h 5653072"/>
                  <a:gd name="connsiteX2969" fmla="*/ 681205 w 6014039"/>
                  <a:gd name="connsiteY2969" fmla="*/ 2161639 h 5653072"/>
                  <a:gd name="connsiteX2970" fmla="*/ 677218 w 6014039"/>
                  <a:gd name="connsiteY2970" fmla="*/ 2166429 h 5653072"/>
                  <a:gd name="connsiteX2971" fmla="*/ 669566 w 6014039"/>
                  <a:gd name="connsiteY2971" fmla="*/ 2166735 h 5653072"/>
                  <a:gd name="connsiteX2972" fmla="*/ 668874 w 6014039"/>
                  <a:gd name="connsiteY2972" fmla="*/ 2163594 h 5653072"/>
                  <a:gd name="connsiteX2973" fmla="*/ 668284 w 6014039"/>
                  <a:gd name="connsiteY2973" fmla="*/ 2160958 h 5653072"/>
                  <a:gd name="connsiteX2974" fmla="*/ 665732 w 6014039"/>
                  <a:gd name="connsiteY2974" fmla="*/ 2155896 h 5653072"/>
                  <a:gd name="connsiteX2975" fmla="*/ 664464 w 6014039"/>
                  <a:gd name="connsiteY2975" fmla="*/ 2154710 h 5653072"/>
                  <a:gd name="connsiteX2976" fmla="*/ 662669 w 6014039"/>
                  <a:gd name="connsiteY2976" fmla="*/ 2153044 h 5653072"/>
                  <a:gd name="connsiteX2977" fmla="*/ 661951 w 6014039"/>
                  <a:gd name="connsiteY2977" fmla="*/ 2150945 h 5653072"/>
                  <a:gd name="connsiteX2978" fmla="*/ 661335 w 6014039"/>
                  <a:gd name="connsiteY2978" fmla="*/ 2149145 h 5653072"/>
                  <a:gd name="connsiteX2979" fmla="*/ 658388 w 6014039"/>
                  <a:gd name="connsiteY2979" fmla="*/ 2140570 h 5653072"/>
                  <a:gd name="connsiteX2980" fmla="*/ 657619 w 6014039"/>
                  <a:gd name="connsiteY2980" fmla="*/ 2139351 h 5653072"/>
                  <a:gd name="connsiteX2981" fmla="*/ 654606 w 6014039"/>
                  <a:gd name="connsiteY2981" fmla="*/ 2134595 h 5653072"/>
                  <a:gd name="connsiteX2982" fmla="*/ 654105 w 6014039"/>
                  <a:gd name="connsiteY2982" fmla="*/ 2138525 h 5653072"/>
                  <a:gd name="connsiteX2983" fmla="*/ 657362 w 6014039"/>
                  <a:gd name="connsiteY2983" fmla="*/ 2144826 h 5653072"/>
                  <a:gd name="connsiteX2984" fmla="*/ 658363 w 6014039"/>
                  <a:gd name="connsiteY2984" fmla="*/ 2150153 h 5653072"/>
                  <a:gd name="connsiteX2985" fmla="*/ 659401 w 6014039"/>
                  <a:gd name="connsiteY2985" fmla="*/ 2152322 h 5653072"/>
                  <a:gd name="connsiteX2986" fmla="*/ 661016 w 6014039"/>
                  <a:gd name="connsiteY2986" fmla="*/ 2155718 h 5653072"/>
                  <a:gd name="connsiteX2987" fmla="*/ 665349 w 6014039"/>
                  <a:gd name="connsiteY2987" fmla="*/ 2159433 h 5653072"/>
                  <a:gd name="connsiteX2988" fmla="*/ 667181 w 6014039"/>
                  <a:gd name="connsiteY2988" fmla="*/ 2169210 h 5653072"/>
                  <a:gd name="connsiteX2989" fmla="*/ 664298 w 6014039"/>
                  <a:gd name="connsiteY2989" fmla="*/ 2173284 h 5653072"/>
                  <a:gd name="connsiteX2990" fmla="*/ 663144 w 6014039"/>
                  <a:gd name="connsiteY2990" fmla="*/ 2176804 h 5653072"/>
                  <a:gd name="connsiteX2991" fmla="*/ 660029 w 6014039"/>
                  <a:gd name="connsiteY2991" fmla="*/ 2176300 h 5653072"/>
                  <a:gd name="connsiteX2992" fmla="*/ 657207 w 6014039"/>
                  <a:gd name="connsiteY2992" fmla="*/ 2177002 h 5653072"/>
                  <a:gd name="connsiteX2993" fmla="*/ 654927 w 6014039"/>
                  <a:gd name="connsiteY2993" fmla="*/ 2174594 h 5653072"/>
                  <a:gd name="connsiteX2994" fmla="*/ 651133 w 6014039"/>
                  <a:gd name="connsiteY2994" fmla="*/ 2173519 h 5653072"/>
                  <a:gd name="connsiteX2995" fmla="*/ 639890 w 6014039"/>
                  <a:gd name="connsiteY2995" fmla="*/ 2170342 h 5653072"/>
                  <a:gd name="connsiteX2996" fmla="*/ 639851 w 6014039"/>
                  <a:gd name="connsiteY2996" fmla="*/ 2171974 h 5653072"/>
                  <a:gd name="connsiteX2997" fmla="*/ 643057 w 6014039"/>
                  <a:gd name="connsiteY2997" fmla="*/ 2175420 h 5653072"/>
                  <a:gd name="connsiteX2998" fmla="*/ 646159 w 6014039"/>
                  <a:gd name="connsiteY2998" fmla="*/ 2176210 h 5653072"/>
                  <a:gd name="connsiteX2999" fmla="*/ 647390 w 6014039"/>
                  <a:gd name="connsiteY2999" fmla="*/ 2176082 h 5653072"/>
                  <a:gd name="connsiteX3000" fmla="*/ 651311 w 6014039"/>
                  <a:gd name="connsiteY3000" fmla="*/ 2175706 h 5653072"/>
                  <a:gd name="connsiteX3001" fmla="*/ 653786 w 6014039"/>
                  <a:gd name="connsiteY3001" fmla="*/ 2177090 h 5653072"/>
                  <a:gd name="connsiteX3002" fmla="*/ 655914 w 6014039"/>
                  <a:gd name="connsiteY3002" fmla="*/ 2179780 h 5653072"/>
                  <a:gd name="connsiteX3003" fmla="*/ 656939 w 6014039"/>
                  <a:gd name="connsiteY3003" fmla="*/ 2183192 h 5653072"/>
                  <a:gd name="connsiteX3004" fmla="*/ 660182 w 6014039"/>
                  <a:gd name="connsiteY3004" fmla="*/ 2184858 h 5653072"/>
                  <a:gd name="connsiteX3005" fmla="*/ 651286 w 6014039"/>
                  <a:gd name="connsiteY3005" fmla="*/ 2193258 h 5653072"/>
                  <a:gd name="connsiteX3006" fmla="*/ 648146 w 6014039"/>
                  <a:gd name="connsiteY3006" fmla="*/ 2194696 h 5653072"/>
                  <a:gd name="connsiteX3007" fmla="*/ 636647 w 6014039"/>
                  <a:gd name="connsiteY3007" fmla="*/ 2193151 h 5653072"/>
                  <a:gd name="connsiteX3008" fmla="*/ 633570 w 6014039"/>
                  <a:gd name="connsiteY3008" fmla="*/ 2191340 h 5653072"/>
                  <a:gd name="connsiteX3009" fmla="*/ 624586 w 6014039"/>
                  <a:gd name="connsiteY3009" fmla="*/ 2197080 h 5653072"/>
                  <a:gd name="connsiteX3010" fmla="*/ 621637 w 6014039"/>
                  <a:gd name="connsiteY3010" fmla="*/ 2196886 h 5653072"/>
                  <a:gd name="connsiteX3011" fmla="*/ 615215 w 6014039"/>
                  <a:gd name="connsiteY3011" fmla="*/ 2189994 h 5653072"/>
                  <a:gd name="connsiteX3012" fmla="*/ 607228 w 6014039"/>
                  <a:gd name="connsiteY3012" fmla="*/ 2183515 h 5653072"/>
                  <a:gd name="connsiteX3013" fmla="*/ 605986 w 6014039"/>
                  <a:gd name="connsiteY3013" fmla="*/ 2181308 h 5653072"/>
                  <a:gd name="connsiteX3014" fmla="*/ 604973 w 6014039"/>
                  <a:gd name="connsiteY3014" fmla="*/ 2179494 h 5653072"/>
                  <a:gd name="connsiteX3015" fmla="*/ 601730 w 6014039"/>
                  <a:gd name="connsiteY3015" fmla="*/ 2177520 h 5653072"/>
                  <a:gd name="connsiteX3016" fmla="*/ 593269 w 6014039"/>
                  <a:gd name="connsiteY3016" fmla="*/ 2162627 h 5653072"/>
                  <a:gd name="connsiteX3017" fmla="*/ 586270 w 6014039"/>
                  <a:gd name="connsiteY3017" fmla="*/ 2152632 h 5653072"/>
                  <a:gd name="connsiteX3018" fmla="*/ 587104 w 6014039"/>
                  <a:gd name="connsiteY3018" fmla="*/ 2149397 h 5653072"/>
                  <a:gd name="connsiteX3019" fmla="*/ 585309 w 6014039"/>
                  <a:gd name="connsiteY3019" fmla="*/ 2145397 h 5653072"/>
                  <a:gd name="connsiteX3020" fmla="*/ 588937 w 6014039"/>
                  <a:gd name="connsiteY3020" fmla="*/ 2134091 h 5653072"/>
                  <a:gd name="connsiteX3021" fmla="*/ 589642 w 6014039"/>
                  <a:gd name="connsiteY3021" fmla="*/ 2128939 h 5653072"/>
                  <a:gd name="connsiteX3022" fmla="*/ 589064 w 6014039"/>
                  <a:gd name="connsiteY3022" fmla="*/ 2126266 h 5653072"/>
                  <a:gd name="connsiteX3023" fmla="*/ 587680 w 6014039"/>
                  <a:gd name="connsiteY3023" fmla="*/ 2125369 h 5653072"/>
                  <a:gd name="connsiteX3024" fmla="*/ 585821 w 6014039"/>
                  <a:gd name="connsiteY3024" fmla="*/ 2133893 h 5653072"/>
                  <a:gd name="connsiteX3025" fmla="*/ 582656 w 6014039"/>
                  <a:gd name="connsiteY3025" fmla="*/ 2136641 h 5653072"/>
                  <a:gd name="connsiteX3026" fmla="*/ 584476 w 6014039"/>
                  <a:gd name="connsiteY3026" fmla="*/ 2139620 h 5653072"/>
                  <a:gd name="connsiteX3027" fmla="*/ 582822 w 6014039"/>
                  <a:gd name="connsiteY3027" fmla="*/ 2145058 h 5653072"/>
                  <a:gd name="connsiteX3028" fmla="*/ 583334 w 6014039"/>
                  <a:gd name="connsiteY3028" fmla="*/ 2151104 h 5653072"/>
                  <a:gd name="connsiteX3029" fmla="*/ 581245 w 6014039"/>
                  <a:gd name="connsiteY3029" fmla="*/ 2154768 h 5653072"/>
                  <a:gd name="connsiteX3030" fmla="*/ 575490 w 6014039"/>
                  <a:gd name="connsiteY3030" fmla="*/ 2154244 h 5653072"/>
                  <a:gd name="connsiteX3031" fmla="*/ 572247 w 6014039"/>
                  <a:gd name="connsiteY3031" fmla="*/ 2151967 h 5653072"/>
                  <a:gd name="connsiteX3032" fmla="*/ 568517 w 6014039"/>
                  <a:gd name="connsiteY3032" fmla="*/ 2151033 h 5653072"/>
                  <a:gd name="connsiteX3033" fmla="*/ 563352 w 6014039"/>
                  <a:gd name="connsiteY3033" fmla="*/ 2152575 h 5653072"/>
                  <a:gd name="connsiteX3034" fmla="*/ 559684 w 6014039"/>
                  <a:gd name="connsiteY3034" fmla="*/ 2152165 h 5653072"/>
                  <a:gd name="connsiteX3035" fmla="*/ 554199 w 6014039"/>
                  <a:gd name="connsiteY3035" fmla="*/ 2149632 h 5653072"/>
                  <a:gd name="connsiteX3036" fmla="*/ 547802 w 6014039"/>
                  <a:gd name="connsiteY3036" fmla="*/ 2150119 h 5653072"/>
                  <a:gd name="connsiteX3037" fmla="*/ 542828 w 6014039"/>
                  <a:gd name="connsiteY3037" fmla="*/ 2148719 h 5653072"/>
                  <a:gd name="connsiteX3038" fmla="*/ 536124 w 6014039"/>
                  <a:gd name="connsiteY3038" fmla="*/ 2149075 h 5653072"/>
                  <a:gd name="connsiteX3039" fmla="*/ 532727 w 6014039"/>
                  <a:gd name="connsiteY3039" fmla="*/ 2147103 h 5653072"/>
                  <a:gd name="connsiteX3040" fmla="*/ 529959 w 6014039"/>
                  <a:gd name="connsiteY3040" fmla="*/ 2144104 h 5653072"/>
                  <a:gd name="connsiteX3041" fmla="*/ 525292 w 6014039"/>
                  <a:gd name="connsiteY3041" fmla="*/ 2143604 h 5653072"/>
                  <a:gd name="connsiteX3042" fmla="*/ 520960 w 6014039"/>
                  <a:gd name="connsiteY3042" fmla="*/ 2141162 h 5653072"/>
                  <a:gd name="connsiteX3043" fmla="*/ 518563 w 6014039"/>
                  <a:gd name="connsiteY3043" fmla="*/ 2144678 h 5653072"/>
                  <a:gd name="connsiteX3044" fmla="*/ 506346 w 6014039"/>
                  <a:gd name="connsiteY3044" fmla="*/ 2138455 h 5653072"/>
                  <a:gd name="connsiteX3045" fmla="*/ 502809 w 6014039"/>
                  <a:gd name="connsiteY3045" fmla="*/ 2135170 h 5653072"/>
                  <a:gd name="connsiteX3046" fmla="*/ 498925 w 6014039"/>
                  <a:gd name="connsiteY3046" fmla="*/ 2133786 h 5653072"/>
                  <a:gd name="connsiteX3047" fmla="*/ 497412 w 6014039"/>
                  <a:gd name="connsiteY3047" fmla="*/ 2130666 h 5653072"/>
                  <a:gd name="connsiteX3048" fmla="*/ 498552 w 6014039"/>
                  <a:gd name="connsiteY3048" fmla="*/ 2127290 h 5653072"/>
                  <a:gd name="connsiteX3049" fmla="*/ 505167 w 6014039"/>
                  <a:gd name="connsiteY3049" fmla="*/ 2123253 h 5653072"/>
                  <a:gd name="connsiteX3050" fmla="*/ 507038 w 6014039"/>
                  <a:gd name="connsiteY3050" fmla="*/ 2123720 h 5653072"/>
                  <a:gd name="connsiteX3051" fmla="*/ 508448 w 6014039"/>
                  <a:gd name="connsiteY3051" fmla="*/ 2123001 h 5653072"/>
                  <a:gd name="connsiteX3052" fmla="*/ 508501 w 6014039"/>
                  <a:gd name="connsiteY3052" fmla="*/ 2119753 h 5653072"/>
                  <a:gd name="connsiteX3053" fmla="*/ 519947 w 6014039"/>
                  <a:gd name="connsiteY3053" fmla="*/ 2115931 h 5653072"/>
                  <a:gd name="connsiteX3054" fmla="*/ 522767 w 6014039"/>
                  <a:gd name="connsiteY3054" fmla="*/ 2115824 h 5653072"/>
                  <a:gd name="connsiteX3055" fmla="*/ 527240 w 6014039"/>
                  <a:gd name="connsiteY3055" fmla="*/ 2118695 h 5653072"/>
                  <a:gd name="connsiteX3056" fmla="*/ 528356 w 6014039"/>
                  <a:gd name="connsiteY3056" fmla="*/ 2117527 h 5653072"/>
                  <a:gd name="connsiteX3057" fmla="*/ 521563 w 6014039"/>
                  <a:gd name="connsiteY3057" fmla="*/ 2113150 h 5653072"/>
                  <a:gd name="connsiteX3058" fmla="*/ 518588 w 6014039"/>
                  <a:gd name="connsiteY3058" fmla="*/ 2112969 h 5653072"/>
                  <a:gd name="connsiteX3059" fmla="*/ 511589 w 6014039"/>
                  <a:gd name="connsiteY3059" fmla="*/ 2117510 h 5653072"/>
                  <a:gd name="connsiteX3060" fmla="*/ 510423 w 6014039"/>
                  <a:gd name="connsiteY3060" fmla="*/ 2116828 h 5653072"/>
                  <a:gd name="connsiteX3061" fmla="*/ 509871 w 6014039"/>
                  <a:gd name="connsiteY3061" fmla="*/ 2111518 h 5653072"/>
                  <a:gd name="connsiteX3062" fmla="*/ 508296 w 6014039"/>
                  <a:gd name="connsiteY3062" fmla="*/ 2112808 h 5653072"/>
                  <a:gd name="connsiteX3063" fmla="*/ 507577 w 6014039"/>
                  <a:gd name="connsiteY3063" fmla="*/ 2118712 h 5653072"/>
                  <a:gd name="connsiteX3064" fmla="*/ 504423 w 6014039"/>
                  <a:gd name="connsiteY3064" fmla="*/ 2121315 h 5653072"/>
                  <a:gd name="connsiteX3065" fmla="*/ 499874 w 6014039"/>
                  <a:gd name="connsiteY3065" fmla="*/ 2122444 h 5653072"/>
                  <a:gd name="connsiteX3066" fmla="*/ 494501 w 6014039"/>
                  <a:gd name="connsiteY3066" fmla="*/ 2127237 h 5653072"/>
                  <a:gd name="connsiteX3067" fmla="*/ 491361 w 6014039"/>
                  <a:gd name="connsiteY3067" fmla="*/ 2128080 h 5653072"/>
                  <a:gd name="connsiteX3068" fmla="*/ 489374 w 6014039"/>
                  <a:gd name="connsiteY3068" fmla="*/ 2125836 h 5653072"/>
                  <a:gd name="connsiteX3069" fmla="*/ 482645 w 6014039"/>
                  <a:gd name="connsiteY3069" fmla="*/ 2105378 h 5653072"/>
                  <a:gd name="connsiteX3070" fmla="*/ 479928 w 6014039"/>
                  <a:gd name="connsiteY3070" fmla="*/ 2110080 h 5653072"/>
                  <a:gd name="connsiteX3071" fmla="*/ 484222 w 6014039"/>
                  <a:gd name="connsiteY3071" fmla="*/ 2115142 h 5653072"/>
                  <a:gd name="connsiteX3072" fmla="*/ 484657 w 6014039"/>
                  <a:gd name="connsiteY3072" fmla="*/ 2117063 h 5653072"/>
                  <a:gd name="connsiteX3073" fmla="*/ 482413 w 6014039"/>
                  <a:gd name="connsiteY3073" fmla="*/ 2121171 h 5653072"/>
                  <a:gd name="connsiteX3074" fmla="*/ 485863 w 6014039"/>
                  <a:gd name="connsiteY3074" fmla="*/ 2122320 h 5653072"/>
                  <a:gd name="connsiteX3075" fmla="*/ 487656 w 6014039"/>
                  <a:gd name="connsiteY3075" fmla="*/ 2125658 h 5653072"/>
                  <a:gd name="connsiteX3076" fmla="*/ 487888 w 6014039"/>
                  <a:gd name="connsiteY3076" fmla="*/ 2131133 h 5653072"/>
                  <a:gd name="connsiteX3077" fmla="*/ 487080 w 6014039"/>
                  <a:gd name="connsiteY3077" fmla="*/ 2132889 h 5653072"/>
                  <a:gd name="connsiteX3078" fmla="*/ 483146 w 6014039"/>
                  <a:gd name="connsiteY3078" fmla="*/ 2135781 h 5653072"/>
                  <a:gd name="connsiteX3079" fmla="*/ 475800 w 6014039"/>
                  <a:gd name="connsiteY3079" fmla="*/ 2136426 h 5653072"/>
                  <a:gd name="connsiteX3080" fmla="*/ 472492 w 6014039"/>
                  <a:gd name="connsiteY3080" fmla="*/ 2138881 h 5653072"/>
                  <a:gd name="connsiteX3081" fmla="*/ 466903 w 6014039"/>
                  <a:gd name="connsiteY3081" fmla="*/ 2137199 h 5653072"/>
                  <a:gd name="connsiteX3082" fmla="*/ 462354 w 6014039"/>
                  <a:gd name="connsiteY3082" fmla="*/ 2138455 h 5653072"/>
                  <a:gd name="connsiteX3083" fmla="*/ 455866 w 6014039"/>
                  <a:gd name="connsiteY3083" fmla="*/ 2133806 h 5653072"/>
                  <a:gd name="connsiteX3084" fmla="*/ 452125 w 6014039"/>
                  <a:gd name="connsiteY3084" fmla="*/ 2133605 h 5653072"/>
                  <a:gd name="connsiteX3085" fmla="*/ 448675 w 6014039"/>
                  <a:gd name="connsiteY3085" fmla="*/ 2134754 h 5653072"/>
                  <a:gd name="connsiteX3086" fmla="*/ 442779 w 6014039"/>
                  <a:gd name="connsiteY3086" fmla="*/ 2133051 h 5653072"/>
                  <a:gd name="connsiteX3087" fmla="*/ 440112 w 6014039"/>
                  <a:gd name="connsiteY3087" fmla="*/ 2133753 h 5653072"/>
                  <a:gd name="connsiteX3088" fmla="*/ 436318 w 6014039"/>
                  <a:gd name="connsiteY3088" fmla="*/ 2137393 h 5653072"/>
                  <a:gd name="connsiteX3089" fmla="*/ 434485 w 6014039"/>
                  <a:gd name="connsiteY3089" fmla="*/ 2134864 h 5653072"/>
                  <a:gd name="connsiteX3090" fmla="*/ 435460 w 6014039"/>
                  <a:gd name="connsiteY3090" fmla="*/ 2132224 h 5653072"/>
                  <a:gd name="connsiteX3091" fmla="*/ 432102 w 6014039"/>
                  <a:gd name="connsiteY3091" fmla="*/ 2126142 h 5653072"/>
                  <a:gd name="connsiteX3092" fmla="*/ 426975 w 6014039"/>
                  <a:gd name="connsiteY3092" fmla="*/ 2120919 h 5653072"/>
                  <a:gd name="connsiteX3093" fmla="*/ 425796 w 6014039"/>
                  <a:gd name="connsiteY3093" fmla="*/ 2119716 h 5653072"/>
                  <a:gd name="connsiteX3094" fmla="*/ 422601 w 6014039"/>
                  <a:gd name="connsiteY3094" fmla="*/ 2112448 h 5653072"/>
                  <a:gd name="connsiteX3095" fmla="*/ 415360 w 6014039"/>
                  <a:gd name="connsiteY3095" fmla="*/ 2105576 h 5653072"/>
                  <a:gd name="connsiteX3096" fmla="*/ 416962 w 6014039"/>
                  <a:gd name="connsiteY3096" fmla="*/ 2102060 h 5653072"/>
                  <a:gd name="connsiteX3097" fmla="*/ 420899 w 6014039"/>
                  <a:gd name="connsiteY3097" fmla="*/ 2099887 h 5653072"/>
                  <a:gd name="connsiteX3098" fmla="*/ 419219 w 6014039"/>
                  <a:gd name="connsiteY3098" fmla="*/ 2097069 h 5653072"/>
                  <a:gd name="connsiteX3099" fmla="*/ 423334 w 6014039"/>
                  <a:gd name="connsiteY3099" fmla="*/ 2092242 h 5653072"/>
                  <a:gd name="connsiteX3100" fmla="*/ 421936 w 6014039"/>
                  <a:gd name="connsiteY3100" fmla="*/ 2092081 h 5653072"/>
                  <a:gd name="connsiteX3101" fmla="*/ 415783 w 6014039"/>
                  <a:gd name="connsiteY3101" fmla="*/ 2096440 h 5653072"/>
                  <a:gd name="connsiteX3102" fmla="*/ 412656 w 6014039"/>
                  <a:gd name="connsiteY3102" fmla="*/ 2096551 h 5653072"/>
                  <a:gd name="connsiteX3103" fmla="*/ 408003 w 6014039"/>
                  <a:gd name="connsiteY3103" fmla="*/ 2094862 h 5653072"/>
                  <a:gd name="connsiteX3104" fmla="*/ 407707 w 6014039"/>
                  <a:gd name="connsiteY3104" fmla="*/ 2093246 h 5653072"/>
                  <a:gd name="connsiteX3105" fmla="*/ 414270 w 6014039"/>
                  <a:gd name="connsiteY3105" fmla="*/ 2092726 h 5653072"/>
                  <a:gd name="connsiteX3106" fmla="*/ 415553 w 6014039"/>
                  <a:gd name="connsiteY3106" fmla="*/ 2090089 h 5653072"/>
                  <a:gd name="connsiteX3107" fmla="*/ 408861 w 6014039"/>
                  <a:gd name="connsiteY3107" fmla="*/ 2087792 h 5653072"/>
                  <a:gd name="connsiteX3108" fmla="*/ 408105 w 6014039"/>
                  <a:gd name="connsiteY3108" fmla="*/ 2086156 h 5653072"/>
                  <a:gd name="connsiteX3109" fmla="*/ 402478 w 6014039"/>
                  <a:gd name="connsiteY3109" fmla="*/ 2086983 h 5653072"/>
                  <a:gd name="connsiteX3110" fmla="*/ 399683 w 6014039"/>
                  <a:gd name="connsiteY3110" fmla="*/ 2085045 h 5653072"/>
                  <a:gd name="connsiteX3111" fmla="*/ 398978 w 6014039"/>
                  <a:gd name="connsiteY3111" fmla="*/ 2078549 h 5653072"/>
                  <a:gd name="connsiteX3112" fmla="*/ 394670 w 6014039"/>
                  <a:gd name="connsiteY3112" fmla="*/ 2073185 h 5653072"/>
                  <a:gd name="connsiteX3113" fmla="*/ 395196 w 6014039"/>
                  <a:gd name="connsiteY3113" fmla="*/ 2068768 h 5653072"/>
                  <a:gd name="connsiteX3114" fmla="*/ 392711 w 6014039"/>
                  <a:gd name="connsiteY3114" fmla="*/ 2067710 h 5653072"/>
                  <a:gd name="connsiteX3115" fmla="*/ 392595 w 6014039"/>
                  <a:gd name="connsiteY3115" fmla="*/ 2064016 h 5653072"/>
                  <a:gd name="connsiteX3116" fmla="*/ 388941 w 6014039"/>
                  <a:gd name="connsiteY3116" fmla="*/ 2069289 h 5653072"/>
                  <a:gd name="connsiteX3117" fmla="*/ 382378 w 6014039"/>
                  <a:gd name="connsiteY3117" fmla="*/ 2068768 h 5653072"/>
                  <a:gd name="connsiteX3118" fmla="*/ 383033 w 6014039"/>
                  <a:gd name="connsiteY3118" fmla="*/ 2066864 h 5653072"/>
                  <a:gd name="connsiteX3119" fmla="*/ 381954 w 6014039"/>
                  <a:gd name="connsiteY3119" fmla="*/ 2064479 h 5653072"/>
                  <a:gd name="connsiteX3120" fmla="*/ 378379 w 6014039"/>
                  <a:gd name="connsiteY3120" fmla="*/ 2062971 h 5653072"/>
                  <a:gd name="connsiteX3121" fmla="*/ 378340 w 6014039"/>
                  <a:gd name="connsiteY3121" fmla="*/ 2066958 h 5653072"/>
                  <a:gd name="connsiteX3122" fmla="*/ 375776 w 6014039"/>
                  <a:gd name="connsiteY3122" fmla="*/ 2070887 h 5653072"/>
                  <a:gd name="connsiteX3123" fmla="*/ 372827 w 6014039"/>
                  <a:gd name="connsiteY3123" fmla="*/ 2067334 h 5653072"/>
                  <a:gd name="connsiteX3124" fmla="*/ 377583 w 6014039"/>
                  <a:gd name="connsiteY3124" fmla="*/ 2078297 h 5653072"/>
                  <a:gd name="connsiteX3125" fmla="*/ 377481 w 6014039"/>
                  <a:gd name="connsiteY3125" fmla="*/ 2081081 h 5653072"/>
                  <a:gd name="connsiteX3126" fmla="*/ 377123 w 6014039"/>
                  <a:gd name="connsiteY3126" fmla="*/ 2090986 h 5653072"/>
                  <a:gd name="connsiteX3127" fmla="*/ 380045 w 6014039"/>
                  <a:gd name="connsiteY3127" fmla="*/ 2094556 h 5653072"/>
                  <a:gd name="connsiteX3128" fmla="*/ 377685 w 6014039"/>
                  <a:gd name="connsiteY3128" fmla="*/ 2095560 h 5653072"/>
                  <a:gd name="connsiteX3129" fmla="*/ 373637 w 6014039"/>
                  <a:gd name="connsiteY3129" fmla="*/ 2094932 h 5653072"/>
                  <a:gd name="connsiteX3130" fmla="*/ 370380 w 6014039"/>
                  <a:gd name="connsiteY3130" fmla="*/ 2093122 h 5653072"/>
                  <a:gd name="connsiteX3131" fmla="*/ 367572 w 6014039"/>
                  <a:gd name="connsiteY3131" fmla="*/ 2093247 h 5653072"/>
                  <a:gd name="connsiteX3132" fmla="*/ 366303 w 6014039"/>
                  <a:gd name="connsiteY3132" fmla="*/ 2094718 h 5653072"/>
                  <a:gd name="connsiteX3133" fmla="*/ 364418 w 6014039"/>
                  <a:gd name="connsiteY3133" fmla="*/ 2094986 h 5653072"/>
                  <a:gd name="connsiteX3134" fmla="*/ 362727 w 6014039"/>
                  <a:gd name="connsiteY3134" fmla="*/ 2092763 h 5653072"/>
                  <a:gd name="connsiteX3135" fmla="*/ 359587 w 6014039"/>
                  <a:gd name="connsiteY3135" fmla="*/ 2095221 h 5653072"/>
                  <a:gd name="connsiteX3136" fmla="*/ 357703 w 6014039"/>
                  <a:gd name="connsiteY3136" fmla="*/ 2095507 h 5653072"/>
                  <a:gd name="connsiteX3137" fmla="*/ 355216 w 6014039"/>
                  <a:gd name="connsiteY3137" fmla="*/ 2094899 h 5653072"/>
                  <a:gd name="connsiteX3138" fmla="*/ 352587 w 6014039"/>
                  <a:gd name="connsiteY3138" fmla="*/ 2091755 h 5653072"/>
                  <a:gd name="connsiteX3139" fmla="*/ 351625 w 6014039"/>
                  <a:gd name="connsiteY3139" fmla="*/ 2094701 h 5653072"/>
                  <a:gd name="connsiteX3140" fmla="*/ 352665 w 6014039"/>
                  <a:gd name="connsiteY3140" fmla="*/ 2099134 h 5653072"/>
                  <a:gd name="connsiteX3141" fmla="*/ 351561 w 6014039"/>
                  <a:gd name="connsiteY3141" fmla="*/ 2100747 h 5653072"/>
                  <a:gd name="connsiteX3142" fmla="*/ 339435 w 6014039"/>
                  <a:gd name="connsiteY3142" fmla="*/ 2095903 h 5653072"/>
                  <a:gd name="connsiteX3143" fmla="*/ 332758 w 6014039"/>
                  <a:gd name="connsiteY3143" fmla="*/ 2091614 h 5653072"/>
                  <a:gd name="connsiteX3144" fmla="*/ 339191 w 6014039"/>
                  <a:gd name="connsiteY3144" fmla="*/ 2091974 h 5653072"/>
                  <a:gd name="connsiteX3145" fmla="*/ 340447 w 6014039"/>
                  <a:gd name="connsiteY3145" fmla="*/ 2091722 h 5653072"/>
                  <a:gd name="connsiteX3146" fmla="*/ 342909 w 6014039"/>
                  <a:gd name="connsiteY3146" fmla="*/ 2091903 h 5653072"/>
                  <a:gd name="connsiteX3147" fmla="*/ 340256 w 6014039"/>
                  <a:gd name="connsiteY3147" fmla="*/ 2089908 h 5653072"/>
                  <a:gd name="connsiteX3148" fmla="*/ 336719 w 6014039"/>
                  <a:gd name="connsiteY3148" fmla="*/ 2085458 h 5653072"/>
                  <a:gd name="connsiteX3149" fmla="*/ 335168 w 6014039"/>
                  <a:gd name="connsiteY3149" fmla="*/ 2085102 h 5653072"/>
                  <a:gd name="connsiteX3150" fmla="*/ 335372 w 6014039"/>
                  <a:gd name="connsiteY3150" fmla="*/ 2081115 h 5653072"/>
                  <a:gd name="connsiteX3151" fmla="*/ 334194 w 6014039"/>
                  <a:gd name="connsiteY3151" fmla="*/ 2078871 h 5653072"/>
                  <a:gd name="connsiteX3152" fmla="*/ 332334 w 6014039"/>
                  <a:gd name="connsiteY3152" fmla="*/ 2088024 h 5653072"/>
                  <a:gd name="connsiteX3153" fmla="*/ 327631 w 6014039"/>
                  <a:gd name="connsiteY3153" fmla="*/ 2089891 h 5653072"/>
                  <a:gd name="connsiteX3154" fmla="*/ 322643 w 6014039"/>
                  <a:gd name="connsiteY3154" fmla="*/ 2087792 h 5653072"/>
                  <a:gd name="connsiteX3155" fmla="*/ 318478 w 6014039"/>
                  <a:gd name="connsiteY3155" fmla="*/ 2083181 h 5653072"/>
                  <a:gd name="connsiteX3156" fmla="*/ 316644 w 6014039"/>
                  <a:gd name="connsiteY3156" fmla="*/ 2079462 h 5653072"/>
                  <a:gd name="connsiteX3157" fmla="*/ 317427 w 6014039"/>
                  <a:gd name="connsiteY3157" fmla="*/ 2078297 h 5653072"/>
                  <a:gd name="connsiteX3158" fmla="*/ 319618 w 6014039"/>
                  <a:gd name="connsiteY3158" fmla="*/ 2078173 h 5653072"/>
                  <a:gd name="connsiteX3159" fmla="*/ 321195 w 6014039"/>
                  <a:gd name="connsiteY3159" fmla="*/ 2076268 h 5653072"/>
                  <a:gd name="connsiteX3160" fmla="*/ 319964 w 6014039"/>
                  <a:gd name="connsiteY3160" fmla="*/ 2074780 h 5653072"/>
                  <a:gd name="connsiteX3161" fmla="*/ 314812 w 6014039"/>
                  <a:gd name="connsiteY3161" fmla="*/ 2075032 h 5653072"/>
                  <a:gd name="connsiteX3162" fmla="*/ 312016 w 6014039"/>
                  <a:gd name="connsiteY3162" fmla="*/ 2073380 h 5653072"/>
                  <a:gd name="connsiteX3163" fmla="*/ 315170 w 6014039"/>
                  <a:gd name="connsiteY3163" fmla="*/ 2070330 h 5653072"/>
                  <a:gd name="connsiteX3164" fmla="*/ 312812 w 6014039"/>
                  <a:gd name="connsiteY3164" fmla="*/ 2069128 h 5653072"/>
                  <a:gd name="connsiteX3165" fmla="*/ 311581 w 6014039"/>
                  <a:gd name="connsiteY3165" fmla="*/ 2068946 h 5653072"/>
                  <a:gd name="connsiteX3166" fmla="*/ 309542 w 6014039"/>
                  <a:gd name="connsiteY3166" fmla="*/ 2069521 h 5653072"/>
                  <a:gd name="connsiteX3167" fmla="*/ 305057 w 6014039"/>
                  <a:gd name="connsiteY3167" fmla="*/ 2065359 h 5653072"/>
                  <a:gd name="connsiteX3168" fmla="*/ 304647 w 6014039"/>
                  <a:gd name="connsiteY3168" fmla="*/ 2059455 h 5653072"/>
                  <a:gd name="connsiteX3169" fmla="*/ 307235 w 6014039"/>
                  <a:gd name="connsiteY3169" fmla="*/ 2050033 h 5653072"/>
                  <a:gd name="connsiteX3170" fmla="*/ 312120 w 6014039"/>
                  <a:gd name="connsiteY3170" fmla="*/ 2046083 h 5653072"/>
                  <a:gd name="connsiteX3171" fmla="*/ 316658 w 6014039"/>
                  <a:gd name="connsiteY3171" fmla="*/ 2045690 h 5653072"/>
                  <a:gd name="connsiteX3172" fmla="*/ 321566 w 6014039"/>
                  <a:gd name="connsiteY3172" fmla="*/ 2039534 h 5653072"/>
                  <a:gd name="connsiteX3173" fmla="*/ 327194 w 6014039"/>
                  <a:gd name="connsiteY3173" fmla="*/ 2040773 h 5653072"/>
                  <a:gd name="connsiteX3174" fmla="*/ 332398 w 6014039"/>
                  <a:gd name="connsiteY3174" fmla="*/ 2035658 h 5653072"/>
                  <a:gd name="connsiteX3175" fmla="*/ 332899 w 6014039"/>
                  <a:gd name="connsiteY3175" fmla="*/ 2032571 h 5653072"/>
                  <a:gd name="connsiteX3176" fmla="*/ 331513 w 6014039"/>
                  <a:gd name="connsiteY3176" fmla="*/ 2030634 h 5653072"/>
                  <a:gd name="connsiteX3177" fmla="*/ 325207 w 6014039"/>
                  <a:gd name="connsiteY3177" fmla="*/ 2035749 h 5653072"/>
                  <a:gd name="connsiteX3178" fmla="*/ 322695 w 6014039"/>
                  <a:gd name="connsiteY3178" fmla="*/ 2036159 h 5653072"/>
                  <a:gd name="connsiteX3179" fmla="*/ 324002 w 6014039"/>
                  <a:gd name="connsiteY3179" fmla="*/ 2030707 h 5653072"/>
                  <a:gd name="connsiteX3180" fmla="*/ 325016 w 6014039"/>
                  <a:gd name="connsiteY3180" fmla="*/ 2024389 h 5653072"/>
                  <a:gd name="connsiteX3181" fmla="*/ 323798 w 6014039"/>
                  <a:gd name="connsiteY3181" fmla="*/ 2020097 h 5653072"/>
                  <a:gd name="connsiteX3182" fmla="*/ 320861 w 6014039"/>
                  <a:gd name="connsiteY3182" fmla="*/ 2017118 h 5653072"/>
                  <a:gd name="connsiteX3183" fmla="*/ 317259 w 6014039"/>
                  <a:gd name="connsiteY3183" fmla="*/ 2016349 h 5653072"/>
                  <a:gd name="connsiteX3184" fmla="*/ 315850 w 6014039"/>
                  <a:gd name="connsiteY3184" fmla="*/ 2017518 h 5653072"/>
                  <a:gd name="connsiteX3185" fmla="*/ 318927 w 6014039"/>
                  <a:gd name="connsiteY3185" fmla="*/ 2022989 h 5653072"/>
                  <a:gd name="connsiteX3186" fmla="*/ 316733 w 6014039"/>
                  <a:gd name="connsiteY3186" fmla="*/ 2022683 h 5653072"/>
                  <a:gd name="connsiteX3187" fmla="*/ 316490 w 6014039"/>
                  <a:gd name="connsiteY3187" fmla="*/ 2030795 h 5653072"/>
                  <a:gd name="connsiteX3188" fmla="*/ 315684 w 6014039"/>
                  <a:gd name="connsiteY3188" fmla="*/ 2034331 h 5653072"/>
                  <a:gd name="connsiteX3189" fmla="*/ 317195 w 6014039"/>
                  <a:gd name="connsiteY3189" fmla="*/ 2039211 h 5653072"/>
                  <a:gd name="connsiteX3190" fmla="*/ 316695 w 6014039"/>
                  <a:gd name="connsiteY3190" fmla="*/ 2041707 h 5653072"/>
                  <a:gd name="connsiteX3191" fmla="*/ 314644 w 6014039"/>
                  <a:gd name="connsiteY3191" fmla="*/ 2043608 h 5653072"/>
                  <a:gd name="connsiteX3192" fmla="*/ 309786 w 6014039"/>
                  <a:gd name="connsiteY3192" fmla="*/ 2045187 h 5653072"/>
                  <a:gd name="connsiteX3193" fmla="*/ 308557 w 6014039"/>
                  <a:gd name="connsiteY3193" fmla="*/ 2046282 h 5653072"/>
                  <a:gd name="connsiteX3194" fmla="*/ 305210 w 6014039"/>
                  <a:gd name="connsiteY3194" fmla="*/ 2049277 h 5653072"/>
                  <a:gd name="connsiteX3195" fmla="*/ 302019 w 6014039"/>
                  <a:gd name="connsiteY3195" fmla="*/ 2055740 h 5653072"/>
                  <a:gd name="connsiteX3196" fmla="*/ 301659 w 6014039"/>
                  <a:gd name="connsiteY3196" fmla="*/ 2061483 h 5653072"/>
                  <a:gd name="connsiteX3197" fmla="*/ 302865 w 6014039"/>
                  <a:gd name="connsiteY3197" fmla="*/ 2065917 h 5653072"/>
                  <a:gd name="connsiteX3198" fmla="*/ 300647 w 6014039"/>
                  <a:gd name="connsiteY3198" fmla="*/ 2068698 h 5653072"/>
                  <a:gd name="connsiteX3199" fmla="*/ 296737 w 6014039"/>
                  <a:gd name="connsiteY3199" fmla="*/ 2069557 h 5653072"/>
                  <a:gd name="connsiteX3200" fmla="*/ 293929 w 6014039"/>
                  <a:gd name="connsiteY3200" fmla="*/ 2068499 h 5653072"/>
                  <a:gd name="connsiteX3201" fmla="*/ 289917 w 6014039"/>
                  <a:gd name="connsiteY3201" fmla="*/ 2063599 h 5653072"/>
                  <a:gd name="connsiteX3202" fmla="*/ 289264 w 6014039"/>
                  <a:gd name="connsiteY3202" fmla="*/ 2065665 h 5653072"/>
                  <a:gd name="connsiteX3203" fmla="*/ 291738 w 6014039"/>
                  <a:gd name="connsiteY3203" fmla="*/ 2069363 h 5653072"/>
                  <a:gd name="connsiteX3204" fmla="*/ 295160 w 6014039"/>
                  <a:gd name="connsiteY3204" fmla="*/ 2071317 h 5653072"/>
                  <a:gd name="connsiteX3205" fmla="*/ 300314 w 6014039"/>
                  <a:gd name="connsiteY3205" fmla="*/ 2071660 h 5653072"/>
                  <a:gd name="connsiteX3206" fmla="*/ 304852 w 6014039"/>
                  <a:gd name="connsiteY3206" fmla="*/ 2070363 h 5653072"/>
                  <a:gd name="connsiteX3207" fmla="*/ 306775 w 6014039"/>
                  <a:gd name="connsiteY3207" fmla="*/ 2072933 h 5653072"/>
                  <a:gd name="connsiteX3208" fmla="*/ 315952 w 6014039"/>
                  <a:gd name="connsiteY3208" fmla="*/ 2085206 h 5653072"/>
                  <a:gd name="connsiteX3209" fmla="*/ 316863 w 6014039"/>
                  <a:gd name="connsiteY3209" fmla="*/ 2087738 h 5653072"/>
                  <a:gd name="connsiteX3210" fmla="*/ 315593 w 6014039"/>
                  <a:gd name="connsiteY3210" fmla="*/ 2090519 h 5653072"/>
                  <a:gd name="connsiteX3211" fmla="*/ 311388 w 6014039"/>
                  <a:gd name="connsiteY3211" fmla="*/ 2089606 h 5653072"/>
                  <a:gd name="connsiteX3212" fmla="*/ 307159 w 6014039"/>
                  <a:gd name="connsiteY3212" fmla="*/ 2089998 h 5653072"/>
                  <a:gd name="connsiteX3213" fmla="*/ 297558 w 6014039"/>
                  <a:gd name="connsiteY3213" fmla="*/ 2098180 h 5653072"/>
                  <a:gd name="connsiteX3214" fmla="*/ 294378 w 6014039"/>
                  <a:gd name="connsiteY3214" fmla="*/ 2103763 h 5653072"/>
                  <a:gd name="connsiteX3215" fmla="*/ 291726 w 6014039"/>
                  <a:gd name="connsiteY3215" fmla="*/ 2104481 h 5653072"/>
                  <a:gd name="connsiteX3216" fmla="*/ 294302 w 6014039"/>
                  <a:gd name="connsiteY3216" fmla="*/ 2095796 h 5653072"/>
                  <a:gd name="connsiteX3217" fmla="*/ 293237 w 6014039"/>
                  <a:gd name="connsiteY3217" fmla="*/ 2092242 h 5653072"/>
                  <a:gd name="connsiteX3218" fmla="*/ 291995 w 6014039"/>
                  <a:gd name="connsiteY3218" fmla="*/ 2092225 h 5653072"/>
                  <a:gd name="connsiteX3219" fmla="*/ 290943 w 6014039"/>
                  <a:gd name="connsiteY3219" fmla="*/ 2087056 h 5653072"/>
                  <a:gd name="connsiteX3220" fmla="*/ 289392 w 6014039"/>
                  <a:gd name="connsiteY3220" fmla="*/ 2085871 h 5653072"/>
                  <a:gd name="connsiteX3221" fmla="*/ 289276 w 6014039"/>
                  <a:gd name="connsiteY3221" fmla="*/ 2081296 h 5653072"/>
                  <a:gd name="connsiteX3222" fmla="*/ 287277 w 6014039"/>
                  <a:gd name="connsiteY3222" fmla="*/ 2078172 h 5653072"/>
                  <a:gd name="connsiteX3223" fmla="*/ 283534 w 6014039"/>
                  <a:gd name="connsiteY3223" fmla="*/ 2077259 h 5653072"/>
                  <a:gd name="connsiteX3224" fmla="*/ 283495 w 6014039"/>
                  <a:gd name="connsiteY3224" fmla="*/ 2081548 h 5653072"/>
                  <a:gd name="connsiteX3225" fmla="*/ 280842 w 6014039"/>
                  <a:gd name="connsiteY3225" fmla="*/ 2081813 h 5653072"/>
                  <a:gd name="connsiteX3226" fmla="*/ 279727 w 6014039"/>
                  <a:gd name="connsiteY3226" fmla="*/ 2083718 h 5653072"/>
                  <a:gd name="connsiteX3227" fmla="*/ 280958 w 6014039"/>
                  <a:gd name="connsiteY3227" fmla="*/ 2086982 h 5653072"/>
                  <a:gd name="connsiteX3228" fmla="*/ 278867 w 6014039"/>
                  <a:gd name="connsiteY3228" fmla="*/ 2092709 h 5653072"/>
                  <a:gd name="connsiteX3229" fmla="*/ 278227 w 6014039"/>
                  <a:gd name="connsiteY3229" fmla="*/ 2094627 h 5653072"/>
                  <a:gd name="connsiteX3230" fmla="*/ 283188 w 6014039"/>
                  <a:gd name="connsiteY3230" fmla="*/ 2099242 h 5653072"/>
                  <a:gd name="connsiteX3231" fmla="*/ 283161 w 6014039"/>
                  <a:gd name="connsiteY3231" fmla="*/ 2101899 h 5653072"/>
                  <a:gd name="connsiteX3232" fmla="*/ 287047 w 6014039"/>
                  <a:gd name="connsiteY3232" fmla="*/ 2103692 h 5653072"/>
                  <a:gd name="connsiteX3233" fmla="*/ 284060 w 6014039"/>
                  <a:gd name="connsiteY3233" fmla="*/ 2106617 h 5653072"/>
                  <a:gd name="connsiteX3234" fmla="*/ 291380 w 6014039"/>
                  <a:gd name="connsiteY3234" fmla="*/ 2108304 h 5653072"/>
                  <a:gd name="connsiteX3235" fmla="*/ 293852 w 6014039"/>
                  <a:gd name="connsiteY3235" fmla="*/ 2110097 h 5653072"/>
                  <a:gd name="connsiteX3236" fmla="*/ 295058 w 6014039"/>
                  <a:gd name="connsiteY3236" fmla="*/ 2114816 h 5653072"/>
                  <a:gd name="connsiteX3237" fmla="*/ 292507 w 6014039"/>
                  <a:gd name="connsiteY3237" fmla="*/ 2121601 h 5653072"/>
                  <a:gd name="connsiteX3238" fmla="*/ 287944 w 6014039"/>
                  <a:gd name="connsiteY3238" fmla="*/ 2124795 h 5653072"/>
                  <a:gd name="connsiteX3239" fmla="*/ 287751 w 6014039"/>
                  <a:gd name="connsiteY3239" fmla="*/ 2128923 h 5653072"/>
                  <a:gd name="connsiteX3240" fmla="*/ 286174 w 6014039"/>
                  <a:gd name="connsiteY3240" fmla="*/ 2130683 h 5653072"/>
                  <a:gd name="connsiteX3241" fmla="*/ 280073 w 6014039"/>
                  <a:gd name="connsiteY3241" fmla="*/ 2132856 h 5653072"/>
                  <a:gd name="connsiteX3242" fmla="*/ 275715 w 6014039"/>
                  <a:gd name="connsiteY3242" fmla="*/ 2132368 h 5653072"/>
                  <a:gd name="connsiteX3243" fmla="*/ 273433 w 6014039"/>
                  <a:gd name="connsiteY3243" fmla="*/ 2130558 h 5653072"/>
                  <a:gd name="connsiteX3244" fmla="*/ 270818 w 6014039"/>
                  <a:gd name="connsiteY3244" fmla="*/ 2121711 h 5653072"/>
                  <a:gd name="connsiteX3245" fmla="*/ 269407 w 6014039"/>
                  <a:gd name="connsiteY3245" fmla="*/ 2121261 h 5653072"/>
                  <a:gd name="connsiteX3246" fmla="*/ 267202 w 6014039"/>
                  <a:gd name="connsiteY3246" fmla="*/ 2124183 h 5653072"/>
                  <a:gd name="connsiteX3247" fmla="*/ 269999 w 6014039"/>
                  <a:gd name="connsiteY3247" fmla="*/ 2125980 h 5653072"/>
                  <a:gd name="connsiteX3248" fmla="*/ 272177 w 6014039"/>
                  <a:gd name="connsiteY3248" fmla="*/ 2130608 h 5653072"/>
                  <a:gd name="connsiteX3249" fmla="*/ 270395 w 6014039"/>
                  <a:gd name="connsiteY3249" fmla="*/ 2133947 h 5653072"/>
                  <a:gd name="connsiteX3250" fmla="*/ 261486 w 6014039"/>
                  <a:gd name="connsiteY3250" fmla="*/ 2133554 h 5653072"/>
                  <a:gd name="connsiteX3251" fmla="*/ 258230 w 6014039"/>
                  <a:gd name="connsiteY3251" fmla="*/ 2133410 h 5653072"/>
                  <a:gd name="connsiteX3252" fmla="*/ 248847 w 6014039"/>
                  <a:gd name="connsiteY3252" fmla="*/ 2136281 h 5653072"/>
                  <a:gd name="connsiteX3253" fmla="*/ 240130 w 6014039"/>
                  <a:gd name="connsiteY3253" fmla="*/ 2135042 h 5653072"/>
                  <a:gd name="connsiteX3254" fmla="*/ 236836 w 6014039"/>
                  <a:gd name="connsiteY3254" fmla="*/ 2136496 h 5653072"/>
                  <a:gd name="connsiteX3255" fmla="*/ 234964 w 6014039"/>
                  <a:gd name="connsiteY3255" fmla="*/ 2136191 h 5653072"/>
                  <a:gd name="connsiteX3256" fmla="*/ 231555 w 6014039"/>
                  <a:gd name="connsiteY3256" fmla="*/ 2133067 h 5653072"/>
                  <a:gd name="connsiteX3257" fmla="*/ 221735 w 6014039"/>
                  <a:gd name="connsiteY3257" fmla="*/ 2132405 h 5653072"/>
                  <a:gd name="connsiteX3258" fmla="*/ 210674 w 6014039"/>
                  <a:gd name="connsiteY3258" fmla="*/ 2130410 h 5653072"/>
                  <a:gd name="connsiteX3259" fmla="*/ 205353 w 6014039"/>
                  <a:gd name="connsiteY3259" fmla="*/ 2133769 h 5653072"/>
                  <a:gd name="connsiteX3260" fmla="*/ 201610 w 6014039"/>
                  <a:gd name="connsiteY3260" fmla="*/ 2132855 h 5653072"/>
                  <a:gd name="connsiteX3261" fmla="*/ 198791 w 6014039"/>
                  <a:gd name="connsiteY3261" fmla="*/ 2134021 h 5653072"/>
                  <a:gd name="connsiteX3262" fmla="*/ 197560 w 6014039"/>
                  <a:gd name="connsiteY3262" fmla="*/ 2132533 h 5653072"/>
                  <a:gd name="connsiteX3263" fmla="*/ 198675 w 6014039"/>
                  <a:gd name="connsiteY3263" fmla="*/ 2128422 h 5653072"/>
                  <a:gd name="connsiteX3264" fmla="*/ 198290 w 6014039"/>
                  <a:gd name="connsiteY3264" fmla="*/ 2125567 h 5653072"/>
                  <a:gd name="connsiteX3265" fmla="*/ 198085 w 6014039"/>
                  <a:gd name="connsiteY3265" fmla="*/ 2123988 h 5653072"/>
                  <a:gd name="connsiteX3266" fmla="*/ 196060 w 6014039"/>
                  <a:gd name="connsiteY3266" fmla="*/ 2122947 h 5653072"/>
                  <a:gd name="connsiteX3267" fmla="*/ 193598 w 6014039"/>
                  <a:gd name="connsiteY3267" fmla="*/ 2118064 h 5653072"/>
                  <a:gd name="connsiteX3268" fmla="*/ 196240 w 6014039"/>
                  <a:gd name="connsiteY3268" fmla="*/ 2116290 h 5653072"/>
                  <a:gd name="connsiteX3269" fmla="*/ 198137 w 6014039"/>
                  <a:gd name="connsiteY3269" fmla="*/ 2114997 h 5653072"/>
                  <a:gd name="connsiteX3270" fmla="*/ 205636 w 6014039"/>
                  <a:gd name="connsiteY3270" fmla="*/ 2113704 h 5653072"/>
                  <a:gd name="connsiteX3271" fmla="*/ 207520 w 6014039"/>
                  <a:gd name="connsiteY3271" fmla="*/ 2112394 h 5653072"/>
                  <a:gd name="connsiteX3272" fmla="*/ 208314 w 6014039"/>
                  <a:gd name="connsiteY3272" fmla="*/ 2110332 h 5653072"/>
                  <a:gd name="connsiteX3273" fmla="*/ 206148 w 6014039"/>
                  <a:gd name="connsiteY3273" fmla="*/ 2107514 h 5653072"/>
                  <a:gd name="connsiteX3274" fmla="*/ 208815 w 6014039"/>
                  <a:gd name="connsiteY3274" fmla="*/ 2106060 h 5653072"/>
                  <a:gd name="connsiteX3275" fmla="*/ 209609 w 6014039"/>
                  <a:gd name="connsiteY3275" fmla="*/ 2103994 h 5653072"/>
                  <a:gd name="connsiteX3276" fmla="*/ 203546 w 6014039"/>
                  <a:gd name="connsiteY3276" fmla="*/ 2077417 h 5653072"/>
                  <a:gd name="connsiteX3277" fmla="*/ 199393 w 6014039"/>
                  <a:gd name="connsiteY3277" fmla="*/ 2067495 h 5653072"/>
                  <a:gd name="connsiteX3278" fmla="*/ 190919 w 6014039"/>
                  <a:gd name="connsiteY3278" fmla="*/ 2051595 h 5653072"/>
                  <a:gd name="connsiteX3279" fmla="*/ 187959 w 6014039"/>
                  <a:gd name="connsiteY3279" fmla="*/ 2046050 h 5653072"/>
                  <a:gd name="connsiteX3280" fmla="*/ 180986 w 6014039"/>
                  <a:gd name="connsiteY3280" fmla="*/ 2037596 h 5653072"/>
                  <a:gd name="connsiteX3281" fmla="*/ 176961 w 6014039"/>
                  <a:gd name="connsiteY3281" fmla="*/ 2030039 h 5653072"/>
                  <a:gd name="connsiteX3282" fmla="*/ 168257 w 6014039"/>
                  <a:gd name="connsiteY3282" fmla="*/ 2019526 h 5653072"/>
                  <a:gd name="connsiteX3283" fmla="*/ 163116 w 6014039"/>
                  <a:gd name="connsiteY3283" fmla="*/ 2016691 h 5653072"/>
                  <a:gd name="connsiteX3284" fmla="*/ 157502 w 6014039"/>
                  <a:gd name="connsiteY3284" fmla="*/ 2011646 h 5653072"/>
                  <a:gd name="connsiteX3285" fmla="*/ 151874 w 6014039"/>
                  <a:gd name="connsiteY3285" fmla="*/ 2010894 h 5653072"/>
                  <a:gd name="connsiteX3286" fmla="*/ 142530 w 6014039"/>
                  <a:gd name="connsiteY3286" fmla="*/ 2002279 h 5653072"/>
                  <a:gd name="connsiteX3287" fmla="*/ 137005 w 6014039"/>
                  <a:gd name="connsiteY3287" fmla="*/ 1998114 h 5653072"/>
                  <a:gd name="connsiteX3288" fmla="*/ 136634 w 6014039"/>
                  <a:gd name="connsiteY3288" fmla="*/ 1996304 h 5653072"/>
                  <a:gd name="connsiteX3289" fmla="*/ 127635 w 6014039"/>
                  <a:gd name="connsiteY3289" fmla="*/ 1992895 h 5653072"/>
                  <a:gd name="connsiteX3290" fmla="*/ 122289 w 6014039"/>
                  <a:gd name="connsiteY3290" fmla="*/ 1992680 h 5653072"/>
                  <a:gd name="connsiteX3291" fmla="*/ 118482 w 6014039"/>
                  <a:gd name="connsiteY3291" fmla="*/ 1989788 h 5653072"/>
                  <a:gd name="connsiteX3292" fmla="*/ 119790 w 6014039"/>
                  <a:gd name="connsiteY3292" fmla="*/ 1983722 h 5653072"/>
                  <a:gd name="connsiteX3293" fmla="*/ 119752 w 6014039"/>
                  <a:gd name="connsiteY3293" fmla="*/ 1981371 h 5653072"/>
                  <a:gd name="connsiteX3294" fmla="*/ 119661 w 6014039"/>
                  <a:gd name="connsiteY3294" fmla="*/ 1976850 h 5653072"/>
                  <a:gd name="connsiteX3295" fmla="*/ 117763 w 6014039"/>
                  <a:gd name="connsiteY3295" fmla="*/ 1979954 h 5653072"/>
                  <a:gd name="connsiteX3296" fmla="*/ 118225 w 6014039"/>
                  <a:gd name="connsiteY3296" fmla="*/ 1983759 h 5653072"/>
                  <a:gd name="connsiteX3297" fmla="*/ 117008 w 6014039"/>
                  <a:gd name="connsiteY3297" fmla="*/ 1986738 h 5653072"/>
                  <a:gd name="connsiteX3298" fmla="*/ 116111 w 6014039"/>
                  <a:gd name="connsiteY3298" fmla="*/ 1988945 h 5653072"/>
                  <a:gd name="connsiteX3299" fmla="*/ 111867 w 6014039"/>
                  <a:gd name="connsiteY3299" fmla="*/ 1988710 h 5653072"/>
                  <a:gd name="connsiteX3300" fmla="*/ 108754 w 6014039"/>
                  <a:gd name="connsiteY3300" fmla="*/ 1990507 h 5653072"/>
                  <a:gd name="connsiteX3301" fmla="*/ 108342 w 6014039"/>
                  <a:gd name="connsiteY3301" fmla="*/ 1994205 h 5653072"/>
                  <a:gd name="connsiteX3302" fmla="*/ 104139 w 6014039"/>
                  <a:gd name="connsiteY3302" fmla="*/ 1996321 h 5653072"/>
                  <a:gd name="connsiteX3303" fmla="*/ 97499 w 6014039"/>
                  <a:gd name="connsiteY3303" fmla="*/ 1993180 h 5653072"/>
                  <a:gd name="connsiteX3304" fmla="*/ 91666 w 6014039"/>
                  <a:gd name="connsiteY3304" fmla="*/ 1991655 h 5653072"/>
                  <a:gd name="connsiteX3305" fmla="*/ 91628 w 6014039"/>
                  <a:gd name="connsiteY3305" fmla="*/ 1989449 h 5653072"/>
                  <a:gd name="connsiteX3306" fmla="*/ 88756 w 6014039"/>
                  <a:gd name="connsiteY3306" fmla="*/ 1986396 h 5653072"/>
                  <a:gd name="connsiteX3307" fmla="*/ 79142 w 6014039"/>
                  <a:gd name="connsiteY3307" fmla="*/ 1984619 h 5653072"/>
                  <a:gd name="connsiteX3308" fmla="*/ 75963 w 6014039"/>
                  <a:gd name="connsiteY3308" fmla="*/ 1982016 h 5653072"/>
                  <a:gd name="connsiteX3309" fmla="*/ 73848 w 6014039"/>
                  <a:gd name="connsiteY3309" fmla="*/ 1977639 h 5653072"/>
                  <a:gd name="connsiteX3310" fmla="*/ 70130 w 6014039"/>
                  <a:gd name="connsiteY3310" fmla="*/ 1980921 h 5653072"/>
                  <a:gd name="connsiteX3311" fmla="*/ 64978 w 6014039"/>
                  <a:gd name="connsiteY3311" fmla="*/ 1982627 h 5653072"/>
                  <a:gd name="connsiteX3312" fmla="*/ 59747 w 6014039"/>
                  <a:gd name="connsiteY3312" fmla="*/ 1979776 h 5653072"/>
                  <a:gd name="connsiteX3313" fmla="*/ 57093 w 6014039"/>
                  <a:gd name="connsiteY3313" fmla="*/ 1980259 h 5653072"/>
                  <a:gd name="connsiteX3314" fmla="*/ 49390 w 6014039"/>
                  <a:gd name="connsiteY3314" fmla="*/ 1978681 h 5653072"/>
                  <a:gd name="connsiteX3315" fmla="*/ 47006 w 6014039"/>
                  <a:gd name="connsiteY3315" fmla="*/ 1978214 h 5653072"/>
                  <a:gd name="connsiteX3316" fmla="*/ 45301 w 6014039"/>
                  <a:gd name="connsiteY3316" fmla="*/ 1979561 h 5653072"/>
                  <a:gd name="connsiteX3317" fmla="*/ 37981 w 6014039"/>
                  <a:gd name="connsiteY3317" fmla="*/ 1974516 h 5653072"/>
                  <a:gd name="connsiteX3318" fmla="*/ 31713 w 6014039"/>
                  <a:gd name="connsiteY3318" fmla="*/ 1975359 h 5653072"/>
                  <a:gd name="connsiteX3319" fmla="*/ 26919 w 6014039"/>
                  <a:gd name="connsiteY3319" fmla="*/ 1970872 h 5653072"/>
                  <a:gd name="connsiteX3320" fmla="*/ 28457 w 6014039"/>
                  <a:gd name="connsiteY3320" fmla="*/ 1969243 h 5653072"/>
                  <a:gd name="connsiteX3321" fmla="*/ 36162 w 6014039"/>
                  <a:gd name="connsiteY3321" fmla="*/ 1969545 h 5653072"/>
                  <a:gd name="connsiteX3322" fmla="*/ 40993 w 6014039"/>
                  <a:gd name="connsiteY3322" fmla="*/ 1967412 h 5653072"/>
                  <a:gd name="connsiteX3323" fmla="*/ 41084 w 6014039"/>
                  <a:gd name="connsiteY3323" fmla="*/ 1964161 h 5653072"/>
                  <a:gd name="connsiteX3324" fmla="*/ 38866 w 6014039"/>
                  <a:gd name="connsiteY3324" fmla="*/ 1963032 h 5653072"/>
                  <a:gd name="connsiteX3325" fmla="*/ 38661 w 6014039"/>
                  <a:gd name="connsiteY3325" fmla="*/ 1960372 h 5653072"/>
                  <a:gd name="connsiteX3326" fmla="*/ 37391 w 6014039"/>
                  <a:gd name="connsiteY3326" fmla="*/ 1959801 h 5653072"/>
                  <a:gd name="connsiteX3327" fmla="*/ 37828 w 6014039"/>
                  <a:gd name="connsiteY3327" fmla="*/ 1957900 h 5653072"/>
                  <a:gd name="connsiteX3328" fmla="*/ 36239 w 6014039"/>
                  <a:gd name="connsiteY3328" fmla="*/ 1956446 h 5653072"/>
                  <a:gd name="connsiteX3329" fmla="*/ 36353 w 6014039"/>
                  <a:gd name="connsiteY3329" fmla="*/ 1954236 h 5653072"/>
                  <a:gd name="connsiteX3330" fmla="*/ 37737 w 6014039"/>
                  <a:gd name="connsiteY3330" fmla="*/ 1953178 h 5653072"/>
                  <a:gd name="connsiteX3331" fmla="*/ 41084 w 6014039"/>
                  <a:gd name="connsiteY3331" fmla="*/ 1955619 h 5653072"/>
                  <a:gd name="connsiteX3332" fmla="*/ 43904 w 6014039"/>
                  <a:gd name="connsiteY3332" fmla="*/ 1954847 h 5653072"/>
                  <a:gd name="connsiteX3333" fmla="*/ 46300 w 6014039"/>
                  <a:gd name="connsiteY3333" fmla="*/ 1956872 h 5653072"/>
                  <a:gd name="connsiteX3334" fmla="*/ 49261 w 6014039"/>
                  <a:gd name="connsiteY3334" fmla="*/ 1955495 h 5653072"/>
                  <a:gd name="connsiteX3335" fmla="*/ 56338 w 6014039"/>
                  <a:gd name="connsiteY3335" fmla="*/ 1955979 h 5653072"/>
                  <a:gd name="connsiteX3336" fmla="*/ 57760 w 6014039"/>
                  <a:gd name="connsiteY3336" fmla="*/ 1951851 h 5653072"/>
                  <a:gd name="connsiteX3337" fmla="*/ 58427 w 6014039"/>
                  <a:gd name="connsiteY3337" fmla="*/ 1949896 h 5653072"/>
                  <a:gd name="connsiteX3338" fmla="*/ 59671 w 6014039"/>
                  <a:gd name="connsiteY3338" fmla="*/ 1949282 h 5653072"/>
                  <a:gd name="connsiteX3339" fmla="*/ 60491 w 6014039"/>
                  <a:gd name="connsiteY3339" fmla="*/ 1950900 h 5653072"/>
                  <a:gd name="connsiteX3340" fmla="*/ 62541 w 6014039"/>
                  <a:gd name="connsiteY3340" fmla="*/ 1951599 h 5653072"/>
                  <a:gd name="connsiteX3341" fmla="*/ 65991 w 6014039"/>
                  <a:gd name="connsiteY3341" fmla="*/ 1950665 h 5653072"/>
                  <a:gd name="connsiteX3342" fmla="*/ 69002 w 6014039"/>
                  <a:gd name="connsiteY3342" fmla="*/ 1952533 h 5653072"/>
                  <a:gd name="connsiteX3343" fmla="*/ 75425 w 6014039"/>
                  <a:gd name="connsiteY3343" fmla="*/ 1951404 h 5653072"/>
                  <a:gd name="connsiteX3344" fmla="*/ 74449 w 6014039"/>
                  <a:gd name="connsiteY3344" fmla="*/ 1949500 h 5653072"/>
                  <a:gd name="connsiteX3345" fmla="*/ 78411 w 6014039"/>
                  <a:gd name="connsiteY3345" fmla="*/ 1951351 h 5653072"/>
                  <a:gd name="connsiteX3346" fmla="*/ 86205 w 6014039"/>
                  <a:gd name="connsiteY3346" fmla="*/ 1947256 h 5653072"/>
                  <a:gd name="connsiteX3347" fmla="*/ 92486 w 6014039"/>
                  <a:gd name="connsiteY3347" fmla="*/ 1947166 h 5653072"/>
                  <a:gd name="connsiteX3348" fmla="*/ 92934 w 6014039"/>
                  <a:gd name="connsiteY3348" fmla="*/ 1945533 h 5653072"/>
                  <a:gd name="connsiteX3349" fmla="*/ 95101 w 6014039"/>
                  <a:gd name="connsiteY3349" fmla="*/ 1943740 h 5653072"/>
                  <a:gd name="connsiteX3350" fmla="*/ 97922 w 6014039"/>
                  <a:gd name="connsiteY3350" fmla="*/ 1942823 h 5653072"/>
                  <a:gd name="connsiteX3351" fmla="*/ 102780 w 6014039"/>
                  <a:gd name="connsiteY3351" fmla="*/ 1942306 h 5653072"/>
                  <a:gd name="connsiteX3352" fmla="*/ 109612 w 6014039"/>
                  <a:gd name="connsiteY3352" fmla="*/ 1946181 h 5653072"/>
                  <a:gd name="connsiteX3353" fmla="*/ 113214 w 6014039"/>
                  <a:gd name="connsiteY3353" fmla="*/ 1945389 h 5653072"/>
                  <a:gd name="connsiteX3354" fmla="*/ 112714 w 6014039"/>
                  <a:gd name="connsiteY3354" fmla="*/ 1943777 h 5653072"/>
                  <a:gd name="connsiteX3355" fmla="*/ 114586 w 6014039"/>
                  <a:gd name="connsiteY3355" fmla="*/ 1942880 h 5653072"/>
                  <a:gd name="connsiteX3356" fmla="*/ 115945 w 6014039"/>
                  <a:gd name="connsiteY3356" fmla="*/ 1939467 h 5653072"/>
                  <a:gd name="connsiteX3357" fmla="*/ 118289 w 6014039"/>
                  <a:gd name="connsiteY3357" fmla="*/ 1938554 h 5653072"/>
                  <a:gd name="connsiteX3358" fmla="*/ 120355 w 6014039"/>
                  <a:gd name="connsiteY3358" fmla="*/ 1940132 h 5653072"/>
                  <a:gd name="connsiteX3359" fmla="*/ 125712 w 6014039"/>
                  <a:gd name="connsiteY3359" fmla="*/ 1939001 h 5653072"/>
                  <a:gd name="connsiteX3360" fmla="*/ 133044 w 6014039"/>
                  <a:gd name="connsiteY3360" fmla="*/ 1937459 h 5653072"/>
                  <a:gd name="connsiteX3361" fmla="*/ 134953 w 6014039"/>
                  <a:gd name="connsiteY3361" fmla="*/ 1939058 h 5653072"/>
                  <a:gd name="connsiteX3362" fmla="*/ 140326 w 6014039"/>
                  <a:gd name="connsiteY3362" fmla="*/ 1940310 h 5653072"/>
                  <a:gd name="connsiteX3363" fmla="*/ 146208 w 6014039"/>
                  <a:gd name="connsiteY3363" fmla="*/ 1934191 h 5653072"/>
                  <a:gd name="connsiteX3364" fmla="*/ 149362 w 6014039"/>
                  <a:gd name="connsiteY3364" fmla="*/ 1934587 h 5653072"/>
                  <a:gd name="connsiteX3365" fmla="*/ 151374 w 6014039"/>
                  <a:gd name="connsiteY3365" fmla="*/ 1932649 h 5653072"/>
                  <a:gd name="connsiteX3366" fmla="*/ 155001 w 6014039"/>
                  <a:gd name="connsiteY3366" fmla="*/ 1933778 h 5653072"/>
                  <a:gd name="connsiteX3367" fmla="*/ 158758 w 6014039"/>
                  <a:gd name="connsiteY3367" fmla="*/ 1932414 h 5653072"/>
                  <a:gd name="connsiteX3368" fmla="*/ 163180 w 6014039"/>
                  <a:gd name="connsiteY3368" fmla="*/ 1933670 h 5653072"/>
                  <a:gd name="connsiteX3369" fmla="*/ 173461 w 6014039"/>
                  <a:gd name="connsiteY3369" fmla="*/ 1926923 h 5653072"/>
                  <a:gd name="connsiteX3370" fmla="*/ 176947 w 6014039"/>
                  <a:gd name="connsiteY3370" fmla="*/ 1928646 h 5653072"/>
                  <a:gd name="connsiteX3371" fmla="*/ 180076 w 6014039"/>
                  <a:gd name="connsiteY3371" fmla="*/ 1927568 h 5653072"/>
                  <a:gd name="connsiteX3372" fmla="*/ 183228 w 6014039"/>
                  <a:gd name="connsiteY3372" fmla="*/ 1928270 h 5653072"/>
                  <a:gd name="connsiteX3373" fmla="*/ 191509 w 6014039"/>
                  <a:gd name="connsiteY3373" fmla="*/ 1924484 h 5653072"/>
                  <a:gd name="connsiteX3374" fmla="*/ 196240 w 6014039"/>
                  <a:gd name="connsiteY3374" fmla="*/ 1925307 h 5653072"/>
                  <a:gd name="connsiteX3375" fmla="*/ 201328 w 6014039"/>
                  <a:gd name="connsiteY3375" fmla="*/ 1928935 h 5653072"/>
                  <a:gd name="connsiteX3376" fmla="*/ 206418 w 6014039"/>
                  <a:gd name="connsiteY3376" fmla="*/ 1930100 h 5653072"/>
                  <a:gd name="connsiteX3377" fmla="*/ 209609 w 6014039"/>
                  <a:gd name="connsiteY3377" fmla="*/ 1934137 h 5653072"/>
                  <a:gd name="connsiteX3378" fmla="*/ 209135 w 6014039"/>
                  <a:gd name="connsiteY3378" fmla="*/ 1932038 h 5653072"/>
                  <a:gd name="connsiteX3379" fmla="*/ 213634 w 6014039"/>
                  <a:gd name="connsiteY3379" fmla="*/ 1931034 h 5653072"/>
                  <a:gd name="connsiteX3380" fmla="*/ 215416 w 6014039"/>
                  <a:gd name="connsiteY3380" fmla="*/ 1935699 h 5653072"/>
                  <a:gd name="connsiteX3381" fmla="*/ 217608 w 6014039"/>
                  <a:gd name="connsiteY3381" fmla="*/ 1936471 h 5653072"/>
                  <a:gd name="connsiteX3382" fmla="*/ 221888 w 6014039"/>
                  <a:gd name="connsiteY3382" fmla="*/ 1937980 h 5653072"/>
                  <a:gd name="connsiteX3383" fmla="*/ 224402 w 6014039"/>
                  <a:gd name="connsiteY3383" fmla="*/ 1937798 h 5653072"/>
                  <a:gd name="connsiteX3384" fmla="*/ 226248 w 6014039"/>
                  <a:gd name="connsiteY3384" fmla="*/ 1935269 h 5653072"/>
                  <a:gd name="connsiteX3385" fmla="*/ 228567 w 6014039"/>
                  <a:gd name="connsiteY3385" fmla="*/ 1931715 h 5653072"/>
                  <a:gd name="connsiteX3386" fmla="*/ 232003 w 6014039"/>
                  <a:gd name="connsiteY3386" fmla="*/ 1929922 h 5653072"/>
                  <a:gd name="connsiteX3387" fmla="*/ 234541 w 6014039"/>
                  <a:gd name="connsiteY3387" fmla="*/ 1918848 h 5653072"/>
                  <a:gd name="connsiteX3388" fmla="*/ 232631 w 6014039"/>
                  <a:gd name="connsiteY3388" fmla="*/ 1916947 h 5653072"/>
                  <a:gd name="connsiteX3389" fmla="*/ 232132 w 6014039"/>
                  <a:gd name="connsiteY3389" fmla="*/ 1914452 h 5653072"/>
                  <a:gd name="connsiteX3390" fmla="*/ 236336 w 6014039"/>
                  <a:gd name="connsiteY3390" fmla="*/ 1911472 h 5653072"/>
                  <a:gd name="connsiteX3391" fmla="*/ 238181 w 6014039"/>
                  <a:gd name="connsiteY3391" fmla="*/ 1908047 h 5653072"/>
                  <a:gd name="connsiteX3392" fmla="*/ 238912 w 6014039"/>
                  <a:gd name="connsiteY3392" fmla="*/ 1903039 h 5653072"/>
                  <a:gd name="connsiteX3393" fmla="*/ 237426 w 6014039"/>
                  <a:gd name="connsiteY3393" fmla="*/ 1897601 h 5653072"/>
                  <a:gd name="connsiteX3394" fmla="*/ 236925 w 6014039"/>
                  <a:gd name="connsiteY3394" fmla="*/ 1895408 h 5653072"/>
                  <a:gd name="connsiteX3395" fmla="*/ 234964 w 6014039"/>
                  <a:gd name="connsiteY3395" fmla="*/ 1895250 h 5653072"/>
                  <a:gd name="connsiteX3396" fmla="*/ 231887 w 6014039"/>
                  <a:gd name="connsiteY3396" fmla="*/ 1895015 h 5653072"/>
                  <a:gd name="connsiteX3397" fmla="*/ 230772 w 6014039"/>
                  <a:gd name="connsiteY3397" fmla="*/ 1893560 h 5653072"/>
                  <a:gd name="connsiteX3398" fmla="*/ 228953 w 6014039"/>
                  <a:gd name="connsiteY3398" fmla="*/ 1893668 h 5653072"/>
                  <a:gd name="connsiteX3399" fmla="*/ 227773 w 6014039"/>
                  <a:gd name="connsiteY3399" fmla="*/ 1893742 h 5653072"/>
                  <a:gd name="connsiteX3400" fmla="*/ 227568 w 6014039"/>
                  <a:gd name="connsiteY3400" fmla="*/ 1889614 h 5653072"/>
                  <a:gd name="connsiteX3401" fmla="*/ 226298 w 6014039"/>
                  <a:gd name="connsiteY3401" fmla="*/ 1888754 h 5653072"/>
                  <a:gd name="connsiteX3402" fmla="*/ 226748 w 6014039"/>
                  <a:gd name="connsiteY3402" fmla="*/ 1886977 h 5653072"/>
                  <a:gd name="connsiteX3403" fmla="*/ 228478 w 6014039"/>
                  <a:gd name="connsiteY3403" fmla="*/ 1887102 h 5653072"/>
                  <a:gd name="connsiteX3404" fmla="*/ 229093 w 6014039"/>
                  <a:gd name="connsiteY3404" fmla="*/ 1885916 h 5653072"/>
                  <a:gd name="connsiteX3405" fmla="*/ 229684 w 6014039"/>
                  <a:gd name="connsiteY3405" fmla="*/ 1882238 h 5653072"/>
                  <a:gd name="connsiteX3406" fmla="*/ 224646 w 6014039"/>
                  <a:gd name="connsiteY3406" fmla="*/ 1870499 h 5653072"/>
                  <a:gd name="connsiteX3407" fmla="*/ 220698 w 6014039"/>
                  <a:gd name="connsiteY3407" fmla="*/ 1869371 h 5653072"/>
                  <a:gd name="connsiteX3408" fmla="*/ 219082 w 6014039"/>
                  <a:gd name="connsiteY3408" fmla="*/ 1865710 h 5653072"/>
                  <a:gd name="connsiteX3409" fmla="*/ 212289 w 6014039"/>
                  <a:gd name="connsiteY3409" fmla="*/ 1864759 h 5653072"/>
                  <a:gd name="connsiteX3410" fmla="*/ 211006 w 6014039"/>
                  <a:gd name="connsiteY3410" fmla="*/ 1863305 h 5653072"/>
                  <a:gd name="connsiteX3411" fmla="*/ 199034 w 6014039"/>
                  <a:gd name="connsiteY3411" fmla="*/ 1863594 h 5653072"/>
                  <a:gd name="connsiteX3412" fmla="*/ 192560 w 6014039"/>
                  <a:gd name="connsiteY3412" fmla="*/ 1862479 h 5653072"/>
                  <a:gd name="connsiteX3413" fmla="*/ 194265 w 6014039"/>
                  <a:gd name="connsiteY3413" fmla="*/ 1860847 h 5653072"/>
                  <a:gd name="connsiteX3414" fmla="*/ 192804 w 6014039"/>
                  <a:gd name="connsiteY3414" fmla="*/ 1857474 h 5653072"/>
                  <a:gd name="connsiteX3415" fmla="*/ 190266 w 6014039"/>
                  <a:gd name="connsiteY3415" fmla="*/ 1855892 h 5653072"/>
                  <a:gd name="connsiteX3416" fmla="*/ 185472 w 6014039"/>
                  <a:gd name="connsiteY3416" fmla="*/ 1855338 h 5653072"/>
                  <a:gd name="connsiteX3417" fmla="*/ 173820 w 6014039"/>
                  <a:gd name="connsiteY3417" fmla="*/ 1852107 h 5653072"/>
                  <a:gd name="connsiteX3418" fmla="*/ 169513 w 6014039"/>
                  <a:gd name="connsiteY3418" fmla="*/ 1848785 h 5653072"/>
                  <a:gd name="connsiteX3419" fmla="*/ 166372 w 6014039"/>
                  <a:gd name="connsiteY3419" fmla="*/ 1849558 h 5653072"/>
                  <a:gd name="connsiteX3420" fmla="*/ 164616 w 6014039"/>
                  <a:gd name="connsiteY3420" fmla="*/ 1848409 h 5653072"/>
                  <a:gd name="connsiteX3421" fmla="*/ 167103 w 6014039"/>
                  <a:gd name="connsiteY3421" fmla="*/ 1846166 h 5653072"/>
                  <a:gd name="connsiteX3422" fmla="*/ 167064 w 6014039"/>
                  <a:gd name="connsiteY3422" fmla="*/ 1843509 h 5653072"/>
                  <a:gd name="connsiteX3423" fmla="*/ 154617 w 6014039"/>
                  <a:gd name="connsiteY3423" fmla="*/ 1843959 h 5653072"/>
                  <a:gd name="connsiteX3424" fmla="*/ 151900 w 6014039"/>
                  <a:gd name="connsiteY3424" fmla="*/ 1841934 h 5653072"/>
                  <a:gd name="connsiteX3425" fmla="*/ 148593 w 6014039"/>
                  <a:gd name="connsiteY3425" fmla="*/ 1841840 h 5653072"/>
                  <a:gd name="connsiteX3426" fmla="*/ 146247 w 6014039"/>
                  <a:gd name="connsiteY3426" fmla="*/ 1843492 h 5653072"/>
                  <a:gd name="connsiteX3427" fmla="*/ 137261 w 6014039"/>
                  <a:gd name="connsiteY3427" fmla="*/ 1843459 h 5653072"/>
                  <a:gd name="connsiteX3428" fmla="*/ 135697 w 6014039"/>
                  <a:gd name="connsiteY3428" fmla="*/ 1844517 h 5653072"/>
                  <a:gd name="connsiteX3429" fmla="*/ 133544 w 6014039"/>
                  <a:gd name="connsiteY3429" fmla="*/ 1847926 h 5653072"/>
                  <a:gd name="connsiteX3430" fmla="*/ 132814 w 6014039"/>
                  <a:gd name="connsiteY3430" fmla="*/ 1851173 h 5653072"/>
                  <a:gd name="connsiteX3431" fmla="*/ 137402 w 6014039"/>
                  <a:gd name="connsiteY3431" fmla="*/ 1852144 h 5653072"/>
                  <a:gd name="connsiteX3432" fmla="*/ 135864 w 6014039"/>
                  <a:gd name="connsiteY3432" fmla="*/ 1854818 h 5653072"/>
                  <a:gd name="connsiteX3433" fmla="*/ 130070 w 6014039"/>
                  <a:gd name="connsiteY3433" fmla="*/ 1857851 h 5653072"/>
                  <a:gd name="connsiteX3434" fmla="*/ 129353 w 6014039"/>
                  <a:gd name="connsiteY3434" fmla="*/ 1859322 h 5653072"/>
                  <a:gd name="connsiteX3435" fmla="*/ 127480 w 6014039"/>
                  <a:gd name="connsiteY3435" fmla="*/ 1863178 h 5653072"/>
                  <a:gd name="connsiteX3436" fmla="*/ 128301 w 6014039"/>
                  <a:gd name="connsiteY3436" fmla="*/ 1865673 h 5653072"/>
                  <a:gd name="connsiteX3437" fmla="*/ 125045 w 6014039"/>
                  <a:gd name="connsiteY3437" fmla="*/ 1868958 h 5653072"/>
                  <a:gd name="connsiteX3438" fmla="*/ 125584 w 6014039"/>
                  <a:gd name="connsiteY3438" fmla="*/ 1872474 h 5653072"/>
                  <a:gd name="connsiteX3439" fmla="*/ 124160 w 6014039"/>
                  <a:gd name="connsiteY3439" fmla="*/ 1872206 h 5653072"/>
                  <a:gd name="connsiteX3440" fmla="*/ 116225 w 6014039"/>
                  <a:gd name="connsiteY3440" fmla="*/ 1878937 h 5653072"/>
                  <a:gd name="connsiteX3441" fmla="*/ 115406 w 6014039"/>
                  <a:gd name="connsiteY3441" fmla="*/ 1886313 h 5653072"/>
                  <a:gd name="connsiteX3442" fmla="*/ 110393 w 6014039"/>
                  <a:gd name="connsiteY3442" fmla="*/ 1887858 h 5653072"/>
                  <a:gd name="connsiteX3443" fmla="*/ 106817 w 6014039"/>
                  <a:gd name="connsiteY3443" fmla="*/ 1881590 h 5653072"/>
                  <a:gd name="connsiteX3444" fmla="*/ 110727 w 6014039"/>
                  <a:gd name="connsiteY3444" fmla="*/ 1879763 h 5653072"/>
                  <a:gd name="connsiteX3445" fmla="*/ 111175 w 6014039"/>
                  <a:gd name="connsiteY3445" fmla="*/ 1877986 h 5653072"/>
                  <a:gd name="connsiteX3446" fmla="*/ 109407 w 6014039"/>
                  <a:gd name="connsiteY3446" fmla="*/ 1875652 h 5653072"/>
                  <a:gd name="connsiteX3447" fmla="*/ 111432 w 6014039"/>
                  <a:gd name="connsiteY3447" fmla="*/ 1874594 h 5653072"/>
                  <a:gd name="connsiteX3448" fmla="*/ 109817 w 6014039"/>
                  <a:gd name="connsiteY3448" fmla="*/ 1872119 h 5653072"/>
                  <a:gd name="connsiteX3449" fmla="*/ 111059 w 6014039"/>
                  <a:gd name="connsiteY3449" fmla="*/ 1871074 h 5653072"/>
                  <a:gd name="connsiteX3450" fmla="*/ 110572 w 6014039"/>
                  <a:gd name="connsiteY3450" fmla="*/ 1860615 h 5653072"/>
                  <a:gd name="connsiteX3451" fmla="*/ 106842 w 6014039"/>
                  <a:gd name="connsiteY3451" fmla="*/ 1854331 h 5653072"/>
                  <a:gd name="connsiteX3452" fmla="*/ 107086 w 6014039"/>
                  <a:gd name="connsiteY3452" fmla="*/ 1852087 h 5653072"/>
                  <a:gd name="connsiteX3453" fmla="*/ 107252 w 6014039"/>
                  <a:gd name="connsiteY3453" fmla="*/ 1850509 h 5653072"/>
                  <a:gd name="connsiteX3454" fmla="*/ 105816 w 6014039"/>
                  <a:gd name="connsiteY3454" fmla="*/ 1849202 h 5653072"/>
                  <a:gd name="connsiteX3455" fmla="*/ 106253 w 6014039"/>
                  <a:gd name="connsiteY3455" fmla="*/ 1846992 h 5653072"/>
                  <a:gd name="connsiteX3456" fmla="*/ 104344 w 6014039"/>
                  <a:gd name="connsiteY3456" fmla="*/ 1845682 h 5653072"/>
                  <a:gd name="connsiteX3457" fmla="*/ 101818 w 6014039"/>
                  <a:gd name="connsiteY3457" fmla="*/ 1845880 h 5653072"/>
                  <a:gd name="connsiteX3458" fmla="*/ 101485 w 6014039"/>
                  <a:gd name="connsiteY3458" fmla="*/ 1844695 h 5653072"/>
                  <a:gd name="connsiteX3459" fmla="*/ 102562 w 6014039"/>
                  <a:gd name="connsiteY3459" fmla="*/ 1843368 h 5653072"/>
                  <a:gd name="connsiteX3460" fmla="*/ 106201 w 6014039"/>
                  <a:gd name="connsiteY3460" fmla="*/ 1843459 h 5653072"/>
                  <a:gd name="connsiteX3461" fmla="*/ 108535 w 6014039"/>
                  <a:gd name="connsiteY3461" fmla="*/ 1841501 h 5653072"/>
                  <a:gd name="connsiteX3462" fmla="*/ 114484 w 6014039"/>
                  <a:gd name="connsiteY3462" fmla="*/ 1839364 h 5653072"/>
                  <a:gd name="connsiteX3463" fmla="*/ 114766 w 6014039"/>
                  <a:gd name="connsiteY3463" fmla="*/ 1836852 h 5653072"/>
                  <a:gd name="connsiteX3464" fmla="*/ 112304 w 6014039"/>
                  <a:gd name="connsiteY3464" fmla="*/ 1831435 h 5653072"/>
                  <a:gd name="connsiteX3465" fmla="*/ 107523 w 6014039"/>
                  <a:gd name="connsiteY3465" fmla="*/ 1828113 h 5653072"/>
                  <a:gd name="connsiteX3466" fmla="*/ 102357 w 6014039"/>
                  <a:gd name="connsiteY3466" fmla="*/ 1830843 h 5653072"/>
                  <a:gd name="connsiteX3467" fmla="*/ 99369 w 6014039"/>
                  <a:gd name="connsiteY3467" fmla="*/ 1830894 h 5653072"/>
                  <a:gd name="connsiteX3468" fmla="*/ 96882 w 6014039"/>
                  <a:gd name="connsiteY3468" fmla="*/ 1833282 h 5653072"/>
                  <a:gd name="connsiteX3469" fmla="*/ 93858 w 6014039"/>
                  <a:gd name="connsiteY3469" fmla="*/ 1831864 h 5653072"/>
                  <a:gd name="connsiteX3470" fmla="*/ 90884 w 6014039"/>
                  <a:gd name="connsiteY3470" fmla="*/ 1832922 h 5653072"/>
                  <a:gd name="connsiteX3471" fmla="*/ 90831 w 6014039"/>
                  <a:gd name="connsiteY3471" fmla="*/ 1830427 h 5653072"/>
                  <a:gd name="connsiteX3472" fmla="*/ 87500 w 6014039"/>
                  <a:gd name="connsiteY3472" fmla="*/ 1828993 h 5653072"/>
                  <a:gd name="connsiteX3473" fmla="*/ 86359 w 6014039"/>
                  <a:gd name="connsiteY3473" fmla="*/ 1826947 h 5653072"/>
                  <a:gd name="connsiteX3474" fmla="*/ 81770 w 6014039"/>
                  <a:gd name="connsiteY3474" fmla="*/ 1826447 h 5653072"/>
                  <a:gd name="connsiteX3475" fmla="*/ 80206 w 6014039"/>
                  <a:gd name="connsiteY3475" fmla="*/ 1827055 h 5653072"/>
                  <a:gd name="connsiteX3476" fmla="*/ 79180 w 6014039"/>
                  <a:gd name="connsiteY3476" fmla="*/ 1831344 h 5653072"/>
                  <a:gd name="connsiteX3477" fmla="*/ 76963 w 6014039"/>
                  <a:gd name="connsiteY3477" fmla="*/ 1830766 h 5653072"/>
                  <a:gd name="connsiteX3478" fmla="*/ 77141 w 6014039"/>
                  <a:gd name="connsiteY3478" fmla="*/ 1828795 h 5653072"/>
                  <a:gd name="connsiteX3479" fmla="*/ 81051 w 6014039"/>
                  <a:gd name="connsiteY3479" fmla="*/ 1821006 h 5653072"/>
                  <a:gd name="connsiteX3480" fmla="*/ 80680 w 6014039"/>
                  <a:gd name="connsiteY3480" fmla="*/ 1817614 h 5653072"/>
                  <a:gd name="connsiteX3481" fmla="*/ 79064 w 6014039"/>
                  <a:gd name="connsiteY3481" fmla="*/ 1816018 h 5653072"/>
                  <a:gd name="connsiteX3482" fmla="*/ 75578 w 6014039"/>
                  <a:gd name="connsiteY3482" fmla="*/ 1815192 h 5653072"/>
                  <a:gd name="connsiteX3483" fmla="*/ 75873 w 6014039"/>
                  <a:gd name="connsiteY3483" fmla="*/ 1813560 h 5653072"/>
                  <a:gd name="connsiteX3484" fmla="*/ 78090 w 6014039"/>
                  <a:gd name="connsiteY3484" fmla="*/ 1814114 h 5653072"/>
                  <a:gd name="connsiteX3485" fmla="*/ 80912 w 6014039"/>
                  <a:gd name="connsiteY3485" fmla="*/ 1812895 h 5653072"/>
                  <a:gd name="connsiteX3486" fmla="*/ 82833 w 6014039"/>
                  <a:gd name="connsiteY3486" fmla="*/ 1814779 h 5653072"/>
                  <a:gd name="connsiteX3487" fmla="*/ 84974 w 6014039"/>
                  <a:gd name="connsiteY3487" fmla="*/ 1810634 h 5653072"/>
                  <a:gd name="connsiteX3488" fmla="*/ 87179 w 6014039"/>
                  <a:gd name="connsiteY3488" fmla="*/ 1810312 h 5653072"/>
                  <a:gd name="connsiteX3489" fmla="*/ 89281 w 6014039"/>
                  <a:gd name="connsiteY3489" fmla="*/ 1812770 h 5653072"/>
                  <a:gd name="connsiteX3490" fmla="*/ 92781 w 6014039"/>
                  <a:gd name="connsiteY3490" fmla="*/ 1814635 h 5653072"/>
                  <a:gd name="connsiteX3491" fmla="*/ 90435 w 6014039"/>
                  <a:gd name="connsiteY3491" fmla="*/ 1815696 h 5653072"/>
                  <a:gd name="connsiteX3492" fmla="*/ 91409 w 6014039"/>
                  <a:gd name="connsiteY3492" fmla="*/ 1817311 h 5653072"/>
                  <a:gd name="connsiteX3493" fmla="*/ 94088 w 6014039"/>
                  <a:gd name="connsiteY3493" fmla="*/ 1817560 h 5653072"/>
                  <a:gd name="connsiteX3494" fmla="*/ 98318 w 6014039"/>
                  <a:gd name="connsiteY3494" fmla="*/ 1815444 h 5653072"/>
                  <a:gd name="connsiteX3495" fmla="*/ 99549 w 6014039"/>
                  <a:gd name="connsiteY3495" fmla="*/ 1813503 h 5653072"/>
                  <a:gd name="connsiteX3496" fmla="*/ 102061 w 6014039"/>
                  <a:gd name="connsiteY3496" fmla="*/ 1812733 h 5653072"/>
                  <a:gd name="connsiteX3497" fmla="*/ 103907 w 6014039"/>
                  <a:gd name="connsiteY3497" fmla="*/ 1810204 h 5653072"/>
                  <a:gd name="connsiteX3498" fmla="*/ 103857 w 6014039"/>
                  <a:gd name="connsiteY3498" fmla="*/ 1806667 h 5653072"/>
                  <a:gd name="connsiteX3499" fmla="*/ 102216 w 6014039"/>
                  <a:gd name="connsiteY3499" fmla="*/ 1803312 h 5653072"/>
                  <a:gd name="connsiteX3500" fmla="*/ 99972 w 6014039"/>
                  <a:gd name="connsiteY3500" fmla="*/ 1801283 h 5653072"/>
                  <a:gd name="connsiteX3501" fmla="*/ 101818 w 6014039"/>
                  <a:gd name="connsiteY3501" fmla="*/ 1798160 h 5653072"/>
                  <a:gd name="connsiteX3502" fmla="*/ 100202 w 6014039"/>
                  <a:gd name="connsiteY3502" fmla="*/ 1795688 h 5653072"/>
                  <a:gd name="connsiteX3503" fmla="*/ 100946 w 6014039"/>
                  <a:gd name="connsiteY3503" fmla="*/ 1792867 h 5653072"/>
                  <a:gd name="connsiteX3504" fmla="*/ 99472 w 6014039"/>
                  <a:gd name="connsiteY3504" fmla="*/ 1791540 h 5653072"/>
                  <a:gd name="connsiteX3505" fmla="*/ 96766 w 6014039"/>
                  <a:gd name="connsiteY3505" fmla="*/ 1789098 h 5653072"/>
                  <a:gd name="connsiteX3506" fmla="*/ 98331 w 6014039"/>
                  <a:gd name="connsiteY3506" fmla="*/ 1787755 h 5653072"/>
                  <a:gd name="connsiteX3507" fmla="*/ 98614 w 6014039"/>
                  <a:gd name="connsiteY3507" fmla="*/ 1785978 h 5653072"/>
                  <a:gd name="connsiteX3508" fmla="*/ 102228 w 6014039"/>
                  <a:gd name="connsiteY3508" fmla="*/ 1784900 h 5653072"/>
                  <a:gd name="connsiteX3509" fmla="*/ 102191 w 6014039"/>
                  <a:gd name="connsiteY3509" fmla="*/ 1782387 h 5653072"/>
                  <a:gd name="connsiteX3510" fmla="*/ 106124 w 6014039"/>
                  <a:gd name="connsiteY3510" fmla="*/ 1781454 h 5653072"/>
                  <a:gd name="connsiteX3511" fmla="*/ 111098 w 6014039"/>
                  <a:gd name="connsiteY3511" fmla="*/ 1776520 h 5653072"/>
                  <a:gd name="connsiteX3512" fmla="*/ 115508 w 6014039"/>
                  <a:gd name="connsiteY3512" fmla="*/ 1775421 h 5653072"/>
                  <a:gd name="connsiteX3513" fmla="*/ 119470 w 6014039"/>
                  <a:gd name="connsiteY3513" fmla="*/ 1776107 h 5653072"/>
                  <a:gd name="connsiteX3514" fmla="*/ 114393 w 6014039"/>
                  <a:gd name="connsiteY3514" fmla="*/ 1784288 h 5653072"/>
                  <a:gd name="connsiteX3515" fmla="*/ 112661 w 6014039"/>
                  <a:gd name="connsiteY3515" fmla="*/ 1795056 h 5653072"/>
                  <a:gd name="connsiteX3516" fmla="*/ 109111 w 6014039"/>
                  <a:gd name="connsiteY3516" fmla="*/ 1799527 h 5653072"/>
                  <a:gd name="connsiteX3517" fmla="*/ 109009 w 6014039"/>
                  <a:gd name="connsiteY3517" fmla="*/ 1803060 h 5653072"/>
                  <a:gd name="connsiteX3518" fmla="*/ 114598 w 6014039"/>
                  <a:gd name="connsiteY3518" fmla="*/ 1807403 h 5653072"/>
                  <a:gd name="connsiteX3519" fmla="*/ 116789 w 6014039"/>
                  <a:gd name="connsiteY3519" fmla="*/ 1806184 h 5653072"/>
                  <a:gd name="connsiteX3520" fmla="*/ 115738 w 6014039"/>
                  <a:gd name="connsiteY3520" fmla="*/ 1809452 h 5653072"/>
                  <a:gd name="connsiteX3521" fmla="*/ 117982 w 6014039"/>
                  <a:gd name="connsiteY3521" fmla="*/ 1811480 h 5653072"/>
                  <a:gd name="connsiteX3522" fmla="*/ 121918 w 6014039"/>
                  <a:gd name="connsiteY3522" fmla="*/ 1809412 h 5653072"/>
                  <a:gd name="connsiteX3523" fmla="*/ 123777 w 6014039"/>
                  <a:gd name="connsiteY3523" fmla="*/ 1808444 h 5653072"/>
                  <a:gd name="connsiteX3524" fmla="*/ 124699 w 6014039"/>
                  <a:gd name="connsiteY3524" fmla="*/ 1806526 h 5653072"/>
                  <a:gd name="connsiteX3525" fmla="*/ 121674 w 6014039"/>
                  <a:gd name="connsiteY3525" fmla="*/ 1805230 h 5653072"/>
                  <a:gd name="connsiteX3526" fmla="*/ 122123 w 6014039"/>
                  <a:gd name="connsiteY3526" fmla="*/ 1803907 h 5653072"/>
                  <a:gd name="connsiteX3527" fmla="*/ 123545 w 6014039"/>
                  <a:gd name="connsiteY3527" fmla="*/ 1804175 h 5653072"/>
                  <a:gd name="connsiteX3528" fmla="*/ 126212 w 6014039"/>
                  <a:gd name="connsiteY3528" fmla="*/ 1802667 h 5653072"/>
                  <a:gd name="connsiteX3529" fmla="*/ 126904 w 6014039"/>
                  <a:gd name="connsiteY3529" fmla="*/ 1806795 h 5653072"/>
                  <a:gd name="connsiteX3530" fmla="*/ 129776 w 6014039"/>
                  <a:gd name="connsiteY3530" fmla="*/ 1808374 h 5653072"/>
                  <a:gd name="connsiteX3531" fmla="*/ 130584 w 6014039"/>
                  <a:gd name="connsiteY3531" fmla="*/ 1809828 h 5653072"/>
                  <a:gd name="connsiteX3532" fmla="*/ 130147 w 6014039"/>
                  <a:gd name="connsiteY3532" fmla="*/ 1812051 h 5653072"/>
                  <a:gd name="connsiteX3533" fmla="*/ 127967 w 6014039"/>
                  <a:gd name="connsiteY3533" fmla="*/ 1814275 h 5653072"/>
                  <a:gd name="connsiteX3534" fmla="*/ 133647 w 6014039"/>
                  <a:gd name="connsiteY3534" fmla="*/ 1813328 h 5653072"/>
                  <a:gd name="connsiteX3535" fmla="*/ 136171 w 6014039"/>
                  <a:gd name="connsiteY3535" fmla="*/ 1813576 h 5653072"/>
                  <a:gd name="connsiteX3536" fmla="*/ 151567 w 6014039"/>
                  <a:gd name="connsiteY3536" fmla="*/ 1808804 h 5653072"/>
                  <a:gd name="connsiteX3537" fmla="*/ 152170 w 6014039"/>
                  <a:gd name="connsiteY3537" fmla="*/ 1806738 h 5653072"/>
                  <a:gd name="connsiteX3538" fmla="*/ 168757 w 6014039"/>
                  <a:gd name="connsiteY3538" fmla="*/ 1807403 h 5653072"/>
                  <a:gd name="connsiteX3539" fmla="*/ 171256 w 6014039"/>
                  <a:gd name="connsiteY3539" fmla="*/ 1805898 h 5653072"/>
                  <a:gd name="connsiteX3540" fmla="*/ 172230 w 6014039"/>
                  <a:gd name="connsiteY3540" fmla="*/ 1807510 h 5653072"/>
                  <a:gd name="connsiteX3541" fmla="*/ 170680 w 6014039"/>
                  <a:gd name="connsiteY3541" fmla="*/ 1809737 h 5653072"/>
                  <a:gd name="connsiteX3542" fmla="*/ 171333 w 6014039"/>
                  <a:gd name="connsiteY3542" fmla="*/ 1810903 h 5653072"/>
                  <a:gd name="connsiteX3543" fmla="*/ 173063 w 6014039"/>
                  <a:gd name="connsiteY3543" fmla="*/ 1810600 h 5653072"/>
                  <a:gd name="connsiteX3544" fmla="*/ 174384 w 6014039"/>
                  <a:gd name="connsiteY3544" fmla="*/ 1813234 h 5653072"/>
                  <a:gd name="connsiteX3545" fmla="*/ 172357 w 6014039"/>
                  <a:gd name="connsiteY3545" fmla="*/ 1816646 h 5653072"/>
                  <a:gd name="connsiteX3546" fmla="*/ 174589 w 6014039"/>
                  <a:gd name="connsiteY3546" fmla="*/ 1817650 h 5653072"/>
                  <a:gd name="connsiteX3547" fmla="*/ 176474 w 6014039"/>
                  <a:gd name="connsiteY3547" fmla="*/ 1816878 h 5653072"/>
                  <a:gd name="connsiteX3548" fmla="*/ 185178 w 6014039"/>
                  <a:gd name="connsiteY3548" fmla="*/ 1818692 h 5653072"/>
                  <a:gd name="connsiteX3549" fmla="*/ 197138 w 6014039"/>
                  <a:gd name="connsiteY3549" fmla="*/ 1816052 h 5653072"/>
                  <a:gd name="connsiteX3550" fmla="*/ 198367 w 6014039"/>
                  <a:gd name="connsiteY3550" fmla="*/ 1814114 h 5653072"/>
                  <a:gd name="connsiteX3551" fmla="*/ 204482 w 6014039"/>
                  <a:gd name="connsiteY3551" fmla="*/ 1810795 h 5653072"/>
                  <a:gd name="connsiteX3552" fmla="*/ 209072 w 6014039"/>
                  <a:gd name="connsiteY3552" fmla="*/ 1811497 h 5653072"/>
                  <a:gd name="connsiteX3553" fmla="*/ 217519 w 6014039"/>
                  <a:gd name="connsiteY3553" fmla="*/ 1806238 h 5653072"/>
                  <a:gd name="connsiteX3554" fmla="*/ 223658 w 6014039"/>
                  <a:gd name="connsiteY3554" fmla="*/ 1804101 h 5653072"/>
                  <a:gd name="connsiteX3555" fmla="*/ 234861 w 6014039"/>
                  <a:gd name="connsiteY3555" fmla="*/ 1804138 h 5653072"/>
                  <a:gd name="connsiteX3556" fmla="*/ 239297 w 6014039"/>
                  <a:gd name="connsiteY3556" fmla="*/ 1805105 h 5653072"/>
                  <a:gd name="connsiteX3557" fmla="*/ 242015 w 6014039"/>
                  <a:gd name="connsiteY3557" fmla="*/ 1807886 h 5653072"/>
                  <a:gd name="connsiteX3558" fmla="*/ 242052 w 6014039"/>
                  <a:gd name="connsiteY3558" fmla="*/ 1810829 h 5653072"/>
                  <a:gd name="connsiteX3559" fmla="*/ 241271 w 6014039"/>
                  <a:gd name="connsiteY3559" fmla="*/ 1812159 h 5653072"/>
                  <a:gd name="connsiteX3560" fmla="*/ 239952 w 6014039"/>
                  <a:gd name="connsiteY3560" fmla="*/ 1812105 h 5653072"/>
                  <a:gd name="connsiteX3561" fmla="*/ 237503 w 6014039"/>
                  <a:gd name="connsiteY3561" fmla="*/ 1814671 h 5653072"/>
                  <a:gd name="connsiteX3562" fmla="*/ 241003 w 6014039"/>
                  <a:gd name="connsiteY3562" fmla="*/ 1816001 h 5653072"/>
                  <a:gd name="connsiteX3563" fmla="*/ 243757 w 6014039"/>
                  <a:gd name="connsiteY3563" fmla="*/ 1815407 h 5653072"/>
                  <a:gd name="connsiteX3564" fmla="*/ 245411 w 6014039"/>
                  <a:gd name="connsiteY3564" fmla="*/ 1815067 h 5653072"/>
                  <a:gd name="connsiteX3565" fmla="*/ 253398 w 6014039"/>
                  <a:gd name="connsiteY3565" fmla="*/ 1809683 h 5653072"/>
                  <a:gd name="connsiteX3566" fmla="*/ 252590 w 6014039"/>
                  <a:gd name="connsiteY3566" fmla="*/ 1807332 h 5653072"/>
                  <a:gd name="connsiteX3567" fmla="*/ 254475 w 6014039"/>
                  <a:gd name="connsiteY3567" fmla="*/ 1806721 h 5653072"/>
                  <a:gd name="connsiteX3568" fmla="*/ 258589 w 6014039"/>
                  <a:gd name="connsiteY3568" fmla="*/ 1807423 h 5653072"/>
                  <a:gd name="connsiteX3569" fmla="*/ 260191 w 6014039"/>
                  <a:gd name="connsiteY3569" fmla="*/ 1809754 h 5653072"/>
                  <a:gd name="connsiteX3570" fmla="*/ 266485 w 6014039"/>
                  <a:gd name="connsiteY3570" fmla="*/ 1808068 h 5653072"/>
                  <a:gd name="connsiteX3571" fmla="*/ 270561 w 6014039"/>
                  <a:gd name="connsiteY3571" fmla="*/ 1805377 h 5653072"/>
                  <a:gd name="connsiteX3572" fmla="*/ 273253 w 6014039"/>
                  <a:gd name="connsiteY3572" fmla="*/ 1806093 h 5653072"/>
                  <a:gd name="connsiteX3573" fmla="*/ 280342 w 6014039"/>
                  <a:gd name="connsiteY3573" fmla="*/ 1804262 h 5653072"/>
                  <a:gd name="connsiteX3574" fmla="*/ 265486 w 6014039"/>
                  <a:gd name="connsiteY3574" fmla="*/ 1802774 h 5653072"/>
                  <a:gd name="connsiteX3575" fmla="*/ 259807 w 6014039"/>
                  <a:gd name="connsiteY3575" fmla="*/ 1803869 h 5653072"/>
                  <a:gd name="connsiteX3576" fmla="*/ 255679 w 6014039"/>
                  <a:gd name="connsiteY3576" fmla="*/ 1802146 h 5653072"/>
                  <a:gd name="connsiteX3577" fmla="*/ 254065 w 6014039"/>
                  <a:gd name="connsiteY3577" fmla="*/ 1799221 h 5653072"/>
                  <a:gd name="connsiteX3578" fmla="*/ 254206 w 6014039"/>
                  <a:gd name="connsiteY3578" fmla="*/ 1797585 h 5653072"/>
                  <a:gd name="connsiteX3579" fmla="*/ 261896 w 6014039"/>
                  <a:gd name="connsiteY3579" fmla="*/ 1793242 h 5653072"/>
                  <a:gd name="connsiteX3580" fmla="*/ 260628 w 6014039"/>
                  <a:gd name="connsiteY3580" fmla="*/ 1792362 h 5653072"/>
                  <a:gd name="connsiteX3581" fmla="*/ 251808 w 6014039"/>
                  <a:gd name="connsiteY3581" fmla="*/ 1795416 h 5653072"/>
                  <a:gd name="connsiteX3582" fmla="*/ 250308 w 6014039"/>
                  <a:gd name="connsiteY3582" fmla="*/ 1801320 h 5653072"/>
                  <a:gd name="connsiteX3583" fmla="*/ 246155 w 6014039"/>
                  <a:gd name="connsiteY3583" fmla="*/ 1797676 h 5653072"/>
                  <a:gd name="connsiteX3584" fmla="*/ 242027 w 6014039"/>
                  <a:gd name="connsiteY3584" fmla="*/ 1795667 h 5653072"/>
                  <a:gd name="connsiteX3585" fmla="*/ 237758 w 6014039"/>
                  <a:gd name="connsiteY3585" fmla="*/ 1795560 h 5653072"/>
                  <a:gd name="connsiteX3586" fmla="*/ 235207 w 6014039"/>
                  <a:gd name="connsiteY3586" fmla="*/ 1793387 h 5653072"/>
                  <a:gd name="connsiteX3587" fmla="*/ 237542 w 6014039"/>
                  <a:gd name="connsiteY3587" fmla="*/ 1791002 h 5653072"/>
                  <a:gd name="connsiteX3588" fmla="*/ 248078 w 6014039"/>
                  <a:gd name="connsiteY3588" fmla="*/ 1786767 h 5653072"/>
                  <a:gd name="connsiteX3589" fmla="*/ 247744 w 6014039"/>
                  <a:gd name="connsiteY3589" fmla="*/ 1784846 h 5653072"/>
                  <a:gd name="connsiteX3590" fmla="*/ 246001 w 6014039"/>
                  <a:gd name="connsiteY3590" fmla="*/ 1784718 h 5653072"/>
                  <a:gd name="connsiteX3591" fmla="*/ 240810 w 6014039"/>
                  <a:gd name="connsiteY3591" fmla="*/ 1787123 h 5653072"/>
                  <a:gd name="connsiteX3592" fmla="*/ 239886 w 6014039"/>
                  <a:gd name="connsiteY3592" fmla="*/ 1788614 h 5653072"/>
                  <a:gd name="connsiteX3593" fmla="*/ 237041 w 6014039"/>
                  <a:gd name="connsiteY3593" fmla="*/ 1788792 h 5653072"/>
                  <a:gd name="connsiteX3594" fmla="*/ 234028 w 6014039"/>
                  <a:gd name="connsiteY3594" fmla="*/ 1787503 h 5653072"/>
                  <a:gd name="connsiteX3595" fmla="*/ 233273 w 6014039"/>
                  <a:gd name="connsiteY3595" fmla="*/ 1790015 h 5653072"/>
                  <a:gd name="connsiteX3596" fmla="*/ 231555 w 6014039"/>
                  <a:gd name="connsiteY3596" fmla="*/ 1791647 h 5653072"/>
                  <a:gd name="connsiteX3597" fmla="*/ 230952 w 6014039"/>
                  <a:gd name="connsiteY3597" fmla="*/ 1793874 h 5653072"/>
                  <a:gd name="connsiteX3598" fmla="*/ 226851 w 6014039"/>
                  <a:gd name="connsiteY3598" fmla="*/ 1794358 h 5653072"/>
                  <a:gd name="connsiteX3599" fmla="*/ 225183 w 6014039"/>
                  <a:gd name="connsiteY3599" fmla="*/ 1794139 h 5653072"/>
                  <a:gd name="connsiteX3600" fmla="*/ 219262 w 6014039"/>
                  <a:gd name="connsiteY3600" fmla="*/ 1793353 h 5653072"/>
                  <a:gd name="connsiteX3601" fmla="*/ 210391 w 6014039"/>
                  <a:gd name="connsiteY3601" fmla="*/ 1792188 h 5653072"/>
                  <a:gd name="connsiteX3602" fmla="*/ 209904 w 6014039"/>
                  <a:gd name="connsiteY3602" fmla="*/ 1790713 h 5653072"/>
                  <a:gd name="connsiteX3603" fmla="*/ 213930 w 6014039"/>
                  <a:gd name="connsiteY3603" fmla="*/ 1789367 h 5653072"/>
                  <a:gd name="connsiteX3604" fmla="*/ 214545 w 6014039"/>
                  <a:gd name="connsiteY3604" fmla="*/ 1788057 h 5653072"/>
                  <a:gd name="connsiteX3605" fmla="*/ 217762 w 6014039"/>
                  <a:gd name="connsiteY3605" fmla="*/ 1787680 h 5653072"/>
                  <a:gd name="connsiteX3606" fmla="*/ 219005 w 6014039"/>
                  <a:gd name="connsiteY3606" fmla="*/ 1786784 h 5653072"/>
                  <a:gd name="connsiteX3607" fmla="*/ 217107 w 6014039"/>
                  <a:gd name="connsiteY3607" fmla="*/ 1786068 h 5653072"/>
                  <a:gd name="connsiteX3608" fmla="*/ 216761 w 6014039"/>
                  <a:gd name="connsiteY3608" fmla="*/ 1783858 h 5653072"/>
                  <a:gd name="connsiteX3609" fmla="*/ 218647 w 6014039"/>
                  <a:gd name="connsiteY3609" fmla="*/ 1783247 h 5653072"/>
                  <a:gd name="connsiteX3610" fmla="*/ 221030 w 6014039"/>
                  <a:gd name="connsiteY3610" fmla="*/ 1784540 h 5653072"/>
                  <a:gd name="connsiteX3611" fmla="*/ 224632 w 6014039"/>
                  <a:gd name="connsiteY3611" fmla="*/ 1782011 h 5653072"/>
                  <a:gd name="connsiteX3612" fmla="*/ 222889 w 6014039"/>
                  <a:gd name="connsiteY3612" fmla="*/ 1780987 h 5653072"/>
                  <a:gd name="connsiteX3613" fmla="*/ 218313 w 6014039"/>
                  <a:gd name="connsiteY3613" fmla="*/ 1781776 h 5653072"/>
                  <a:gd name="connsiteX3614" fmla="*/ 218761 w 6014039"/>
                  <a:gd name="connsiteY3614" fmla="*/ 1779573 h 5653072"/>
                  <a:gd name="connsiteX3615" fmla="*/ 220659 w 6014039"/>
                  <a:gd name="connsiteY3615" fmla="*/ 1779693 h 5653072"/>
                  <a:gd name="connsiteX3616" fmla="*/ 223005 w 6014039"/>
                  <a:gd name="connsiteY3616" fmla="*/ 1777900 h 5653072"/>
                  <a:gd name="connsiteX3617" fmla="*/ 227734 w 6014039"/>
                  <a:gd name="connsiteY3617" fmla="*/ 1777111 h 5653072"/>
                  <a:gd name="connsiteX3618" fmla="*/ 235746 w 6014039"/>
                  <a:gd name="connsiteY3618" fmla="*/ 1773628 h 5653072"/>
                  <a:gd name="connsiteX3619" fmla="*/ 230171 w 6014039"/>
                  <a:gd name="connsiteY3619" fmla="*/ 1769859 h 5653072"/>
                  <a:gd name="connsiteX3620" fmla="*/ 241208 w 6014039"/>
                  <a:gd name="connsiteY3620" fmla="*/ 1766809 h 5653072"/>
                  <a:gd name="connsiteX3621" fmla="*/ 244014 w 6014039"/>
                  <a:gd name="connsiteY3621" fmla="*/ 1763830 h 5653072"/>
                  <a:gd name="connsiteX3622" fmla="*/ 235041 w 6014039"/>
                  <a:gd name="connsiteY3622" fmla="*/ 1767024 h 5653072"/>
                  <a:gd name="connsiteX3623" fmla="*/ 232337 w 6014039"/>
                  <a:gd name="connsiteY3623" fmla="*/ 1765859 h 5653072"/>
                  <a:gd name="connsiteX3624" fmla="*/ 230940 w 6014039"/>
                  <a:gd name="connsiteY3624" fmla="*/ 1767797 h 5653072"/>
                  <a:gd name="connsiteX3625" fmla="*/ 228388 w 6014039"/>
                  <a:gd name="connsiteY3625" fmla="*/ 1766054 h 5653072"/>
                  <a:gd name="connsiteX3626" fmla="*/ 223813 w 6014039"/>
                  <a:gd name="connsiteY3626" fmla="*/ 1766558 h 5653072"/>
                  <a:gd name="connsiteX3627" fmla="*/ 224313 w 6014039"/>
                  <a:gd name="connsiteY3627" fmla="*/ 1768751 h 5653072"/>
                  <a:gd name="connsiteX3628" fmla="*/ 223401 w 6014039"/>
                  <a:gd name="connsiteY3628" fmla="*/ 1771424 h 5653072"/>
                  <a:gd name="connsiteX3629" fmla="*/ 226402 w 6014039"/>
                  <a:gd name="connsiteY3629" fmla="*/ 1771978 h 5653072"/>
                  <a:gd name="connsiteX3630" fmla="*/ 226107 w 6014039"/>
                  <a:gd name="connsiteY3630" fmla="*/ 1773305 h 5653072"/>
                  <a:gd name="connsiteX3631" fmla="*/ 218377 w 6014039"/>
                  <a:gd name="connsiteY3631" fmla="*/ 1774420 h 5653072"/>
                  <a:gd name="connsiteX3632" fmla="*/ 214288 w 6014039"/>
                  <a:gd name="connsiteY3632" fmla="*/ 1776375 h 5653072"/>
                  <a:gd name="connsiteX3633" fmla="*/ 212711 w 6014039"/>
                  <a:gd name="connsiteY3633" fmla="*/ 1775962 h 5653072"/>
                  <a:gd name="connsiteX3634" fmla="*/ 212173 w 6014039"/>
                  <a:gd name="connsiteY3634" fmla="*/ 1771549 h 5653072"/>
                  <a:gd name="connsiteX3635" fmla="*/ 213750 w 6014039"/>
                  <a:gd name="connsiteY3635" fmla="*/ 1770491 h 5653072"/>
                  <a:gd name="connsiteX3636" fmla="*/ 217287 w 6014039"/>
                  <a:gd name="connsiteY3636" fmla="*/ 1763239 h 5653072"/>
                  <a:gd name="connsiteX3637" fmla="*/ 216083 w 6014039"/>
                  <a:gd name="connsiteY3637" fmla="*/ 1763256 h 5653072"/>
                  <a:gd name="connsiteX3638" fmla="*/ 211352 w 6014039"/>
                  <a:gd name="connsiteY3638" fmla="*/ 1768751 h 5653072"/>
                  <a:gd name="connsiteX3639" fmla="*/ 207110 w 6014039"/>
                  <a:gd name="connsiteY3639" fmla="*/ 1770722 h 5653072"/>
                  <a:gd name="connsiteX3640" fmla="*/ 206660 w 6014039"/>
                  <a:gd name="connsiteY3640" fmla="*/ 1772929 h 5653072"/>
                  <a:gd name="connsiteX3641" fmla="*/ 205251 w 6014039"/>
                  <a:gd name="connsiteY3641" fmla="*/ 1774131 h 5653072"/>
                  <a:gd name="connsiteX3642" fmla="*/ 203829 w 6014039"/>
                  <a:gd name="connsiteY3642" fmla="*/ 1773702 h 5653072"/>
                  <a:gd name="connsiteX3643" fmla="*/ 201483 w 6014039"/>
                  <a:gd name="connsiteY3643" fmla="*/ 1775048 h 5653072"/>
                  <a:gd name="connsiteX3644" fmla="*/ 201123 w 6014039"/>
                  <a:gd name="connsiteY3644" fmla="*/ 1771962 h 5653072"/>
                  <a:gd name="connsiteX3645" fmla="*/ 207993 w 6014039"/>
                  <a:gd name="connsiteY3645" fmla="*/ 1765698 h 5653072"/>
                  <a:gd name="connsiteX3646" fmla="*/ 206712 w 6014039"/>
                  <a:gd name="connsiteY3646" fmla="*/ 1764529 h 5653072"/>
                  <a:gd name="connsiteX3647" fmla="*/ 194983 w 6014039"/>
                  <a:gd name="connsiteY3647" fmla="*/ 1773950 h 5653072"/>
                  <a:gd name="connsiteX3648" fmla="*/ 194740 w 6014039"/>
                  <a:gd name="connsiteY3648" fmla="*/ 1779408 h 5653072"/>
                  <a:gd name="connsiteX3649" fmla="*/ 193497 w 6014039"/>
                  <a:gd name="connsiteY3649" fmla="*/ 1780594 h 5653072"/>
                  <a:gd name="connsiteX3650" fmla="*/ 193664 w 6014039"/>
                  <a:gd name="connsiteY3650" fmla="*/ 1781920 h 5653072"/>
                  <a:gd name="connsiteX3651" fmla="*/ 192740 w 6014039"/>
                  <a:gd name="connsiteY3651" fmla="*/ 1783697 h 5653072"/>
                  <a:gd name="connsiteX3652" fmla="*/ 189920 w 6014039"/>
                  <a:gd name="connsiteY3652" fmla="*/ 1785061 h 5653072"/>
                  <a:gd name="connsiteX3653" fmla="*/ 183576 w 6014039"/>
                  <a:gd name="connsiteY3653" fmla="*/ 1785726 h 5653072"/>
                  <a:gd name="connsiteX3654" fmla="*/ 178870 w 6014039"/>
                  <a:gd name="connsiteY3654" fmla="*/ 1786226 h 5653072"/>
                  <a:gd name="connsiteX3655" fmla="*/ 173333 w 6014039"/>
                  <a:gd name="connsiteY3655" fmla="*/ 1784970 h 5653072"/>
                  <a:gd name="connsiteX3656" fmla="*/ 176178 w 6014039"/>
                  <a:gd name="connsiteY3656" fmla="*/ 1781920 h 5653072"/>
                  <a:gd name="connsiteX3657" fmla="*/ 181421 w 6014039"/>
                  <a:gd name="connsiteY3657" fmla="*/ 1776321 h 5653072"/>
                  <a:gd name="connsiteX3658" fmla="*/ 184100 w 6014039"/>
                  <a:gd name="connsiteY3658" fmla="*/ 1776143 h 5653072"/>
                  <a:gd name="connsiteX3659" fmla="*/ 183613 w 6014039"/>
                  <a:gd name="connsiteY3659" fmla="*/ 1774383 h 5653072"/>
                  <a:gd name="connsiteX3660" fmla="*/ 177473 w 6014039"/>
                  <a:gd name="connsiteY3660" fmla="*/ 1776231 h 5653072"/>
                  <a:gd name="connsiteX3661" fmla="*/ 158797 w 6014039"/>
                  <a:gd name="connsiteY3661" fmla="*/ 1785148 h 5653072"/>
                  <a:gd name="connsiteX3662" fmla="*/ 154682 w 6014039"/>
                  <a:gd name="connsiteY3662" fmla="*/ 1784614 h 5653072"/>
                  <a:gd name="connsiteX3663" fmla="*/ 157964 w 6014039"/>
                  <a:gd name="connsiteY3663" fmla="*/ 1782515 h 5653072"/>
                  <a:gd name="connsiteX3664" fmla="*/ 159207 w 6014039"/>
                  <a:gd name="connsiteY3664" fmla="*/ 1780573 h 5653072"/>
                  <a:gd name="connsiteX3665" fmla="*/ 157579 w 6014039"/>
                  <a:gd name="connsiteY3665" fmla="*/ 1777954 h 5653072"/>
                  <a:gd name="connsiteX3666" fmla="*/ 165423 w 6014039"/>
                  <a:gd name="connsiteY3666" fmla="*/ 1773879 h 5653072"/>
                  <a:gd name="connsiteX3667" fmla="*/ 161143 w 6014039"/>
                  <a:gd name="connsiteY3667" fmla="*/ 1772606 h 5653072"/>
                  <a:gd name="connsiteX3668" fmla="*/ 160463 w 6014039"/>
                  <a:gd name="connsiteY3668" fmla="*/ 1769376 h 5653072"/>
                  <a:gd name="connsiteX3669" fmla="*/ 164513 w 6014039"/>
                  <a:gd name="connsiteY3669" fmla="*/ 1765194 h 5653072"/>
                  <a:gd name="connsiteX3670" fmla="*/ 165232 w 6014039"/>
                  <a:gd name="connsiteY3670" fmla="*/ 1760925 h 5653072"/>
                  <a:gd name="connsiteX3671" fmla="*/ 169538 w 6014039"/>
                  <a:gd name="connsiteY3671" fmla="*/ 1758880 h 5653072"/>
                  <a:gd name="connsiteX3672" fmla="*/ 172615 w 6014039"/>
                  <a:gd name="connsiteY3672" fmla="*/ 1757442 h 5653072"/>
                  <a:gd name="connsiteX3673" fmla="*/ 175653 w 6014039"/>
                  <a:gd name="connsiteY3673" fmla="*/ 1751377 h 5653072"/>
                  <a:gd name="connsiteX3674" fmla="*/ 176615 w 6014039"/>
                  <a:gd name="connsiteY3674" fmla="*/ 1749439 h 5653072"/>
                  <a:gd name="connsiteX3675" fmla="*/ 183126 w 6014039"/>
                  <a:gd name="connsiteY3675" fmla="*/ 1746443 h 5653072"/>
                  <a:gd name="connsiteX3676" fmla="*/ 195009 w 6014039"/>
                  <a:gd name="connsiteY3676" fmla="*/ 1740968 h 5653072"/>
                  <a:gd name="connsiteX3677" fmla="*/ 200008 w 6014039"/>
                  <a:gd name="connsiteY3677" fmla="*/ 1736195 h 5653072"/>
                  <a:gd name="connsiteX3678" fmla="*/ 205699 w 6014039"/>
                  <a:gd name="connsiteY3678" fmla="*/ 1735836 h 5653072"/>
                  <a:gd name="connsiteX3679" fmla="*/ 214006 w 6014039"/>
                  <a:gd name="connsiteY3679" fmla="*/ 1730291 h 5653072"/>
                  <a:gd name="connsiteX3680" fmla="*/ 220621 w 6014039"/>
                  <a:gd name="connsiteY3680" fmla="*/ 1727113 h 5653072"/>
                  <a:gd name="connsiteX3681" fmla="*/ 223274 w 6014039"/>
                  <a:gd name="connsiteY3681" fmla="*/ 1724299 h 5653072"/>
                  <a:gd name="connsiteX3682" fmla="*/ 227670 w 6014039"/>
                  <a:gd name="connsiteY3682" fmla="*/ 1721749 h 5653072"/>
                  <a:gd name="connsiteX3683" fmla="*/ 227338 w 6014039"/>
                  <a:gd name="connsiteY3683" fmla="*/ 1719973 h 5653072"/>
                  <a:gd name="connsiteX3684" fmla="*/ 230772 w 6014039"/>
                  <a:gd name="connsiteY3684" fmla="*/ 1716402 h 5653072"/>
                  <a:gd name="connsiteX3685" fmla="*/ 234720 w 6014039"/>
                  <a:gd name="connsiteY3685" fmla="*/ 1715630 h 5653072"/>
                  <a:gd name="connsiteX3686" fmla="*/ 236438 w 6014039"/>
                  <a:gd name="connsiteY3686" fmla="*/ 1713689 h 5653072"/>
                  <a:gd name="connsiteX3687" fmla="*/ 228710 w 6014039"/>
                  <a:gd name="connsiteY3687" fmla="*/ 1715986 h 5653072"/>
                  <a:gd name="connsiteX3688" fmla="*/ 225440 w 6014039"/>
                  <a:gd name="connsiteY3688" fmla="*/ 1720581 h 5653072"/>
                  <a:gd name="connsiteX3689" fmla="*/ 221492 w 6014039"/>
                  <a:gd name="connsiteY3689" fmla="*/ 1721659 h 5653072"/>
                  <a:gd name="connsiteX3690" fmla="*/ 219480 w 6014039"/>
                  <a:gd name="connsiteY3690" fmla="*/ 1724923 h 5653072"/>
                  <a:gd name="connsiteX3691" fmla="*/ 215685 w 6014039"/>
                  <a:gd name="connsiteY3691" fmla="*/ 1725266 h 5653072"/>
                  <a:gd name="connsiteX3692" fmla="*/ 209866 w 6014039"/>
                  <a:gd name="connsiteY3692" fmla="*/ 1727832 h 5653072"/>
                  <a:gd name="connsiteX3693" fmla="*/ 204841 w 6014039"/>
                  <a:gd name="connsiteY3693" fmla="*/ 1731422 h 5653072"/>
                  <a:gd name="connsiteX3694" fmla="*/ 198675 w 6014039"/>
                  <a:gd name="connsiteY3694" fmla="*/ 1731637 h 5653072"/>
                  <a:gd name="connsiteX3695" fmla="*/ 194740 w 6014039"/>
                  <a:gd name="connsiteY3695" fmla="*/ 1733448 h 5653072"/>
                  <a:gd name="connsiteX3696" fmla="*/ 194303 w 6014039"/>
                  <a:gd name="connsiteY3696" fmla="*/ 1736104 h 5653072"/>
                  <a:gd name="connsiteX3697" fmla="*/ 192253 w 6014039"/>
                  <a:gd name="connsiteY3697" fmla="*/ 1736427 h 5653072"/>
                  <a:gd name="connsiteX3698" fmla="*/ 191754 w 6014039"/>
                  <a:gd name="connsiteY3698" fmla="*/ 1734382 h 5653072"/>
                  <a:gd name="connsiteX3699" fmla="*/ 188817 w 6014039"/>
                  <a:gd name="connsiteY3699" fmla="*/ 1730684 h 5653072"/>
                  <a:gd name="connsiteX3700" fmla="*/ 186434 w 6014039"/>
                  <a:gd name="connsiteY3700" fmla="*/ 1727671 h 5653072"/>
                  <a:gd name="connsiteX3701" fmla="*/ 185178 w 6014039"/>
                  <a:gd name="connsiteY3701" fmla="*/ 1728117 h 5653072"/>
                  <a:gd name="connsiteX3702" fmla="*/ 185818 w 6014039"/>
                  <a:gd name="connsiteY3702" fmla="*/ 1729592 h 5653072"/>
                  <a:gd name="connsiteX3703" fmla="*/ 186472 w 6014039"/>
                  <a:gd name="connsiteY3703" fmla="*/ 1731063 h 5653072"/>
                  <a:gd name="connsiteX3704" fmla="*/ 188009 w 6014039"/>
                  <a:gd name="connsiteY3704" fmla="*/ 1734563 h 5653072"/>
                  <a:gd name="connsiteX3705" fmla="*/ 189035 w 6014039"/>
                  <a:gd name="connsiteY3705" fmla="*/ 1736894 h 5653072"/>
                  <a:gd name="connsiteX3706" fmla="*/ 189754 w 6014039"/>
                  <a:gd name="connsiteY3706" fmla="*/ 1738526 h 5653072"/>
                  <a:gd name="connsiteX3707" fmla="*/ 184229 w 6014039"/>
                  <a:gd name="connsiteY3707" fmla="*/ 1739477 h 5653072"/>
                  <a:gd name="connsiteX3708" fmla="*/ 179139 w 6014039"/>
                  <a:gd name="connsiteY3708" fmla="*/ 1743732 h 5653072"/>
                  <a:gd name="connsiteX3709" fmla="*/ 176692 w 6014039"/>
                  <a:gd name="connsiteY3709" fmla="*/ 1743390 h 5653072"/>
                  <a:gd name="connsiteX3710" fmla="*/ 172216 w 6014039"/>
                  <a:gd name="connsiteY3710" fmla="*/ 1740215 h 5653072"/>
                  <a:gd name="connsiteX3711" fmla="*/ 168089 w 6014039"/>
                  <a:gd name="connsiteY3711" fmla="*/ 1739675 h 5653072"/>
                  <a:gd name="connsiteX3712" fmla="*/ 165000 w 6014039"/>
                  <a:gd name="connsiteY3712" fmla="*/ 1741828 h 5653072"/>
                  <a:gd name="connsiteX3713" fmla="*/ 163630 w 6014039"/>
                  <a:gd name="connsiteY3713" fmla="*/ 1742782 h 5653072"/>
                  <a:gd name="connsiteX3714" fmla="*/ 162053 w 6014039"/>
                  <a:gd name="connsiteY3714" fmla="*/ 1748505 h 5653072"/>
                  <a:gd name="connsiteX3715" fmla="*/ 160899 w 6014039"/>
                  <a:gd name="connsiteY3715" fmla="*/ 1748847 h 5653072"/>
                  <a:gd name="connsiteX3716" fmla="*/ 157386 w 6014039"/>
                  <a:gd name="connsiteY3716" fmla="*/ 1749905 h 5653072"/>
                  <a:gd name="connsiteX3717" fmla="*/ 151515 w 6014039"/>
                  <a:gd name="connsiteY3717" fmla="*/ 1745922 h 5653072"/>
                  <a:gd name="connsiteX3718" fmla="*/ 149221 w 6014039"/>
                  <a:gd name="connsiteY3718" fmla="*/ 1748310 h 5653072"/>
                  <a:gd name="connsiteX3719" fmla="*/ 145491 w 6014039"/>
                  <a:gd name="connsiteY3719" fmla="*/ 1749546 h 5653072"/>
                  <a:gd name="connsiteX3720" fmla="*/ 145528 w 6014039"/>
                  <a:gd name="connsiteY3720" fmla="*/ 1751286 h 5653072"/>
                  <a:gd name="connsiteX3721" fmla="*/ 134967 w 6014039"/>
                  <a:gd name="connsiteY3721" fmla="*/ 1754698 h 5653072"/>
                  <a:gd name="connsiteX3722" fmla="*/ 131633 w 6014039"/>
                  <a:gd name="connsiteY3722" fmla="*/ 1752290 h 5653072"/>
                  <a:gd name="connsiteX3723" fmla="*/ 122366 w 6014039"/>
                  <a:gd name="connsiteY3723" fmla="*/ 1759434 h 5653072"/>
                  <a:gd name="connsiteX3724" fmla="*/ 118956 w 6014039"/>
                  <a:gd name="connsiteY3724" fmla="*/ 1763740 h 5653072"/>
                  <a:gd name="connsiteX3725" fmla="*/ 116123 w 6014039"/>
                  <a:gd name="connsiteY3725" fmla="*/ 1764962 h 5653072"/>
                  <a:gd name="connsiteX3726" fmla="*/ 112457 w 6014039"/>
                  <a:gd name="connsiteY3726" fmla="*/ 1762504 h 5653072"/>
                  <a:gd name="connsiteX3727" fmla="*/ 110240 w 6014039"/>
                  <a:gd name="connsiteY3727" fmla="*/ 1762843 h 5653072"/>
                  <a:gd name="connsiteX3728" fmla="*/ 106817 w 6014039"/>
                  <a:gd name="connsiteY3728" fmla="*/ 1765983 h 5653072"/>
                  <a:gd name="connsiteX3729" fmla="*/ 104291 w 6014039"/>
                  <a:gd name="connsiteY3729" fmla="*/ 1765876 h 5653072"/>
                  <a:gd name="connsiteX3730" fmla="*/ 103522 w 6014039"/>
                  <a:gd name="connsiteY3730" fmla="*/ 1767797 h 5653072"/>
                  <a:gd name="connsiteX3731" fmla="*/ 101023 w 6014039"/>
                  <a:gd name="connsiteY3731" fmla="*/ 1769450 h 5653072"/>
                  <a:gd name="connsiteX3732" fmla="*/ 95831 w 6014039"/>
                  <a:gd name="connsiteY3732" fmla="*/ 1770850 h 5653072"/>
                  <a:gd name="connsiteX3733" fmla="*/ 83474 w 6014039"/>
                  <a:gd name="connsiteY3733" fmla="*/ 1778259 h 5653072"/>
                  <a:gd name="connsiteX3734" fmla="*/ 81269 w 6014039"/>
                  <a:gd name="connsiteY3734" fmla="*/ 1778441 h 5653072"/>
                  <a:gd name="connsiteX3735" fmla="*/ 81398 w 6014039"/>
                  <a:gd name="connsiteY3735" fmla="*/ 1776664 h 5653072"/>
                  <a:gd name="connsiteX3736" fmla="*/ 79026 w 6014039"/>
                  <a:gd name="connsiteY3736" fmla="*/ 1777292 h 5653072"/>
                  <a:gd name="connsiteX3737" fmla="*/ 74758 w 6014039"/>
                  <a:gd name="connsiteY3737" fmla="*/ 1776772 h 5653072"/>
                  <a:gd name="connsiteX3738" fmla="*/ 72169 w 6014039"/>
                  <a:gd name="connsiteY3738" fmla="*/ 1773558 h 5653072"/>
                  <a:gd name="connsiteX3739" fmla="*/ 68990 w 6014039"/>
                  <a:gd name="connsiteY3739" fmla="*/ 1772426 h 5653072"/>
                  <a:gd name="connsiteX3740" fmla="*/ 65836 w 6014039"/>
                  <a:gd name="connsiteY3740" fmla="*/ 1772785 h 5653072"/>
                  <a:gd name="connsiteX3741" fmla="*/ 61182 w 6014039"/>
                  <a:gd name="connsiteY3741" fmla="*/ 1769020 h 5653072"/>
                  <a:gd name="connsiteX3742" fmla="*/ 53543 w 6014039"/>
                  <a:gd name="connsiteY3742" fmla="*/ 1766343 h 5653072"/>
                  <a:gd name="connsiteX3743" fmla="*/ 45826 w 6014039"/>
                  <a:gd name="connsiteY3743" fmla="*/ 1767797 h 5653072"/>
                  <a:gd name="connsiteX3744" fmla="*/ 42558 w 6014039"/>
                  <a:gd name="connsiteY3744" fmla="*/ 1770347 h 5653072"/>
                  <a:gd name="connsiteX3745" fmla="*/ 42315 w 6014039"/>
                  <a:gd name="connsiteY3745" fmla="*/ 1774615 h 5653072"/>
                  <a:gd name="connsiteX3746" fmla="*/ 44275 w 6014039"/>
                  <a:gd name="connsiteY3746" fmla="*/ 1777971 h 5653072"/>
                  <a:gd name="connsiteX3747" fmla="*/ 39725 w 6014039"/>
                  <a:gd name="connsiteY3747" fmla="*/ 1779371 h 5653072"/>
                  <a:gd name="connsiteX3748" fmla="*/ 40083 w 6014039"/>
                  <a:gd name="connsiteY3748" fmla="*/ 1781867 h 5653072"/>
                  <a:gd name="connsiteX3749" fmla="*/ 31726 w 6014039"/>
                  <a:gd name="connsiteY3749" fmla="*/ 1783053 h 5653072"/>
                  <a:gd name="connsiteX3750" fmla="*/ 27264 w 6014039"/>
                  <a:gd name="connsiteY3750" fmla="*/ 1780611 h 5653072"/>
                  <a:gd name="connsiteX3751" fmla="*/ 17215 w 6014039"/>
                  <a:gd name="connsiteY3751" fmla="*/ 1784020 h 5653072"/>
                  <a:gd name="connsiteX3752" fmla="*/ 15741 w 6014039"/>
                  <a:gd name="connsiteY3752" fmla="*/ 1783734 h 5653072"/>
                  <a:gd name="connsiteX3753" fmla="*/ 10229 w 6014039"/>
                  <a:gd name="connsiteY3753" fmla="*/ 1782673 h 5653072"/>
                  <a:gd name="connsiteX3754" fmla="*/ 10306 w 6014039"/>
                  <a:gd name="connsiteY3754" fmla="*/ 1778545 h 5653072"/>
                  <a:gd name="connsiteX3755" fmla="*/ 8870 w 6014039"/>
                  <a:gd name="connsiteY3755" fmla="*/ 1777685 h 5653072"/>
                  <a:gd name="connsiteX3756" fmla="*/ 10242 w 6014039"/>
                  <a:gd name="connsiteY3756" fmla="*/ 1774871 h 5653072"/>
                  <a:gd name="connsiteX3757" fmla="*/ 9831 w 6014039"/>
                  <a:gd name="connsiteY3757" fmla="*/ 1770148 h 5653072"/>
                  <a:gd name="connsiteX3758" fmla="*/ 5819 w 6014039"/>
                  <a:gd name="connsiteY3758" fmla="*/ 1767277 h 5653072"/>
                  <a:gd name="connsiteX3759" fmla="*/ 7230 w 6014039"/>
                  <a:gd name="connsiteY3759" fmla="*/ 1766219 h 5653072"/>
                  <a:gd name="connsiteX3760" fmla="*/ 6550 w 6014039"/>
                  <a:gd name="connsiteY3760" fmla="*/ 1764029 h 5653072"/>
                  <a:gd name="connsiteX3761" fmla="*/ 9101 w 6014039"/>
                  <a:gd name="connsiteY3761" fmla="*/ 1762054 h 5653072"/>
                  <a:gd name="connsiteX3762" fmla="*/ 12023 w 6014039"/>
                  <a:gd name="connsiteY3762" fmla="*/ 1762538 h 5653072"/>
                  <a:gd name="connsiteX3763" fmla="*/ 16421 w 6014039"/>
                  <a:gd name="connsiteY3763" fmla="*/ 1763256 h 5653072"/>
                  <a:gd name="connsiteX3764" fmla="*/ 18355 w 6014039"/>
                  <a:gd name="connsiteY3764" fmla="*/ 1762504 h 5653072"/>
                  <a:gd name="connsiteX3765" fmla="*/ 17548 w 6014039"/>
                  <a:gd name="connsiteY3765" fmla="*/ 1760509 h 5653072"/>
                  <a:gd name="connsiteX3766" fmla="*/ 14254 w 6014039"/>
                  <a:gd name="connsiteY3766" fmla="*/ 1760281 h 5653072"/>
                  <a:gd name="connsiteX3767" fmla="*/ 10511 w 6014039"/>
                  <a:gd name="connsiteY3767" fmla="*/ 1761752 h 5653072"/>
                  <a:gd name="connsiteX3768" fmla="*/ 8242 w 6014039"/>
                  <a:gd name="connsiteY3768" fmla="*/ 1761030 h 5653072"/>
                  <a:gd name="connsiteX3769" fmla="*/ 3782 w 6014039"/>
                  <a:gd name="connsiteY3769" fmla="*/ 1762252 h 5653072"/>
                  <a:gd name="connsiteX3770" fmla="*/ 4140 w 6014039"/>
                  <a:gd name="connsiteY3770" fmla="*/ 1760029 h 5653072"/>
                  <a:gd name="connsiteX3771" fmla="*/ 3166 w 6014039"/>
                  <a:gd name="connsiteY3771" fmla="*/ 1758107 h 5653072"/>
                  <a:gd name="connsiteX3772" fmla="*/ 4845 w 6014039"/>
                  <a:gd name="connsiteY3772" fmla="*/ 1757731 h 5653072"/>
                  <a:gd name="connsiteX3773" fmla="*/ 9011 w 6014039"/>
                  <a:gd name="connsiteY3773" fmla="*/ 1760297 h 5653072"/>
                  <a:gd name="connsiteX3774" fmla="*/ 12933 w 6014039"/>
                  <a:gd name="connsiteY3774" fmla="*/ 1758914 h 5653072"/>
                  <a:gd name="connsiteX3775" fmla="*/ 14780 w 6014039"/>
                  <a:gd name="connsiteY3775" fmla="*/ 1756079 h 5653072"/>
                  <a:gd name="connsiteX3776" fmla="*/ 14689 w 6014039"/>
                  <a:gd name="connsiteY3776" fmla="*/ 1751662 h 5653072"/>
                  <a:gd name="connsiteX3777" fmla="*/ 13062 w 6014039"/>
                  <a:gd name="connsiteY3777" fmla="*/ 1749637 h 5653072"/>
                  <a:gd name="connsiteX3778" fmla="*/ 10165 w 6014039"/>
                  <a:gd name="connsiteY3778" fmla="*/ 1746873 h 5653072"/>
                  <a:gd name="connsiteX3779" fmla="*/ 8331 w 6014039"/>
                  <a:gd name="connsiteY3779" fmla="*/ 1742348 h 5653072"/>
                  <a:gd name="connsiteX3780" fmla="*/ 9435 w 6014039"/>
                  <a:gd name="connsiteY3780" fmla="*/ 1733935 h 5653072"/>
                  <a:gd name="connsiteX3781" fmla="*/ 5166 w 6014039"/>
                  <a:gd name="connsiteY3781" fmla="*/ 1733861 h 5653072"/>
                  <a:gd name="connsiteX3782" fmla="*/ 3987 w 6014039"/>
                  <a:gd name="connsiteY3782" fmla="*/ 1730630 h 5653072"/>
                  <a:gd name="connsiteX3783" fmla="*/ 0 w 6014039"/>
                  <a:gd name="connsiteY3783" fmla="*/ 1728497 h 5653072"/>
                  <a:gd name="connsiteX3784" fmla="*/ 2000 w 6014039"/>
                  <a:gd name="connsiteY3784" fmla="*/ 1725803 h 5653072"/>
                  <a:gd name="connsiteX3785" fmla="*/ 1641 w 6014039"/>
                  <a:gd name="connsiteY3785" fmla="*/ 1723452 h 5653072"/>
                  <a:gd name="connsiteX3786" fmla="*/ 3332 w 6014039"/>
                  <a:gd name="connsiteY3786" fmla="*/ 1721514 h 5653072"/>
                  <a:gd name="connsiteX3787" fmla="*/ 3448 w 6014039"/>
                  <a:gd name="connsiteY3787" fmla="*/ 1719163 h 5653072"/>
                  <a:gd name="connsiteX3788" fmla="*/ 5318 w 6014039"/>
                  <a:gd name="connsiteY3788" fmla="*/ 1717353 h 5653072"/>
                  <a:gd name="connsiteX3789" fmla="*/ 3846 w 6014039"/>
                  <a:gd name="connsiteY3789" fmla="*/ 1715465 h 5653072"/>
                  <a:gd name="connsiteX3790" fmla="*/ 4140 w 6014039"/>
                  <a:gd name="connsiteY3790" fmla="*/ 1714139 h 5653072"/>
                  <a:gd name="connsiteX3791" fmla="*/ 7832 w 6014039"/>
                  <a:gd name="connsiteY3791" fmla="*/ 1708775 h 5653072"/>
                  <a:gd name="connsiteX3792" fmla="*/ 6331 w 6014039"/>
                  <a:gd name="connsiteY3792" fmla="*/ 1704969 h 5653072"/>
                  <a:gd name="connsiteX3793" fmla="*/ 9319 w 6014039"/>
                  <a:gd name="connsiteY3793" fmla="*/ 1703730 h 5653072"/>
                  <a:gd name="connsiteX3794" fmla="*/ 11305 w 6014039"/>
                  <a:gd name="connsiteY3794" fmla="*/ 1699730 h 5653072"/>
                  <a:gd name="connsiteX3795" fmla="*/ 10946 w 6014039"/>
                  <a:gd name="connsiteY3795" fmla="*/ 1697379 h 5653072"/>
                  <a:gd name="connsiteX3796" fmla="*/ 16112 w 6014039"/>
                  <a:gd name="connsiteY3796" fmla="*/ 1694201 h 5653072"/>
                  <a:gd name="connsiteX3797" fmla="*/ 16958 w 6014039"/>
                  <a:gd name="connsiteY3797" fmla="*/ 1696982 h 5653072"/>
                  <a:gd name="connsiteX3798" fmla="*/ 19600 w 6014039"/>
                  <a:gd name="connsiteY3798" fmla="*/ 1694722 h 5653072"/>
                  <a:gd name="connsiteX3799" fmla="*/ 19407 w 6014039"/>
                  <a:gd name="connsiteY3799" fmla="*/ 1692586 h 5653072"/>
                  <a:gd name="connsiteX3800" fmla="*/ 17407 w 6014039"/>
                  <a:gd name="connsiteY3800" fmla="*/ 1690826 h 5653072"/>
                  <a:gd name="connsiteX3801" fmla="*/ 16087 w 6014039"/>
                  <a:gd name="connsiteY3801" fmla="*/ 1692871 h 5653072"/>
                  <a:gd name="connsiteX3802" fmla="*/ 13331 w 6014039"/>
                  <a:gd name="connsiteY3802" fmla="*/ 1689677 h 5653072"/>
                  <a:gd name="connsiteX3803" fmla="*/ 13433 w 6014039"/>
                  <a:gd name="connsiteY3803" fmla="*/ 1686879 h 5653072"/>
                  <a:gd name="connsiteX3804" fmla="*/ 12446 w 6014039"/>
                  <a:gd name="connsiteY3804" fmla="*/ 1685425 h 5653072"/>
                  <a:gd name="connsiteX3805" fmla="*/ 9255 w 6014039"/>
                  <a:gd name="connsiteY3805" fmla="*/ 1683846 h 5653072"/>
                  <a:gd name="connsiteX3806" fmla="*/ 8577 w 6014039"/>
                  <a:gd name="connsiteY3806" fmla="*/ 1681657 h 5653072"/>
                  <a:gd name="connsiteX3807" fmla="*/ 10473 w 6014039"/>
                  <a:gd name="connsiteY3807" fmla="*/ 1681623 h 5653072"/>
                  <a:gd name="connsiteX3808" fmla="*/ 8217 w 6014039"/>
                  <a:gd name="connsiteY3808" fmla="*/ 1676074 h 5653072"/>
                  <a:gd name="connsiteX3809" fmla="*/ 7139 w 6014039"/>
                  <a:gd name="connsiteY3809" fmla="*/ 1673438 h 5653072"/>
                  <a:gd name="connsiteX3810" fmla="*/ 9485 w 6014039"/>
                  <a:gd name="connsiteY3810" fmla="*/ 1671627 h 5653072"/>
                  <a:gd name="connsiteX3811" fmla="*/ 8781 w 6014039"/>
                  <a:gd name="connsiteY3811" fmla="*/ 1667946 h 5653072"/>
                  <a:gd name="connsiteX3812" fmla="*/ 11920 w 6014039"/>
                  <a:gd name="connsiteY3812" fmla="*/ 1666727 h 5653072"/>
                  <a:gd name="connsiteX3813" fmla="*/ 12844 w 6014039"/>
                  <a:gd name="connsiteY3813" fmla="*/ 1664786 h 5653072"/>
                  <a:gd name="connsiteX3814" fmla="*/ 11408 w 6014039"/>
                  <a:gd name="connsiteY3814" fmla="*/ 1664235 h 5653072"/>
                  <a:gd name="connsiteX3815" fmla="*/ 11217 w 6014039"/>
                  <a:gd name="connsiteY3815" fmla="*/ 1662905 h 5653072"/>
                  <a:gd name="connsiteX3816" fmla="*/ 14664 w 6014039"/>
                  <a:gd name="connsiteY3816" fmla="*/ 1660335 h 5653072"/>
                  <a:gd name="connsiteX3817" fmla="*/ 15868 w 6014039"/>
                  <a:gd name="connsiteY3817" fmla="*/ 1657376 h 5653072"/>
                  <a:gd name="connsiteX3818" fmla="*/ 14202 w 6014039"/>
                  <a:gd name="connsiteY3818" fmla="*/ 1653426 h 5653072"/>
                  <a:gd name="connsiteX3819" fmla="*/ 17816 w 6014039"/>
                  <a:gd name="connsiteY3819" fmla="*/ 1651740 h 5653072"/>
                  <a:gd name="connsiteX3820" fmla="*/ 19125 w 6014039"/>
                  <a:gd name="connsiteY3820" fmla="*/ 1653195 h 5653072"/>
                  <a:gd name="connsiteX3821" fmla="*/ 19907 w 6014039"/>
                  <a:gd name="connsiteY3821" fmla="*/ 1644633 h 5653072"/>
                  <a:gd name="connsiteX3822" fmla="*/ 25867 w 6014039"/>
                  <a:gd name="connsiteY3822" fmla="*/ 1641009 h 5653072"/>
                  <a:gd name="connsiteX3823" fmla="*/ 29585 w 6014039"/>
                  <a:gd name="connsiteY3823" fmla="*/ 1636378 h 5653072"/>
                  <a:gd name="connsiteX3824" fmla="*/ 31303 w 6014039"/>
                  <a:gd name="connsiteY3824" fmla="*/ 1635894 h 5653072"/>
                  <a:gd name="connsiteX3825" fmla="*/ 34649 w 6014039"/>
                  <a:gd name="connsiteY3825" fmla="*/ 1634960 h 5653072"/>
                  <a:gd name="connsiteX3826" fmla="*/ 35329 w 6014039"/>
                  <a:gd name="connsiteY3826" fmla="*/ 1637456 h 5653072"/>
                  <a:gd name="connsiteX3827" fmla="*/ 37084 w 6014039"/>
                  <a:gd name="connsiteY3827" fmla="*/ 1637869 h 5653072"/>
                  <a:gd name="connsiteX3828" fmla="*/ 38647 w 6014039"/>
                  <a:gd name="connsiteY3828" fmla="*/ 1636972 h 5653072"/>
                  <a:gd name="connsiteX3829" fmla="*/ 39801 w 6014039"/>
                  <a:gd name="connsiteY3829" fmla="*/ 1639017 h 5653072"/>
                  <a:gd name="connsiteX3830" fmla="*/ 41405 w 6014039"/>
                  <a:gd name="connsiteY3830" fmla="*/ 1639719 h 5653072"/>
                  <a:gd name="connsiteX3831" fmla="*/ 43237 w 6014039"/>
                  <a:gd name="connsiteY3831" fmla="*/ 1635716 h 5653072"/>
                  <a:gd name="connsiteX3832" fmla="*/ 40827 w 6014039"/>
                  <a:gd name="connsiteY3832" fmla="*/ 1634728 h 5653072"/>
                  <a:gd name="connsiteX3833" fmla="*/ 42390 w 6014039"/>
                  <a:gd name="connsiteY3833" fmla="*/ 1633076 h 5653072"/>
                  <a:gd name="connsiteX3834" fmla="*/ 40711 w 6014039"/>
                  <a:gd name="connsiteY3834" fmla="*/ 1628538 h 5653072"/>
                  <a:gd name="connsiteX3835" fmla="*/ 46109 w 6014039"/>
                  <a:gd name="connsiteY3835" fmla="*/ 1628303 h 5653072"/>
                  <a:gd name="connsiteX3836" fmla="*/ 49415 w 6014039"/>
                  <a:gd name="connsiteY3836" fmla="*/ 1626634 h 5653072"/>
                  <a:gd name="connsiteX3837" fmla="*/ 49775 w 6014039"/>
                  <a:gd name="connsiteY3837" fmla="*/ 1629129 h 5653072"/>
                  <a:gd name="connsiteX3838" fmla="*/ 51850 w 6014039"/>
                  <a:gd name="connsiteY3838" fmla="*/ 1629828 h 5653072"/>
                  <a:gd name="connsiteX3839" fmla="*/ 54979 w 6014039"/>
                  <a:gd name="connsiteY3839" fmla="*/ 1626977 h 5653072"/>
                  <a:gd name="connsiteX3840" fmla="*/ 55248 w 6014039"/>
                  <a:gd name="connsiteY3840" fmla="*/ 1624481 h 5653072"/>
                  <a:gd name="connsiteX3841" fmla="*/ 57337 w 6014039"/>
                  <a:gd name="connsiteY3841" fmla="*/ 1625324 h 5653072"/>
                  <a:gd name="connsiteX3842" fmla="*/ 61016 w 6014039"/>
                  <a:gd name="connsiteY3842" fmla="*/ 1626886 h 5653072"/>
                  <a:gd name="connsiteX3843" fmla="*/ 67040 w 6014039"/>
                  <a:gd name="connsiteY3843" fmla="*/ 1626490 h 5653072"/>
                  <a:gd name="connsiteX3844" fmla="*/ 69079 w 6014039"/>
                  <a:gd name="connsiteY3844" fmla="*/ 1624840 h 5653072"/>
                  <a:gd name="connsiteX3845" fmla="*/ 72706 w 6014039"/>
                  <a:gd name="connsiteY3845" fmla="*/ 1623907 h 5653072"/>
                  <a:gd name="connsiteX3846" fmla="*/ 74733 w 6014039"/>
                  <a:gd name="connsiteY3846" fmla="*/ 1621072 h 5653072"/>
                  <a:gd name="connsiteX3847" fmla="*/ 75860 w 6014039"/>
                  <a:gd name="connsiteY3847" fmla="*/ 1622237 h 5653072"/>
                  <a:gd name="connsiteX3848" fmla="*/ 75899 w 6014039"/>
                  <a:gd name="connsiteY3848" fmla="*/ 1624894 h 5653072"/>
                  <a:gd name="connsiteX3849" fmla="*/ 80655 w 6014039"/>
                  <a:gd name="connsiteY3849" fmla="*/ 1624374 h 5653072"/>
                  <a:gd name="connsiteX3850" fmla="*/ 81795 w 6014039"/>
                  <a:gd name="connsiteY3850" fmla="*/ 1626130 h 5653072"/>
                  <a:gd name="connsiteX3851" fmla="*/ 88806 w 6014039"/>
                  <a:gd name="connsiteY3851" fmla="*/ 1627349 h 5653072"/>
                  <a:gd name="connsiteX3852" fmla="*/ 91960 w 6014039"/>
                  <a:gd name="connsiteY3852" fmla="*/ 1635105 h 5653072"/>
                  <a:gd name="connsiteX3853" fmla="*/ 90717 w 6014039"/>
                  <a:gd name="connsiteY3853" fmla="*/ 1636596 h 5653072"/>
                  <a:gd name="connsiteX3854" fmla="*/ 91050 w 6014039"/>
                  <a:gd name="connsiteY3854" fmla="*/ 1638067 h 5653072"/>
                  <a:gd name="connsiteX3855" fmla="*/ 96268 w 6014039"/>
                  <a:gd name="connsiteY3855" fmla="*/ 1636811 h 5653072"/>
                  <a:gd name="connsiteX3856" fmla="*/ 96063 w 6014039"/>
                  <a:gd name="connsiteY3856" fmla="*/ 1634853 h 5653072"/>
                  <a:gd name="connsiteX3857" fmla="*/ 94984 w 6014039"/>
                  <a:gd name="connsiteY3857" fmla="*/ 1632646 h 5653072"/>
                  <a:gd name="connsiteX3858" fmla="*/ 93972 w 6014039"/>
                  <a:gd name="connsiteY3858" fmla="*/ 1631407 h 5653072"/>
                  <a:gd name="connsiteX3859" fmla="*/ 92665 w 6014039"/>
                  <a:gd name="connsiteY3859" fmla="*/ 1629794 h 5653072"/>
                  <a:gd name="connsiteX3860" fmla="*/ 92474 w 6014039"/>
                  <a:gd name="connsiteY3860" fmla="*/ 1627890 h 5653072"/>
                  <a:gd name="connsiteX3861" fmla="*/ 88333 w 6014039"/>
                  <a:gd name="connsiteY3861" fmla="*/ 1625253 h 5653072"/>
                  <a:gd name="connsiteX3862" fmla="*/ 83679 w 6014039"/>
                  <a:gd name="connsiteY3862" fmla="*/ 1624195 h 5653072"/>
                  <a:gd name="connsiteX3863" fmla="*/ 83333 w 6014039"/>
                  <a:gd name="connsiteY3863" fmla="*/ 1622724 h 5653072"/>
                  <a:gd name="connsiteX3864" fmla="*/ 86474 w 6014039"/>
                  <a:gd name="connsiteY3864" fmla="*/ 1620460 h 5653072"/>
                  <a:gd name="connsiteX3865" fmla="*/ 87679 w 6014039"/>
                  <a:gd name="connsiteY3865" fmla="*/ 1617192 h 5653072"/>
                  <a:gd name="connsiteX3866" fmla="*/ 87167 w 6014039"/>
                  <a:gd name="connsiteY3866" fmla="*/ 1615150 h 5653072"/>
                  <a:gd name="connsiteX3867" fmla="*/ 84514 w 6014039"/>
                  <a:gd name="connsiteY3867" fmla="*/ 1617266 h 5653072"/>
                  <a:gd name="connsiteX3868" fmla="*/ 83961 w 6014039"/>
                  <a:gd name="connsiteY3868" fmla="*/ 1614788 h 5653072"/>
                  <a:gd name="connsiteX3869" fmla="*/ 86487 w 6014039"/>
                  <a:gd name="connsiteY3869" fmla="*/ 1612060 h 5653072"/>
                  <a:gd name="connsiteX3870" fmla="*/ 83897 w 6014039"/>
                  <a:gd name="connsiteY3870" fmla="*/ 1609440 h 5653072"/>
                  <a:gd name="connsiteX3871" fmla="*/ 86564 w 6014039"/>
                  <a:gd name="connsiteY3871" fmla="*/ 1607197 h 5653072"/>
                  <a:gd name="connsiteX3872" fmla="*/ 85718 w 6014039"/>
                  <a:gd name="connsiteY3872" fmla="*/ 1604275 h 5653072"/>
                  <a:gd name="connsiteX3873" fmla="*/ 87755 w 6014039"/>
                  <a:gd name="connsiteY3873" fmla="*/ 1603052 h 5653072"/>
                  <a:gd name="connsiteX3874" fmla="*/ 94024 w 6014039"/>
                  <a:gd name="connsiteY3874" fmla="*/ 1607090 h 5653072"/>
                  <a:gd name="connsiteX3875" fmla="*/ 91191 w 6014039"/>
                  <a:gd name="connsiteY3875" fmla="*/ 1608903 h 5653072"/>
                  <a:gd name="connsiteX3876" fmla="*/ 90141 w 6014039"/>
                  <a:gd name="connsiteY3876" fmla="*/ 1611865 h 5653072"/>
                  <a:gd name="connsiteX3877" fmla="*/ 92203 w 6014039"/>
                  <a:gd name="connsiteY3877" fmla="*/ 1612279 h 5653072"/>
                  <a:gd name="connsiteX3878" fmla="*/ 103600 w 6014039"/>
                  <a:gd name="connsiteY3878" fmla="*/ 1609746 h 5653072"/>
                  <a:gd name="connsiteX3879" fmla="*/ 106496 w 6014039"/>
                  <a:gd name="connsiteY3879" fmla="*/ 1611775 h 5653072"/>
                  <a:gd name="connsiteX3880" fmla="*/ 112188 w 6014039"/>
                  <a:gd name="connsiteY3880" fmla="*/ 1610213 h 5653072"/>
                  <a:gd name="connsiteX3881" fmla="*/ 120084 w 6014039"/>
                  <a:gd name="connsiteY3881" fmla="*/ 1612279 h 5653072"/>
                  <a:gd name="connsiteX3882" fmla="*/ 118393 w 6014039"/>
                  <a:gd name="connsiteY3882" fmla="*/ 1610465 h 5653072"/>
                  <a:gd name="connsiteX3883" fmla="*/ 109714 w 6014039"/>
                  <a:gd name="connsiteY3883" fmla="*/ 1604651 h 5653072"/>
                  <a:gd name="connsiteX3884" fmla="*/ 107664 w 6014039"/>
                  <a:gd name="connsiteY3884" fmla="*/ 1605424 h 5653072"/>
                  <a:gd name="connsiteX3885" fmla="*/ 106381 w 6014039"/>
                  <a:gd name="connsiteY3885" fmla="*/ 1604846 h 5653072"/>
                  <a:gd name="connsiteX3886" fmla="*/ 108253 w 6014039"/>
                  <a:gd name="connsiteY3886" fmla="*/ 1602317 h 5653072"/>
                  <a:gd name="connsiteX3887" fmla="*/ 107266 w 6014039"/>
                  <a:gd name="connsiteY3887" fmla="*/ 1600560 h 5653072"/>
                  <a:gd name="connsiteX3888" fmla="*/ 104112 w 6014039"/>
                  <a:gd name="connsiteY3888" fmla="*/ 1601941 h 5653072"/>
                  <a:gd name="connsiteX3889" fmla="*/ 102191 w 6014039"/>
                  <a:gd name="connsiteY3889" fmla="*/ 1601077 h 5653072"/>
                  <a:gd name="connsiteX3890" fmla="*/ 103408 w 6014039"/>
                  <a:gd name="connsiteY3890" fmla="*/ 1597974 h 5653072"/>
                  <a:gd name="connsiteX3891" fmla="*/ 101638 w 6014039"/>
                  <a:gd name="connsiteY3891" fmla="*/ 1597114 h 5653072"/>
                  <a:gd name="connsiteX3892" fmla="*/ 101458 w 6014039"/>
                  <a:gd name="connsiteY3892" fmla="*/ 1595643 h 5653072"/>
                  <a:gd name="connsiteX3893" fmla="*/ 103588 w 6014039"/>
                  <a:gd name="connsiteY3893" fmla="*/ 1593453 h 5653072"/>
                  <a:gd name="connsiteX3894" fmla="*/ 108574 w 6014039"/>
                  <a:gd name="connsiteY3894" fmla="*/ 1592879 h 5653072"/>
                  <a:gd name="connsiteX3895" fmla="*/ 109496 w 6014039"/>
                  <a:gd name="connsiteY3895" fmla="*/ 1591102 h 5653072"/>
                  <a:gd name="connsiteX3896" fmla="*/ 113328 w 6014039"/>
                  <a:gd name="connsiteY3896" fmla="*/ 1592519 h 5653072"/>
                  <a:gd name="connsiteX3897" fmla="*/ 111330 w 6014039"/>
                  <a:gd name="connsiteY3897" fmla="*/ 1586363 h 5653072"/>
                  <a:gd name="connsiteX3898" fmla="*/ 113048 w 6014039"/>
                  <a:gd name="connsiteY3898" fmla="*/ 1584730 h 5653072"/>
                  <a:gd name="connsiteX3899" fmla="*/ 114470 w 6014039"/>
                  <a:gd name="connsiteY3899" fmla="*/ 1583958 h 5653072"/>
                  <a:gd name="connsiteX3900" fmla="*/ 114675 w 6014039"/>
                  <a:gd name="connsiteY3900" fmla="*/ 1586900 h 5653072"/>
                  <a:gd name="connsiteX3901" fmla="*/ 118366 w 6014039"/>
                  <a:gd name="connsiteY3901" fmla="*/ 1588912 h 5653072"/>
                  <a:gd name="connsiteX3902" fmla="*/ 121213 w 6014039"/>
                  <a:gd name="connsiteY3902" fmla="*/ 1588284 h 5653072"/>
                  <a:gd name="connsiteX3903" fmla="*/ 122289 w 6014039"/>
                  <a:gd name="connsiteY3903" fmla="*/ 1586222 h 5653072"/>
                  <a:gd name="connsiteX3904" fmla="*/ 124981 w 6014039"/>
                  <a:gd name="connsiteY3904" fmla="*/ 1585574 h 5653072"/>
                  <a:gd name="connsiteX3905" fmla="*/ 128980 w 6014039"/>
                  <a:gd name="connsiteY3905" fmla="*/ 1587152 h 5653072"/>
                  <a:gd name="connsiteX3906" fmla="*/ 127122 w 6014039"/>
                  <a:gd name="connsiteY3906" fmla="*/ 1589685 h 5653072"/>
                  <a:gd name="connsiteX3907" fmla="*/ 128750 w 6014039"/>
                  <a:gd name="connsiteY3907" fmla="*/ 1592751 h 5653072"/>
                  <a:gd name="connsiteX3908" fmla="*/ 133057 w 6014039"/>
                  <a:gd name="connsiteY3908" fmla="*/ 1593722 h 5653072"/>
                  <a:gd name="connsiteX3909" fmla="*/ 137800 w 6014039"/>
                  <a:gd name="connsiteY3909" fmla="*/ 1592036 h 5653072"/>
                  <a:gd name="connsiteX3910" fmla="*/ 145285 w 6014039"/>
                  <a:gd name="connsiteY3910" fmla="*/ 1592230 h 5653072"/>
                  <a:gd name="connsiteX3911" fmla="*/ 148925 w 6014039"/>
                  <a:gd name="connsiteY3911" fmla="*/ 1590958 h 5653072"/>
                  <a:gd name="connsiteX3912" fmla="*/ 152234 w 6014039"/>
                  <a:gd name="connsiteY3912" fmla="*/ 1589792 h 5653072"/>
                  <a:gd name="connsiteX3913" fmla="*/ 157707 w 6014039"/>
                  <a:gd name="connsiteY3913" fmla="*/ 1583243 h 5653072"/>
                  <a:gd name="connsiteX3914" fmla="*/ 160232 w 6014039"/>
                  <a:gd name="connsiteY3914" fmla="*/ 1582020 h 5653072"/>
                  <a:gd name="connsiteX3915" fmla="*/ 161987 w 6014039"/>
                  <a:gd name="connsiteY3915" fmla="*/ 1582880 h 5653072"/>
                  <a:gd name="connsiteX3916" fmla="*/ 161719 w 6014039"/>
                  <a:gd name="connsiteY3916" fmla="*/ 1586131 h 5653072"/>
                  <a:gd name="connsiteX3917" fmla="*/ 164898 w 6014039"/>
                  <a:gd name="connsiteY3917" fmla="*/ 1585933 h 5653072"/>
                  <a:gd name="connsiteX3918" fmla="*/ 165321 w 6014039"/>
                  <a:gd name="connsiteY3918" fmla="*/ 1582400 h 5653072"/>
                  <a:gd name="connsiteX3919" fmla="*/ 168193 w 6014039"/>
                  <a:gd name="connsiteY3919" fmla="*/ 1583098 h 5653072"/>
                  <a:gd name="connsiteX3920" fmla="*/ 176474 w 6014039"/>
                  <a:gd name="connsiteY3920" fmla="*/ 1583726 h 5653072"/>
                  <a:gd name="connsiteX3921" fmla="*/ 176139 w 6014039"/>
                  <a:gd name="connsiteY3921" fmla="*/ 1582416 h 5653072"/>
                  <a:gd name="connsiteX3922" fmla="*/ 171499 w 6014039"/>
                  <a:gd name="connsiteY3922" fmla="*/ 1580693 h 5653072"/>
                  <a:gd name="connsiteX3923" fmla="*/ 169718 w 6014039"/>
                  <a:gd name="connsiteY3923" fmla="*/ 1578503 h 5653072"/>
                  <a:gd name="connsiteX3924" fmla="*/ 165899 w 6014039"/>
                  <a:gd name="connsiteY3924" fmla="*/ 1577681 h 5653072"/>
                  <a:gd name="connsiteX3925" fmla="*/ 164078 w 6014039"/>
                  <a:gd name="connsiteY3925" fmla="*/ 1572831 h 5653072"/>
                  <a:gd name="connsiteX3926" fmla="*/ 170461 w 6014039"/>
                  <a:gd name="connsiteY3926" fmla="*/ 1574826 h 5653072"/>
                  <a:gd name="connsiteX3927" fmla="*/ 172346 w 6014039"/>
                  <a:gd name="connsiteY3927" fmla="*/ 1573318 h 5653072"/>
                  <a:gd name="connsiteX3928" fmla="*/ 178704 w 6014039"/>
                  <a:gd name="connsiteY3928" fmla="*/ 1572958 h 5653072"/>
                  <a:gd name="connsiteX3929" fmla="*/ 187729 w 6014039"/>
                  <a:gd name="connsiteY3929" fmla="*/ 1569314 h 5653072"/>
                  <a:gd name="connsiteX3930" fmla="*/ 190036 w 6014039"/>
                  <a:gd name="connsiteY3930" fmla="*/ 1567520 h 5653072"/>
                  <a:gd name="connsiteX3931" fmla="*/ 190689 w 6014039"/>
                  <a:gd name="connsiteY3931" fmla="*/ 1565294 h 5653072"/>
                  <a:gd name="connsiteX3932" fmla="*/ 194663 w 6014039"/>
                  <a:gd name="connsiteY3932" fmla="*/ 1564508 h 5653072"/>
                  <a:gd name="connsiteX3933" fmla="*/ 199162 w 6014039"/>
                  <a:gd name="connsiteY3933" fmla="*/ 1561851 h 5653072"/>
                  <a:gd name="connsiteX3934" fmla="*/ 201264 w 6014039"/>
                  <a:gd name="connsiteY3934" fmla="*/ 1559285 h 5653072"/>
                  <a:gd name="connsiteX3935" fmla="*/ 206032 w 6014039"/>
                  <a:gd name="connsiteY3935" fmla="*/ 1558640 h 5653072"/>
                  <a:gd name="connsiteX3936" fmla="*/ 210660 w 6014039"/>
                  <a:gd name="connsiteY3936" fmla="*/ 1559318 h 5653072"/>
                  <a:gd name="connsiteX3937" fmla="*/ 213391 w 6014039"/>
                  <a:gd name="connsiteY3937" fmla="*/ 1561203 h 5653072"/>
                  <a:gd name="connsiteX3938" fmla="*/ 212173 w 6014039"/>
                  <a:gd name="connsiteY3938" fmla="*/ 1565492 h 5653072"/>
                  <a:gd name="connsiteX3939" fmla="*/ 216620 w 6014039"/>
                  <a:gd name="connsiteY3939" fmla="*/ 1564988 h 5653072"/>
                  <a:gd name="connsiteX3940" fmla="*/ 217389 w 6014039"/>
                  <a:gd name="connsiteY3940" fmla="*/ 1563211 h 5653072"/>
                  <a:gd name="connsiteX3941" fmla="*/ 220095 w 6014039"/>
                  <a:gd name="connsiteY3941" fmla="*/ 1563037 h 5653072"/>
                  <a:gd name="connsiteX3942" fmla="*/ 221722 w 6014039"/>
                  <a:gd name="connsiteY3942" fmla="*/ 1565814 h 5653072"/>
                  <a:gd name="connsiteX3943" fmla="*/ 227145 w 6014039"/>
                  <a:gd name="connsiteY3943" fmla="*/ 1567087 h 5653072"/>
                  <a:gd name="connsiteX3944" fmla="*/ 227645 w 6014039"/>
                  <a:gd name="connsiteY3944" fmla="*/ 1569136 h 5653072"/>
                  <a:gd name="connsiteX3945" fmla="*/ 225927 w 6014039"/>
                  <a:gd name="connsiteY3945" fmla="*/ 1570933 h 5653072"/>
                  <a:gd name="connsiteX3946" fmla="*/ 226748 w 6014039"/>
                  <a:gd name="connsiteY3946" fmla="*/ 1573569 h 5653072"/>
                  <a:gd name="connsiteX3947" fmla="*/ 223453 w 6014039"/>
                  <a:gd name="connsiteY3947" fmla="*/ 1576707 h 5653072"/>
                  <a:gd name="connsiteX3948" fmla="*/ 219173 w 6014039"/>
                  <a:gd name="connsiteY3948" fmla="*/ 1578218 h 5653072"/>
                  <a:gd name="connsiteX3949" fmla="*/ 218083 w 6014039"/>
                  <a:gd name="connsiteY3949" fmla="*/ 1579995 h 5653072"/>
                  <a:gd name="connsiteX3950" fmla="*/ 218761 w 6014039"/>
                  <a:gd name="connsiteY3950" fmla="*/ 1583243 h 5653072"/>
                  <a:gd name="connsiteX3951" fmla="*/ 223108 w 6014039"/>
                  <a:gd name="connsiteY3951" fmla="*/ 1587011 h 5653072"/>
                  <a:gd name="connsiteX3952" fmla="*/ 226453 w 6014039"/>
                  <a:gd name="connsiteY3952" fmla="*/ 1587424 h 5653072"/>
                  <a:gd name="connsiteX3953" fmla="*/ 229440 w 6014039"/>
                  <a:gd name="connsiteY3953" fmla="*/ 1585177 h 5653072"/>
                  <a:gd name="connsiteX3954" fmla="*/ 227991 w 6014039"/>
                  <a:gd name="connsiteY3954" fmla="*/ 1583726 h 5653072"/>
                  <a:gd name="connsiteX3955" fmla="*/ 228774 w 6014039"/>
                  <a:gd name="connsiteY3955" fmla="*/ 1582235 h 5653072"/>
                  <a:gd name="connsiteX3956" fmla="*/ 235107 w 6014039"/>
                  <a:gd name="connsiteY3956" fmla="*/ 1580404 h 5653072"/>
                  <a:gd name="connsiteX3957" fmla="*/ 238400 w 6014039"/>
                  <a:gd name="connsiteY3957" fmla="*/ 1576690 h 5653072"/>
                  <a:gd name="connsiteX3958" fmla="*/ 241258 w 6014039"/>
                  <a:gd name="connsiteY3958" fmla="*/ 1575776 h 5653072"/>
                  <a:gd name="connsiteX3959" fmla="*/ 254923 w 6014039"/>
                  <a:gd name="connsiteY3959" fmla="*/ 1575343 h 5653072"/>
                  <a:gd name="connsiteX3960" fmla="*/ 257640 w 6014039"/>
                  <a:gd name="connsiteY3960" fmla="*/ 1576045 h 5653072"/>
                  <a:gd name="connsiteX3961" fmla="*/ 259859 w 6014039"/>
                  <a:gd name="connsiteY3961" fmla="*/ 1574987 h 5653072"/>
                  <a:gd name="connsiteX3962" fmla="*/ 264806 w 6014039"/>
                  <a:gd name="connsiteY3962" fmla="*/ 1576995 h 5653072"/>
                  <a:gd name="connsiteX3963" fmla="*/ 273843 w 6014039"/>
                  <a:gd name="connsiteY3963" fmla="*/ 1574413 h 5653072"/>
                  <a:gd name="connsiteX3964" fmla="*/ 273356 w 6014039"/>
                  <a:gd name="connsiteY3964" fmla="*/ 1572938 h 5653072"/>
                  <a:gd name="connsiteX3965" fmla="*/ 267921 w 6014039"/>
                  <a:gd name="connsiteY3965" fmla="*/ 1571521 h 5653072"/>
                  <a:gd name="connsiteX3966" fmla="*/ 265703 w 6014039"/>
                  <a:gd name="connsiteY3966" fmla="*/ 1572132 h 5653072"/>
                  <a:gd name="connsiteX3967" fmla="*/ 263152 w 6014039"/>
                  <a:gd name="connsiteY3967" fmla="*/ 1571578 h 5653072"/>
                  <a:gd name="connsiteX3968" fmla="*/ 265038 w 6014039"/>
                  <a:gd name="connsiteY3968" fmla="*/ 1568904 h 5653072"/>
                  <a:gd name="connsiteX3969" fmla="*/ 265562 w 6014039"/>
                  <a:gd name="connsiteY3969" fmla="*/ 1566785 h 5653072"/>
                  <a:gd name="connsiteX3970" fmla="*/ 266395 w 6014039"/>
                  <a:gd name="connsiteY3970" fmla="*/ 1563430 h 5653072"/>
                  <a:gd name="connsiteX3971" fmla="*/ 268934 w 6014039"/>
                  <a:gd name="connsiteY3971" fmla="*/ 1562385 h 5653072"/>
                  <a:gd name="connsiteX3972" fmla="*/ 278380 w 6014039"/>
                  <a:gd name="connsiteY3972" fmla="*/ 1553165 h 5653072"/>
                  <a:gd name="connsiteX3973" fmla="*/ 285380 w 6014039"/>
                  <a:gd name="connsiteY3973" fmla="*/ 1552641 h 5653072"/>
                  <a:gd name="connsiteX3974" fmla="*/ 294571 w 6014039"/>
                  <a:gd name="connsiteY3974" fmla="*/ 1549323 h 5653072"/>
                  <a:gd name="connsiteX3975" fmla="*/ 302365 w 6014039"/>
                  <a:gd name="connsiteY3975" fmla="*/ 1548067 h 5653072"/>
                  <a:gd name="connsiteX3976" fmla="*/ 304581 w 6014039"/>
                  <a:gd name="connsiteY3976" fmla="*/ 1546720 h 5653072"/>
                  <a:gd name="connsiteX3977" fmla="*/ 307159 w 6014039"/>
                  <a:gd name="connsiteY3977" fmla="*/ 1547277 h 5653072"/>
                  <a:gd name="connsiteX3978" fmla="*/ 309210 w 6014039"/>
                  <a:gd name="connsiteY3978" fmla="*/ 1547727 h 5653072"/>
                  <a:gd name="connsiteX3979" fmla="*/ 314453 w 6014039"/>
                  <a:gd name="connsiteY3979" fmla="*/ 1547079 h 5653072"/>
                  <a:gd name="connsiteX3980" fmla="*/ 320515 w 6014039"/>
                  <a:gd name="connsiteY3980" fmla="*/ 1548067 h 5653072"/>
                  <a:gd name="connsiteX3981" fmla="*/ 321016 w 6014039"/>
                  <a:gd name="connsiteY3981" fmla="*/ 1551153 h 5653072"/>
                  <a:gd name="connsiteX3982" fmla="*/ 323387 w 6014039"/>
                  <a:gd name="connsiteY3982" fmla="*/ 1549806 h 5653072"/>
                  <a:gd name="connsiteX3983" fmla="*/ 328002 w 6014039"/>
                  <a:gd name="connsiteY3983" fmla="*/ 1549037 h 5653072"/>
                  <a:gd name="connsiteX3984" fmla="*/ 328989 w 6014039"/>
                  <a:gd name="connsiteY3984" fmla="*/ 1552121 h 5653072"/>
                  <a:gd name="connsiteX3985" fmla="*/ 332988 w 6014039"/>
                  <a:gd name="connsiteY3985" fmla="*/ 1555029 h 5653072"/>
                  <a:gd name="connsiteX3986" fmla="*/ 334449 w 6014039"/>
                  <a:gd name="connsiteY3986" fmla="*/ 1557380 h 5653072"/>
                  <a:gd name="connsiteX3987" fmla="*/ 335718 w 6014039"/>
                  <a:gd name="connsiteY3987" fmla="*/ 1557075 h 5653072"/>
                  <a:gd name="connsiteX3988" fmla="*/ 333602 w 6014039"/>
                  <a:gd name="connsiteY3988" fmla="*/ 1552231 h 5653072"/>
                  <a:gd name="connsiteX3989" fmla="*/ 338385 w 6014039"/>
                  <a:gd name="connsiteY3989" fmla="*/ 1553521 h 5653072"/>
                  <a:gd name="connsiteX3990" fmla="*/ 340295 w 6014039"/>
                  <a:gd name="connsiteY3990" fmla="*/ 1552913 h 5653072"/>
                  <a:gd name="connsiteX3991" fmla="*/ 337730 w 6014039"/>
                  <a:gd name="connsiteY3991" fmla="*/ 1551459 h 5653072"/>
                  <a:gd name="connsiteX3992" fmla="*/ 337539 w 6014039"/>
                  <a:gd name="connsiteY3992" fmla="*/ 1548067 h 5653072"/>
                  <a:gd name="connsiteX3993" fmla="*/ 338936 w 6014039"/>
                  <a:gd name="connsiteY3993" fmla="*/ 1543492 h 5653072"/>
                  <a:gd name="connsiteX3994" fmla="*/ 342090 w 6014039"/>
                  <a:gd name="connsiteY3994" fmla="*/ 1540671 h 5653072"/>
                  <a:gd name="connsiteX3995" fmla="*/ 345126 w 6014039"/>
                  <a:gd name="connsiteY3995" fmla="*/ 1542273 h 5653072"/>
                  <a:gd name="connsiteX3996" fmla="*/ 347499 w 6014039"/>
                  <a:gd name="connsiteY3996" fmla="*/ 1539310 h 5653072"/>
                  <a:gd name="connsiteX3997" fmla="*/ 347306 w 6014039"/>
                  <a:gd name="connsiteY3997" fmla="*/ 1536650 h 5653072"/>
                  <a:gd name="connsiteX3998" fmla="*/ 356549 w 6014039"/>
                  <a:gd name="connsiteY3998" fmla="*/ 1536439 h 5653072"/>
                  <a:gd name="connsiteX3999" fmla="*/ 359228 w 6014039"/>
                  <a:gd name="connsiteY3999" fmla="*/ 1534071 h 5653072"/>
                  <a:gd name="connsiteX4000" fmla="*/ 359061 w 6014039"/>
                  <a:gd name="connsiteY4000" fmla="*/ 1532291 h 5653072"/>
                  <a:gd name="connsiteX4001" fmla="*/ 361292 w 6014039"/>
                  <a:gd name="connsiteY4001" fmla="*/ 1527105 h 5653072"/>
                  <a:gd name="connsiteX4002" fmla="*/ 362548 w 6014039"/>
                  <a:gd name="connsiteY4002" fmla="*/ 1527447 h 5653072"/>
                  <a:gd name="connsiteX4003" fmla="*/ 362393 w 6014039"/>
                  <a:gd name="connsiteY4003" fmla="*/ 1531968 h 5653072"/>
                  <a:gd name="connsiteX4004" fmla="*/ 364022 w 6014039"/>
                  <a:gd name="connsiteY4004" fmla="*/ 1536241 h 5653072"/>
                  <a:gd name="connsiteX4005" fmla="*/ 367982 w 6014039"/>
                  <a:gd name="connsiteY4005" fmla="*/ 1533708 h 5653072"/>
                  <a:gd name="connsiteX4006" fmla="*/ 369559 w 6014039"/>
                  <a:gd name="connsiteY4006" fmla="*/ 1531179 h 5653072"/>
                  <a:gd name="connsiteX4007" fmla="*/ 369368 w 6014039"/>
                  <a:gd name="connsiteY4007" fmla="*/ 1526480 h 5653072"/>
                  <a:gd name="connsiteX4008" fmla="*/ 370790 w 6014039"/>
                  <a:gd name="connsiteY4008" fmla="*/ 1526138 h 5653072"/>
                  <a:gd name="connsiteX4009" fmla="*/ 372431 w 6014039"/>
                  <a:gd name="connsiteY4009" fmla="*/ 1526332 h 5653072"/>
                  <a:gd name="connsiteX4010" fmla="*/ 375430 w 6014039"/>
                  <a:gd name="connsiteY4010" fmla="*/ 1528935 h 5653072"/>
                  <a:gd name="connsiteX4011" fmla="*/ 378443 w 6014039"/>
                  <a:gd name="connsiteY4011" fmla="*/ 1526262 h 5653072"/>
                  <a:gd name="connsiteX4012" fmla="*/ 379404 w 6014039"/>
                  <a:gd name="connsiteY4012" fmla="*/ 1527877 h 5653072"/>
                  <a:gd name="connsiteX4013" fmla="*/ 379276 w 6014039"/>
                  <a:gd name="connsiteY4013" fmla="*/ 1531575 h 5653072"/>
                  <a:gd name="connsiteX4014" fmla="*/ 377264 w 6014039"/>
                  <a:gd name="connsiteY4014" fmla="*/ 1539095 h 5653072"/>
                  <a:gd name="connsiteX4015" fmla="*/ 376841 w 6014039"/>
                  <a:gd name="connsiteY4015" fmla="*/ 1546021 h 5653072"/>
                  <a:gd name="connsiteX4016" fmla="*/ 380520 w 6014039"/>
                  <a:gd name="connsiteY4016" fmla="*/ 1547620 h 5653072"/>
                  <a:gd name="connsiteX4017" fmla="*/ 380378 w 6014039"/>
                  <a:gd name="connsiteY4017" fmla="*/ 1549376 h 5653072"/>
                  <a:gd name="connsiteX4018" fmla="*/ 378955 w 6014039"/>
                  <a:gd name="connsiteY4018" fmla="*/ 1550723 h 5653072"/>
                  <a:gd name="connsiteX4019" fmla="*/ 379635 w 6014039"/>
                  <a:gd name="connsiteY4019" fmla="*/ 1556897 h 5653072"/>
                  <a:gd name="connsiteX4020" fmla="*/ 378225 w 6014039"/>
                  <a:gd name="connsiteY4020" fmla="*/ 1559859 h 5653072"/>
                  <a:gd name="connsiteX4021" fmla="*/ 378866 w 6014039"/>
                  <a:gd name="connsiteY4021" fmla="*/ 1561024 h 5653072"/>
                  <a:gd name="connsiteX4022" fmla="*/ 381725 w 6014039"/>
                  <a:gd name="connsiteY4022" fmla="*/ 1559087 h 5653072"/>
                  <a:gd name="connsiteX4023" fmla="*/ 384121 w 6014039"/>
                  <a:gd name="connsiteY4023" fmla="*/ 1560108 h 5653072"/>
                  <a:gd name="connsiteX4024" fmla="*/ 385866 w 6014039"/>
                  <a:gd name="connsiteY4024" fmla="*/ 1559211 h 5653072"/>
                  <a:gd name="connsiteX4025" fmla="*/ 386212 w 6014039"/>
                  <a:gd name="connsiteY4025" fmla="*/ 1564360 h 5653072"/>
                  <a:gd name="connsiteX4026" fmla="*/ 387186 w 6014039"/>
                  <a:gd name="connsiteY4026" fmla="*/ 1567987 h 5653072"/>
                  <a:gd name="connsiteX4027" fmla="*/ 389812 w 6014039"/>
                  <a:gd name="connsiteY4027" fmla="*/ 1569959 h 5653072"/>
                  <a:gd name="connsiteX4028" fmla="*/ 392390 w 6014039"/>
                  <a:gd name="connsiteY4028" fmla="*/ 1570375 h 5653072"/>
                  <a:gd name="connsiteX4029" fmla="*/ 394850 w 6014039"/>
                  <a:gd name="connsiteY4029" fmla="*/ 1570499 h 5653072"/>
                  <a:gd name="connsiteX4030" fmla="*/ 397542 w 6014039"/>
                  <a:gd name="connsiteY4030" fmla="*/ 1569297 h 5653072"/>
                  <a:gd name="connsiteX4031" fmla="*/ 400517 w 6014039"/>
                  <a:gd name="connsiteY4031" fmla="*/ 1562210 h 5653072"/>
                  <a:gd name="connsiteX4032" fmla="*/ 399863 w 6014039"/>
                  <a:gd name="connsiteY4032" fmla="*/ 1559711 h 5653072"/>
                  <a:gd name="connsiteX4033" fmla="*/ 405118 w 6014039"/>
                  <a:gd name="connsiteY4033" fmla="*/ 1560269 h 5653072"/>
                  <a:gd name="connsiteX4034" fmla="*/ 407362 w 6014039"/>
                  <a:gd name="connsiteY4034" fmla="*/ 1562459 h 5653072"/>
                  <a:gd name="connsiteX4035" fmla="*/ 411335 w 6014039"/>
                  <a:gd name="connsiteY4035" fmla="*/ 1561112 h 5653072"/>
                  <a:gd name="connsiteX4036" fmla="*/ 414207 w 6014039"/>
                  <a:gd name="connsiteY4036" fmla="*/ 1562425 h 5653072"/>
                  <a:gd name="connsiteX4037" fmla="*/ 413899 w 6014039"/>
                  <a:gd name="connsiteY4037" fmla="*/ 1564202 h 5653072"/>
                  <a:gd name="connsiteX4038" fmla="*/ 409298 w 6014039"/>
                  <a:gd name="connsiteY4038" fmla="*/ 1566587 h 5653072"/>
                  <a:gd name="connsiteX4039" fmla="*/ 408682 w 6014039"/>
                  <a:gd name="connsiteY4039" fmla="*/ 1569243 h 5653072"/>
                  <a:gd name="connsiteX4040" fmla="*/ 410311 w 6014039"/>
                  <a:gd name="connsiteY4040" fmla="*/ 1574375 h 5653072"/>
                  <a:gd name="connsiteX4041" fmla="*/ 415438 w 6014039"/>
                  <a:gd name="connsiteY4041" fmla="*/ 1580529 h 5653072"/>
                  <a:gd name="connsiteX4042" fmla="*/ 428191 w 6014039"/>
                  <a:gd name="connsiteY4042" fmla="*/ 1585771 h 5653072"/>
                  <a:gd name="connsiteX4043" fmla="*/ 430115 w 6014039"/>
                  <a:gd name="connsiteY4043" fmla="*/ 1588123 h 5653072"/>
                  <a:gd name="connsiteX4044" fmla="*/ 431590 w 6014039"/>
                  <a:gd name="connsiteY4044" fmla="*/ 1594887 h 5653072"/>
                  <a:gd name="connsiteX4045" fmla="*/ 432691 w 6014039"/>
                  <a:gd name="connsiteY4045" fmla="*/ 1592519 h 5653072"/>
                  <a:gd name="connsiteX4046" fmla="*/ 435063 w 6014039"/>
                  <a:gd name="connsiteY4046" fmla="*/ 1590742 h 5653072"/>
                  <a:gd name="connsiteX4047" fmla="*/ 442524 w 6014039"/>
                  <a:gd name="connsiteY4047" fmla="*/ 1589664 h 5653072"/>
                  <a:gd name="connsiteX4048" fmla="*/ 435832 w 6014039"/>
                  <a:gd name="connsiteY4048" fmla="*/ 1587797 h 5653072"/>
                  <a:gd name="connsiteX4049" fmla="*/ 435499 w 6014039"/>
                  <a:gd name="connsiteY4049" fmla="*/ 1584855 h 5653072"/>
                  <a:gd name="connsiteX4050" fmla="*/ 430832 w 6014039"/>
                  <a:gd name="connsiteY4050" fmla="*/ 1574553 h 5653072"/>
                  <a:gd name="connsiteX4051" fmla="*/ 429988 w 6014039"/>
                  <a:gd name="connsiteY4051" fmla="*/ 1566765 h 5653072"/>
                  <a:gd name="connsiteX4052" fmla="*/ 427396 w 6014039"/>
                  <a:gd name="connsiteY4052" fmla="*/ 1561166 h 5653072"/>
                  <a:gd name="connsiteX4053" fmla="*/ 430743 w 6014039"/>
                  <a:gd name="connsiteY4053" fmla="*/ 1560128 h 5653072"/>
                  <a:gd name="connsiteX4054" fmla="*/ 431858 w 6014039"/>
                  <a:gd name="connsiteY4054" fmla="*/ 1561888 h 5653072"/>
                  <a:gd name="connsiteX4055" fmla="*/ 431897 w 6014039"/>
                  <a:gd name="connsiteY4055" fmla="*/ 1566607 h 5653072"/>
                  <a:gd name="connsiteX4056" fmla="*/ 434294 w 6014039"/>
                  <a:gd name="connsiteY4056" fmla="*/ 1568202 h 5653072"/>
                  <a:gd name="connsiteX4057" fmla="*/ 435511 w 6014039"/>
                  <a:gd name="connsiteY4057" fmla="*/ 1560538 h 5653072"/>
                  <a:gd name="connsiteX4058" fmla="*/ 434205 w 6014039"/>
                  <a:gd name="connsiteY4058" fmla="*/ 1554364 h 5653072"/>
                  <a:gd name="connsiteX4059" fmla="*/ 431167 w 6014039"/>
                  <a:gd name="connsiteY4059" fmla="*/ 1552174 h 5653072"/>
                  <a:gd name="connsiteX4060" fmla="*/ 435115 w 6014039"/>
                  <a:gd name="connsiteY4060" fmla="*/ 1545968 h 5653072"/>
                  <a:gd name="connsiteX4061" fmla="*/ 436703 w 6014039"/>
                  <a:gd name="connsiteY4061" fmla="*/ 1546542 h 5653072"/>
                  <a:gd name="connsiteX4062" fmla="*/ 438767 w 6014039"/>
                  <a:gd name="connsiteY4062" fmla="*/ 1544621 h 5653072"/>
                  <a:gd name="connsiteX4063" fmla="*/ 438101 w 6014039"/>
                  <a:gd name="connsiteY4063" fmla="*/ 1540207 h 5653072"/>
                  <a:gd name="connsiteX4064" fmla="*/ 441894 w 6014039"/>
                  <a:gd name="connsiteY4064" fmla="*/ 1535757 h 5653072"/>
                  <a:gd name="connsiteX4065" fmla="*/ 444138 w 6014039"/>
                  <a:gd name="connsiteY4065" fmla="*/ 1537964 h 5653072"/>
                  <a:gd name="connsiteX4066" fmla="*/ 444638 w 6014039"/>
                  <a:gd name="connsiteY4066" fmla="*/ 1540906 h 5653072"/>
                  <a:gd name="connsiteX4067" fmla="*/ 446869 w 6014039"/>
                  <a:gd name="connsiteY4067" fmla="*/ 1542072 h 5653072"/>
                  <a:gd name="connsiteX4068" fmla="*/ 448739 w 6014039"/>
                  <a:gd name="connsiteY4068" fmla="*/ 1531952 h 5653072"/>
                  <a:gd name="connsiteX4069" fmla="*/ 451124 w 6014039"/>
                  <a:gd name="connsiteY4069" fmla="*/ 1534393 h 5653072"/>
                  <a:gd name="connsiteX4070" fmla="*/ 452624 w 6014039"/>
                  <a:gd name="connsiteY4070" fmla="*/ 1535038 h 5653072"/>
                  <a:gd name="connsiteX4071" fmla="*/ 453841 w 6014039"/>
                  <a:gd name="connsiteY4071" fmla="*/ 1535559 h 5653072"/>
                  <a:gd name="connsiteX4072" fmla="*/ 457341 w 6014039"/>
                  <a:gd name="connsiteY4072" fmla="*/ 1535683 h 5653072"/>
                  <a:gd name="connsiteX4073" fmla="*/ 461828 w 6014039"/>
                  <a:gd name="connsiteY4073" fmla="*/ 1541124 h 5653072"/>
                  <a:gd name="connsiteX4074" fmla="*/ 465340 w 6014039"/>
                  <a:gd name="connsiteY4074" fmla="*/ 1541699 h 5653072"/>
                  <a:gd name="connsiteX4075" fmla="*/ 469468 w 6014039"/>
                  <a:gd name="connsiteY4075" fmla="*/ 1540348 h 5653072"/>
                  <a:gd name="connsiteX4076" fmla="*/ 473595 w 6014039"/>
                  <a:gd name="connsiteY4076" fmla="*/ 1537675 h 5653072"/>
                  <a:gd name="connsiteX4077" fmla="*/ 475352 w 6014039"/>
                  <a:gd name="connsiteY4077" fmla="*/ 1538269 h 5653072"/>
                  <a:gd name="connsiteX4078" fmla="*/ 476620 w 6014039"/>
                  <a:gd name="connsiteY4078" fmla="*/ 1537514 h 5653072"/>
                  <a:gd name="connsiteX4079" fmla="*/ 481556 w 6014039"/>
                  <a:gd name="connsiteY4079" fmla="*/ 1538824 h 5653072"/>
                  <a:gd name="connsiteX4080" fmla="*/ 486018 w 6014039"/>
                  <a:gd name="connsiteY4080" fmla="*/ 1538377 h 5653072"/>
                  <a:gd name="connsiteX4081" fmla="*/ 490476 w 6014039"/>
                  <a:gd name="connsiteY4081" fmla="*/ 1539828 h 5653072"/>
                  <a:gd name="connsiteX4082" fmla="*/ 493669 w 6014039"/>
                  <a:gd name="connsiteY4082" fmla="*/ 1539670 h 5653072"/>
                  <a:gd name="connsiteX4083" fmla="*/ 494938 w 6014039"/>
                  <a:gd name="connsiteY4083" fmla="*/ 1540835 h 5653072"/>
                  <a:gd name="connsiteX4084" fmla="*/ 494952 w 6014039"/>
                  <a:gd name="connsiteY4084" fmla="*/ 1543778 h 5653072"/>
                  <a:gd name="connsiteX4085" fmla="*/ 498643 w 6014039"/>
                  <a:gd name="connsiteY4085" fmla="*/ 1545914 h 5653072"/>
                  <a:gd name="connsiteX4086" fmla="*/ 504847 w 6014039"/>
                  <a:gd name="connsiteY4086" fmla="*/ 1549501 h 5653072"/>
                  <a:gd name="connsiteX4087" fmla="*/ 507231 w 6014039"/>
                  <a:gd name="connsiteY4087" fmla="*/ 1548319 h 5653072"/>
                  <a:gd name="connsiteX4088" fmla="*/ 512654 w 6014039"/>
                  <a:gd name="connsiteY4088" fmla="*/ 1551530 h 5653072"/>
                  <a:gd name="connsiteX4089" fmla="*/ 517742 w 6014039"/>
                  <a:gd name="connsiteY4089" fmla="*/ 1549753 h 5653072"/>
                  <a:gd name="connsiteX4090" fmla="*/ 523613 w 6014039"/>
                  <a:gd name="connsiteY4090" fmla="*/ 1545467 h 5653072"/>
                  <a:gd name="connsiteX4091" fmla="*/ 526331 w 6014039"/>
                  <a:gd name="connsiteY4091" fmla="*/ 1547224 h 5653072"/>
                  <a:gd name="connsiteX4092" fmla="*/ 529357 w 6014039"/>
                  <a:gd name="connsiteY4092" fmla="*/ 1546468 h 5653072"/>
                  <a:gd name="connsiteX4093" fmla="*/ 525229 w 6014039"/>
                  <a:gd name="connsiteY4093" fmla="*/ 1552823 h 5653072"/>
                  <a:gd name="connsiteX4094" fmla="*/ 524922 w 6014039"/>
                  <a:gd name="connsiteY4094" fmla="*/ 1554599 h 5653072"/>
                  <a:gd name="connsiteX4095" fmla="*/ 530023 w 6014039"/>
                  <a:gd name="connsiteY4095" fmla="*/ 1558996 h 5653072"/>
                  <a:gd name="connsiteX4096" fmla="*/ 530344 w 6014039"/>
                  <a:gd name="connsiteY4096" fmla="*/ 1560914 h 5653072"/>
                  <a:gd name="connsiteX4097" fmla="*/ 524794 w 6014039"/>
                  <a:gd name="connsiteY4097" fmla="*/ 1566083 h 5653072"/>
                  <a:gd name="connsiteX4098" fmla="*/ 526228 w 6014039"/>
                  <a:gd name="connsiteY4098" fmla="*/ 1566227 h 5653072"/>
                  <a:gd name="connsiteX4099" fmla="*/ 533214 w 6014039"/>
                  <a:gd name="connsiteY4099" fmla="*/ 1561794 h 5653072"/>
                  <a:gd name="connsiteX4100" fmla="*/ 532561 w 6014039"/>
                  <a:gd name="connsiteY4100" fmla="*/ 1557075 h 5653072"/>
                  <a:gd name="connsiteX4101" fmla="*/ 538125 w 6014039"/>
                  <a:gd name="connsiteY4101" fmla="*/ 1553521 h 5653072"/>
                  <a:gd name="connsiteX4102" fmla="*/ 540509 w 6014039"/>
                  <a:gd name="connsiteY4102" fmla="*/ 1553666 h 5653072"/>
                  <a:gd name="connsiteX4103" fmla="*/ 544353 w 6014039"/>
                  <a:gd name="connsiteY4103" fmla="*/ 1561025 h 5653072"/>
                  <a:gd name="connsiteX4104" fmla="*/ 545944 w 6014039"/>
                  <a:gd name="connsiteY4104" fmla="*/ 1562210 h 5653072"/>
                  <a:gd name="connsiteX4105" fmla="*/ 551674 w 6014039"/>
                  <a:gd name="connsiteY4105" fmla="*/ 1563661 h 5653072"/>
                  <a:gd name="connsiteX4106" fmla="*/ 555006 w 6014039"/>
                  <a:gd name="connsiteY4106" fmla="*/ 1561008 h 5653072"/>
                  <a:gd name="connsiteX4107" fmla="*/ 557083 w 6014039"/>
                  <a:gd name="connsiteY4107" fmla="*/ 1561599 h 5653072"/>
                  <a:gd name="connsiteX4108" fmla="*/ 559313 w 6014039"/>
                  <a:gd name="connsiteY4108" fmla="*/ 1560988 h 5653072"/>
                  <a:gd name="connsiteX4109" fmla="*/ 561211 w 6014039"/>
                  <a:gd name="connsiteY4109" fmla="*/ 1560397 h 5653072"/>
                  <a:gd name="connsiteX4110" fmla="*/ 564390 w 6014039"/>
                  <a:gd name="connsiteY4110" fmla="*/ 1555839 h 5653072"/>
                  <a:gd name="connsiteX4111" fmla="*/ 564697 w 6014039"/>
                  <a:gd name="connsiteY4111" fmla="*/ 1551567 h 5653072"/>
                  <a:gd name="connsiteX4112" fmla="*/ 559762 w 6014039"/>
                  <a:gd name="connsiteY4112" fmla="*/ 1549215 h 5653072"/>
                  <a:gd name="connsiteX4113" fmla="*/ 558801 w 6014039"/>
                  <a:gd name="connsiteY4113" fmla="*/ 1539418 h 5653072"/>
                  <a:gd name="connsiteX4114" fmla="*/ 557980 w 6014039"/>
                  <a:gd name="connsiteY4114" fmla="*/ 1531109 h 5653072"/>
                  <a:gd name="connsiteX4115" fmla="*/ 559878 w 6014039"/>
                  <a:gd name="connsiteY4115" fmla="*/ 1528596 h 5653072"/>
                  <a:gd name="connsiteX4116" fmla="*/ 565132 w 6014039"/>
                  <a:gd name="connsiteY4116" fmla="*/ 1526081 h 5653072"/>
                  <a:gd name="connsiteX4117" fmla="*/ 566568 w 6014039"/>
                  <a:gd name="connsiteY4117" fmla="*/ 1523713 h 5653072"/>
                  <a:gd name="connsiteX4118" fmla="*/ 571183 w 6014039"/>
                  <a:gd name="connsiteY4118" fmla="*/ 1525473 h 5653072"/>
                  <a:gd name="connsiteX4119" fmla="*/ 579951 w 6014039"/>
                  <a:gd name="connsiteY4119" fmla="*/ 1524576 h 5653072"/>
                  <a:gd name="connsiteX4120" fmla="*/ 587424 w 6014039"/>
                  <a:gd name="connsiteY4120" fmla="*/ 1522369 h 5653072"/>
                  <a:gd name="connsiteX4121" fmla="*/ 580733 w 6014039"/>
                  <a:gd name="connsiteY4121" fmla="*/ 1520448 h 5653072"/>
                  <a:gd name="connsiteX4122" fmla="*/ 574209 w 6014039"/>
                  <a:gd name="connsiteY4122" fmla="*/ 1520018 h 5653072"/>
                  <a:gd name="connsiteX4123" fmla="*/ 573233 w 6014039"/>
                  <a:gd name="connsiteY4123" fmla="*/ 1511188 h 5653072"/>
                  <a:gd name="connsiteX4124" fmla="*/ 569401 w 6014039"/>
                  <a:gd name="connsiteY4124" fmla="*/ 1508693 h 5653072"/>
                  <a:gd name="connsiteX4125" fmla="*/ 566363 w 6014039"/>
                  <a:gd name="connsiteY4125" fmla="*/ 1503974 h 5653072"/>
                  <a:gd name="connsiteX4126" fmla="*/ 564454 w 6014039"/>
                  <a:gd name="connsiteY4126" fmla="*/ 1503688 h 5653072"/>
                  <a:gd name="connsiteX4127" fmla="*/ 559493 w 6014039"/>
                  <a:gd name="connsiteY4127" fmla="*/ 1505106 h 5653072"/>
                  <a:gd name="connsiteX4128" fmla="*/ 558082 w 6014039"/>
                  <a:gd name="connsiteY4128" fmla="*/ 1504441 h 5653072"/>
                  <a:gd name="connsiteX4129" fmla="*/ 560146 w 6014039"/>
                  <a:gd name="connsiteY4129" fmla="*/ 1501048 h 5653072"/>
                  <a:gd name="connsiteX4130" fmla="*/ 557429 w 6014039"/>
                  <a:gd name="connsiteY4130" fmla="*/ 1498395 h 5653072"/>
                  <a:gd name="connsiteX4131" fmla="*/ 557570 w 6014039"/>
                  <a:gd name="connsiteY4131" fmla="*/ 1491627 h 5653072"/>
                  <a:gd name="connsiteX4132" fmla="*/ 560121 w 6014039"/>
                  <a:gd name="connsiteY4132" fmla="*/ 1490441 h 5653072"/>
                  <a:gd name="connsiteX4133" fmla="*/ 560442 w 6014039"/>
                  <a:gd name="connsiteY4133" fmla="*/ 1488524 h 5653072"/>
                  <a:gd name="connsiteX4134" fmla="*/ 558685 w 6014039"/>
                  <a:gd name="connsiteY4134" fmla="*/ 1485578 h 5653072"/>
                  <a:gd name="connsiteX4135" fmla="*/ 564581 w 6014039"/>
                  <a:gd name="connsiteY4135" fmla="*/ 1484090 h 5653072"/>
                  <a:gd name="connsiteX4136" fmla="*/ 563942 w 6014039"/>
                  <a:gd name="connsiteY4136" fmla="*/ 1482186 h 5653072"/>
                  <a:gd name="connsiteX4137" fmla="*/ 566172 w 6014039"/>
                  <a:gd name="connsiteY4137" fmla="*/ 1480409 h 5653072"/>
                  <a:gd name="connsiteX4138" fmla="*/ 571747 w 6014039"/>
                  <a:gd name="connsiteY4138" fmla="*/ 1482313 h 5653072"/>
                  <a:gd name="connsiteX4139" fmla="*/ 579400 w 6014039"/>
                  <a:gd name="connsiteY4139" fmla="*/ 1477002 h 5653072"/>
                  <a:gd name="connsiteX4140" fmla="*/ 580042 w 6014039"/>
                  <a:gd name="connsiteY4140" fmla="*/ 1474936 h 5653072"/>
                  <a:gd name="connsiteX4141" fmla="*/ 578438 w 6014039"/>
                  <a:gd name="connsiteY4141" fmla="*/ 1471403 h 5653072"/>
                  <a:gd name="connsiteX4142" fmla="*/ 577004 w 6014039"/>
                  <a:gd name="connsiteY4142" fmla="*/ 1472136 h 5653072"/>
                  <a:gd name="connsiteX4143" fmla="*/ 574926 w 6014039"/>
                  <a:gd name="connsiteY4143" fmla="*/ 1470380 h 5653072"/>
                  <a:gd name="connsiteX4144" fmla="*/ 578272 w 6014039"/>
                  <a:gd name="connsiteY4144" fmla="*/ 1466682 h 5653072"/>
                  <a:gd name="connsiteX4145" fmla="*/ 578272 w 6014039"/>
                  <a:gd name="connsiteY4145" fmla="*/ 1463004 h 5653072"/>
                  <a:gd name="connsiteX4146" fmla="*/ 579862 w 6014039"/>
                  <a:gd name="connsiteY4146" fmla="*/ 1462715 h 5653072"/>
                  <a:gd name="connsiteX4147" fmla="*/ 587207 w 6014039"/>
                  <a:gd name="connsiteY4147" fmla="*/ 1466235 h 5653072"/>
                  <a:gd name="connsiteX4148" fmla="*/ 588489 w 6014039"/>
                  <a:gd name="connsiteY4148" fmla="*/ 1465946 h 5653072"/>
                  <a:gd name="connsiteX4149" fmla="*/ 586245 w 6014039"/>
                  <a:gd name="connsiteY4149" fmla="*/ 1463290 h 5653072"/>
                  <a:gd name="connsiteX4150" fmla="*/ 585604 w 6014039"/>
                  <a:gd name="connsiteY4150" fmla="*/ 1459306 h 5653072"/>
                  <a:gd name="connsiteX4151" fmla="*/ 591347 w 6014039"/>
                  <a:gd name="connsiteY4151" fmla="*/ 1455628 h 5653072"/>
                  <a:gd name="connsiteX4152" fmla="*/ 593104 w 6014039"/>
                  <a:gd name="connsiteY4152" fmla="*/ 1457098 h 5653072"/>
                  <a:gd name="connsiteX4153" fmla="*/ 592476 w 6014039"/>
                  <a:gd name="connsiteY4153" fmla="*/ 1458876 h 5653072"/>
                  <a:gd name="connsiteX4154" fmla="*/ 593270 w 6014039"/>
                  <a:gd name="connsiteY4154" fmla="*/ 1461083 h 5653072"/>
                  <a:gd name="connsiteX4155" fmla="*/ 595179 w 6014039"/>
                  <a:gd name="connsiteY4155" fmla="*/ 1461963 h 5653072"/>
                  <a:gd name="connsiteX4156" fmla="*/ 596462 w 6014039"/>
                  <a:gd name="connsiteY4156" fmla="*/ 1461657 h 5653072"/>
                  <a:gd name="connsiteX4157" fmla="*/ 595666 w 6014039"/>
                  <a:gd name="connsiteY4157" fmla="*/ 1458571 h 5653072"/>
                  <a:gd name="connsiteX4158" fmla="*/ 598372 w 6014039"/>
                  <a:gd name="connsiteY4158" fmla="*/ 1458426 h 5653072"/>
                  <a:gd name="connsiteX4159" fmla="*/ 599332 w 6014039"/>
                  <a:gd name="connsiteY4159" fmla="*/ 1460042 h 5653072"/>
                  <a:gd name="connsiteX4160" fmla="*/ 603640 w 6014039"/>
                  <a:gd name="connsiteY4160" fmla="*/ 1461066 h 5653072"/>
                  <a:gd name="connsiteX4161" fmla="*/ 601730 w 6014039"/>
                  <a:gd name="connsiteY4161" fmla="*/ 1457835 h 5653072"/>
                  <a:gd name="connsiteX4162" fmla="*/ 603487 w 6014039"/>
                  <a:gd name="connsiteY4162" fmla="*/ 1455769 h 5653072"/>
                  <a:gd name="connsiteX4163" fmla="*/ 606357 w 6014039"/>
                  <a:gd name="connsiteY4163" fmla="*/ 1454893 h 5653072"/>
                  <a:gd name="connsiteX4164" fmla="*/ 608589 w 6014039"/>
                  <a:gd name="connsiteY4164" fmla="*/ 1460186 h 5653072"/>
                  <a:gd name="connsiteX4165" fmla="*/ 610831 w 6014039"/>
                  <a:gd name="connsiteY4165" fmla="*/ 1462537 h 5653072"/>
                  <a:gd name="connsiteX4166" fmla="*/ 614715 w 6014039"/>
                  <a:gd name="connsiteY4166" fmla="*/ 1466574 h 5653072"/>
                  <a:gd name="connsiteX4167" fmla="*/ 620086 w 6014039"/>
                  <a:gd name="connsiteY4167" fmla="*/ 1468136 h 5653072"/>
                  <a:gd name="connsiteX4168" fmla="*/ 624560 w 6014039"/>
                  <a:gd name="connsiteY4168" fmla="*/ 1466717 h 5653072"/>
                  <a:gd name="connsiteX4169" fmla="*/ 626892 w 6014039"/>
                  <a:gd name="connsiteY4169" fmla="*/ 1466682 h 5653072"/>
                  <a:gd name="connsiteX4170" fmla="*/ 629829 w 6014039"/>
                  <a:gd name="connsiteY4170" fmla="*/ 1466951 h 5653072"/>
                  <a:gd name="connsiteX4171" fmla="*/ 630303 w 6014039"/>
                  <a:gd name="connsiteY4171" fmla="*/ 1468136 h 5653072"/>
                  <a:gd name="connsiteX4172" fmla="*/ 625995 w 6014039"/>
                  <a:gd name="connsiteY4172" fmla="*/ 1472549 h 5653072"/>
                  <a:gd name="connsiteX4173" fmla="*/ 625188 w 6014039"/>
                  <a:gd name="connsiteY4173" fmla="*/ 1475349 h 5653072"/>
                  <a:gd name="connsiteX4174" fmla="*/ 623433 w 6014039"/>
                  <a:gd name="connsiteY4174" fmla="*/ 1476231 h 5653072"/>
                  <a:gd name="connsiteX4175" fmla="*/ 623752 w 6014039"/>
                  <a:gd name="connsiteY4175" fmla="*/ 1478884 h 5653072"/>
                  <a:gd name="connsiteX4176" fmla="*/ 625535 w 6014039"/>
                  <a:gd name="connsiteY4176" fmla="*/ 1479495 h 5653072"/>
                  <a:gd name="connsiteX4177" fmla="*/ 627586 w 6014039"/>
                  <a:gd name="connsiteY4177" fmla="*/ 1480212 h 5653072"/>
                  <a:gd name="connsiteX4178" fmla="*/ 644492 w 6014039"/>
                  <a:gd name="connsiteY4178" fmla="*/ 1477576 h 5653072"/>
                  <a:gd name="connsiteX4179" fmla="*/ 648171 w 6014039"/>
                  <a:gd name="connsiteY4179" fmla="*/ 1476105 h 5653072"/>
                  <a:gd name="connsiteX4180" fmla="*/ 648813 w 6014039"/>
                  <a:gd name="connsiteY4180" fmla="*/ 1472568 h 5653072"/>
                  <a:gd name="connsiteX4181" fmla="*/ 647698 w 6014039"/>
                  <a:gd name="connsiteY4181" fmla="*/ 1469034 h 5653072"/>
                  <a:gd name="connsiteX4182" fmla="*/ 658389 w 6014039"/>
                  <a:gd name="connsiteY4182" fmla="*/ 1466969 h 5653072"/>
                  <a:gd name="connsiteX4183" fmla="*/ 660630 w 6014039"/>
                  <a:gd name="connsiteY4183" fmla="*/ 1465211 h 5653072"/>
                  <a:gd name="connsiteX4184" fmla="*/ 663823 w 6014039"/>
                  <a:gd name="connsiteY4184" fmla="*/ 1465946 h 5653072"/>
                  <a:gd name="connsiteX4185" fmla="*/ 665413 w 6014039"/>
                  <a:gd name="connsiteY4185" fmla="*/ 1465355 h 5653072"/>
                  <a:gd name="connsiteX4186" fmla="*/ 670374 w 6014039"/>
                  <a:gd name="connsiteY4186" fmla="*/ 1460653 h 5653072"/>
                  <a:gd name="connsiteX4187" fmla="*/ 672925 w 6014039"/>
                  <a:gd name="connsiteY4187" fmla="*/ 1459916 h 5653072"/>
                  <a:gd name="connsiteX4188" fmla="*/ 678205 w 6014039"/>
                  <a:gd name="connsiteY4188" fmla="*/ 1454480 h 5653072"/>
                  <a:gd name="connsiteX4189" fmla="*/ 681231 w 6014039"/>
                  <a:gd name="connsiteY4189" fmla="*/ 1454192 h 5653072"/>
                  <a:gd name="connsiteX4190" fmla="*/ 687935 w 6014039"/>
                  <a:gd name="connsiteY4190" fmla="*/ 1455663 h 5653072"/>
                  <a:gd name="connsiteX4191" fmla="*/ 691435 w 6014039"/>
                  <a:gd name="connsiteY4191" fmla="*/ 1458141 h 5653072"/>
                  <a:gd name="connsiteX4192" fmla="*/ 695934 w 6014039"/>
                  <a:gd name="connsiteY4192" fmla="*/ 1452451 h 5653072"/>
                  <a:gd name="connsiteX4193" fmla="*/ 698164 w 6014039"/>
                  <a:gd name="connsiteY4193" fmla="*/ 1451122 h 5653072"/>
                  <a:gd name="connsiteX4194" fmla="*/ 704060 w 6014039"/>
                  <a:gd name="connsiteY4194" fmla="*/ 1456742 h 5653072"/>
                  <a:gd name="connsiteX4195" fmla="*/ 706304 w 6014039"/>
                  <a:gd name="connsiteY4195" fmla="*/ 1455719 h 5653072"/>
                  <a:gd name="connsiteX4196" fmla="*/ 709663 w 6014039"/>
                  <a:gd name="connsiteY4196" fmla="*/ 1450118 h 5653072"/>
                  <a:gd name="connsiteX4197" fmla="*/ 709508 w 6014039"/>
                  <a:gd name="connsiteY4197" fmla="*/ 1448197 h 5653072"/>
                  <a:gd name="connsiteX4198" fmla="*/ 712393 w 6014039"/>
                  <a:gd name="connsiteY4198" fmla="*/ 1445273 h 5653072"/>
                  <a:gd name="connsiteX4199" fmla="*/ 713520 w 6014039"/>
                  <a:gd name="connsiteY4199" fmla="*/ 1441737 h 5653072"/>
                  <a:gd name="connsiteX4200" fmla="*/ 717853 w 6014039"/>
                  <a:gd name="connsiteY4200" fmla="*/ 1438346 h 5653072"/>
                  <a:gd name="connsiteX4201" fmla="*/ 718340 w 6014039"/>
                  <a:gd name="connsiteY4201" fmla="*/ 1435563 h 5653072"/>
                  <a:gd name="connsiteX4202" fmla="*/ 723776 w 6014039"/>
                  <a:gd name="connsiteY4202" fmla="*/ 1434092 h 5653072"/>
                  <a:gd name="connsiteX4203" fmla="*/ 727276 w 6014039"/>
                  <a:gd name="connsiteY4203" fmla="*/ 1437790 h 5653072"/>
                  <a:gd name="connsiteX4204" fmla="*/ 730275 w 6014039"/>
                  <a:gd name="connsiteY4204" fmla="*/ 1447823 h 5653072"/>
                  <a:gd name="connsiteX4205" fmla="*/ 728339 w 6014039"/>
                  <a:gd name="connsiteY4205" fmla="*/ 1452236 h 5653072"/>
                  <a:gd name="connsiteX4206" fmla="*/ 725942 w 6014039"/>
                  <a:gd name="connsiteY4206" fmla="*/ 1455019 h 5653072"/>
                  <a:gd name="connsiteX4207" fmla="*/ 731531 w 6014039"/>
                  <a:gd name="connsiteY4207" fmla="*/ 1454155 h 5653072"/>
                  <a:gd name="connsiteX4208" fmla="*/ 737709 w 6014039"/>
                  <a:gd name="connsiteY4208" fmla="*/ 1456918 h 5653072"/>
                  <a:gd name="connsiteX4209" fmla="*/ 742875 w 6014039"/>
                  <a:gd name="connsiteY4209" fmla="*/ 1450798 h 5653072"/>
                  <a:gd name="connsiteX4210" fmla="*/ 745592 w 6014039"/>
                  <a:gd name="connsiteY4210" fmla="*/ 1451104 h 5653072"/>
                  <a:gd name="connsiteX4211" fmla="*/ 745747 w 6014039"/>
                  <a:gd name="connsiteY4211" fmla="*/ 1453312 h 5653072"/>
                  <a:gd name="connsiteX4212" fmla="*/ 749156 w 6014039"/>
                  <a:gd name="connsiteY4212" fmla="*/ 1445379 h 5653072"/>
                  <a:gd name="connsiteX4213" fmla="*/ 758552 w 6014039"/>
                  <a:gd name="connsiteY4213" fmla="*/ 1444088 h 5653072"/>
                  <a:gd name="connsiteX4214" fmla="*/ 762245 w 6014039"/>
                  <a:gd name="connsiteY4214" fmla="*/ 1441451 h 5653072"/>
                  <a:gd name="connsiteX4215" fmla="*/ 766243 w 6014039"/>
                  <a:gd name="connsiteY4215" fmla="*/ 1440716 h 5653072"/>
                  <a:gd name="connsiteX4216" fmla="*/ 766564 w 6014039"/>
                  <a:gd name="connsiteY4216" fmla="*/ 1438811 h 5653072"/>
                  <a:gd name="connsiteX4217" fmla="*/ 768808 w 6014039"/>
                  <a:gd name="connsiteY4217" fmla="*/ 1437053 h 5653072"/>
                  <a:gd name="connsiteX4218" fmla="*/ 775050 w 6014039"/>
                  <a:gd name="connsiteY4218" fmla="*/ 1436191 h 5653072"/>
                  <a:gd name="connsiteX4219" fmla="*/ 778409 w 6014039"/>
                  <a:gd name="connsiteY4219" fmla="*/ 1434431 h 5653072"/>
                  <a:gd name="connsiteX4220" fmla="*/ 778896 w 6014039"/>
                  <a:gd name="connsiteY4220" fmla="*/ 1432369 h 5653072"/>
                  <a:gd name="connsiteX4221" fmla="*/ 781460 w 6014039"/>
                  <a:gd name="connsiteY4221" fmla="*/ 1433266 h 5653072"/>
                  <a:gd name="connsiteX4222" fmla="*/ 785459 w 6014039"/>
                  <a:gd name="connsiteY4222" fmla="*/ 1431382 h 5653072"/>
                  <a:gd name="connsiteX4223" fmla="*/ 788535 w 6014039"/>
                  <a:gd name="connsiteY4223" fmla="*/ 1428745 h 5653072"/>
                  <a:gd name="connsiteX4224" fmla="*/ 793164 w 6014039"/>
                  <a:gd name="connsiteY4224" fmla="*/ 1424778 h 5653072"/>
                  <a:gd name="connsiteX4225" fmla="*/ 792996 w 6014039"/>
                  <a:gd name="connsiteY4225" fmla="*/ 1427291 h 5653072"/>
                  <a:gd name="connsiteX4226" fmla="*/ 781126 w 6014039"/>
                  <a:gd name="connsiteY4226" fmla="*/ 1435634 h 5653072"/>
                  <a:gd name="connsiteX4227" fmla="*/ 783035 w 6014039"/>
                  <a:gd name="connsiteY4227" fmla="*/ 1436371 h 5653072"/>
                  <a:gd name="connsiteX4228" fmla="*/ 787843 w 6014039"/>
                  <a:gd name="connsiteY4228" fmla="*/ 1434630 h 5653072"/>
                  <a:gd name="connsiteX4229" fmla="*/ 788137 w 6014039"/>
                  <a:gd name="connsiteY4229" fmla="*/ 1437125 h 5653072"/>
                  <a:gd name="connsiteX4230" fmla="*/ 791637 w 6014039"/>
                  <a:gd name="connsiteY4230" fmla="*/ 1440677 h 5653072"/>
                  <a:gd name="connsiteX4231" fmla="*/ 790356 w 6014039"/>
                  <a:gd name="connsiteY4231" fmla="*/ 1441271 h 5653072"/>
                  <a:gd name="connsiteX4232" fmla="*/ 787343 w 6014039"/>
                  <a:gd name="connsiteY4232" fmla="*/ 1438309 h 5653072"/>
                  <a:gd name="connsiteX4233" fmla="*/ 783331 w 6014039"/>
                  <a:gd name="connsiteY4233" fmla="*/ 1439762 h 5653072"/>
                  <a:gd name="connsiteX4234" fmla="*/ 786036 w 6014039"/>
                  <a:gd name="connsiteY4234" fmla="*/ 1442420 h 5653072"/>
                  <a:gd name="connsiteX4235" fmla="*/ 786189 w 6014039"/>
                  <a:gd name="connsiteY4235" fmla="*/ 1444931 h 5653072"/>
                  <a:gd name="connsiteX4236" fmla="*/ 788253 w 6014039"/>
                  <a:gd name="connsiteY4236" fmla="*/ 1447156 h 5653072"/>
                  <a:gd name="connsiteX4237" fmla="*/ 788394 w 6014039"/>
                  <a:gd name="connsiteY4237" fmla="*/ 1448629 h 5653072"/>
                  <a:gd name="connsiteX4238" fmla="*/ 784703 w 6014039"/>
                  <a:gd name="connsiteY4238" fmla="*/ 1454209 h 5653072"/>
                  <a:gd name="connsiteX4239" fmla="*/ 781818 w 6014039"/>
                  <a:gd name="connsiteY4239" fmla="*/ 1455806 h 5653072"/>
                  <a:gd name="connsiteX4240" fmla="*/ 782125 w 6014039"/>
                  <a:gd name="connsiteY4240" fmla="*/ 1458607 h 5653072"/>
                  <a:gd name="connsiteX4241" fmla="*/ 785472 w 6014039"/>
                  <a:gd name="connsiteY4241" fmla="*/ 1457744 h 5653072"/>
                  <a:gd name="connsiteX4242" fmla="*/ 786753 w 6014039"/>
                  <a:gd name="connsiteY4242" fmla="*/ 1458785 h 5653072"/>
                  <a:gd name="connsiteX4243" fmla="*/ 788984 w 6014039"/>
                  <a:gd name="connsiteY4243" fmla="*/ 1458193 h 5653072"/>
                  <a:gd name="connsiteX4244" fmla="*/ 787780 w 6014039"/>
                  <a:gd name="connsiteY4244" fmla="*/ 1463488 h 5653072"/>
                  <a:gd name="connsiteX4245" fmla="*/ 790535 w 6014039"/>
                  <a:gd name="connsiteY4245" fmla="*/ 1466557 h 5653072"/>
                  <a:gd name="connsiteX4246" fmla="*/ 796778 w 6014039"/>
                  <a:gd name="connsiteY4246" fmla="*/ 1463847 h 5653072"/>
                  <a:gd name="connsiteX4247" fmla="*/ 798687 w 6014039"/>
                  <a:gd name="connsiteY4247" fmla="*/ 1465174 h 5653072"/>
                  <a:gd name="connsiteX4248" fmla="*/ 801085 w 6014039"/>
                  <a:gd name="connsiteY4248" fmla="*/ 1464438 h 5653072"/>
                  <a:gd name="connsiteX4249" fmla="*/ 801392 w 6014039"/>
                  <a:gd name="connsiteY4249" fmla="*/ 1467238 h 5653072"/>
                  <a:gd name="connsiteX4250" fmla="*/ 804571 w 6014039"/>
                  <a:gd name="connsiteY4250" fmla="*/ 1467849 h 5653072"/>
                  <a:gd name="connsiteX4251" fmla="*/ 817518 w 6014039"/>
                  <a:gd name="connsiteY4251" fmla="*/ 1464386 h 5653072"/>
                  <a:gd name="connsiteX4252" fmla="*/ 821031 w 6014039"/>
                  <a:gd name="connsiteY4252" fmla="*/ 1464996 h 5653072"/>
                  <a:gd name="connsiteX4253" fmla="*/ 822299 w 6014039"/>
                  <a:gd name="connsiteY4253" fmla="*/ 1466772 h 5653072"/>
                  <a:gd name="connsiteX4254" fmla="*/ 819083 w 6014039"/>
                  <a:gd name="connsiteY4254" fmla="*/ 1471169 h 5653072"/>
                  <a:gd name="connsiteX4255" fmla="*/ 819377 w 6014039"/>
                  <a:gd name="connsiteY4255" fmla="*/ 1473233 h 5653072"/>
                  <a:gd name="connsiteX4256" fmla="*/ 823671 w 6014039"/>
                  <a:gd name="connsiteY4256" fmla="*/ 1476049 h 5653072"/>
                  <a:gd name="connsiteX4257" fmla="*/ 823978 w 6014039"/>
                  <a:gd name="connsiteY4257" fmla="*/ 1477233 h 5653072"/>
                  <a:gd name="connsiteX4258" fmla="*/ 817595 w 6014039"/>
                  <a:gd name="connsiteY4258" fmla="*/ 1479260 h 5653072"/>
                  <a:gd name="connsiteX4259" fmla="*/ 814684 w 6014039"/>
                  <a:gd name="connsiteY4259" fmla="*/ 1483821 h 5653072"/>
                  <a:gd name="connsiteX4260" fmla="*/ 807341 w 6014039"/>
                  <a:gd name="connsiteY4260" fmla="*/ 1485687 h 5653072"/>
                  <a:gd name="connsiteX4261" fmla="*/ 805891 w 6014039"/>
                  <a:gd name="connsiteY4261" fmla="*/ 1487158 h 5653072"/>
                  <a:gd name="connsiteX4262" fmla="*/ 807006 w 6014039"/>
                  <a:gd name="connsiteY4262" fmla="*/ 1488935 h 5653072"/>
                  <a:gd name="connsiteX4263" fmla="*/ 811326 w 6014039"/>
                  <a:gd name="connsiteY4263" fmla="*/ 1489313 h 5653072"/>
                  <a:gd name="connsiteX4264" fmla="*/ 818339 w 6014039"/>
                  <a:gd name="connsiteY4264" fmla="*/ 1489941 h 5653072"/>
                  <a:gd name="connsiteX4265" fmla="*/ 821183 w 6014039"/>
                  <a:gd name="connsiteY4265" fmla="*/ 1490173 h 5653072"/>
                  <a:gd name="connsiteX4266" fmla="*/ 817672 w 6014039"/>
                  <a:gd name="connsiteY4266" fmla="*/ 1492221 h 5653072"/>
                  <a:gd name="connsiteX4267" fmla="*/ 814479 w 6014039"/>
                  <a:gd name="connsiteY4267" fmla="*/ 1491916 h 5653072"/>
                  <a:gd name="connsiteX4268" fmla="*/ 813992 w 6014039"/>
                  <a:gd name="connsiteY4268" fmla="*/ 1493672 h 5653072"/>
                  <a:gd name="connsiteX4269" fmla="*/ 820325 w 6014039"/>
                  <a:gd name="connsiteY4269" fmla="*/ 1500346 h 5653072"/>
                  <a:gd name="connsiteX4270" fmla="*/ 824312 w 6014039"/>
                  <a:gd name="connsiteY4270" fmla="*/ 1500222 h 5653072"/>
                  <a:gd name="connsiteX4271" fmla="*/ 829401 w 6014039"/>
                  <a:gd name="connsiteY4271" fmla="*/ 1502469 h 5653072"/>
                  <a:gd name="connsiteX4272" fmla="*/ 838323 w 6014039"/>
                  <a:gd name="connsiteY4272" fmla="*/ 1503829 h 5653072"/>
                  <a:gd name="connsiteX4273" fmla="*/ 843578 w 6014039"/>
                  <a:gd name="connsiteY4273" fmla="*/ 1503419 h 5653072"/>
                  <a:gd name="connsiteX4274" fmla="*/ 846167 w 6014039"/>
                  <a:gd name="connsiteY4274" fmla="*/ 1497995 h 5653072"/>
                  <a:gd name="connsiteX4275" fmla="*/ 848564 w 6014039"/>
                  <a:gd name="connsiteY4275" fmla="*/ 1496829 h 5653072"/>
                  <a:gd name="connsiteX4276" fmla="*/ 847910 w 6014039"/>
                  <a:gd name="connsiteY4276" fmla="*/ 1500061 h 5653072"/>
                  <a:gd name="connsiteX4277" fmla="*/ 849116 w 6014039"/>
                  <a:gd name="connsiteY4277" fmla="*/ 1502143 h 5653072"/>
                  <a:gd name="connsiteX4278" fmla="*/ 849795 w 6014039"/>
                  <a:gd name="connsiteY4278" fmla="*/ 1503312 h 5653072"/>
                  <a:gd name="connsiteX4279" fmla="*/ 852807 w 6014039"/>
                  <a:gd name="connsiteY4279" fmla="*/ 1506126 h 5653072"/>
                  <a:gd name="connsiteX4280" fmla="*/ 857422 w 6014039"/>
                  <a:gd name="connsiteY4280" fmla="*/ 1507040 h 5653072"/>
                  <a:gd name="connsiteX4281" fmla="*/ 852885 w 6014039"/>
                  <a:gd name="connsiteY4281" fmla="*/ 1516303 h 5653072"/>
                  <a:gd name="connsiteX4282" fmla="*/ 853360 w 6014039"/>
                  <a:gd name="connsiteY4282" fmla="*/ 1518221 h 5653072"/>
                  <a:gd name="connsiteX4283" fmla="*/ 855577 w 6014039"/>
                  <a:gd name="connsiteY4283" fmla="*/ 1518816 h 5653072"/>
                  <a:gd name="connsiteX4284" fmla="*/ 854756 w 6014039"/>
                  <a:gd name="connsiteY4284" fmla="*/ 1521902 h 5653072"/>
                  <a:gd name="connsiteX4285" fmla="*/ 849936 w 6014039"/>
                  <a:gd name="connsiteY4285" fmla="*/ 1527629 h 5653072"/>
                  <a:gd name="connsiteX4286" fmla="*/ 851822 w 6014039"/>
                  <a:gd name="connsiteY4286" fmla="*/ 1530729 h 5653072"/>
                  <a:gd name="connsiteX4287" fmla="*/ 854205 w 6014039"/>
                  <a:gd name="connsiteY4287" fmla="*/ 1532220 h 5653072"/>
                  <a:gd name="connsiteX4288" fmla="*/ 857397 w 6014039"/>
                  <a:gd name="connsiteY4288" fmla="*/ 1530910 h 5653072"/>
                  <a:gd name="connsiteX4289" fmla="*/ 857846 w 6014039"/>
                  <a:gd name="connsiteY4289" fmla="*/ 1534608 h 5653072"/>
                  <a:gd name="connsiteX4290" fmla="*/ 861152 w 6014039"/>
                  <a:gd name="connsiteY4290" fmla="*/ 1539922 h 5653072"/>
                  <a:gd name="connsiteX4291" fmla="*/ 867818 w 6014039"/>
                  <a:gd name="connsiteY4291" fmla="*/ 1542179 h 5653072"/>
                  <a:gd name="connsiteX4292" fmla="*/ 871306 w 6014039"/>
                  <a:gd name="connsiteY4292" fmla="*/ 1544856 h 5653072"/>
                  <a:gd name="connsiteX4293" fmla="*/ 874177 w 6014039"/>
                  <a:gd name="connsiteY4293" fmla="*/ 1543992 h 5653072"/>
                  <a:gd name="connsiteX4294" fmla="*/ 875753 w 6014039"/>
                  <a:gd name="connsiteY4294" fmla="*/ 1545319 h 5653072"/>
                  <a:gd name="connsiteX4295" fmla="*/ 877637 w 6014039"/>
                  <a:gd name="connsiteY4295" fmla="*/ 1549323 h 5653072"/>
                  <a:gd name="connsiteX4296" fmla="*/ 878356 w 6014039"/>
                  <a:gd name="connsiteY4296" fmla="*/ 1558314 h 5653072"/>
                  <a:gd name="connsiteX4297" fmla="*/ 887713 w 6014039"/>
                  <a:gd name="connsiteY4297" fmla="*/ 1561616 h 5653072"/>
                  <a:gd name="connsiteX4298" fmla="*/ 889481 w 6014039"/>
                  <a:gd name="connsiteY4298" fmla="*/ 1560450 h 5653072"/>
                  <a:gd name="connsiteX4299" fmla="*/ 891224 w 6014039"/>
                  <a:gd name="connsiteY4299" fmla="*/ 1560897 h 5653072"/>
                  <a:gd name="connsiteX4300" fmla="*/ 892788 w 6014039"/>
                  <a:gd name="connsiteY4300" fmla="*/ 1563715 h 5653072"/>
                  <a:gd name="connsiteX4301" fmla="*/ 895968 w 6014039"/>
                  <a:gd name="connsiteY4301" fmla="*/ 1564773 h 5653072"/>
                  <a:gd name="connsiteX4302" fmla="*/ 897443 w 6014039"/>
                  <a:gd name="connsiteY4302" fmla="*/ 1567574 h 5653072"/>
                  <a:gd name="connsiteX4303" fmla="*/ 899250 w 6014039"/>
                  <a:gd name="connsiteY4303" fmla="*/ 1570983 h 5653072"/>
                  <a:gd name="connsiteX4304" fmla="*/ 901146 w 6014039"/>
                  <a:gd name="connsiteY4304" fmla="*/ 1572458 h 5653072"/>
                  <a:gd name="connsiteX4305" fmla="*/ 903057 w 6014039"/>
                  <a:gd name="connsiteY4305" fmla="*/ 1572186 h 5653072"/>
                  <a:gd name="connsiteX4306" fmla="*/ 904466 w 6014039"/>
                  <a:gd name="connsiteY4306" fmla="*/ 1573962 h 5653072"/>
                  <a:gd name="connsiteX4307" fmla="*/ 906619 w 6014039"/>
                  <a:gd name="connsiteY4307" fmla="*/ 1581644 h 5653072"/>
                  <a:gd name="connsiteX4308" fmla="*/ 906286 w 6014039"/>
                  <a:gd name="connsiteY4308" fmla="*/ 1584586 h 5653072"/>
                  <a:gd name="connsiteX4309" fmla="*/ 908184 w 6014039"/>
                  <a:gd name="connsiteY4309" fmla="*/ 1585627 h 5653072"/>
                  <a:gd name="connsiteX4310" fmla="*/ 908633 w 6014039"/>
                  <a:gd name="connsiteY4310" fmla="*/ 1587998 h 5653072"/>
                  <a:gd name="connsiteX4311" fmla="*/ 907479 w 6014039"/>
                  <a:gd name="connsiteY4311" fmla="*/ 1592842 h 5653072"/>
                  <a:gd name="connsiteX4312" fmla="*/ 910606 w 6014039"/>
                  <a:gd name="connsiteY4312" fmla="*/ 1598172 h 5653072"/>
                  <a:gd name="connsiteX4313" fmla="*/ 910735 w 6014039"/>
                  <a:gd name="connsiteY4313" fmla="*/ 1601709 h 5653072"/>
                  <a:gd name="connsiteX4314" fmla="*/ 908953 w 6014039"/>
                  <a:gd name="connsiteY4314" fmla="*/ 1604486 h 5653072"/>
                  <a:gd name="connsiteX4315" fmla="*/ 909249 w 6014039"/>
                  <a:gd name="connsiteY4315" fmla="*/ 1607288 h 5653072"/>
                  <a:gd name="connsiteX4316" fmla="*/ 906569 w 6014039"/>
                  <a:gd name="connsiteY4316" fmla="*/ 1609064 h 5653072"/>
                  <a:gd name="connsiteX4317" fmla="*/ 909196 w 6014039"/>
                  <a:gd name="connsiteY4317" fmla="*/ 1613031 h 5653072"/>
                  <a:gd name="connsiteX4318" fmla="*/ 914285 w 6014039"/>
                  <a:gd name="connsiteY4318" fmla="*/ 1613085 h 5653072"/>
                  <a:gd name="connsiteX4319" fmla="*/ 921373 w 6014039"/>
                  <a:gd name="connsiteY4319" fmla="*/ 1618432 h 5653072"/>
                  <a:gd name="connsiteX4320" fmla="*/ 925039 w 6014039"/>
                  <a:gd name="connsiteY4320" fmla="*/ 1617878 h 5653072"/>
                  <a:gd name="connsiteX4321" fmla="*/ 926925 w 6014039"/>
                  <a:gd name="connsiteY4321" fmla="*/ 1619080 h 5653072"/>
                  <a:gd name="connsiteX4322" fmla="*/ 928962 w 6014039"/>
                  <a:gd name="connsiteY4322" fmla="*/ 1622039 h 5653072"/>
                  <a:gd name="connsiteX4323" fmla="*/ 928769 w 6014039"/>
                  <a:gd name="connsiteY4323" fmla="*/ 1625576 h 5653072"/>
                  <a:gd name="connsiteX4324" fmla="*/ 933962 w 6014039"/>
                  <a:gd name="connsiteY4324" fmla="*/ 1629882 h 5653072"/>
                  <a:gd name="connsiteX4325" fmla="*/ 940293 w 6014039"/>
                  <a:gd name="connsiteY4325" fmla="*/ 1632592 h 5653072"/>
                  <a:gd name="connsiteX4326" fmla="*/ 945845 w 6014039"/>
                  <a:gd name="connsiteY4326" fmla="*/ 1633382 h 5653072"/>
                  <a:gd name="connsiteX4327" fmla="*/ 957380 w 6014039"/>
                  <a:gd name="connsiteY4327" fmla="*/ 1637600 h 5653072"/>
                  <a:gd name="connsiteX4328" fmla="*/ 953702 w 6014039"/>
                  <a:gd name="connsiteY4328" fmla="*/ 1640220 h 5653072"/>
                  <a:gd name="connsiteX4329" fmla="*/ 952253 w 6014039"/>
                  <a:gd name="connsiteY4329" fmla="*/ 1642571 h 5653072"/>
                  <a:gd name="connsiteX4330" fmla="*/ 955368 w 6014039"/>
                  <a:gd name="connsiteY4330" fmla="*/ 1647307 h 5653072"/>
                  <a:gd name="connsiteX4331" fmla="*/ 951497 w 6014039"/>
                  <a:gd name="connsiteY4331" fmla="*/ 1653319 h 5653072"/>
                  <a:gd name="connsiteX4332" fmla="*/ 953254 w 6014039"/>
                  <a:gd name="connsiteY4332" fmla="*/ 1652587 h 5653072"/>
                  <a:gd name="connsiteX4333" fmla="*/ 956099 w 6014039"/>
                  <a:gd name="connsiteY4333" fmla="*/ 1653947 h 5653072"/>
                  <a:gd name="connsiteX4334" fmla="*/ 957137 w 6014039"/>
                  <a:gd name="connsiteY4334" fmla="*/ 1660426 h 5653072"/>
                  <a:gd name="connsiteX4335" fmla="*/ 961239 w 6014039"/>
                  <a:gd name="connsiteY4335" fmla="*/ 1662384 h 5653072"/>
                  <a:gd name="connsiteX4336" fmla="*/ 968251 w 6014039"/>
                  <a:gd name="connsiteY4336" fmla="*/ 1673942 h 5653072"/>
                  <a:gd name="connsiteX4337" fmla="*/ 971238 w 6014039"/>
                  <a:gd name="connsiteY4337" fmla="*/ 1676326 h 5653072"/>
                  <a:gd name="connsiteX4338" fmla="*/ 974213 w 6014039"/>
                  <a:gd name="connsiteY4338" fmla="*/ 1665306 h 5653072"/>
                  <a:gd name="connsiteX4339" fmla="*/ 974122 w 6014039"/>
                  <a:gd name="connsiteY4339" fmla="*/ 1658831 h 5653072"/>
                  <a:gd name="connsiteX4340" fmla="*/ 971981 w 6014039"/>
                  <a:gd name="connsiteY4340" fmla="*/ 1652029 h 5653072"/>
                  <a:gd name="connsiteX4341" fmla="*/ 977570 w 6014039"/>
                  <a:gd name="connsiteY4341" fmla="*/ 1649443 h 5653072"/>
                  <a:gd name="connsiteX4342" fmla="*/ 981493 w 6014039"/>
                  <a:gd name="connsiteY4342" fmla="*/ 1652567 h 5653072"/>
                  <a:gd name="connsiteX4343" fmla="*/ 982262 w 6014039"/>
                  <a:gd name="connsiteY4343" fmla="*/ 1655364 h 5653072"/>
                  <a:gd name="connsiteX4344" fmla="*/ 985249 w 6014039"/>
                  <a:gd name="connsiteY4344" fmla="*/ 1656731 h 5653072"/>
                  <a:gd name="connsiteX4345" fmla="*/ 990004 w 6014039"/>
                  <a:gd name="connsiteY4345" fmla="*/ 1657521 h 5653072"/>
                  <a:gd name="connsiteX4346" fmla="*/ 993503 w 6014039"/>
                  <a:gd name="connsiteY4346" fmla="*/ 1656513 h 5653072"/>
                  <a:gd name="connsiteX4347" fmla="*/ 996362 w 6014039"/>
                  <a:gd name="connsiteY4347" fmla="*/ 1656836 h 5653072"/>
                  <a:gd name="connsiteX4348" fmla="*/ 994491 w 6014039"/>
                  <a:gd name="connsiteY4348" fmla="*/ 1653736 h 5653072"/>
                  <a:gd name="connsiteX4349" fmla="*/ 994696 w 6014039"/>
                  <a:gd name="connsiteY4349" fmla="*/ 1651240 h 5653072"/>
                  <a:gd name="connsiteX4350" fmla="*/ 994862 w 6014039"/>
                  <a:gd name="connsiteY4350" fmla="*/ 1649315 h 5653072"/>
                  <a:gd name="connsiteX4351" fmla="*/ 997593 w 6014039"/>
                  <a:gd name="connsiteY4351" fmla="*/ 1646105 h 5653072"/>
                  <a:gd name="connsiteX4352" fmla="*/ 1009284 w 6014039"/>
                  <a:gd name="connsiteY4352" fmla="*/ 1638121 h 5653072"/>
                  <a:gd name="connsiteX4353" fmla="*/ 1011540 w 6014039"/>
                  <a:gd name="connsiteY4353" fmla="*/ 1634766 h 5653072"/>
                  <a:gd name="connsiteX4354" fmla="*/ 1015231 w 6014039"/>
                  <a:gd name="connsiteY4354" fmla="*/ 1631998 h 5653072"/>
                  <a:gd name="connsiteX4355" fmla="*/ 1015897 w 6014039"/>
                  <a:gd name="connsiteY4355" fmla="*/ 1629795 h 5653072"/>
                  <a:gd name="connsiteX4356" fmla="*/ 1018141 w 6014039"/>
                  <a:gd name="connsiteY4356" fmla="*/ 1628357 h 5653072"/>
                  <a:gd name="connsiteX4357" fmla="*/ 1021539 w 6014039"/>
                  <a:gd name="connsiteY4357" fmla="*/ 1623386 h 5653072"/>
                  <a:gd name="connsiteX4358" fmla="*/ 1024076 w 6014039"/>
                  <a:gd name="connsiteY4358" fmla="*/ 1622812 h 5653072"/>
                  <a:gd name="connsiteX4359" fmla="*/ 1024269 w 6014039"/>
                  <a:gd name="connsiteY4359" fmla="*/ 1620766 h 5653072"/>
                  <a:gd name="connsiteX4360" fmla="*/ 1031024 w 6014039"/>
                  <a:gd name="connsiteY4360" fmla="*/ 1614647 h 5653072"/>
                  <a:gd name="connsiteX4361" fmla="*/ 1031690 w 6014039"/>
                  <a:gd name="connsiteY4361" fmla="*/ 1612151 h 5653072"/>
                  <a:gd name="connsiteX4362" fmla="*/ 1030600 w 6014039"/>
                  <a:gd name="connsiteY4362" fmla="*/ 1609783 h 5653072"/>
                  <a:gd name="connsiteX4363" fmla="*/ 1031883 w 6014039"/>
                  <a:gd name="connsiteY4363" fmla="*/ 1609354 h 5653072"/>
                  <a:gd name="connsiteX4364" fmla="*/ 1034293 w 6014039"/>
                  <a:gd name="connsiteY4364" fmla="*/ 1609874 h 5653072"/>
                  <a:gd name="connsiteX4365" fmla="*/ 1037190 w 6014039"/>
                  <a:gd name="connsiteY4365" fmla="*/ 1610502 h 5653072"/>
                  <a:gd name="connsiteX4366" fmla="*/ 1039805 w 6014039"/>
                  <a:gd name="connsiteY4366" fmla="*/ 1611060 h 5653072"/>
                  <a:gd name="connsiteX4367" fmla="*/ 1046149 w 6014039"/>
                  <a:gd name="connsiteY4367" fmla="*/ 1608292 h 5653072"/>
                  <a:gd name="connsiteX4368" fmla="*/ 1054712 w 6014039"/>
                  <a:gd name="connsiteY4368" fmla="*/ 1604564 h 5653072"/>
                  <a:gd name="connsiteX4369" fmla="*/ 1056904 w 6014039"/>
                  <a:gd name="connsiteY4369" fmla="*/ 1603610 h 5653072"/>
                  <a:gd name="connsiteX4370" fmla="*/ 1068159 w 6014039"/>
                  <a:gd name="connsiteY4370" fmla="*/ 1594313 h 5653072"/>
                  <a:gd name="connsiteX4371" fmla="*/ 1068826 w 6014039"/>
                  <a:gd name="connsiteY4371" fmla="*/ 1592412 h 5653072"/>
                  <a:gd name="connsiteX4372" fmla="*/ 1067902 w 6014039"/>
                  <a:gd name="connsiteY4372" fmla="*/ 1590780 h 5653072"/>
                  <a:gd name="connsiteX4373" fmla="*/ 1069993 w 6014039"/>
                  <a:gd name="connsiteY4373" fmla="*/ 1588896 h 5653072"/>
                  <a:gd name="connsiteX4374" fmla="*/ 1070492 w 6014039"/>
                  <a:gd name="connsiteY4374" fmla="*/ 1586971 h 5653072"/>
                  <a:gd name="connsiteX4375" fmla="*/ 1069249 w 6014039"/>
                  <a:gd name="connsiteY4375" fmla="*/ 1585053 h 5653072"/>
                  <a:gd name="connsiteX4376" fmla="*/ 1064968 w 6014039"/>
                  <a:gd name="connsiteY4376" fmla="*/ 1584408 h 5653072"/>
                  <a:gd name="connsiteX4377" fmla="*/ 1061364 w 6014039"/>
                  <a:gd name="connsiteY4377" fmla="*/ 1580677 h 5653072"/>
                  <a:gd name="connsiteX4378" fmla="*/ 1061378 w 6014039"/>
                  <a:gd name="connsiteY4378" fmla="*/ 1579508 h 5653072"/>
                  <a:gd name="connsiteX4379" fmla="*/ 1066454 w 6014039"/>
                  <a:gd name="connsiteY4379" fmla="*/ 1580153 h 5653072"/>
                  <a:gd name="connsiteX4380" fmla="*/ 1071914 w 6014039"/>
                  <a:gd name="connsiteY4380" fmla="*/ 1576549 h 5653072"/>
                  <a:gd name="connsiteX4381" fmla="*/ 1074915 w 6014039"/>
                  <a:gd name="connsiteY4381" fmla="*/ 1577909 h 5653072"/>
                  <a:gd name="connsiteX4382" fmla="*/ 1080170 w 6014039"/>
                  <a:gd name="connsiteY4382" fmla="*/ 1577822 h 5653072"/>
                  <a:gd name="connsiteX4383" fmla="*/ 1084516 w 6014039"/>
                  <a:gd name="connsiteY4383" fmla="*/ 1574628 h 5653072"/>
                  <a:gd name="connsiteX4384" fmla="*/ 1087349 w 6014039"/>
                  <a:gd name="connsiteY4384" fmla="*/ 1576727 h 5653072"/>
                  <a:gd name="connsiteX4385" fmla="*/ 1093694 w 6014039"/>
                  <a:gd name="connsiteY4385" fmla="*/ 1577856 h 5653072"/>
                  <a:gd name="connsiteX4386" fmla="*/ 1092028 w 6014039"/>
                  <a:gd name="connsiteY4386" fmla="*/ 1582826 h 5653072"/>
                  <a:gd name="connsiteX4387" fmla="*/ 1094385 w 6014039"/>
                  <a:gd name="connsiteY4387" fmla="*/ 1584193 h 5653072"/>
                  <a:gd name="connsiteX4388" fmla="*/ 1093553 w 6014039"/>
                  <a:gd name="connsiteY4388" fmla="*/ 1586689 h 5653072"/>
                  <a:gd name="connsiteX4389" fmla="*/ 1095783 w 6014039"/>
                  <a:gd name="connsiteY4389" fmla="*/ 1586420 h 5653072"/>
                  <a:gd name="connsiteX4390" fmla="*/ 1096617 w 6014039"/>
                  <a:gd name="connsiteY4390" fmla="*/ 1583780 h 5653072"/>
                  <a:gd name="connsiteX4391" fmla="*/ 1094899 w 6014039"/>
                  <a:gd name="connsiteY4391" fmla="*/ 1582128 h 5653072"/>
                  <a:gd name="connsiteX4392" fmla="*/ 1104462 w 6014039"/>
                  <a:gd name="connsiteY4392" fmla="*/ 1580351 h 5653072"/>
                  <a:gd name="connsiteX4393" fmla="*/ 1109486 w 6014039"/>
                  <a:gd name="connsiteY4393" fmla="*/ 1574232 h 5653072"/>
                  <a:gd name="connsiteX4394" fmla="*/ 1112192 w 6014039"/>
                  <a:gd name="connsiteY4394" fmla="*/ 1574698 h 5653072"/>
                  <a:gd name="connsiteX4395" fmla="*/ 1116843 w 6014039"/>
                  <a:gd name="connsiteY4395" fmla="*/ 1571830 h 5653072"/>
                  <a:gd name="connsiteX4396" fmla="*/ 1118420 w 6014039"/>
                  <a:gd name="connsiteY4396" fmla="*/ 1572868 h 5653072"/>
                  <a:gd name="connsiteX4397" fmla="*/ 1120177 w 6014039"/>
                  <a:gd name="connsiteY4397" fmla="*/ 1572744 h 5653072"/>
                  <a:gd name="connsiteX4398" fmla="*/ 1125509 w 6014039"/>
                  <a:gd name="connsiteY4398" fmla="*/ 1567376 h 5653072"/>
                  <a:gd name="connsiteX4399" fmla="*/ 1133496 w 6014039"/>
                  <a:gd name="connsiteY4399" fmla="*/ 1562856 h 5653072"/>
                  <a:gd name="connsiteX4400" fmla="*/ 1134661 w 6014039"/>
                  <a:gd name="connsiteY4400" fmla="*/ 1562211 h 5653072"/>
                  <a:gd name="connsiteX4401" fmla="*/ 1136457 w 6014039"/>
                  <a:gd name="connsiteY4401" fmla="*/ 1559712 h 5653072"/>
                  <a:gd name="connsiteX4402" fmla="*/ 1136200 w 6014039"/>
                  <a:gd name="connsiteY4402" fmla="*/ 1555443 h 5653072"/>
                  <a:gd name="connsiteX4403" fmla="*/ 1138944 w 6014039"/>
                  <a:gd name="connsiteY4403" fmla="*/ 1553864 h 5653072"/>
                  <a:gd name="connsiteX4404" fmla="*/ 1139122 w 6014039"/>
                  <a:gd name="connsiteY4404" fmla="*/ 1551943 h 5653072"/>
                  <a:gd name="connsiteX4405" fmla="*/ 1140571 w 6014039"/>
                  <a:gd name="connsiteY4405" fmla="*/ 1551530 h 5653072"/>
                  <a:gd name="connsiteX4406" fmla="*/ 1141827 w 6014039"/>
                  <a:gd name="connsiteY4406" fmla="*/ 1552286 h 5653072"/>
                  <a:gd name="connsiteX4407" fmla="*/ 1143827 w 6014039"/>
                  <a:gd name="connsiteY4407" fmla="*/ 1556289 h 5653072"/>
                  <a:gd name="connsiteX4408" fmla="*/ 1142007 w 6014039"/>
                  <a:gd name="connsiteY4408" fmla="*/ 1560538 h 5653072"/>
                  <a:gd name="connsiteX4409" fmla="*/ 1144981 w 6014039"/>
                  <a:gd name="connsiteY4409" fmla="*/ 1563682 h 5653072"/>
                  <a:gd name="connsiteX4410" fmla="*/ 1154825 w 6014039"/>
                  <a:gd name="connsiteY4410" fmla="*/ 1564703 h 5653072"/>
                  <a:gd name="connsiteX4411" fmla="*/ 1154466 w 6014039"/>
                  <a:gd name="connsiteY4411" fmla="*/ 1566910 h 5653072"/>
                  <a:gd name="connsiteX4412" fmla="*/ 1150761 w 6014039"/>
                  <a:gd name="connsiteY4412" fmla="*/ 1569801 h 5653072"/>
                  <a:gd name="connsiteX4413" fmla="*/ 1149685 w 6014039"/>
                  <a:gd name="connsiteY4413" fmla="*/ 1574181 h 5653072"/>
                  <a:gd name="connsiteX4414" fmla="*/ 1144879 w 6014039"/>
                  <a:gd name="connsiteY4414" fmla="*/ 1579293 h 5653072"/>
                  <a:gd name="connsiteX4415" fmla="*/ 1143340 w 6014039"/>
                  <a:gd name="connsiteY4415" fmla="*/ 1585752 h 5653072"/>
                  <a:gd name="connsiteX4416" fmla="*/ 1138981 w 6014039"/>
                  <a:gd name="connsiteY4416" fmla="*/ 1589665 h 5653072"/>
                  <a:gd name="connsiteX4417" fmla="*/ 1134650 w 6014039"/>
                  <a:gd name="connsiteY4417" fmla="*/ 1591656 h 5653072"/>
                  <a:gd name="connsiteX4418" fmla="*/ 1131189 w 6014039"/>
                  <a:gd name="connsiteY4418" fmla="*/ 1595119 h 5653072"/>
                  <a:gd name="connsiteX4419" fmla="*/ 1128995 w 6014039"/>
                  <a:gd name="connsiteY4419" fmla="*/ 1597329 h 5653072"/>
                  <a:gd name="connsiteX4420" fmla="*/ 1132022 w 6014039"/>
                  <a:gd name="connsiteY4420" fmla="*/ 1597061 h 5653072"/>
                  <a:gd name="connsiteX4421" fmla="*/ 1133778 w 6014039"/>
                  <a:gd name="connsiteY4421" fmla="*/ 1596503 h 5653072"/>
                  <a:gd name="connsiteX4422" fmla="*/ 1138687 w 6014039"/>
                  <a:gd name="connsiteY4422" fmla="*/ 1597618 h 5653072"/>
                  <a:gd name="connsiteX4423" fmla="*/ 1139122 w 6014039"/>
                  <a:gd name="connsiteY4423" fmla="*/ 1599966 h 5653072"/>
                  <a:gd name="connsiteX4424" fmla="*/ 1140853 w 6014039"/>
                  <a:gd name="connsiteY4424" fmla="*/ 1601189 h 5653072"/>
                  <a:gd name="connsiteX4425" fmla="*/ 1142763 w 6014039"/>
                  <a:gd name="connsiteY4425" fmla="*/ 1601061 h 5653072"/>
                  <a:gd name="connsiteX4426" fmla="*/ 1148788 w 6014039"/>
                  <a:gd name="connsiteY4426" fmla="*/ 1592751 h 5653072"/>
                  <a:gd name="connsiteX4427" fmla="*/ 1150224 w 6014039"/>
                  <a:gd name="connsiteY4427" fmla="*/ 1591892 h 5653072"/>
                  <a:gd name="connsiteX4428" fmla="*/ 1151788 w 6014039"/>
                  <a:gd name="connsiteY4428" fmla="*/ 1593524 h 5653072"/>
                  <a:gd name="connsiteX4429" fmla="*/ 1154569 w 6014039"/>
                  <a:gd name="connsiteY4429" fmla="*/ 1589289 h 5653072"/>
                  <a:gd name="connsiteX4430" fmla="*/ 1158120 w 6014039"/>
                  <a:gd name="connsiteY4430" fmla="*/ 1585863 h 5653072"/>
                  <a:gd name="connsiteX4431" fmla="*/ 1161029 w 6014039"/>
                  <a:gd name="connsiteY4431" fmla="*/ 1583061 h 5653072"/>
                  <a:gd name="connsiteX4432" fmla="*/ 1169669 w 6014039"/>
                  <a:gd name="connsiteY4432" fmla="*/ 1579938 h 5653072"/>
                  <a:gd name="connsiteX4433" fmla="*/ 1173490 w 6014039"/>
                  <a:gd name="connsiteY4433" fmla="*/ 1580012 h 5653072"/>
                  <a:gd name="connsiteX4434" fmla="*/ 1173465 w 6014039"/>
                  <a:gd name="connsiteY4434" fmla="*/ 1581338 h 5653072"/>
                  <a:gd name="connsiteX4435" fmla="*/ 1170887 w 6014039"/>
                  <a:gd name="connsiteY4435" fmla="*/ 1583206 h 5653072"/>
                  <a:gd name="connsiteX4436" fmla="*/ 1170579 w 6014039"/>
                  <a:gd name="connsiteY4436" fmla="*/ 1584425 h 5653072"/>
                  <a:gd name="connsiteX4437" fmla="*/ 1172375 w 6014039"/>
                  <a:gd name="connsiteY4437" fmla="*/ 1589272 h 5653072"/>
                  <a:gd name="connsiteX4438" fmla="*/ 1176041 w 6014039"/>
                  <a:gd name="connsiteY4438" fmla="*/ 1592288 h 5653072"/>
                  <a:gd name="connsiteX4439" fmla="*/ 1174655 w 6014039"/>
                  <a:gd name="connsiteY4439" fmla="*/ 1594763 h 5653072"/>
                  <a:gd name="connsiteX4440" fmla="*/ 1173490 w 6014039"/>
                  <a:gd name="connsiteY4440" fmla="*/ 1598280 h 5653072"/>
                  <a:gd name="connsiteX4441" fmla="*/ 1178039 w 6014039"/>
                  <a:gd name="connsiteY4441" fmla="*/ 1601440 h 5653072"/>
                  <a:gd name="connsiteX4442" fmla="*/ 1181694 w 6014039"/>
                  <a:gd name="connsiteY4442" fmla="*/ 1601635 h 5653072"/>
                  <a:gd name="connsiteX4443" fmla="*/ 1181796 w 6014039"/>
                  <a:gd name="connsiteY4443" fmla="*/ 1604292 h 5653072"/>
                  <a:gd name="connsiteX4444" fmla="*/ 1183833 w 6014039"/>
                  <a:gd name="connsiteY4444" fmla="*/ 1606089 h 5653072"/>
                  <a:gd name="connsiteX4445" fmla="*/ 1184231 w 6014039"/>
                  <a:gd name="connsiteY4445" fmla="*/ 1610213 h 5653072"/>
                  <a:gd name="connsiteX4446" fmla="*/ 1182950 w 6014039"/>
                  <a:gd name="connsiteY4446" fmla="*/ 1611234 h 5653072"/>
                  <a:gd name="connsiteX4447" fmla="*/ 1188140 w 6014039"/>
                  <a:gd name="connsiteY4447" fmla="*/ 1613965 h 5653072"/>
                  <a:gd name="connsiteX4448" fmla="*/ 1189538 w 6014039"/>
                  <a:gd name="connsiteY4448" fmla="*/ 1615758 h 5653072"/>
                  <a:gd name="connsiteX4449" fmla="*/ 1188898 w 6014039"/>
                  <a:gd name="connsiteY4449" fmla="*/ 1624588 h 5653072"/>
                  <a:gd name="connsiteX4450" fmla="*/ 1183910 w 6014039"/>
                  <a:gd name="connsiteY4450" fmla="*/ 1628035 h 5653072"/>
                  <a:gd name="connsiteX4451" fmla="*/ 1186757 w 6014039"/>
                  <a:gd name="connsiteY4451" fmla="*/ 1628968 h 5653072"/>
                  <a:gd name="connsiteX4452" fmla="*/ 1185872 w 6014039"/>
                  <a:gd name="connsiteY4452" fmla="*/ 1633811 h 5653072"/>
                  <a:gd name="connsiteX4453" fmla="*/ 1188129 w 6014039"/>
                  <a:gd name="connsiteY4453" fmla="*/ 1632233 h 5653072"/>
                  <a:gd name="connsiteX4454" fmla="*/ 1188693 w 6014039"/>
                  <a:gd name="connsiteY4454" fmla="*/ 1627084 h 5653072"/>
                  <a:gd name="connsiteX4455" fmla="*/ 1191435 w 6014039"/>
                  <a:gd name="connsiteY4455" fmla="*/ 1624766 h 5653072"/>
                  <a:gd name="connsiteX4456" fmla="*/ 1191781 w 6014039"/>
                  <a:gd name="connsiteY4456" fmla="*/ 1623010 h 5653072"/>
                  <a:gd name="connsiteX4457" fmla="*/ 1193563 w 6014039"/>
                  <a:gd name="connsiteY4457" fmla="*/ 1621411 h 5653072"/>
                  <a:gd name="connsiteX4458" fmla="*/ 1193768 w 6014039"/>
                  <a:gd name="connsiteY4458" fmla="*/ 1619060 h 5653072"/>
                  <a:gd name="connsiteX4459" fmla="*/ 1196844 w 6014039"/>
                  <a:gd name="connsiteY4459" fmla="*/ 1616010 h 5653072"/>
                  <a:gd name="connsiteX4460" fmla="*/ 1198831 w 6014039"/>
                  <a:gd name="connsiteY4460" fmla="*/ 1611634 h 5653072"/>
                  <a:gd name="connsiteX4461" fmla="*/ 1197295 w 6014039"/>
                  <a:gd name="connsiteY4461" fmla="*/ 1608957 h 5653072"/>
                  <a:gd name="connsiteX4462" fmla="*/ 1199102 w 6014039"/>
                  <a:gd name="connsiteY4462" fmla="*/ 1605602 h 5653072"/>
                  <a:gd name="connsiteX4463" fmla="*/ 1197384 w 6014039"/>
                  <a:gd name="connsiteY4463" fmla="*/ 1604094 h 5653072"/>
                  <a:gd name="connsiteX4464" fmla="*/ 1197575 w 6014039"/>
                  <a:gd name="connsiteY4464" fmla="*/ 1602031 h 5653072"/>
                  <a:gd name="connsiteX4465" fmla="*/ 1200882 w 6014039"/>
                  <a:gd name="connsiteY4465" fmla="*/ 1603717 h 5653072"/>
                  <a:gd name="connsiteX4466" fmla="*/ 1202574 w 6014039"/>
                  <a:gd name="connsiteY4466" fmla="*/ 1606391 h 5653072"/>
                  <a:gd name="connsiteX4467" fmla="*/ 1202729 w 6014039"/>
                  <a:gd name="connsiteY4467" fmla="*/ 1615077 h 5653072"/>
                  <a:gd name="connsiteX4468" fmla="*/ 1201113 w 6014039"/>
                  <a:gd name="connsiteY4468" fmla="*/ 1616676 h 5653072"/>
                  <a:gd name="connsiteX4469" fmla="*/ 1201216 w 6014039"/>
                  <a:gd name="connsiteY4469" fmla="*/ 1619618 h 5653072"/>
                  <a:gd name="connsiteX4470" fmla="*/ 1202281 w 6014039"/>
                  <a:gd name="connsiteY4470" fmla="*/ 1622291 h 5653072"/>
                  <a:gd name="connsiteX4471" fmla="*/ 1204959 w 6014039"/>
                  <a:gd name="connsiteY4471" fmla="*/ 1623369 h 5653072"/>
                  <a:gd name="connsiteX4472" fmla="*/ 1211650 w 6014039"/>
                  <a:gd name="connsiteY4472" fmla="*/ 1622291 h 5653072"/>
                  <a:gd name="connsiteX4473" fmla="*/ 1211074 w 6014039"/>
                  <a:gd name="connsiteY4473" fmla="*/ 1619634 h 5653072"/>
                  <a:gd name="connsiteX4474" fmla="*/ 1214765 w 6014039"/>
                  <a:gd name="connsiteY4474" fmla="*/ 1617626 h 5653072"/>
                  <a:gd name="connsiteX4475" fmla="*/ 1206932 w 6014039"/>
                  <a:gd name="connsiteY4475" fmla="*/ 1611469 h 5653072"/>
                  <a:gd name="connsiteX4476" fmla="*/ 1208855 w 6014039"/>
                  <a:gd name="connsiteY4476" fmla="*/ 1610321 h 5653072"/>
                  <a:gd name="connsiteX4477" fmla="*/ 1211201 w 6014039"/>
                  <a:gd name="connsiteY4477" fmla="*/ 1604164 h 5653072"/>
                  <a:gd name="connsiteX4478" fmla="*/ 1214547 w 6014039"/>
                  <a:gd name="connsiteY4478" fmla="*/ 1603627 h 5653072"/>
                  <a:gd name="connsiteX4479" fmla="*/ 1216483 w 6014039"/>
                  <a:gd name="connsiteY4479" fmla="*/ 1602193 h 5653072"/>
                  <a:gd name="connsiteX4480" fmla="*/ 1216867 w 6014039"/>
                  <a:gd name="connsiteY4480" fmla="*/ 1598656 h 5653072"/>
                  <a:gd name="connsiteX4481" fmla="*/ 1218970 w 6014039"/>
                  <a:gd name="connsiteY4481" fmla="*/ 1596933 h 5653072"/>
                  <a:gd name="connsiteX4482" fmla="*/ 1221469 w 6014039"/>
                  <a:gd name="connsiteY4482" fmla="*/ 1599035 h 5653072"/>
                  <a:gd name="connsiteX4483" fmla="*/ 1221739 w 6014039"/>
                  <a:gd name="connsiteY4483" fmla="*/ 1601994 h 5653072"/>
                  <a:gd name="connsiteX4484" fmla="*/ 1229891 w 6014039"/>
                  <a:gd name="connsiteY4484" fmla="*/ 1607432 h 5653072"/>
                  <a:gd name="connsiteX4485" fmla="*/ 1230109 w 6014039"/>
                  <a:gd name="connsiteY4485" fmla="*/ 1604040 h 5653072"/>
                  <a:gd name="connsiteX4486" fmla="*/ 1227147 w 6014039"/>
                  <a:gd name="connsiteY4486" fmla="*/ 1601635 h 5653072"/>
                  <a:gd name="connsiteX4487" fmla="*/ 1226853 w 6014039"/>
                  <a:gd name="connsiteY4487" fmla="*/ 1600164 h 5653072"/>
                  <a:gd name="connsiteX4488" fmla="*/ 1225096 w 6014039"/>
                  <a:gd name="connsiteY4488" fmla="*/ 1600271 h 5653072"/>
                  <a:gd name="connsiteX4489" fmla="*/ 1223854 w 6014039"/>
                  <a:gd name="connsiteY4489" fmla="*/ 1599069 h 5653072"/>
                  <a:gd name="connsiteX4490" fmla="*/ 1222379 w 6014039"/>
                  <a:gd name="connsiteY4490" fmla="*/ 1593309 h 5653072"/>
                  <a:gd name="connsiteX4491" fmla="*/ 1217507 w 6014039"/>
                  <a:gd name="connsiteY4491" fmla="*/ 1590421 h 5653072"/>
                  <a:gd name="connsiteX4492" fmla="*/ 1217559 w 6014039"/>
                  <a:gd name="connsiteY4492" fmla="*/ 1587636 h 5653072"/>
                  <a:gd name="connsiteX4493" fmla="*/ 1220713 w 6014039"/>
                  <a:gd name="connsiteY4493" fmla="*/ 1588573 h 5653072"/>
                  <a:gd name="connsiteX4494" fmla="*/ 1225380 w 6014039"/>
                  <a:gd name="connsiteY4494" fmla="*/ 1585987 h 5653072"/>
                  <a:gd name="connsiteX4495" fmla="*/ 1230455 w 6014039"/>
                  <a:gd name="connsiteY4495" fmla="*/ 1586363 h 5653072"/>
                  <a:gd name="connsiteX4496" fmla="*/ 1234210 w 6014039"/>
                  <a:gd name="connsiteY4496" fmla="*/ 1581573 h 5653072"/>
                  <a:gd name="connsiteX4497" fmla="*/ 1237173 w 6014039"/>
                  <a:gd name="connsiteY4497" fmla="*/ 1584714 h 5653072"/>
                  <a:gd name="connsiteX4498" fmla="*/ 1240991 w 6014039"/>
                  <a:gd name="connsiteY4498" fmla="*/ 1584623 h 5653072"/>
                  <a:gd name="connsiteX4499" fmla="*/ 1243005 w 6014039"/>
                  <a:gd name="connsiteY4499" fmla="*/ 1587458 h 5653072"/>
                  <a:gd name="connsiteX4500" fmla="*/ 1246184 w 6014039"/>
                  <a:gd name="connsiteY4500" fmla="*/ 1587082 h 5653072"/>
                  <a:gd name="connsiteX4501" fmla="*/ 1250030 w 6014039"/>
                  <a:gd name="connsiteY4501" fmla="*/ 1584946 h 5653072"/>
                  <a:gd name="connsiteX4502" fmla="*/ 1252618 w 6014039"/>
                  <a:gd name="connsiteY4502" fmla="*/ 1583508 h 5653072"/>
                  <a:gd name="connsiteX4503" fmla="*/ 1254836 w 6014039"/>
                  <a:gd name="connsiteY4503" fmla="*/ 1584281 h 5653072"/>
                  <a:gd name="connsiteX4504" fmla="*/ 1257874 w 6014039"/>
                  <a:gd name="connsiteY4504" fmla="*/ 1583008 h 5653072"/>
                  <a:gd name="connsiteX4505" fmla="*/ 1260259 w 6014039"/>
                  <a:gd name="connsiteY4505" fmla="*/ 1583350 h 5653072"/>
                  <a:gd name="connsiteX4506" fmla="*/ 1261977 w 6014039"/>
                  <a:gd name="connsiteY4506" fmla="*/ 1585144 h 5653072"/>
                  <a:gd name="connsiteX4507" fmla="*/ 1265643 w 6014039"/>
                  <a:gd name="connsiteY4507" fmla="*/ 1584318 h 5653072"/>
                  <a:gd name="connsiteX4508" fmla="*/ 1265577 w 6014039"/>
                  <a:gd name="connsiteY4508" fmla="*/ 1585648 h 5653072"/>
                  <a:gd name="connsiteX4509" fmla="*/ 1264002 w 6014039"/>
                  <a:gd name="connsiteY4509" fmla="*/ 1586954 h 5653072"/>
                  <a:gd name="connsiteX4510" fmla="*/ 1263463 w 6014039"/>
                  <a:gd name="connsiteY4510" fmla="*/ 1588321 h 5653072"/>
                  <a:gd name="connsiteX4511" fmla="*/ 1261988 w 6014039"/>
                  <a:gd name="connsiteY4511" fmla="*/ 1592069 h 5653072"/>
                  <a:gd name="connsiteX4512" fmla="*/ 1263656 w 6014039"/>
                  <a:gd name="connsiteY4512" fmla="*/ 1592536 h 5653072"/>
                  <a:gd name="connsiteX4513" fmla="*/ 1269782 w 6014039"/>
                  <a:gd name="connsiteY4513" fmla="*/ 1591619 h 5653072"/>
                  <a:gd name="connsiteX4514" fmla="*/ 1272461 w 6014039"/>
                  <a:gd name="connsiteY4514" fmla="*/ 1592698 h 5653072"/>
                  <a:gd name="connsiteX4515" fmla="*/ 1272807 w 6014039"/>
                  <a:gd name="connsiteY4515" fmla="*/ 1595875 h 5653072"/>
                  <a:gd name="connsiteX4516" fmla="*/ 1279422 w 6014039"/>
                  <a:gd name="connsiteY4516" fmla="*/ 1595425 h 5653072"/>
                  <a:gd name="connsiteX4517" fmla="*/ 1280742 w 6014039"/>
                  <a:gd name="connsiteY4517" fmla="*/ 1592412 h 5653072"/>
                  <a:gd name="connsiteX4518" fmla="*/ 1277870 w 6014039"/>
                  <a:gd name="connsiteY4518" fmla="*/ 1589379 h 5653072"/>
                  <a:gd name="connsiteX4519" fmla="*/ 1277396 w 6014039"/>
                  <a:gd name="connsiteY4519" fmla="*/ 1586074 h 5653072"/>
                  <a:gd name="connsiteX4520" fmla="*/ 1273116 w 6014039"/>
                  <a:gd name="connsiteY4520" fmla="*/ 1586813 h 5653072"/>
                  <a:gd name="connsiteX4521" fmla="*/ 1272563 w 6014039"/>
                  <a:gd name="connsiteY4521" fmla="*/ 1585483 h 5653072"/>
                  <a:gd name="connsiteX4522" fmla="*/ 1273717 w 6014039"/>
                  <a:gd name="connsiteY4522" fmla="*/ 1584425 h 5653072"/>
                  <a:gd name="connsiteX4523" fmla="*/ 1276859 w 6014039"/>
                  <a:gd name="connsiteY4523" fmla="*/ 1584210 h 5653072"/>
                  <a:gd name="connsiteX4524" fmla="*/ 1278614 w 6014039"/>
                  <a:gd name="connsiteY4524" fmla="*/ 1581049 h 5653072"/>
                  <a:gd name="connsiteX4525" fmla="*/ 1280602 w 6014039"/>
                  <a:gd name="connsiteY4525" fmla="*/ 1581876 h 5653072"/>
                  <a:gd name="connsiteX4526" fmla="*/ 1282036 w 6014039"/>
                  <a:gd name="connsiteY4526" fmla="*/ 1581103 h 5653072"/>
                  <a:gd name="connsiteX4527" fmla="*/ 1280948 w 6014039"/>
                  <a:gd name="connsiteY4527" fmla="*/ 1577372 h 5653072"/>
                  <a:gd name="connsiteX4528" fmla="*/ 1274654 w 6014039"/>
                  <a:gd name="connsiteY4528" fmla="*/ 1578628 h 5653072"/>
                  <a:gd name="connsiteX4529" fmla="*/ 1274128 w 6014039"/>
                  <a:gd name="connsiteY4529" fmla="*/ 1575434 h 5653072"/>
                  <a:gd name="connsiteX4530" fmla="*/ 1276666 w 6014039"/>
                  <a:gd name="connsiteY4530" fmla="*/ 1574661 h 5653072"/>
                  <a:gd name="connsiteX4531" fmla="*/ 1278987 w 6014039"/>
                  <a:gd name="connsiteY4531" fmla="*/ 1574967 h 5653072"/>
                  <a:gd name="connsiteX4532" fmla="*/ 1281435 w 6014039"/>
                  <a:gd name="connsiteY4532" fmla="*/ 1574070 h 5653072"/>
                  <a:gd name="connsiteX4533" fmla="*/ 1283832 w 6014039"/>
                  <a:gd name="connsiteY4533" fmla="*/ 1573190 h 5653072"/>
                  <a:gd name="connsiteX4534" fmla="*/ 1286651 w 6014039"/>
                  <a:gd name="connsiteY4534" fmla="*/ 1571504 h 5653072"/>
                  <a:gd name="connsiteX4535" fmla="*/ 1292727 w 6014039"/>
                  <a:gd name="connsiteY4535" fmla="*/ 1567286 h 5653072"/>
                  <a:gd name="connsiteX4536" fmla="*/ 1295842 w 6014039"/>
                  <a:gd name="connsiteY4536" fmla="*/ 1563359 h 5653072"/>
                  <a:gd name="connsiteX4537" fmla="*/ 1296266 w 6014039"/>
                  <a:gd name="connsiteY4537" fmla="*/ 1561616 h 5653072"/>
                  <a:gd name="connsiteX4538" fmla="*/ 1296880 w 6014039"/>
                  <a:gd name="connsiteY4538" fmla="*/ 1559104 h 5653072"/>
                  <a:gd name="connsiteX4539" fmla="*/ 1293305 w 6014039"/>
                  <a:gd name="connsiteY4539" fmla="*/ 1555211 h 5653072"/>
                  <a:gd name="connsiteX4540" fmla="*/ 1293663 w 6014039"/>
                  <a:gd name="connsiteY4540" fmla="*/ 1553757 h 5653072"/>
                  <a:gd name="connsiteX4541" fmla="*/ 1295381 w 6014039"/>
                  <a:gd name="connsiteY4541" fmla="*/ 1554959 h 5653072"/>
                  <a:gd name="connsiteX4542" fmla="*/ 1296816 w 6014039"/>
                  <a:gd name="connsiteY4542" fmla="*/ 1554831 h 5653072"/>
                  <a:gd name="connsiteX4543" fmla="*/ 1300854 w 6014039"/>
                  <a:gd name="connsiteY4543" fmla="*/ 1553575 h 5653072"/>
                  <a:gd name="connsiteX4544" fmla="*/ 1306110 w 6014039"/>
                  <a:gd name="connsiteY4544" fmla="*/ 1551926 h 5653072"/>
                  <a:gd name="connsiteX4545" fmla="*/ 1306367 w 6014039"/>
                  <a:gd name="connsiteY4545" fmla="*/ 1554724 h 5653072"/>
                  <a:gd name="connsiteX4546" fmla="*/ 1307776 w 6014039"/>
                  <a:gd name="connsiteY4546" fmla="*/ 1555785 h 5653072"/>
                  <a:gd name="connsiteX4547" fmla="*/ 1314994 w 6014039"/>
                  <a:gd name="connsiteY4547" fmla="*/ 1553703 h 5653072"/>
                  <a:gd name="connsiteX4548" fmla="*/ 1314725 w 6014039"/>
                  <a:gd name="connsiteY4548" fmla="*/ 1551352 h 5653072"/>
                  <a:gd name="connsiteX4549" fmla="*/ 1312532 w 6014039"/>
                  <a:gd name="connsiteY4549" fmla="*/ 1549824 h 5653072"/>
                  <a:gd name="connsiteX4550" fmla="*/ 1309494 w 6014039"/>
                  <a:gd name="connsiteY4550" fmla="*/ 1550220 h 5653072"/>
                  <a:gd name="connsiteX4551" fmla="*/ 1311596 w 6014039"/>
                  <a:gd name="connsiteY4551" fmla="*/ 1548786 h 5653072"/>
                  <a:gd name="connsiteX4552" fmla="*/ 1316557 w 6014039"/>
                  <a:gd name="connsiteY4552" fmla="*/ 1547852 h 5653072"/>
                  <a:gd name="connsiteX4553" fmla="*/ 1317852 w 6014039"/>
                  <a:gd name="connsiteY4553" fmla="*/ 1546687 h 5653072"/>
                  <a:gd name="connsiteX4554" fmla="*/ 1318416 w 6014039"/>
                  <a:gd name="connsiteY4554" fmla="*/ 1543022 h 5653072"/>
                  <a:gd name="connsiteX4555" fmla="*/ 1320173 w 6014039"/>
                  <a:gd name="connsiteY4555" fmla="*/ 1542468 h 5653072"/>
                  <a:gd name="connsiteX4556" fmla="*/ 1321018 w 6014039"/>
                  <a:gd name="connsiteY4556" fmla="*/ 1547348 h 5653072"/>
                  <a:gd name="connsiteX4557" fmla="*/ 1324185 w 6014039"/>
                  <a:gd name="connsiteY4557" fmla="*/ 1548567 h 5653072"/>
                  <a:gd name="connsiteX4558" fmla="*/ 1327722 w 6014039"/>
                  <a:gd name="connsiteY4558" fmla="*/ 1546593 h 5653072"/>
                  <a:gd name="connsiteX4559" fmla="*/ 1329581 w 6014039"/>
                  <a:gd name="connsiteY4559" fmla="*/ 1548840 h 5653072"/>
                  <a:gd name="connsiteX4560" fmla="*/ 1332593 w 6014039"/>
                  <a:gd name="connsiteY4560" fmla="*/ 1549770 h 5653072"/>
                  <a:gd name="connsiteX4561" fmla="*/ 1336760 w 6014039"/>
                  <a:gd name="connsiteY4561" fmla="*/ 1548534 h 5653072"/>
                  <a:gd name="connsiteX4562" fmla="*/ 1339862 w 6014039"/>
                  <a:gd name="connsiteY4562" fmla="*/ 1545051 h 5653072"/>
                  <a:gd name="connsiteX4563" fmla="*/ 1343553 w 6014039"/>
                  <a:gd name="connsiteY4563" fmla="*/ 1543650 h 5653072"/>
                  <a:gd name="connsiteX4564" fmla="*/ 1346386 w 6014039"/>
                  <a:gd name="connsiteY4564" fmla="*/ 1545340 h 5653072"/>
                  <a:gd name="connsiteX4565" fmla="*/ 1349770 w 6014039"/>
                  <a:gd name="connsiteY4565" fmla="*/ 1543492 h 5653072"/>
                  <a:gd name="connsiteX4566" fmla="*/ 1353128 w 6014039"/>
                  <a:gd name="connsiteY4566" fmla="*/ 1542972 h 5653072"/>
                  <a:gd name="connsiteX4567" fmla="*/ 1354808 w 6014039"/>
                  <a:gd name="connsiteY4567" fmla="*/ 1541125 h 5653072"/>
                  <a:gd name="connsiteX4568" fmla="*/ 1355909 w 6014039"/>
                  <a:gd name="connsiteY4568" fmla="*/ 1539922 h 5653072"/>
                  <a:gd name="connsiteX4569" fmla="*/ 1358974 w 6014039"/>
                  <a:gd name="connsiteY4569" fmla="*/ 1538377 h 5653072"/>
                  <a:gd name="connsiteX4570" fmla="*/ 1360795 w 6014039"/>
                  <a:gd name="connsiteY4570" fmla="*/ 1535613 h 5653072"/>
                  <a:gd name="connsiteX4571" fmla="*/ 1360961 w 6014039"/>
                  <a:gd name="connsiteY4571" fmla="*/ 1541786 h 5653072"/>
                  <a:gd name="connsiteX4572" fmla="*/ 1359346 w 6014039"/>
                  <a:gd name="connsiteY4572" fmla="*/ 1542505 h 5653072"/>
                  <a:gd name="connsiteX4573" fmla="*/ 1359000 w 6014039"/>
                  <a:gd name="connsiteY4573" fmla="*/ 1543815 h 5653072"/>
                  <a:gd name="connsiteX4574" fmla="*/ 1360076 w 6014039"/>
                  <a:gd name="connsiteY4574" fmla="*/ 1545608 h 5653072"/>
                  <a:gd name="connsiteX4575" fmla="*/ 1359513 w 6014039"/>
                  <a:gd name="connsiteY4575" fmla="*/ 1549142 h 5653072"/>
                  <a:gd name="connsiteX4576" fmla="*/ 1363218 w 6014039"/>
                  <a:gd name="connsiteY4576" fmla="*/ 1553918 h 5653072"/>
                  <a:gd name="connsiteX4577" fmla="*/ 1363781 w 6014039"/>
                  <a:gd name="connsiteY4577" fmla="*/ 1556877 h 5653072"/>
                  <a:gd name="connsiteX4578" fmla="*/ 1352616 w 6014039"/>
                  <a:gd name="connsiteY4578" fmla="*/ 1564901 h 5653072"/>
                  <a:gd name="connsiteX4579" fmla="*/ 1351822 w 6014039"/>
                  <a:gd name="connsiteY4579" fmla="*/ 1571380 h 5653072"/>
                  <a:gd name="connsiteX4580" fmla="*/ 1348693 w 6014039"/>
                  <a:gd name="connsiteY4580" fmla="*/ 1575739 h 5653072"/>
                  <a:gd name="connsiteX4581" fmla="*/ 1348950 w 6014039"/>
                  <a:gd name="connsiteY4581" fmla="*/ 1578396 h 5653072"/>
                  <a:gd name="connsiteX4582" fmla="*/ 1354962 w 6014039"/>
                  <a:gd name="connsiteY4582" fmla="*/ 1586900 h 5653072"/>
                  <a:gd name="connsiteX4583" fmla="*/ 1359204 w 6014039"/>
                  <a:gd name="connsiteY4583" fmla="*/ 1595677 h 5653072"/>
                  <a:gd name="connsiteX4584" fmla="*/ 1360601 w 6014039"/>
                  <a:gd name="connsiteY4584" fmla="*/ 1596594 h 5653072"/>
                  <a:gd name="connsiteX4585" fmla="*/ 1364063 w 6014039"/>
                  <a:gd name="connsiteY4585" fmla="*/ 1598726 h 5653072"/>
                  <a:gd name="connsiteX4586" fmla="*/ 1376062 w 6014039"/>
                  <a:gd name="connsiteY4586" fmla="*/ 1601924 h 5653072"/>
                  <a:gd name="connsiteX4587" fmla="*/ 1392533 w 6014039"/>
                  <a:gd name="connsiteY4587" fmla="*/ 1604487 h 5653072"/>
                  <a:gd name="connsiteX4588" fmla="*/ 1394724 w 6014039"/>
                  <a:gd name="connsiteY4588" fmla="*/ 1605565 h 5653072"/>
                  <a:gd name="connsiteX4589" fmla="*/ 1395430 w 6014039"/>
                  <a:gd name="connsiteY4589" fmla="*/ 1602928 h 5653072"/>
                  <a:gd name="connsiteX4590" fmla="*/ 1394519 w 6014039"/>
                  <a:gd name="connsiteY4590" fmla="*/ 1601135 h 5653072"/>
                  <a:gd name="connsiteX4591" fmla="*/ 1396711 w 6014039"/>
                  <a:gd name="connsiteY4591" fmla="*/ 1602354 h 5653072"/>
                  <a:gd name="connsiteX4592" fmla="*/ 1400814 w 6014039"/>
                  <a:gd name="connsiteY4592" fmla="*/ 1603771 h 5653072"/>
                  <a:gd name="connsiteX4593" fmla="*/ 1409748 w 6014039"/>
                  <a:gd name="connsiteY4593" fmla="*/ 1602495 h 5653072"/>
                  <a:gd name="connsiteX4594" fmla="*/ 1426580 w 6014039"/>
                  <a:gd name="connsiteY4594" fmla="*/ 1603160 h 5653072"/>
                  <a:gd name="connsiteX4595" fmla="*/ 1459831 w 6014039"/>
                  <a:gd name="connsiteY4595" fmla="*/ 1595821 h 5653072"/>
                  <a:gd name="connsiteX4596" fmla="*/ 1465304 w 6014039"/>
                  <a:gd name="connsiteY4596" fmla="*/ 1593433 h 5653072"/>
                  <a:gd name="connsiteX4597" fmla="*/ 1471508 w 6014039"/>
                  <a:gd name="connsiteY4597" fmla="*/ 1588623 h 5653072"/>
                  <a:gd name="connsiteX4598" fmla="*/ 1471560 w 6014039"/>
                  <a:gd name="connsiteY4598" fmla="*/ 1585627 h 5653072"/>
                  <a:gd name="connsiteX4599" fmla="*/ 1476327 w 6014039"/>
                  <a:gd name="connsiteY4599" fmla="*/ 1585879 h 5653072"/>
                  <a:gd name="connsiteX4600" fmla="*/ 1478148 w 6014039"/>
                  <a:gd name="connsiteY4600" fmla="*/ 1582974 h 5653072"/>
                  <a:gd name="connsiteX4601" fmla="*/ 1479879 w 6014039"/>
                  <a:gd name="connsiteY4601" fmla="*/ 1583018 h 5653072"/>
                  <a:gd name="connsiteX4602" fmla="*/ 1482071 w 6014039"/>
                  <a:gd name="connsiteY4602" fmla="*/ 1584838 h 5653072"/>
                  <a:gd name="connsiteX4603" fmla="*/ 1489865 w 6014039"/>
                  <a:gd name="connsiteY4603" fmla="*/ 1585036 h 5653072"/>
                  <a:gd name="connsiteX4604" fmla="*/ 1497761 w 6014039"/>
                  <a:gd name="connsiteY4604" fmla="*/ 1586991 h 5653072"/>
                  <a:gd name="connsiteX4605" fmla="*/ 1502542 w 6014039"/>
                  <a:gd name="connsiteY4605" fmla="*/ 1586648 h 5653072"/>
                  <a:gd name="connsiteX4606" fmla="*/ 1508541 w 6014039"/>
                  <a:gd name="connsiteY4606" fmla="*/ 1587979 h 5653072"/>
                  <a:gd name="connsiteX4607" fmla="*/ 1514195 w 6014039"/>
                  <a:gd name="connsiteY4607" fmla="*/ 1590921 h 5653072"/>
                  <a:gd name="connsiteX4608" fmla="*/ 1515975 w 6014039"/>
                  <a:gd name="connsiteY4608" fmla="*/ 1589487 h 5653072"/>
                  <a:gd name="connsiteX4609" fmla="*/ 1515309 w 6014039"/>
                  <a:gd name="connsiteY4609" fmla="*/ 1585198 h 5653072"/>
                  <a:gd name="connsiteX4610" fmla="*/ 1517359 w 6014039"/>
                  <a:gd name="connsiteY4610" fmla="*/ 1585557 h 5653072"/>
                  <a:gd name="connsiteX4611" fmla="*/ 1518988 w 6014039"/>
                  <a:gd name="connsiteY4611" fmla="*/ 1589863 h 5653072"/>
                  <a:gd name="connsiteX4612" fmla="*/ 1522513 w 6014039"/>
                  <a:gd name="connsiteY4612" fmla="*/ 1588912 h 5653072"/>
                  <a:gd name="connsiteX4613" fmla="*/ 1524206 w 6014039"/>
                  <a:gd name="connsiteY4613" fmla="*/ 1590723 h 5653072"/>
                  <a:gd name="connsiteX4614" fmla="*/ 1524629 w 6014039"/>
                  <a:gd name="connsiteY4614" fmla="*/ 1592949 h 5653072"/>
                  <a:gd name="connsiteX4615" fmla="*/ 1526589 w 6014039"/>
                  <a:gd name="connsiteY4615" fmla="*/ 1591082 h 5653072"/>
                  <a:gd name="connsiteX4616" fmla="*/ 1526962 w 6014039"/>
                  <a:gd name="connsiteY4616" fmla="*/ 1589322 h 5653072"/>
                  <a:gd name="connsiteX4617" fmla="*/ 1528871 w 6014039"/>
                  <a:gd name="connsiteY4617" fmla="*/ 1589218 h 5653072"/>
                  <a:gd name="connsiteX4618" fmla="*/ 1533562 w 6014039"/>
                  <a:gd name="connsiteY4618" fmla="*/ 1591693 h 5653072"/>
                  <a:gd name="connsiteX4619" fmla="*/ 1536626 w 6014039"/>
                  <a:gd name="connsiteY4619" fmla="*/ 1590148 h 5653072"/>
                  <a:gd name="connsiteX4620" fmla="*/ 1532922 w 6014039"/>
                  <a:gd name="connsiteY4620" fmla="*/ 1586380 h 5653072"/>
                  <a:gd name="connsiteX4621" fmla="*/ 1535805 w 6014039"/>
                  <a:gd name="connsiteY4621" fmla="*/ 1585863 h 5653072"/>
                  <a:gd name="connsiteX4622" fmla="*/ 1541126 w 6014039"/>
                  <a:gd name="connsiteY4622" fmla="*/ 1588805 h 5653072"/>
                  <a:gd name="connsiteX4623" fmla="*/ 1543178 w 6014039"/>
                  <a:gd name="connsiteY4623" fmla="*/ 1584140 h 5653072"/>
                  <a:gd name="connsiteX4624" fmla="*/ 1554597 w 6014039"/>
                  <a:gd name="connsiteY4624" fmla="*/ 1579867 h 5653072"/>
                  <a:gd name="connsiteX4625" fmla="*/ 1565097 w 6014039"/>
                  <a:gd name="connsiteY4625" fmla="*/ 1579545 h 5653072"/>
                  <a:gd name="connsiteX4626" fmla="*/ 1567775 w 6014039"/>
                  <a:gd name="connsiteY4626" fmla="*/ 1580495 h 5653072"/>
                  <a:gd name="connsiteX4627" fmla="*/ 1570852 w 6014039"/>
                  <a:gd name="connsiteY4627" fmla="*/ 1578954 h 5653072"/>
                  <a:gd name="connsiteX4628" fmla="*/ 1573980 w 6014039"/>
                  <a:gd name="connsiteY4628" fmla="*/ 1580512 h 5653072"/>
                  <a:gd name="connsiteX4629" fmla="*/ 1578286 w 6014039"/>
                  <a:gd name="connsiteY4629" fmla="*/ 1580189 h 5653072"/>
                  <a:gd name="connsiteX4630" fmla="*/ 1580787 w 6014039"/>
                  <a:gd name="connsiteY4630" fmla="*/ 1581429 h 5653072"/>
                  <a:gd name="connsiteX4631" fmla="*/ 1582273 w 6014039"/>
                  <a:gd name="connsiteY4631" fmla="*/ 1584999 h 5653072"/>
                  <a:gd name="connsiteX4632" fmla="*/ 1584876 w 6014039"/>
                  <a:gd name="connsiteY4632" fmla="*/ 1585789 h 5653072"/>
                  <a:gd name="connsiteX4633" fmla="*/ 1586530 w 6014039"/>
                  <a:gd name="connsiteY4633" fmla="*/ 1586292 h 5653072"/>
                  <a:gd name="connsiteX4634" fmla="*/ 1582978 w 6014039"/>
                  <a:gd name="connsiteY4634" fmla="*/ 1577661 h 5653072"/>
                  <a:gd name="connsiteX4635" fmla="*/ 1575314 w 6014039"/>
                  <a:gd name="connsiteY4635" fmla="*/ 1574396 h 5653072"/>
                  <a:gd name="connsiteX4636" fmla="*/ 1572326 w 6014039"/>
                  <a:gd name="connsiteY4636" fmla="*/ 1573801 h 5653072"/>
                  <a:gd name="connsiteX4637" fmla="*/ 1561738 w 6014039"/>
                  <a:gd name="connsiteY4637" fmla="*/ 1569727 h 5653072"/>
                  <a:gd name="connsiteX4638" fmla="*/ 1561854 w 6014039"/>
                  <a:gd name="connsiteY4638" fmla="*/ 1565905 h 5653072"/>
                  <a:gd name="connsiteX4639" fmla="*/ 1563392 w 6014039"/>
                  <a:gd name="connsiteY4639" fmla="*/ 1562405 h 5653072"/>
                  <a:gd name="connsiteX4640" fmla="*/ 1561829 w 6014039"/>
                  <a:gd name="connsiteY4640" fmla="*/ 1561472 h 5653072"/>
                  <a:gd name="connsiteX4641" fmla="*/ 1550239 w 6014039"/>
                  <a:gd name="connsiteY4641" fmla="*/ 1565885 h 5653072"/>
                  <a:gd name="connsiteX4642" fmla="*/ 1548842 w 6014039"/>
                  <a:gd name="connsiteY4642" fmla="*/ 1569835 h 5653072"/>
                  <a:gd name="connsiteX4643" fmla="*/ 1546086 w 6014039"/>
                  <a:gd name="connsiteY4643" fmla="*/ 1571830 h 5653072"/>
                  <a:gd name="connsiteX4644" fmla="*/ 1544368 w 6014039"/>
                  <a:gd name="connsiteY4644" fmla="*/ 1570752 h 5653072"/>
                  <a:gd name="connsiteX4645" fmla="*/ 1543972 w 6014039"/>
                  <a:gd name="connsiteY4645" fmla="*/ 1562637 h 5653072"/>
                  <a:gd name="connsiteX4646" fmla="*/ 1542113 w 6014039"/>
                  <a:gd name="connsiteY4646" fmla="*/ 1560971 h 5653072"/>
                  <a:gd name="connsiteX4647" fmla="*/ 1536089 w 6014039"/>
                  <a:gd name="connsiteY4647" fmla="*/ 1559785 h 5653072"/>
                  <a:gd name="connsiteX4648" fmla="*/ 1534267 w 6014039"/>
                  <a:gd name="connsiteY4648" fmla="*/ 1557092 h 5653072"/>
                  <a:gd name="connsiteX4649" fmla="*/ 1520988 w 6014039"/>
                  <a:gd name="connsiteY4649" fmla="*/ 1553522 h 5653072"/>
                  <a:gd name="connsiteX4650" fmla="*/ 1517603 w 6014039"/>
                  <a:gd name="connsiteY4650" fmla="*/ 1548534 h 5653072"/>
                  <a:gd name="connsiteX4651" fmla="*/ 1513400 w 6014039"/>
                  <a:gd name="connsiteY4651" fmla="*/ 1535200 h 5653072"/>
                  <a:gd name="connsiteX4652" fmla="*/ 1508131 w 6014039"/>
                  <a:gd name="connsiteY4652" fmla="*/ 1524324 h 5653072"/>
                  <a:gd name="connsiteX4653" fmla="*/ 1506259 w 6014039"/>
                  <a:gd name="connsiteY4653" fmla="*/ 1522944 h 5653072"/>
                  <a:gd name="connsiteX4654" fmla="*/ 1501016 w 6014039"/>
                  <a:gd name="connsiteY4654" fmla="*/ 1522675 h 5653072"/>
                  <a:gd name="connsiteX4655" fmla="*/ 1495158 w 6014039"/>
                  <a:gd name="connsiteY4655" fmla="*/ 1520915 h 5653072"/>
                  <a:gd name="connsiteX4656" fmla="*/ 1488058 w 6014039"/>
                  <a:gd name="connsiteY4656" fmla="*/ 1512787 h 5653072"/>
                  <a:gd name="connsiteX4657" fmla="*/ 1488775 w 6014039"/>
                  <a:gd name="connsiteY4657" fmla="*/ 1509862 h 5653072"/>
                  <a:gd name="connsiteX4658" fmla="*/ 1487467 w 6014039"/>
                  <a:gd name="connsiteY4658" fmla="*/ 1505247 h 5653072"/>
                  <a:gd name="connsiteX4659" fmla="*/ 1488878 w 6014039"/>
                  <a:gd name="connsiteY4659" fmla="*/ 1495127 h 5653072"/>
                  <a:gd name="connsiteX4660" fmla="*/ 1487583 w 6014039"/>
                  <a:gd name="connsiteY4660" fmla="*/ 1484037 h 5653072"/>
                  <a:gd name="connsiteX4661" fmla="*/ 1488134 w 6014039"/>
                  <a:gd name="connsiteY4661" fmla="*/ 1481182 h 5653072"/>
                  <a:gd name="connsiteX4662" fmla="*/ 1488339 w 6014039"/>
                  <a:gd name="connsiteY4662" fmla="*/ 1474328 h 5653072"/>
                  <a:gd name="connsiteX4663" fmla="*/ 1486468 w 6014039"/>
                  <a:gd name="connsiteY4663" fmla="*/ 1472802 h 5653072"/>
                  <a:gd name="connsiteX4664" fmla="*/ 1486186 w 6014039"/>
                  <a:gd name="connsiteY4664" fmla="*/ 1465443 h 5653072"/>
                  <a:gd name="connsiteX4665" fmla="*/ 1482340 w 6014039"/>
                  <a:gd name="connsiteY4665" fmla="*/ 1459684 h 5653072"/>
                  <a:gd name="connsiteX4666" fmla="*/ 1481250 w 6014039"/>
                  <a:gd name="connsiteY4666" fmla="*/ 1458050 h 5653072"/>
                  <a:gd name="connsiteX4667" fmla="*/ 1480021 w 6014039"/>
                  <a:gd name="connsiteY4667" fmla="*/ 1457404 h 5653072"/>
                  <a:gd name="connsiteX4668" fmla="*/ 1477507 w 6014039"/>
                  <a:gd name="connsiteY4668" fmla="*/ 1456742 h 5653072"/>
                  <a:gd name="connsiteX4669" fmla="*/ 1475290 w 6014039"/>
                  <a:gd name="connsiteY4669" fmla="*/ 1454945 h 5653072"/>
                  <a:gd name="connsiteX4670" fmla="*/ 1471879 w 6014039"/>
                  <a:gd name="connsiteY4670" fmla="*/ 1455125 h 5653072"/>
                  <a:gd name="connsiteX4671" fmla="*/ 1469983 w 6014039"/>
                  <a:gd name="connsiteY4671" fmla="*/ 1456794 h 5653072"/>
                  <a:gd name="connsiteX4672" fmla="*/ 1468752 w 6014039"/>
                  <a:gd name="connsiteY4672" fmla="*/ 1454999 h 5653072"/>
                  <a:gd name="connsiteX4673" fmla="*/ 1469906 w 6014039"/>
                  <a:gd name="connsiteY4673" fmla="*/ 1453707 h 5653072"/>
                  <a:gd name="connsiteX4674" fmla="*/ 1475251 w 6014039"/>
                  <a:gd name="connsiteY4674" fmla="*/ 1451034 h 5653072"/>
                  <a:gd name="connsiteX4675" fmla="*/ 1481302 w 6014039"/>
                  <a:gd name="connsiteY4675" fmla="*/ 1446008 h 5653072"/>
                  <a:gd name="connsiteX4676" fmla="*/ 1485878 w 6014039"/>
                  <a:gd name="connsiteY4676" fmla="*/ 1436390 h 5653072"/>
                  <a:gd name="connsiteX4677" fmla="*/ 1492186 w 6014039"/>
                  <a:gd name="connsiteY4677" fmla="*/ 1394396 h 5653072"/>
                  <a:gd name="connsiteX4678" fmla="*/ 1493979 w 6014039"/>
                  <a:gd name="connsiteY4678" fmla="*/ 1393123 h 5653072"/>
                  <a:gd name="connsiteX4679" fmla="*/ 1494287 w 6014039"/>
                  <a:gd name="connsiteY4679" fmla="*/ 1398865 h 5653072"/>
                  <a:gd name="connsiteX4680" fmla="*/ 1495056 w 6014039"/>
                  <a:gd name="connsiteY4680" fmla="*/ 1401449 h 5653072"/>
                  <a:gd name="connsiteX4681" fmla="*/ 1496043 w 6014039"/>
                  <a:gd name="connsiteY4681" fmla="*/ 1404805 h 5653072"/>
                  <a:gd name="connsiteX4682" fmla="*/ 1497839 w 6014039"/>
                  <a:gd name="connsiteY4682" fmla="*/ 1403673 h 5653072"/>
                  <a:gd name="connsiteX4683" fmla="*/ 1498697 w 6014039"/>
                  <a:gd name="connsiteY4683" fmla="*/ 1401774 h 5653072"/>
                  <a:gd name="connsiteX4684" fmla="*/ 1497812 w 6014039"/>
                  <a:gd name="connsiteY4684" fmla="*/ 1398811 h 5653072"/>
                  <a:gd name="connsiteX4685" fmla="*/ 1500017 w 6014039"/>
                  <a:gd name="connsiteY4685" fmla="*/ 1394594 h 5653072"/>
                  <a:gd name="connsiteX4686" fmla="*/ 1499798 w 6014039"/>
                  <a:gd name="connsiteY4686" fmla="*/ 1390755 h 5653072"/>
                  <a:gd name="connsiteX4687" fmla="*/ 1498121 w 6014039"/>
                  <a:gd name="connsiteY4687" fmla="*/ 1388206 h 5653072"/>
                  <a:gd name="connsiteX4688" fmla="*/ 1495108 w 6014039"/>
                  <a:gd name="connsiteY4688" fmla="*/ 1387092 h 5653072"/>
                  <a:gd name="connsiteX4689" fmla="*/ 1492839 w 6014039"/>
                  <a:gd name="connsiteY4689" fmla="*/ 1388223 h 5653072"/>
                  <a:gd name="connsiteX4690" fmla="*/ 1491428 w 6014039"/>
                  <a:gd name="connsiteY4690" fmla="*/ 1387003 h 5653072"/>
                  <a:gd name="connsiteX4691" fmla="*/ 1491224 w 6014039"/>
                  <a:gd name="connsiteY4691" fmla="*/ 1383035 h 5653072"/>
                  <a:gd name="connsiteX4692" fmla="*/ 1492557 w 6014039"/>
                  <a:gd name="connsiteY4692" fmla="*/ 1369792 h 5653072"/>
                  <a:gd name="connsiteX4693" fmla="*/ 1491570 w 6014039"/>
                  <a:gd name="connsiteY4693" fmla="*/ 1365054 h 5653072"/>
                  <a:gd name="connsiteX4694" fmla="*/ 1492070 w 6014039"/>
                  <a:gd name="connsiteY4694" fmla="*/ 1358575 h 5653072"/>
                  <a:gd name="connsiteX4695" fmla="*/ 1493415 w 6014039"/>
                  <a:gd name="connsiteY4695" fmla="*/ 1356261 h 5653072"/>
                  <a:gd name="connsiteX4696" fmla="*/ 1493083 w 6014039"/>
                  <a:gd name="connsiteY4696" fmla="*/ 1350787 h 5653072"/>
                  <a:gd name="connsiteX4697" fmla="*/ 1497069 w 6014039"/>
                  <a:gd name="connsiteY4697" fmla="*/ 1346031 h 5653072"/>
                  <a:gd name="connsiteX4698" fmla="*/ 1496325 w 6014039"/>
                  <a:gd name="connsiteY4698" fmla="*/ 1343805 h 5653072"/>
                  <a:gd name="connsiteX4699" fmla="*/ 1493786 w 6014039"/>
                  <a:gd name="connsiteY4699" fmla="*/ 1342999 h 5653072"/>
                  <a:gd name="connsiteX4700" fmla="*/ 1493390 w 6014039"/>
                  <a:gd name="connsiteY4700" fmla="*/ 1340039 h 5653072"/>
                  <a:gd name="connsiteX4701" fmla="*/ 1495247 w 6014039"/>
                  <a:gd name="connsiteY4701" fmla="*/ 1336700 h 5653072"/>
                  <a:gd name="connsiteX4702" fmla="*/ 1494710 w 6014039"/>
                  <a:gd name="connsiteY4702" fmla="*/ 1333147 h 5653072"/>
                  <a:gd name="connsiteX4703" fmla="*/ 1495568 w 6014039"/>
                  <a:gd name="connsiteY4703" fmla="*/ 1331262 h 5653072"/>
                  <a:gd name="connsiteX4704" fmla="*/ 1498979 w 6014039"/>
                  <a:gd name="connsiteY4704" fmla="*/ 1329558 h 5653072"/>
                  <a:gd name="connsiteX4705" fmla="*/ 1500811 w 6014039"/>
                  <a:gd name="connsiteY4705" fmla="*/ 1327403 h 5653072"/>
                  <a:gd name="connsiteX4706" fmla="*/ 1505003 w 6014039"/>
                  <a:gd name="connsiteY4706" fmla="*/ 1326614 h 5653072"/>
                  <a:gd name="connsiteX4707" fmla="*/ 1509388 w 6014039"/>
                  <a:gd name="connsiteY4707" fmla="*/ 1330258 h 5653072"/>
                  <a:gd name="connsiteX4708" fmla="*/ 1519501 w 6014039"/>
                  <a:gd name="connsiteY4708" fmla="*/ 1335229 h 5653072"/>
                  <a:gd name="connsiteX4709" fmla="*/ 1516117 w 6014039"/>
                  <a:gd name="connsiteY4709" fmla="*/ 1330419 h 5653072"/>
                  <a:gd name="connsiteX4710" fmla="*/ 1511977 w 6014039"/>
                  <a:gd name="connsiteY4710" fmla="*/ 1329145 h 5653072"/>
                  <a:gd name="connsiteX4711" fmla="*/ 1505055 w 6014039"/>
                  <a:gd name="connsiteY4711" fmla="*/ 1324407 h 5653072"/>
                  <a:gd name="connsiteX4712" fmla="*/ 1501375 w 6014039"/>
                  <a:gd name="connsiteY4712" fmla="*/ 1324461 h 5653072"/>
                  <a:gd name="connsiteX4713" fmla="*/ 1493210 w 6014039"/>
                  <a:gd name="connsiteY4713" fmla="*/ 1329288 h 5653072"/>
                  <a:gd name="connsiteX4714" fmla="*/ 1491531 w 6014039"/>
                  <a:gd name="connsiteY4714" fmla="*/ 1332035 h 5653072"/>
                  <a:gd name="connsiteX4715" fmla="*/ 1486429 w 6014039"/>
                  <a:gd name="connsiteY4715" fmla="*/ 1336630 h 5653072"/>
                  <a:gd name="connsiteX4716" fmla="*/ 1485737 w 6014039"/>
                  <a:gd name="connsiteY4716" fmla="*/ 1338531 h 5653072"/>
                  <a:gd name="connsiteX4717" fmla="*/ 1486788 w 6014039"/>
                  <a:gd name="connsiteY4717" fmla="*/ 1341060 h 5653072"/>
                  <a:gd name="connsiteX4718" fmla="*/ 1486788 w 6014039"/>
                  <a:gd name="connsiteY4718" fmla="*/ 1346802 h 5653072"/>
                  <a:gd name="connsiteX4719" fmla="*/ 1483751 w 6014039"/>
                  <a:gd name="connsiteY4719" fmla="*/ 1346445 h 5653072"/>
                  <a:gd name="connsiteX4720" fmla="*/ 1481598 w 6014039"/>
                  <a:gd name="connsiteY4720" fmla="*/ 1343448 h 5653072"/>
                  <a:gd name="connsiteX4721" fmla="*/ 1477495 w 6014039"/>
                  <a:gd name="connsiteY4721" fmla="*/ 1329361 h 5653072"/>
                  <a:gd name="connsiteX4722" fmla="*/ 1476701 w 6014039"/>
                  <a:gd name="connsiteY4722" fmla="*/ 1325736 h 5653072"/>
                  <a:gd name="connsiteX4723" fmla="*/ 1473201 w 6014039"/>
                  <a:gd name="connsiteY4723" fmla="*/ 1309726 h 5653072"/>
                  <a:gd name="connsiteX4724" fmla="*/ 1476546 w 6014039"/>
                  <a:gd name="connsiteY4724" fmla="*/ 1305887 h 5653072"/>
                  <a:gd name="connsiteX4725" fmla="*/ 1479943 w 6014039"/>
                  <a:gd name="connsiteY4725" fmla="*/ 1304650 h 5653072"/>
                  <a:gd name="connsiteX4726" fmla="*/ 1480148 w 6014039"/>
                  <a:gd name="connsiteY4726" fmla="*/ 1302228 h 5653072"/>
                  <a:gd name="connsiteX4727" fmla="*/ 1478854 w 6014039"/>
                  <a:gd name="connsiteY4727" fmla="*/ 1297685 h 5653072"/>
                  <a:gd name="connsiteX4728" fmla="*/ 1477097 w 6014039"/>
                  <a:gd name="connsiteY4728" fmla="*/ 1297363 h 5653072"/>
                  <a:gd name="connsiteX4729" fmla="*/ 1476084 w 6014039"/>
                  <a:gd name="connsiteY4729" fmla="*/ 1299392 h 5653072"/>
                  <a:gd name="connsiteX4730" fmla="*/ 1474482 w 6014039"/>
                  <a:gd name="connsiteY4730" fmla="*/ 1299068 h 5653072"/>
                  <a:gd name="connsiteX4731" fmla="*/ 1474225 w 6014039"/>
                  <a:gd name="connsiteY4731" fmla="*/ 1296842 h 5653072"/>
                  <a:gd name="connsiteX4732" fmla="*/ 1470905 w 6014039"/>
                  <a:gd name="connsiteY4732" fmla="*/ 1294851 h 5653072"/>
                  <a:gd name="connsiteX4733" fmla="*/ 1470598 w 6014039"/>
                  <a:gd name="connsiteY4733" fmla="*/ 1282915 h 5653072"/>
                  <a:gd name="connsiteX4734" fmla="*/ 1471674 w 6014039"/>
                  <a:gd name="connsiteY4734" fmla="*/ 1278665 h 5653072"/>
                  <a:gd name="connsiteX4735" fmla="*/ 1474200 w 6014039"/>
                  <a:gd name="connsiteY4735" fmla="*/ 1274445 h 5653072"/>
                  <a:gd name="connsiteX4736" fmla="*/ 1475187 w 6014039"/>
                  <a:gd name="connsiteY4736" fmla="*/ 1268129 h 5653072"/>
                  <a:gd name="connsiteX4737" fmla="*/ 1478046 w 6014039"/>
                  <a:gd name="connsiteY4737" fmla="*/ 1263337 h 5653072"/>
                  <a:gd name="connsiteX4738" fmla="*/ 1479225 w 6014039"/>
                  <a:gd name="connsiteY4738" fmla="*/ 1264557 h 5653072"/>
                  <a:gd name="connsiteX4739" fmla="*/ 1481955 w 6014039"/>
                  <a:gd name="connsiteY4739" fmla="*/ 1267393 h 5653072"/>
                  <a:gd name="connsiteX4740" fmla="*/ 1483737 w 6014039"/>
                  <a:gd name="connsiteY4740" fmla="*/ 1266854 h 5653072"/>
                  <a:gd name="connsiteX4741" fmla="*/ 1484583 w 6014039"/>
                  <a:gd name="connsiteY4741" fmla="*/ 1265400 h 5653072"/>
                  <a:gd name="connsiteX4742" fmla="*/ 1484468 w 6014039"/>
                  <a:gd name="connsiteY4742" fmla="*/ 1257737 h 5653072"/>
                  <a:gd name="connsiteX4743" fmla="*/ 1482891 w 6014039"/>
                  <a:gd name="connsiteY4743" fmla="*/ 1256966 h 5653072"/>
                  <a:gd name="connsiteX4744" fmla="*/ 1479597 w 6014039"/>
                  <a:gd name="connsiteY4744" fmla="*/ 1257148 h 5653072"/>
                  <a:gd name="connsiteX4745" fmla="*/ 1480380 w 6014039"/>
                  <a:gd name="connsiteY4745" fmla="*/ 1260429 h 5653072"/>
                  <a:gd name="connsiteX4746" fmla="*/ 1478917 w 6014039"/>
                  <a:gd name="connsiteY4746" fmla="*/ 1261149 h 5653072"/>
                  <a:gd name="connsiteX4747" fmla="*/ 1477827 w 6014039"/>
                  <a:gd name="connsiteY4747" fmla="*/ 1259641 h 5653072"/>
                  <a:gd name="connsiteX4748" fmla="*/ 1476790 w 6014039"/>
                  <a:gd name="connsiteY4748" fmla="*/ 1255906 h 5653072"/>
                  <a:gd name="connsiteX4749" fmla="*/ 1476585 w 6014039"/>
                  <a:gd name="connsiteY4749" fmla="*/ 1246413 h 5653072"/>
                  <a:gd name="connsiteX4750" fmla="*/ 1474930 w 6014039"/>
                  <a:gd name="connsiteY4750" fmla="*/ 1230676 h 5653072"/>
                  <a:gd name="connsiteX4751" fmla="*/ 1472443 w 6014039"/>
                  <a:gd name="connsiteY4751" fmla="*/ 1222078 h 5653072"/>
                  <a:gd name="connsiteX4752" fmla="*/ 1472700 w 6014039"/>
                  <a:gd name="connsiteY4752" fmla="*/ 1212801 h 5653072"/>
                  <a:gd name="connsiteX4753" fmla="*/ 1469778 w 6014039"/>
                  <a:gd name="connsiteY4753" fmla="*/ 1207578 h 5653072"/>
                  <a:gd name="connsiteX4754" fmla="*/ 1471405 w 6014039"/>
                  <a:gd name="connsiteY4754" fmla="*/ 1206861 h 5653072"/>
                  <a:gd name="connsiteX4755" fmla="*/ 1474123 w 6014039"/>
                  <a:gd name="connsiteY4755" fmla="*/ 1207813 h 5653072"/>
                  <a:gd name="connsiteX4756" fmla="*/ 1478303 w 6014039"/>
                  <a:gd name="connsiteY4756" fmla="*/ 1207759 h 5653072"/>
                  <a:gd name="connsiteX4757" fmla="*/ 1485314 w 6014039"/>
                  <a:gd name="connsiteY4757" fmla="*/ 1204690 h 5653072"/>
                  <a:gd name="connsiteX4758" fmla="*/ 1488582 w 6014039"/>
                  <a:gd name="connsiteY4758" fmla="*/ 1207057 h 5653072"/>
                  <a:gd name="connsiteX4759" fmla="*/ 1490993 w 6014039"/>
                  <a:gd name="connsiteY4759" fmla="*/ 1208801 h 5653072"/>
                  <a:gd name="connsiteX4760" fmla="*/ 1496915 w 6014039"/>
                  <a:gd name="connsiteY4760" fmla="*/ 1209983 h 5653072"/>
                  <a:gd name="connsiteX4761" fmla="*/ 1498556 w 6014039"/>
                  <a:gd name="connsiteY4761" fmla="*/ 1209284 h 5653072"/>
                  <a:gd name="connsiteX4762" fmla="*/ 1499427 w 6014039"/>
                  <a:gd name="connsiteY4762" fmla="*/ 1206789 h 5653072"/>
                  <a:gd name="connsiteX4763" fmla="*/ 1496569 w 6014039"/>
                  <a:gd name="connsiteY4763" fmla="*/ 1205247 h 5653072"/>
                  <a:gd name="connsiteX4764" fmla="*/ 1495415 w 6014039"/>
                  <a:gd name="connsiteY4764" fmla="*/ 1206107 h 5653072"/>
                  <a:gd name="connsiteX4765" fmla="*/ 1491711 w 6014039"/>
                  <a:gd name="connsiteY4765" fmla="*/ 1206161 h 5653072"/>
                  <a:gd name="connsiteX4766" fmla="*/ 1489171 w 6014039"/>
                  <a:gd name="connsiteY4766" fmla="*/ 1204438 h 5653072"/>
                  <a:gd name="connsiteX4767" fmla="*/ 1479072 w 6014039"/>
                  <a:gd name="connsiteY4767" fmla="*/ 1197619 h 5653072"/>
                  <a:gd name="connsiteX4768" fmla="*/ 1474046 w 6014039"/>
                  <a:gd name="connsiteY4768" fmla="*/ 1198679 h 5653072"/>
                  <a:gd name="connsiteX4769" fmla="*/ 1469740 w 6014039"/>
                  <a:gd name="connsiteY4769" fmla="*/ 1197404 h 5653072"/>
                  <a:gd name="connsiteX4770" fmla="*/ 1463639 w 6014039"/>
                  <a:gd name="connsiteY4770" fmla="*/ 1202411 h 5653072"/>
                  <a:gd name="connsiteX4771" fmla="*/ 1463177 w 6014039"/>
                  <a:gd name="connsiteY4771" fmla="*/ 1207561 h 5653072"/>
                  <a:gd name="connsiteX4772" fmla="*/ 1464549 w 6014039"/>
                  <a:gd name="connsiteY4772" fmla="*/ 1210683 h 5653072"/>
                  <a:gd name="connsiteX4773" fmla="*/ 1464164 w 6014039"/>
                  <a:gd name="connsiteY4773" fmla="*/ 1212749 h 5653072"/>
                  <a:gd name="connsiteX4774" fmla="*/ 1462419 w 6014039"/>
                  <a:gd name="connsiteY4774" fmla="*/ 1211652 h 5653072"/>
                  <a:gd name="connsiteX4775" fmla="*/ 1454152 w 6014039"/>
                  <a:gd name="connsiteY4775" fmla="*/ 1201907 h 5653072"/>
                  <a:gd name="connsiteX4776" fmla="*/ 1450229 w 6014039"/>
                  <a:gd name="connsiteY4776" fmla="*/ 1192235 h 5653072"/>
                  <a:gd name="connsiteX4777" fmla="*/ 1447896 w 6014039"/>
                  <a:gd name="connsiteY4777" fmla="*/ 1183190 h 5653072"/>
                  <a:gd name="connsiteX4778" fmla="*/ 1443256 w 6014039"/>
                  <a:gd name="connsiteY4778" fmla="*/ 1174307 h 5653072"/>
                  <a:gd name="connsiteX4779" fmla="*/ 1439154 w 6014039"/>
                  <a:gd name="connsiteY4779" fmla="*/ 1166483 h 5653072"/>
                  <a:gd name="connsiteX4780" fmla="*/ 1440462 w 6014039"/>
                  <a:gd name="connsiteY4780" fmla="*/ 1166214 h 5653072"/>
                  <a:gd name="connsiteX4781" fmla="*/ 1442501 w 6014039"/>
                  <a:gd name="connsiteY4781" fmla="*/ 1168332 h 5653072"/>
                  <a:gd name="connsiteX4782" fmla="*/ 1445268 w 6014039"/>
                  <a:gd name="connsiteY4782" fmla="*/ 1167057 h 5653072"/>
                  <a:gd name="connsiteX4783" fmla="*/ 1447987 w 6014039"/>
                  <a:gd name="connsiteY4783" fmla="*/ 1168009 h 5653072"/>
                  <a:gd name="connsiteX4784" fmla="*/ 1448665 w 6014039"/>
                  <a:gd name="connsiteY4784" fmla="*/ 1166394 h 5653072"/>
                  <a:gd name="connsiteX4785" fmla="*/ 1436860 w 6014039"/>
                  <a:gd name="connsiteY4785" fmla="*/ 1162158 h 5653072"/>
                  <a:gd name="connsiteX4786" fmla="*/ 1423861 w 6014039"/>
                  <a:gd name="connsiteY4786" fmla="*/ 1141376 h 5653072"/>
                  <a:gd name="connsiteX4787" fmla="*/ 1423798 w 6014039"/>
                  <a:gd name="connsiteY4787" fmla="*/ 1137248 h 5653072"/>
                  <a:gd name="connsiteX4788" fmla="*/ 1425106 w 6014039"/>
                  <a:gd name="connsiteY4788" fmla="*/ 1136837 h 5653072"/>
                  <a:gd name="connsiteX4789" fmla="*/ 1428592 w 6014039"/>
                  <a:gd name="connsiteY4789" fmla="*/ 1139277 h 5653072"/>
                  <a:gd name="connsiteX4790" fmla="*/ 1435117 w 6014039"/>
                  <a:gd name="connsiteY4790" fmla="*/ 1136478 h 5653072"/>
                  <a:gd name="connsiteX4791" fmla="*/ 1433283 w 6014039"/>
                  <a:gd name="connsiteY4791" fmla="*/ 1135455 h 5653072"/>
                  <a:gd name="connsiteX4792" fmla="*/ 1428847 w 6014039"/>
                  <a:gd name="connsiteY4792" fmla="*/ 1132995 h 5653072"/>
                  <a:gd name="connsiteX4793" fmla="*/ 1428310 w 6014039"/>
                  <a:gd name="connsiteY4793" fmla="*/ 1130143 h 5653072"/>
                  <a:gd name="connsiteX4794" fmla="*/ 1427912 w 6014039"/>
                  <a:gd name="connsiteY4794" fmla="*/ 1128061 h 5653072"/>
                  <a:gd name="connsiteX4795" fmla="*/ 1422348 w 6014039"/>
                  <a:gd name="connsiteY4795" fmla="*/ 1124687 h 5653072"/>
                  <a:gd name="connsiteX4796" fmla="*/ 1421055 w 6014039"/>
                  <a:gd name="connsiteY4796" fmla="*/ 1124957 h 5653072"/>
                  <a:gd name="connsiteX4797" fmla="*/ 1421183 w 6014039"/>
                  <a:gd name="connsiteY4797" fmla="*/ 1126141 h 5653072"/>
                  <a:gd name="connsiteX4798" fmla="*/ 1424182 w 6014039"/>
                  <a:gd name="connsiteY4798" fmla="*/ 1129013 h 5653072"/>
                  <a:gd name="connsiteX4799" fmla="*/ 1424605 w 6014039"/>
                  <a:gd name="connsiteY4799" fmla="*/ 1131381 h 5653072"/>
                  <a:gd name="connsiteX4800" fmla="*/ 1421067 w 6014039"/>
                  <a:gd name="connsiteY4800" fmla="*/ 1136889 h 5653072"/>
                  <a:gd name="connsiteX4801" fmla="*/ 1419594 w 6014039"/>
                  <a:gd name="connsiteY4801" fmla="*/ 1137610 h 5653072"/>
                  <a:gd name="connsiteX4802" fmla="*/ 1417221 w 6014039"/>
                  <a:gd name="connsiteY4802" fmla="*/ 1135777 h 5653072"/>
                  <a:gd name="connsiteX4803" fmla="*/ 1405672 w 6014039"/>
                  <a:gd name="connsiteY4803" fmla="*/ 1120793 h 5653072"/>
                  <a:gd name="connsiteX4804" fmla="*/ 1390353 w 6014039"/>
                  <a:gd name="connsiteY4804" fmla="*/ 1106904 h 5653072"/>
                  <a:gd name="connsiteX4805" fmla="*/ 1391982 w 6014039"/>
                  <a:gd name="connsiteY4805" fmla="*/ 1106508 h 5653072"/>
                  <a:gd name="connsiteX4806" fmla="*/ 1402532 w 6014039"/>
                  <a:gd name="connsiteY4806" fmla="*/ 1110995 h 5653072"/>
                  <a:gd name="connsiteX4807" fmla="*/ 1402723 w 6014039"/>
                  <a:gd name="connsiteY4807" fmla="*/ 1109684 h 5653072"/>
                  <a:gd name="connsiteX4808" fmla="*/ 1401417 w 6014039"/>
                  <a:gd name="connsiteY4808" fmla="*/ 1108322 h 5653072"/>
                  <a:gd name="connsiteX4809" fmla="*/ 1397455 w 6014039"/>
                  <a:gd name="connsiteY4809" fmla="*/ 1107353 h 5653072"/>
                  <a:gd name="connsiteX4810" fmla="*/ 1394149 w 6014039"/>
                  <a:gd name="connsiteY4810" fmla="*/ 1104033 h 5653072"/>
                  <a:gd name="connsiteX4811" fmla="*/ 1390085 w 6014039"/>
                  <a:gd name="connsiteY4811" fmla="*/ 1104696 h 5653072"/>
                  <a:gd name="connsiteX4812" fmla="*/ 1387611 w 6014039"/>
                  <a:gd name="connsiteY4812" fmla="*/ 1106706 h 5653072"/>
                  <a:gd name="connsiteX4813" fmla="*/ 1387893 w 6014039"/>
                  <a:gd name="connsiteY4813" fmla="*/ 1108627 h 5653072"/>
                  <a:gd name="connsiteX4814" fmla="*/ 1386894 w 6014039"/>
                  <a:gd name="connsiteY4814" fmla="*/ 1109791 h 5653072"/>
                  <a:gd name="connsiteX4815" fmla="*/ 1384983 w 6014039"/>
                  <a:gd name="connsiteY4815" fmla="*/ 1108572 h 5653072"/>
                  <a:gd name="connsiteX4816" fmla="*/ 1382061 w 6014039"/>
                  <a:gd name="connsiteY4816" fmla="*/ 1109235 h 5653072"/>
                  <a:gd name="connsiteX4817" fmla="*/ 1379664 w 6014039"/>
                  <a:gd name="connsiteY4817" fmla="*/ 1108303 h 5653072"/>
                  <a:gd name="connsiteX4818" fmla="*/ 1376253 w 6014039"/>
                  <a:gd name="connsiteY4818" fmla="*/ 1102202 h 5653072"/>
                  <a:gd name="connsiteX4819" fmla="*/ 1371882 w 6014039"/>
                  <a:gd name="connsiteY4819" fmla="*/ 1089728 h 5653072"/>
                  <a:gd name="connsiteX4820" fmla="*/ 1373202 w 6014039"/>
                  <a:gd name="connsiteY4820" fmla="*/ 1081941 h 5653072"/>
                  <a:gd name="connsiteX4821" fmla="*/ 1373049 w 6014039"/>
                  <a:gd name="connsiteY4821" fmla="*/ 1075013 h 5653072"/>
                  <a:gd name="connsiteX4822" fmla="*/ 1370255 w 6014039"/>
                  <a:gd name="connsiteY4822" fmla="*/ 1056959 h 5653072"/>
                  <a:gd name="connsiteX4823" fmla="*/ 1369370 w 6014039"/>
                  <a:gd name="connsiteY4823" fmla="*/ 1054841 h 5653072"/>
                  <a:gd name="connsiteX4824" fmla="*/ 1365217 w 6014039"/>
                  <a:gd name="connsiteY4824" fmla="*/ 1044916 h 5653072"/>
                  <a:gd name="connsiteX4825" fmla="*/ 1362473 w 6014039"/>
                  <a:gd name="connsiteY4825" fmla="*/ 1044414 h 5653072"/>
                  <a:gd name="connsiteX4826" fmla="*/ 1360768 w 6014039"/>
                  <a:gd name="connsiteY4826" fmla="*/ 1041005 h 5653072"/>
                  <a:gd name="connsiteX4827" fmla="*/ 1362038 w 6014039"/>
                  <a:gd name="connsiteY4827" fmla="*/ 1029073 h 5653072"/>
                  <a:gd name="connsiteX4828" fmla="*/ 1360372 w 6014039"/>
                  <a:gd name="connsiteY4828" fmla="*/ 1024191 h 5653072"/>
                  <a:gd name="connsiteX4829" fmla="*/ 1359127 w 6014039"/>
                  <a:gd name="connsiteY4829" fmla="*/ 1021714 h 5653072"/>
                  <a:gd name="connsiteX4830" fmla="*/ 1357744 w 6014039"/>
                  <a:gd name="connsiteY4830" fmla="*/ 1018968 h 5653072"/>
                  <a:gd name="connsiteX4831" fmla="*/ 1351283 w 6014039"/>
                  <a:gd name="connsiteY4831" fmla="*/ 1016995 h 5653072"/>
                  <a:gd name="connsiteX4832" fmla="*/ 1348591 w 6014039"/>
                  <a:gd name="connsiteY4832" fmla="*/ 1016169 h 5653072"/>
                  <a:gd name="connsiteX4833" fmla="*/ 1345066 w 6014039"/>
                  <a:gd name="connsiteY4833" fmla="*/ 1013854 h 5653072"/>
                  <a:gd name="connsiteX4834" fmla="*/ 1342900 w 6014039"/>
                  <a:gd name="connsiteY4834" fmla="*/ 1009831 h 5653072"/>
                  <a:gd name="connsiteX4835" fmla="*/ 1342042 w 6014039"/>
                  <a:gd name="connsiteY4835" fmla="*/ 1005095 h 5653072"/>
                  <a:gd name="connsiteX4836" fmla="*/ 1346784 w 6014039"/>
                  <a:gd name="connsiteY4836" fmla="*/ 997182 h 5653072"/>
                  <a:gd name="connsiteX4837" fmla="*/ 1350744 w 6014039"/>
                  <a:gd name="connsiteY4837" fmla="*/ 993484 h 5653072"/>
                  <a:gd name="connsiteX4838" fmla="*/ 1356128 w 6014039"/>
                  <a:gd name="connsiteY4838" fmla="*/ 992102 h 5653072"/>
                  <a:gd name="connsiteX4839" fmla="*/ 1357423 w 6014039"/>
                  <a:gd name="connsiteY4839" fmla="*/ 985356 h 5653072"/>
                  <a:gd name="connsiteX4840" fmla="*/ 1361384 w 6014039"/>
                  <a:gd name="connsiteY4840" fmla="*/ 982484 h 5653072"/>
                  <a:gd name="connsiteX4841" fmla="*/ 1362909 w 6014039"/>
                  <a:gd name="connsiteY4841" fmla="*/ 979720 h 5653072"/>
                  <a:gd name="connsiteX4842" fmla="*/ 1363435 w 6014039"/>
                  <a:gd name="connsiteY4842" fmla="*/ 971321 h 5653072"/>
                  <a:gd name="connsiteX4843" fmla="*/ 1360884 w 6014039"/>
                  <a:gd name="connsiteY4843" fmla="*/ 942519 h 5653072"/>
                  <a:gd name="connsiteX4844" fmla="*/ 1355193 w 6014039"/>
                  <a:gd name="connsiteY4844" fmla="*/ 929722 h 5653072"/>
                  <a:gd name="connsiteX4845" fmla="*/ 1349155 w 6014039"/>
                  <a:gd name="connsiteY4845" fmla="*/ 923854 h 5653072"/>
                  <a:gd name="connsiteX4846" fmla="*/ 1341079 w 6014039"/>
                  <a:gd name="connsiteY4846" fmla="*/ 921933 h 5653072"/>
                  <a:gd name="connsiteX4847" fmla="*/ 1338323 w 6014039"/>
                  <a:gd name="connsiteY4847" fmla="*/ 919708 h 5653072"/>
                  <a:gd name="connsiteX4848" fmla="*/ 1335811 w 6014039"/>
                  <a:gd name="connsiteY4848" fmla="*/ 917698 h 5653072"/>
                  <a:gd name="connsiteX4849" fmla="*/ 1328004 w 6014039"/>
                  <a:gd name="connsiteY4849" fmla="*/ 918148 h 5653072"/>
                  <a:gd name="connsiteX4850" fmla="*/ 1320301 w 6014039"/>
                  <a:gd name="connsiteY4850" fmla="*/ 914163 h 5653072"/>
                  <a:gd name="connsiteX4851" fmla="*/ 1316544 w 6014039"/>
                  <a:gd name="connsiteY4851" fmla="*/ 914539 h 5653072"/>
                  <a:gd name="connsiteX4852" fmla="*/ 1314814 w 6014039"/>
                  <a:gd name="connsiteY4852" fmla="*/ 912440 h 5653072"/>
                  <a:gd name="connsiteX4853" fmla="*/ 1314033 w 6014039"/>
                  <a:gd name="connsiteY4853" fmla="*/ 910809 h 5653072"/>
                  <a:gd name="connsiteX4854" fmla="*/ 1317531 w 6014039"/>
                  <a:gd name="connsiteY4854" fmla="*/ 906894 h 5653072"/>
                  <a:gd name="connsiteX4855" fmla="*/ 1316955 w 6014039"/>
                  <a:gd name="connsiteY4855" fmla="*/ 903934 h 5653072"/>
                  <a:gd name="connsiteX4856" fmla="*/ 1319622 w 6014039"/>
                  <a:gd name="connsiteY4856" fmla="*/ 900884 h 5653072"/>
                  <a:gd name="connsiteX4857" fmla="*/ 1314275 w 6014039"/>
                  <a:gd name="connsiteY4857" fmla="*/ 893256 h 5653072"/>
                  <a:gd name="connsiteX4858" fmla="*/ 1314020 w 6014039"/>
                  <a:gd name="connsiteY4858" fmla="*/ 889864 h 5653072"/>
                  <a:gd name="connsiteX4859" fmla="*/ 1315904 w 6014039"/>
                  <a:gd name="connsiteY4859" fmla="*/ 885773 h 5653072"/>
                  <a:gd name="connsiteX4860" fmla="*/ 1313815 w 6014039"/>
                  <a:gd name="connsiteY4860" fmla="*/ 884697 h 5653072"/>
                  <a:gd name="connsiteX4861" fmla="*/ 1317211 w 6014039"/>
                  <a:gd name="connsiteY4861" fmla="*/ 878720 h 5653072"/>
                  <a:gd name="connsiteX4862" fmla="*/ 1318519 w 6014039"/>
                  <a:gd name="connsiteY4862" fmla="*/ 878146 h 5653072"/>
                  <a:gd name="connsiteX4863" fmla="*/ 1322736 w 6014039"/>
                  <a:gd name="connsiteY4863" fmla="*/ 878972 h 5653072"/>
                  <a:gd name="connsiteX4864" fmla="*/ 1326493 w 6014039"/>
                  <a:gd name="connsiteY4864" fmla="*/ 878021 h 5653072"/>
                  <a:gd name="connsiteX4865" fmla="*/ 1330876 w 6014039"/>
                  <a:gd name="connsiteY4865" fmla="*/ 881214 h 5653072"/>
                  <a:gd name="connsiteX4866" fmla="*/ 1337746 w 6014039"/>
                  <a:gd name="connsiteY4866" fmla="*/ 883978 h 5653072"/>
                  <a:gd name="connsiteX4867" fmla="*/ 1338362 w 6014039"/>
                  <a:gd name="connsiteY4867" fmla="*/ 885327 h 5653072"/>
                  <a:gd name="connsiteX4868" fmla="*/ 1337516 w 6014039"/>
                  <a:gd name="connsiteY4868" fmla="*/ 886922 h 5653072"/>
                  <a:gd name="connsiteX4869" fmla="*/ 1341157 w 6014039"/>
                  <a:gd name="connsiteY4869" fmla="*/ 891265 h 5653072"/>
                  <a:gd name="connsiteX4870" fmla="*/ 1345362 w 6014039"/>
                  <a:gd name="connsiteY4870" fmla="*/ 891945 h 5653072"/>
                  <a:gd name="connsiteX4871" fmla="*/ 1348477 w 6014039"/>
                  <a:gd name="connsiteY4871" fmla="*/ 891265 h 5653072"/>
                  <a:gd name="connsiteX4872" fmla="*/ 1351654 w 6014039"/>
                  <a:gd name="connsiteY4872" fmla="*/ 887191 h 5653072"/>
                  <a:gd name="connsiteX4873" fmla="*/ 1356590 w 6014039"/>
                  <a:gd name="connsiteY4873" fmla="*/ 885234 h 5653072"/>
                  <a:gd name="connsiteX4874" fmla="*/ 1358808 w 6014039"/>
                  <a:gd name="connsiteY4874" fmla="*/ 887496 h 5653072"/>
                  <a:gd name="connsiteX4875" fmla="*/ 1361421 w 6014039"/>
                  <a:gd name="connsiteY4875" fmla="*/ 887389 h 5653072"/>
                  <a:gd name="connsiteX4876" fmla="*/ 1364307 w 6014039"/>
                  <a:gd name="connsiteY4876" fmla="*/ 888771 h 5653072"/>
                  <a:gd name="connsiteX4877" fmla="*/ 1368999 w 6014039"/>
                  <a:gd name="connsiteY4877" fmla="*/ 896395 h 5653072"/>
                  <a:gd name="connsiteX4878" fmla="*/ 1369408 w 6014039"/>
                  <a:gd name="connsiteY4878" fmla="*/ 899645 h 5653072"/>
                  <a:gd name="connsiteX4879" fmla="*/ 1371625 w 6014039"/>
                  <a:gd name="connsiteY4879" fmla="*/ 902050 h 5653072"/>
                  <a:gd name="connsiteX4880" fmla="*/ 1380536 w 6014039"/>
                  <a:gd name="connsiteY4880" fmla="*/ 903700 h 5653072"/>
                  <a:gd name="connsiteX4881" fmla="*/ 1383458 w 6014039"/>
                  <a:gd name="connsiteY4881" fmla="*/ 903467 h 5653072"/>
                  <a:gd name="connsiteX4882" fmla="*/ 1395212 w 6014039"/>
                  <a:gd name="connsiteY4882" fmla="*/ 908277 h 5653072"/>
                  <a:gd name="connsiteX4883" fmla="*/ 1398290 w 6014039"/>
                  <a:gd name="connsiteY4883" fmla="*/ 908780 h 5653072"/>
                  <a:gd name="connsiteX4884" fmla="*/ 1403467 w 6014039"/>
                  <a:gd name="connsiteY4884" fmla="*/ 909640 h 5653072"/>
                  <a:gd name="connsiteX4885" fmla="*/ 1412709 w 6014039"/>
                  <a:gd name="connsiteY4885" fmla="*/ 910411 h 5653072"/>
                  <a:gd name="connsiteX4886" fmla="*/ 1421825 w 6014039"/>
                  <a:gd name="connsiteY4886" fmla="*/ 909874 h 5653072"/>
                  <a:gd name="connsiteX4887" fmla="*/ 1424515 w 6014039"/>
                  <a:gd name="connsiteY4887" fmla="*/ 913033 h 5653072"/>
                  <a:gd name="connsiteX4888" fmla="*/ 1428208 w 6014039"/>
                  <a:gd name="connsiteY4888" fmla="*/ 914737 h 5653072"/>
                  <a:gd name="connsiteX4889" fmla="*/ 1431464 w 6014039"/>
                  <a:gd name="connsiteY4889" fmla="*/ 914216 h 5653072"/>
                  <a:gd name="connsiteX4890" fmla="*/ 1434937 w 6014039"/>
                  <a:gd name="connsiteY4890" fmla="*/ 912225 h 5653072"/>
                  <a:gd name="connsiteX4891" fmla="*/ 1437654 w 6014039"/>
                  <a:gd name="connsiteY4891" fmla="*/ 913911 h 5653072"/>
                  <a:gd name="connsiteX4892" fmla="*/ 1436578 w 6014039"/>
                  <a:gd name="connsiteY4892" fmla="*/ 917573 h 5653072"/>
                  <a:gd name="connsiteX4893" fmla="*/ 1439706 w 6014039"/>
                  <a:gd name="connsiteY4893" fmla="*/ 922365 h 5653072"/>
                  <a:gd name="connsiteX4894" fmla="*/ 1450704 w 6014039"/>
                  <a:gd name="connsiteY4894" fmla="*/ 923945 h 5653072"/>
                  <a:gd name="connsiteX4895" fmla="*/ 1459780 w 6014039"/>
                  <a:gd name="connsiteY4895" fmla="*/ 922904 h 5653072"/>
                  <a:gd name="connsiteX4896" fmla="*/ 1459409 w 6014039"/>
                  <a:gd name="connsiteY4896" fmla="*/ 926602 h 5653072"/>
                  <a:gd name="connsiteX4897" fmla="*/ 1461305 w 6014039"/>
                  <a:gd name="connsiteY4897" fmla="*/ 930404 h 5653072"/>
                  <a:gd name="connsiteX4898" fmla="*/ 1462483 w 6014039"/>
                  <a:gd name="connsiteY4898" fmla="*/ 932755 h 5653072"/>
                  <a:gd name="connsiteX4899" fmla="*/ 1466060 w 6014039"/>
                  <a:gd name="connsiteY4899" fmla="*/ 932990 h 5653072"/>
                  <a:gd name="connsiteX4900" fmla="*/ 1472994 w 6014039"/>
                  <a:gd name="connsiteY4900" fmla="*/ 931338 h 5653072"/>
                  <a:gd name="connsiteX4901" fmla="*/ 1473624 w 6014039"/>
                  <a:gd name="connsiteY4901" fmla="*/ 929238 h 5653072"/>
                  <a:gd name="connsiteX4902" fmla="*/ 1482481 w 6014039"/>
                  <a:gd name="connsiteY4902" fmla="*/ 926420 h 5653072"/>
                  <a:gd name="connsiteX4903" fmla="*/ 1490184 w 6014039"/>
                  <a:gd name="connsiteY4903" fmla="*/ 924249 h 5653072"/>
                  <a:gd name="connsiteX4904" fmla="*/ 1495659 w 6014039"/>
                  <a:gd name="connsiteY4904" fmla="*/ 925863 h 5653072"/>
                  <a:gd name="connsiteX4905" fmla="*/ 1505927 w 6014039"/>
                  <a:gd name="connsiteY4905" fmla="*/ 925055 h 5653072"/>
                  <a:gd name="connsiteX4906" fmla="*/ 1508414 w 6014039"/>
                  <a:gd name="connsiteY4906" fmla="*/ 923206 h 5653072"/>
                  <a:gd name="connsiteX4907" fmla="*/ 1510348 w 6014039"/>
                  <a:gd name="connsiteY4907" fmla="*/ 923854 h 5653072"/>
                  <a:gd name="connsiteX4908" fmla="*/ 1516449 w 6014039"/>
                  <a:gd name="connsiteY4908" fmla="*/ 920894 h 5653072"/>
                  <a:gd name="connsiteX4909" fmla="*/ 1524257 w 6014039"/>
                  <a:gd name="connsiteY4909" fmla="*/ 915186 h 5653072"/>
                  <a:gd name="connsiteX4910" fmla="*/ 1527668 w 6014039"/>
                  <a:gd name="connsiteY4910" fmla="*/ 914971 h 5653072"/>
                  <a:gd name="connsiteX4911" fmla="*/ 1527474 w 6014039"/>
                  <a:gd name="connsiteY4911" fmla="*/ 910843 h 5653072"/>
                  <a:gd name="connsiteX4912" fmla="*/ 1532460 w 6014039"/>
                  <a:gd name="connsiteY4912" fmla="*/ 906985 h 5653072"/>
                  <a:gd name="connsiteX4913" fmla="*/ 1533357 w 6014039"/>
                  <a:gd name="connsiteY4913" fmla="*/ 904203 h 5653072"/>
                  <a:gd name="connsiteX4914" fmla="*/ 1531461 w 6014039"/>
                  <a:gd name="connsiteY4914" fmla="*/ 902535 h 5653072"/>
                  <a:gd name="connsiteX4915" fmla="*/ 1532089 w 6014039"/>
                  <a:gd name="connsiteY4915" fmla="*/ 897544 h 5653072"/>
                  <a:gd name="connsiteX4916" fmla="*/ 1533896 w 6014039"/>
                  <a:gd name="connsiteY4916" fmla="*/ 896990 h 5653072"/>
                  <a:gd name="connsiteX4917" fmla="*/ 1539972 w 6014039"/>
                  <a:gd name="connsiteY4917" fmla="*/ 900380 h 5653072"/>
                  <a:gd name="connsiteX4918" fmla="*/ 1542728 w 6014039"/>
                  <a:gd name="connsiteY4918" fmla="*/ 900758 h 5653072"/>
                  <a:gd name="connsiteX4919" fmla="*/ 1549177 w 6014039"/>
                  <a:gd name="connsiteY4919" fmla="*/ 897527 h 5653072"/>
                  <a:gd name="connsiteX4920" fmla="*/ 1549882 w 6014039"/>
                  <a:gd name="connsiteY4920" fmla="*/ 895624 h 5653072"/>
                  <a:gd name="connsiteX4921" fmla="*/ 1553471 w 6014039"/>
                  <a:gd name="connsiteY4921" fmla="*/ 895121 h 5653072"/>
                  <a:gd name="connsiteX4922" fmla="*/ 1557124 w 6014039"/>
                  <a:gd name="connsiteY4922" fmla="*/ 892699 h 5653072"/>
                  <a:gd name="connsiteX4923" fmla="*/ 1559982 w 6014039"/>
                  <a:gd name="connsiteY4923" fmla="*/ 894996 h 5653072"/>
                  <a:gd name="connsiteX4924" fmla="*/ 1571635 w 6014039"/>
                  <a:gd name="connsiteY4924" fmla="*/ 891893 h 5653072"/>
                  <a:gd name="connsiteX4925" fmla="*/ 1581402 w 6014039"/>
                  <a:gd name="connsiteY4925" fmla="*/ 891407 h 5653072"/>
                  <a:gd name="connsiteX4926" fmla="*/ 1589387 w 6014039"/>
                  <a:gd name="connsiteY4926" fmla="*/ 893957 h 5653072"/>
                  <a:gd name="connsiteX4927" fmla="*/ 1593490 w 6014039"/>
                  <a:gd name="connsiteY4927" fmla="*/ 895268 h 5653072"/>
                  <a:gd name="connsiteX4928" fmla="*/ 1598221 w 6014039"/>
                  <a:gd name="connsiteY4928" fmla="*/ 894798 h 5653072"/>
                  <a:gd name="connsiteX4929" fmla="*/ 1611538 w 6014039"/>
                  <a:gd name="connsiteY4929" fmla="*/ 900165 h 5653072"/>
                  <a:gd name="connsiteX4930" fmla="*/ 1616396 w 6014039"/>
                  <a:gd name="connsiteY4930" fmla="*/ 900740 h 5653072"/>
                  <a:gd name="connsiteX4931" fmla="*/ 1620690 w 6014039"/>
                  <a:gd name="connsiteY4931" fmla="*/ 899089 h 5653072"/>
                  <a:gd name="connsiteX4932" fmla="*/ 1622602 w 6014039"/>
                  <a:gd name="connsiteY4932" fmla="*/ 900165 h 5653072"/>
                  <a:gd name="connsiteX4933" fmla="*/ 1623152 w 6014039"/>
                  <a:gd name="connsiteY4933" fmla="*/ 898424 h 5653072"/>
                  <a:gd name="connsiteX4934" fmla="*/ 1625139 w 6014039"/>
                  <a:gd name="connsiteY4934" fmla="*/ 897292 h 5653072"/>
                  <a:gd name="connsiteX4935" fmla="*/ 1628227 w 6014039"/>
                  <a:gd name="connsiteY4935" fmla="*/ 897079 h 5653072"/>
                  <a:gd name="connsiteX4936" fmla="*/ 1627485 w 6014039"/>
                  <a:gd name="connsiteY4936" fmla="*/ 904886 h 5653072"/>
                  <a:gd name="connsiteX4937" fmla="*/ 1625717 w 6014039"/>
                  <a:gd name="connsiteY4937" fmla="*/ 904527 h 5653072"/>
                  <a:gd name="connsiteX4938" fmla="*/ 1624754 w 6014039"/>
                  <a:gd name="connsiteY4938" fmla="*/ 908780 h 5653072"/>
                  <a:gd name="connsiteX4939" fmla="*/ 1627331 w 6014039"/>
                  <a:gd name="connsiteY4939" fmla="*/ 909586 h 5653072"/>
                  <a:gd name="connsiteX4940" fmla="*/ 1629460 w 6014039"/>
                  <a:gd name="connsiteY4940" fmla="*/ 914074 h 5653072"/>
                  <a:gd name="connsiteX4941" fmla="*/ 1629087 w 6014039"/>
                  <a:gd name="connsiteY4941" fmla="*/ 915688 h 5653072"/>
                  <a:gd name="connsiteX4942" fmla="*/ 1632009 w 6014039"/>
                  <a:gd name="connsiteY4942" fmla="*/ 915615 h 5653072"/>
                  <a:gd name="connsiteX4943" fmla="*/ 1634433 w 6014039"/>
                  <a:gd name="connsiteY4943" fmla="*/ 920838 h 5653072"/>
                  <a:gd name="connsiteX4944" fmla="*/ 1638522 w 6014039"/>
                  <a:gd name="connsiteY4944" fmla="*/ 925235 h 5653072"/>
                  <a:gd name="connsiteX4945" fmla="*/ 1639098 w 6014039"/>
                  <a:gd name="connsiteY4945" fmla="*/ 927176 h 5653072"/>
                  <a:gd name="connsiteX4946" fmla="*/ 1637561 w 6014039"/>
                  <a:gd name="connsiteY4946" fmla="*/ 929631 h 5653072"/>
                  <a:gd name="connsiteX4947" fmla="*/ 1644315 w 6014039"/>
                  <a:gd name="connsiteY4947" fmla="*/ 946180 h 5653072"/>
                  <a:gd name="connsiteX4948" fmla="*/ 1643674 w 6014039"/>
                  <a:gd name="connsiteY4948" fmla="*/ 955601 h 5653072"/>
                  <a:gd name="connsiteX4949" fmla="*/ 1634701 w 6014039"/>
                  <a:gd name="connsiteY4949" fmla="*/ 951958 h 5653072"/>
                  <a:gd name="connsiteX4950" fmla="*/ 1633522 w 6014039"/>
                  <a:gd name="connsiteY4950" fmla="*/ 952227 h 5653072"/>
                  <a:gd name="connsiteX4951" fmla="*/ 1631242 w 6014039"/>
                  <a:gd name="connsiteY4951" fmla="*/ 958363 h 5653072"/>
                  <a:gd name="connsiteX4952" fmla="*/ 1628138 w 6014039"/>
                  <a:gd name="connsiteY4952" fmla="*/ 964016 h 5653072"/>
                  <a:gd name="connsiteX4953" fmla="*/ 1627690 w 6014039"/>
                  <a:gd name="connsiteY4953" fmla="*/ 967697 h 5653072"/>
                  <a:gd name="connsiteX4954" fmla="*/ 1629881 w 6014039"/>
                  <a:gd name="connsiteY4954" fmla="*/ 970119 h 5653072"/>
                  <a:gd name="connsiteX4955" fmla="*/ 1627075 w 6014039"/>
                  <a:gd name="connsiteY4955" fmla="*/ 971662 h 5653072"/>
                  <a:gd name="connsiteX4956" fmla="*/ 1619538 w 6014039"/>
                  <a:gd name="connsiteY4956" fmla="*/ 968664 h 5653072"/>
                  <a:gd name="connsiteX4957" fmla="*/ 1617090 w 6014039"/>
                  <a:gd name="connsiteY4957" fmla="*/ 969185 h 5653072"/>
                  <a:gd name="connsiteX4958" fmla="*/ 1614102 w 6014039"/>
                  <a:gd name="connsiteY4958" fmla="*/ 971464 h 5653072"/>
                  <a:gd name="connsiteX4959" fmla="*/ 1610859 w 6014039"/>
                  <a:gd name="connsiteY4959" fmla="*/ 976381 h 5653072"/>
                  <a:gd name="connsiteX4960" fmla="*/ 1608604 w 6014039"/>
                  <a:gd name="connsiteY4960" fmla="*/ 985769 h 5653072"/>
                  <a:gd name="connsiteX4961" fmla="*/ 1608142 w 6014039"/>
                  <a:gd name="connsiteY4961" fmla="*/ 995045 h 5653072"/>
                  <a:gd name="connsiteX4962" fmla="*/ 1610668 w 6014039"/>
                  <a:gd name="connsiteY4962" fmla="*/ 1002332 h 5653072"/>
                  <a:gd name="connsiteX4963" fmla="*/ 1617231 w 6014039"/>
                  <a:gd name="connsiteY4963" fmla="*/ 1013367 h 5653072"/>
                  <a:gd name="connsiteX4964" fmla="*/ 1629317 w 6014039"/>
                  <a:gd name="connsiteY4964" fmla="*/ 1033163 h 5653072"/>
                  <a:gd name="connsiteX4965" fmla="*/ 1639894 w 6014039"/>
                  <a:gd name="connsiteY4965" fmla="*/ 1044413 h 5653072"/>
                  <a:gd name="connsiteX4966" fmla="*/ 1668018 w 6014039"/>
                  <a:gd name="connsiteY4966" fmla="*/ 1079821 h 5653072"/>
                  <a:gd name="connsiteX4967" fmla="*/ 1670389 w 6014039"/>
                  <a:gd name="connsiteY4967" fmla="*/ 1085079 h 5653072"/>
                  <a:gd name="connsiteX4968" fmla="*/ 1672478 w 6014039"/>
                  <a:gd name="connsiteY4968" fmla="*/ 1095023 h 5653072"/>
                  <a:gd name="connsiteX4969" fmla="*/ 1670030 w 6014039"/>
                  <a:gd name="connsiteY4969" fmla="*/ 1090965 h 5653072"/>
                  <a:gd name="connsiteX4970" fmla="*/ 1668837 w 6014039"/>
                  <a:gd name="connsiteY4970" fmla="*/ 1097285 h 5653072"/>
                  <a:gd name="connsiteX4971" fmla="*/ 1666300 w 6014039"/>
                  <a:gd name="connsiteY4971" fmla="*/ 1105609 h 5653072"/>
                  <a:gd name="connsiteX4972" fmla="*/ 1667145 w 6014039"/>
                  <a:gd name="connsiteY4972" fmla="*/ 1113883 h 5653072"/>
                  <a:gd name="connsiteX4973" fmla="*/ 1664031 w 6014039"/>
                  <a:gd name="connsiteY4973" fmla="*/ 1115123 h 5653072"/>
                  <a:gd name="connsiteX4974" fmla="*/ 1663467 w 6014039"/>
                  <a:gd name="connsiteY4974" fmla="*/ 1117617 h 5653072"/>
                  <a:gd name="connsiteX4975" fmla="*/ 1665185 w 6014039"/>
                  <a:gd name="connsiteY4975" fmla="*/ 1119284 h 5653072"/>
                  <a:gd name="connsiteX4976" fmla="*/ 1665160 w 6014039"/>
                  <a:gd name="connsiteY4976" fmla="*/ 1124596 h 5653072"/>
                  <a:gd name="connsiteX4977" fmla="*/ 1668248 w 6014039"/>
                  <a:gd name="connsiteY4977" fmla="*/ 1119231 h 5653072"/>
                  <a:gd name="connsiteX4978" fmla="*/ 1674426 w 6014039"/>
                  <a:gd name="connsiteY4978" fmla="*/ 1118082 h 5653072"/>
                  <a:gd name="connsiteX4979" fmla="*/ 1676119 w 6014039"/>
                  <a:gd name="connsiteY4979" fmla="*/ 1115912 h 5653072"/>
                  <a:gd name="connsiteX4980" fmla="*/ 1678399 w 6014039"/>
                  <a:gd name="connsiteY4980" fmla="*/ 1115249 h 5653072"/>
                  <a:gd name="connsiteX4981" fmla="*/ 1684937 w 6014039"/>
                  <a:gd name="connsiteY4981" fmla="*/ 1117796 h 5653072"/>
                  <a:gd name="connsiteX4982" fmla="*/ 1685349 w 6014039"/>
                  <a:gd name="connsiteY4982" fmla="*/ 1119716 h 5653072"/>
                  <a:gd name="connsiteX4983" fmla="*/ 1678964 w 6014039"/>
                  <a:gd name="connsiteY4983" fmla="*/ 1122336 h 5653072"/>
                  <a:gd name="connsiteX4984" fmla="*/ 1680349 w 6014039"/>
                  <a:gd name="connsiteY4984" fmla="*/ 1124437 h 5653072"/>
                  <a:gd name="connsiteX4985" fmla="*/ 1680720 w 6014039"/>
                  <a:gd name="connsiteY4985" fmla="*/ 1127701 h 5653072"/>
                  <a:gd name="connsiteX4986" fmla="*/ 1685105 w 6014039"/>
                  <a:gd name="connsiteY4986" fmla="*/ 1131362 h 5653072"/>
                  <a:gd name="connsiteX4987" fmla="*/ 1688938 w 6014039"/>
                  <a:gd name="connsiteY4987" fmla="*/ 1132511 h 5653072"/>
                  <a:gd name="connsiteX4988" fmla="*/ 1693180 w 6014039"/>
                  <a:gd name="connsiteY4988" fmla="*/ 1131453 h 5653072"/>
                  <a:gd name="connsiteX4989" fmla="*/ 1694411 w 6014039"/>
                  <a:gd name="connsiteY4989" fmla="*/ 1133104 h 5653072"/>
                  <a:gd name="connsiteX4990" fmla="*/ 1695052 w 6014039"/>
                  <a:gd name="connsiteY4990" fmla="*/ 1137839 h 5653072"/>
                  <a:gd name="connsiteX4991" fmla="*/ 1686232 w 6014039"/>
                  <a:gd name="connsiteY4991" fmla="*/ 1145539 h 5653072"/>
                  <a:gd name="connsiteX4992" fmla="*/ 1686823 w 6014039"/>
                  <a:gd name="connsiteY4992" fmla="*/ 1147047 h 5653072"/>
                  <a:gd name="connsiteX4993" fmla="*/ 1695385 w 6014039"/>
                  <a:gd name="connsiteY4993" fmla="*/ 1141989 h 5653072"/>
                  <a:gd name="connsiteX4994" fmla="*/ 1696577 w 6014039"/>
                  <a:gd name="connsiteY4994" fmla="*/ 1140387 h 5653072"/>
                  <a:gd name="connsiteX4995" fmla="*/ 1699025 w 6014039"/>
                  <a:gd name="connsiteY4995" fmla="*/ 1139725 h 5653072"/>
                  <a:gd name="connsiteX4996" fmla="*/ 1697000 w 6014039"/>
                  <a:gd name="connsiteY4996" fmla="*/ 1137465 h 5653072"/>
                  <a:gd name="connsiteX4997" fmla="*/ 1696051 w 6014039"/>
                  <a:gd name="connsiteY4997" fmla="*/ 1132420 h 5653072"/>
                  <a:gd name="connsiteX4998" fmla="*/ 1698718 w 6014039"/>
                  <a:gd name="connsiteY4998" fmla="*/ 1130143 h 5653072"/>
                  <a:gd name="connsiteX4999" fmla="*/ 1699180 w 6014039"/>
                  <a:gd name="connsiteY4999" fmla="*/ 1125871 h 5653072"/>
                  <a:gd name="connsiteX5000" fmla="*/ 1697091 w 6014039"/>
                  <a:gd name="connsiteY5000" fmla="*/ 1121242 h 5653072"/>
                  <a:gd name="connsiteX5001" fmla="*/ 1694731 w 6014039"/>
                  <a:gd name="connsiteY5001" fmla="*/ 1119412 h 5653072"/>
                  <a:gd name="connsiteX5002" fmla="*/ 1694167 w 6014039"/>
                  <a:gd name="connsiteY5002" fmla="*/ 1116880 h 5653072"/>
                  <a:gd name="connsiteX5003" fmla="*/ 1706922 w 6014039"/>
                  <a:gd name="connsiteY5003" fmla="*/ 1103384 h 5653072"/>
                  <a:gd name="connsiteX5004" fmla="*/ 1707486 w 6014039"/>
                  <a:gd name="connsiteY5004" fmla="*/ 1101194 h 5653072"/>
                  <a:gd name="connsiteX5005" fmla="*/ 1714074 w 6014039"/>
                  <a:gd name="connsiteY5005" fmla="*/ 1097554 h 5653072"/>
                  <a:gd name="connsiteX5006" fmla="*/ 1719599 w 6014039"/>
                  <a:gd name="connsiteY5006" fmla="*/ 1096690 h 5653072"/>
                  <a:gd name="connsiteX5007" fmla="*/ 1723149 w 6014039"/>
                  <a:gd name="connsiteY5007" fmla="*/ 1096799 h 5653072"/>
                  <a:gd name="connsiteX5008" fmla="*/ 1724548 w 6014039"/>
                  <a:gd name="connsiteY5008" fmla="*/ 1098467 h 5653072"/>
                  <a:gd name="connsiteX5009" fmla="*/ 1733790 w 6014039"/>
                  <a:gd name="connsiteY5009" fmla="*/ 1097713 h 5653072"/>
                  <a:gd name="connsiteX5010" fmla="*/ 1740212 w 6014039"/>
                  <a:gd name="connsiteY5010" fmla="*/ 1094519 h 5653072"/>
                  <a:gd name="connsiteX5011" fmla="*/ 1745377 w 6014039"/>
                  <a:gd name="connsiteY5011" fmla="*/ 1094161 h 5653072"/>
                  <a:gd name="connsiteX5012" fmla="*/ 1747134 w 6014039"/>
                  <a:gd name="connsiteY5012" fmla="*/ 1094037 h 5653072"/>
                  <a:gd name="connsiteX5013" fmla="*/ 1749376 w 6014039"/>
                  <a:gd name="connsiteY5013" fmla="*/ 1093874 h 5653072"/>
                  <a:gd name="connsiteX5014" fmla="*/ 1751876 w 6014039"/>
                  <a:gd name="connsiteY5014" fmla="*/ 1093694 h 5653072"/>
                  <a:gd name="connsiteX5015" fmla="*/ 1752145 w 6014039"/>
                  <a:gd name="connsiteY5015" fmla="*/ 1095076 h 5653072"/>
                  <a:gd name="connsiteX5016" fmla="*/ 1754798 w 6014039"/>
                  <a:gd name="connsiteY5016" fmla="*/ 1095542 h 5653072"/>
                  <a:gd name="connsiteX5017" fmla="*/ 1756992 w 6014039"/>
                  <a:gd name="connsiteY5017" fmla="*/ 1093552 h 5653072"/>
                  <a:gd name="connsiteX5018" fmla="*/ 1761452 w 6014039"/>
                  <a:gd name="connsiteY5018" fmla="*/ 1095632 h 5653072"/>
                  <a:gd name="connsiteX5019" fmla="*/ 1766682 w 6014039"/>
                  <a:gd name="connsiteY5019" fmla="*/ 1094537 h 5653072"/>
                  <a:gd name="connsiteX5020" fmla="*/ 1771886 w 6014039"/>
                  <a:gd name="connsiteY5020" fmla="*/ 1094628 h 5653072"/>
                  <a:gd name="connsiteX5021" fmla="*/ 1787396 w 6014039"/>
                  <a:gd name="connsiteY5021" fmla="*/ 1096816 h 5653072"/>
                  <a:gd name="connsiteX5022" fmla="*/ 1798356 w 6014039"/>
                  <a:gd name="connsiteY5022" fmla="*/ 1106006 h 5653072"/>
                  <a:gd name="connsiteX5023" fmla="*/ 1810958 w 6014039"/>
                  <a:gd name="connsiteY5023" fmla="*/ 1112663 h 5653072"/>
                  <a:gd name="connsiteX5024" fmla="*/ 1825326 w 6014039"/>
                  <a:gd name="connsiteY5024" fmla="*/ 1117348 h 5653072"/>
                  <a:gd name="connsiteX5025" fmla="*/ 1836235 w 6014039"/>
                  <a:gd name="connsiteY5025" fmla="*/ 1120920 h 5653072"/>
                  <a:gd name="connsiteX5026" fmla="*/ 1843683 w 6014039"/>
                  <a:gd name="connsiteY5026" fmla="*/ 1122282 h 5653072"/>
                  <a:gd name="connsiteX5027" fmla="*/ 1881806 w 6014039"/>
                  <a:gd name="connsiteY5027" fmla="*/ 1126984 h 5653072"/>
                  <a:gd name="connsiteX5028" fmla="*/ 1893035 w 6014039"/>
                  <a:gd name="connsiteY5028" fmla="*/ 1126104 h 5653072"/>
                  <a:gd name="connsiteX5029" fmla="*/ 1902096 w 6014039"/>
                  <a:gd name="connsiteY5029" fmla="*/ 1127290 h 5653072"/>
                  <a:gd name="connsiteX5030" fmla="*/ 1912700 w 6014039"/>
                  <a:gd name="connsiteY5030" fmla="*/ 1126499 h 5653072"/>
                  <a:gd name="connsiteX5031" fmla="*/ 1914211 w 6014039"/>
                  <a:gd name="connsiteY5031" fmla="*/ 1126858 h 5653072"/>
                  <a:gd name="connsiteX5032" fmla="*/ 1918853 w 6014039"/>
                  <a:gd name="connsiteY5032" fmla="*/ 1127953 h 5653072"/>
                  <a:gd name="connsiteX5033" fmla="*/ 1924338 w 6014039"/>
                  <a:gd name="connsiteY5033" fmla="*/ 1130556 h 5653072"/>
                  <a:gd name="connsiteX5034" fmla="*/ 1933312 w 6014039"/>
                  <a:gd name="connsiteY5034" fmla="*/ 1131201 h 5653072"/>
                  <a:gd name="connsiteX5035" fmla="*/ 1939721 w 6014039"/>
                  <a:gd name="connsiteY5035" fmla="*/ 1130610 h 5653072"/>
                  <a:gd name="connsiteX5036" fmla="*/ 1957895 w 6014039"/>
                  <a:gd name="connsiteY5036" fmla="*/ 1126553 h 5653072"/>
                  <a:gd name="connsiteX5037" fmla="*/ 1965025 w 6014039"/>
                  <a:gd name="connsiteY5037" fmla="*/ 1126482 h 5653072"/>
                  <a:gd name="connsiteX5038" fmla="*/ 1981442 w 6014039"/>
                  <a:gd name="connsiteY5038" fmla="*/ 1128528 h 5653072"/>
                  <a:gd name="connsiteX5039" fmla="*/ 1999109 w 6014039"/>
                  <a:gd name="connsiteY5039" fmla="*/ 1132995 h 5653072"/>
                  <a:gd name="connsiteX5040" fmla="*/ 2000520 w 6014039"/>
                  <a:gd name="connsiteY5040" fmla="*/ 1134056 h 5653072"/>
                  <a:gd name="connsiteX5041" fmla="*/ 2002518 w 6014039"/>
                  <a:gd name="connsiteY5041" fmla="*/ 1133141 h 5653072"/>
                  <a:gd name="connsiteX5042" fmla="*/ 2008121 w 6014039"/>
                  <a:gd name="connsiteY5042" fmla="*/ 1133965 h 5653072"/>
                  <a:gd name="connsiteX5043" fmla="*/ 2023245 w 6014039"/>
                  <a:gd name="connsiteY5043" fmla="*/ 1133732 h 5653072"/>
                  <a:gd name="connsiteX5044" fmla="*/ 2025734 w 6014039"/>
                  <a:gd name="connsiteY5044" fmla="*/ 1133695 h 5653072"/>
                  <a:gd name="connsiteX5045" fmla="*/ 2034963 w 6014039"/>
                  <a:gd name="connsiteY5045" fmla="*/ 1136729 h 5653072"/>
                  <a:gd name="connsiteX5046" fmla="*/ 2048717 w 6014039"/>
                  <a:gd name="connsiteY5046" fmla="*/ 1142595 h 5653072"/>
                  <a:gd name="connsiteX5047" fmla="*/ 2064856 w 6014039"/>
                  <a:gd name="connsiteY5047" fmla="*/ 1153489 h 5653072"/>
                  <a:gd name="connsiteX5048" fmla="*/ 2067728 w 6014039"/>
                  <a:gd name="connsiteY5048" fmla="*/ 1155431 h 5653072"/>
                  <a:gd name="connsiteX5049" fmla="*/ 2084659 w 6014039"/>
                  <a:gd name="connsiteY5049" fmla="*/ 1162534 h 5653072"/>
                  <a:gd name="connsiteX5050" fmla="*/ 2097812 w 6014039"/>
                  <a:gd name="connsiteY5050" fmla="*/ 1164474 h 5653072"/>
                  <a:gd name="connsiteX5051" fmla="*/ 2098927 w 6014039"/>
                  <a:gd name="connsiteY5051" fmla="*/ 1165853 h 5653072"/>
                  <a:gd name="connsiteX5052" fmla="*/ 2098682 w 6014039"/>
                  <a:gd name="connsiteY5052" fmla="*/ 1168096 h 5653072"/>
                  <a:gd name="connsiteX5053" fmla="*/ 2101120 w 6014039"/>
                  <a:gd name="connsiteY5053" fmla="*/ 1169714 h 5653072"/>
                  <a:gd name="connsiteX5054" fmla="*/ 2103374 w 6014039"/>
                  <a:gd name="connsiteY5054" fmla="*/ 1171257 h 5653072"/>
                  <a:gd name="connsiteX5055" fmla="*/ 2107797 w 6014039"/>
                  <a:gd name="connsiteY5055" fmla="*/ 1171742 h 5653072"/>
                  <a:gd name="connsiteX5056" fmla="*/ 2107938 w 6014039"/>
                  <a:gd name="connsiteY5056" fmla="*/ 1173071 h 5653072"/>
                  <a:gd name="connsiteX5057" fmla="*/ 2102527 w 6014039"/>
                  <a:gd name="connsiteY5057" fmla="*/ 1173842 h 5653072"/>
                  <a:gd name="connsiteX5058" fmla="*/ 2100566 w 6014039"/>
                  <a:gd name="connsiteY5058" fmla="*/ 1175205 h 5653072"/>
                  <a:gd name="connsiteX5059" fmla="*/ 2099800 w 6014039"/>
                  <a:gd name="connsiteY5059" fmla="*/ 1178686 h 5653072"/>
                  <a:gd name="connsiteX5060" fmla="*/ 2101207 w 6014039"/>
                  <a:gd name="connsiteY5060" fmla="*/ 1178092 h 5653072"/>
                  <a:gd name="connsiteX5061" fmla="*/ 2102900 w 6014039"/>
                  <a:gd name="connsiteY5061" fmla="*/ 1177377 h 5653072"/>
                  <a:gd name="connsiteX5062" fmla="*/ 2107834 w 6014039"/>
                  <a:gd name="connsiteY5062" fmla="*/ 1178273 h 5653072"/>
                  <a:gd name="connsiteX5063" fmla="*/ 2110131 w 6014039"/>
                  <a:gd name="connsiteY5063" fmla="*/ 1177036 h 5653072"/>
                  <a:gd name="connsiteX5064" fmla="*/ 2111720 w 6014039"/>
                  <a:gd name="connsiteY5064" fmla="*/ 1173625 h 5653072"/>
                  <a:gd name="connsiteX5065" fmla="*/ 2112016 w 6014039"/>
                  <a:gd name="connsiteY5065" fmla="*/ 1168851 h 5653072"/>
                  <a:gd name="connsiteX5066" fmla="*/ 2153509 w 6014039"/>
                  <a:gd name="connsiteY5066" fmla="*/ 1162105 h 5653072"/>
                  <a:gd name="connsiteX5067" fmla="*/ 2157442 w 6014039"/>
                  <a:gd name="connsiteY5067" fmla="*/ 1161010 h 5653072"/>
                  <a:gd name="connsiteX5068" fmla="*/ 2160032 w 6014039"/>
                  <a:gd name="connsiteY5068" fmla="*/ 1160293 h 5653072"/>
                  <a:gd name="connsiteX5069" fmla="*/ 2164710 w 6014039"/>
                  <a:gd name="connsiteY5069" fmla="*/ 1159001 h 5653072"/>
                  <a:gd name="connsiteX5070" fmla="*/ 2169480 w 6014039"/>
                  <a:gd name="connsiteY5070" fmla="*/ 1157673 h 5653072"/>
                  <a:gd name="connsiteX5071" fmla="*/ 2175633 w 6014039"/>
                  <a:gd name="connsiteY5071" fmla="*/ 1155303 h 5653072"/>
                  <a:gd name="connsiteX5072" fmla="*/ 2203282 w 6014039"/>
                  <a:gd name="connsiteY5072" fmla="*/ 1144463 h 5653072"/>
                  <a:gd name="connsiteX5073" fmla="*/ 2207756 w 6014039"/>
                  <a:gd name="connsiteY5073" fmla="*/ 1143188 h 5653072"/>
                  <a:gd name="connsiteX5074" fmla="*/ 2211460 w 6014039"/>
                  <a:gd name="connsiteY5074" fmla="*/ 1142130 h 5653072"/>
                  <a:gd name="connsiteX5075" fmla="*/ 2213613 w 6014039"/>
                  <a:gd name="connsiteY5075" fmla="*/ 1140928 h 5653072"/>
                  <a:gd name="connsiteX5076" fmla="*/ 2219242 w 6014039"/>
                  <a:gd name="connsiteY5076" fmla="*/ 1137806 h 5653072"/>
                  <a:gd name="connsiteX5077" fmla="*/ 2235804 w 6014039"/>
                  <a:gd name="connsiteY5077" fmla="*/ 1128635 h 5653072"/>
                  <a:gd name="connsiteX5078" fmla="*/ 2236442 w 6014039"/>
                  <a:gd name="connsiteY5078" fmla="*/ 1126947 h 5653072"/>
                  <a:gd name="connsiteX5079" fmla="*/ 2238034 w 6014039"/>
                  <a:gd name="connsiteY5079" fmla="*/ 1125819 h 5653072"/>
                  <a:gd name="connsiteX5080" fmla="*/ 2247315 w 6014039"/>
                  <a:gd name="connsiteY5080" fmla="*/ 1119214 h 5653072"/>
                  <a:gd name="connsiteX5081" fmla="*/ 2249226 w 6014039"/>
                  <a:gd name="connsiteY5081" fmla="*/ 1115644 h 5653072"/>
                  <a:gd name="connsiteX5082" fmla="*/ 2251325 w 6014039"/>
                  <a:gd name="connsiteY5082" fmla="*/ 1113974 h 5653072"/>
                  <a:gd name="connsiteX5083" fmla="*/ 2252403 w 6014039"/>
                  <a:gd name="connsiteY5083" fmla="*/ 1112663 h 5653072"/>
                  <a:gd name="connsiteX5084" fmla="*/ 2253787 w 6014039"/>
                  <a:gd name="connsiteY5084" fmla="*/ 1110978 h 5653072"/>
                  <a:gd name="connsiteX5085" fmla="*/ 2255530 w 6014039"/>
                  <a:gd name="connsiteY5085" fmla="*/ 1108859 h 5653072"/>
                  <a:gd name="connsiteX5086" fmla="*/ 2266416 w 6014039"/>
                  <a:gd name="connsiteY5086" fmla="*/ 1096710 h 5653072"/>
                  <a:gd name="connsiteX5087" fmla="*/ 2274094 w 6014039"/>
                  <a:gd name="connsiteY5087" fmla="*/ 1090877 h 5653072"/>
                  <a:gd name="connsiteX5088" fmla="*/ 2285705 w 6014039"/>
                  <a:gd name="connsiteY5088" fmla="*/ 1087091 h 5653072"/>
                  <a:gd name="connsiteX5089" fmla="*/ 2296204 w 6014039"/>
                  <a:gd name="connsiteY5089" fmla="*/ 1085170 h 5653072"/>
                  <a:gd name="connsiteX5090" fmla="*/ 2302152 w 6014039"/>
                  <a:gd name="connsiteY5090" fmla="*/ 1081422 h 5653072"/>
                  <a:gd name="connsiteX5091" fmla="*/ 2305652 w 6014039"/>
                  <a:gd name="connsiteY5091" fmla="*/ 1079984 h 5653072"/>
                  <a:gd name="connsiteX5092" fmla="*/ 2312124 w 6014039"/>
                  <a:gd name="connsiteY5092" fmla="*/ 1077348 h 5653072"/>
                  <a:gd name="connsiteX5093" fmla="*/ 2317918 w 6014039"/>
                  <a:gd name="connsiteY5093" fmla="*/ 1077005 h 5653072"/>
                  <a:gd name="connsiteX5094" fmla="*/ 2319907 w 6014039"/>
                  <a:gd name="connsiteY5094" fmla="*/ 1075803 h 5653072"/>
                  <a:gd name="connsiteX5095" fmla="*/ 2323356 w 6014039"/>
                  <a:gd name="connsiteY5095" fmla="*/ 1076270 h 5653072"/>
                  <a:gd name="connsiteX5096" fmla="*/ 2348234 w 6014039"/>
                  <a:gd name="connsiteY5096" fmla="*/ 1075408 h 5653072"/>
                  <a:gd name="connsiteX5097" fmla="*/ 2350891 w 6014039"/>
                  <a:gd name="connsiteY5097" fmla="*/ 1075134 h 5653072"/>
                  <a:gd name="connsiteX5098" fmla="*/ 2372128 w 6014039"/>
                  <a:gd name="connsiteY5098" fmla="*/ 1072733 h 5653072"/>
                  <a:gd name="connsiteX5099" fmla="*/ 2380642 w 6014039"/>
                  <a:gd name="connsiteY5099" fmla="*/ 1070278 h 5653072"/>
                  <a:gd name="connsiteX5100" fmla="*/ 2385730 w 6014039"/>
                  <a:gd name="connsiteY5100" fmla="*/ 1067638 h 5653072"/>
                  <a:gd name="connsiteX5101" fmla="*/ 2397419 w 6014039"/>
                  <a:gd name="connsiteY5101" fmla="*/ 1064481 h 5653072"/>
                  <a:gd name="connsiteX5102" fmla="*/ 2413443 w 6014039"/>
                  <a:gd name="connsiteY5102" fmla="*/ 1057407 h 5653072"/>
                  <a:gd name="connsiteX5103" fmla="*/ 2428853 w 6014039"/>
                  <a:gd name="connsiteY5103" fmla="*/ 1048399 h 5653072"/>
                  <a:gd name="connsiteX5104" fmla="*/ 2435772 w 6014039"/>
                  <a:gd name="connsiteY5104" fmla="*/ 1044362 h 5653072"/>
                  <a:gd name="connsiteX5105" fmla="*/ 2433773 w 6014039"/>
                  <a:gd name="connsiteY5105" fmla="*/ 1041903 h 5653072"/>
                  <a:gd name="connsiteX5106" fmla="*/ 2428812 w 6014039"/>
                  <a:gd name="connsiteY5106" fmla="*/ 1045222 h 5653072"/>
                  <a:gd name="connsiteX5107" fmla="*/ 2427069 w 6014039"/>
                  <a:gd name="connsiteY5107" fmla="*/ 1046155 h 5653072"/>
                  <a:gd name="connsiteX5108" fmla="*/ 2406611 w 6014039"/>
                  <a:gd name="connsiteY5108" fmla="*/ 1057209 h 5653072"/>
                  <a:gd name="connsiteX5109" fmla="*/ 2396868 w 6014039"/>
                  <a:gd name="connsiteY5109" fmla="*/ 1059615 h 5653072"/>
                  <a:gd name="connsiteX5110" fmla="*/ 2390614 w 6014039"/>
                  <a:gd name="connsiteY5110" fmla="*/ 1061159 h 5653072"/>
                  <a:gd name="connsiteX5111" fmla="*/ 2366179 w 6014039"/>
                  <a:gd name="connsiteY5111" fmla="*/ 1063295 h 5653072"/>
                  <a:gd name="connsiteX5112" fmla="*/ 2358901 w 6014039"/>
                  <a:gd name="connsiteY5112" fmla="*/ 1061807 h 5653072"/>
                  <a:gd name="connsiteX5113" fmla="*/ 2344502 w 6014039"/>
                  <a:gd name="connsiteY5113" fmla="*/ 1061431 h 5653072"/>
                  <a:gd name="connsiteX5114" fmla="*/ 2333865 w 6014039"/>
                  <a:gd name="connsiteY5114" fmla="*/ 1061177 h 5653072"/>
                  <a:gd name="connsiteX5115" fmla="*/ 2329314 w 6014039"/>
                  <a:gd name="connsiteY5115" fmla="*/ 1060010 h 5653072"/>
                  <a:gd name="connsiteX5116" fmla="*/ 2325546 w 6014039"/>
                  <a:gd name="connsiteY5116" fmla="*/ 1059041 h 5653072"/>
                  <a:gd name="connsiteX5117" fmla="*/ 2321290 w 6014039"/>
                  <a:gd name="connsiteY5117" fmla="*/ 1058772 h 5653072"/>
                  <a:gd name="connsiteX5118" fmla="*/ 2312329 w 6014039"/>
                  <a:gd name="connsiteY5118" fmla="*/ 1058198 h 5653072"/>
                  <a:gd name="connsiteX5119" fmla="*/ 2305602 w 6014039"/>
                  <a:gd name="connsiteY5119" fmla="*/ 1055792 h 5653072"/>
                  <a:gd name="connsiteX5120" fmla="*/ 2298730 w 6014039"/>
                  <a:gd name="connsiteY5120" fmla="*/ 1055163 h 5653072"/>
                  <a:gd name="connsiteX5121" fmla="*/ 2293181 w 6014039"/>
                  <a:gd name="connsiteY5121" fmla="*/ 1054895 h 5653072"/>
                  <a:gd name="connsiteX5122" fmla="*/ 2289359 w 6014039"/>
                  <a:gd name="connsiteY5122" fmla="*/ 1058789 h 5653072"/>
                  <a:gd name="connsiteX5123" fmla="*/ 2284835 w 6014039"/>
                  <a:gd name="connsiteY5123" fmla="*/ 1054502 h 5653072"/>
                  <a:gd name="connsiteX5124" fmla="*/ 2276119 w 6014039"/>
                  <a:gd name="connsiteY5124" fmla="*/ 1052796 h 5653072"/>
                  <a:gd name="connsiteX5125" fmla="*/ 2268287 w 6014039"/>
                  <a:gd name="connsiteY5125" fmla="*/ 1052599 h 5653072"/>
                  <a:gd name="connsiteX5126" fmla="*/ 2262657 w 6014039"/>
                  <a:gd name="connsiteY5126" fmla="*/ 1049635 h 5653072"/>
                  <a:gd name="connsiteX5127" fmla="*/ 2260478 w 6014039"/>
                  <a:gd name="connsiteY5127" fmla="*/ 1047052 h 5653072"/>
                  <a:gd name="connsiteX5128" fmla="*/ 2256403 w 6014039"/>
                  <a:gd name="connsiteY5128" fmla="*/ 1044594 h 5653072"/>
                  <a:gd name="connsiteX5129" fmla="*/ 2254684 w 6014039"/>
                  <a:gd name="connsiteY5129" fmla="*/ 1042083 h 5653072"/>
                  <a:gd name="connsiteX5130" fmla="*/ 2257109 w 6014039"/>
                  <a:gd name="connsiteY5130" fmla="*/ 1040592 h 5653072"/>
                  <a:gd name="connsiteX5131" fmla="*/ 2262889 w 6014039"/>
                  <a:gd name="connsiteY5131" fmla="*/ 1041635 h 5653072"/>
                  <a:gd name="connsiteX5132" fmla="*/ 2265233 w 6014039"/>
                  <a:gd name="connsiteY5132" fmla="*/ 1043751 h 5653072"/>
                  <a:gd name="connsiteX5133" fmla="*/ 2269516 w 6014039"/>
                  <a:gd name="connsiteY5133" fmla="*/ 1047626 h 5653072"/>
                  <a:gd name="connsiteX5134" fmla="*/ 2272542 w 6014039"/>
                  <a:gd name="connsiteY5134" fmla="*/ 1047519 h 5653072"/>
                  <a:gd name="connsiteX5135" fmla="*/ 2280257 w 6014039"/>
                  <a:gd name="connsiteY5135" fmla="*/ 1050498 h 5653072"/>
                  <a:gd name="connsiteX5136" fmla="*/ 2282104 w 6014039"/>
                  <a:gd name="connsiteY5136" fmla="*/ 1051217 h 5653072"/>
                  <a:gd name="connsiteX5137" fmla="*/ 2288143 w 6014039"/>
                  <a:gd name="connsiteY5137" fmla="*/ 1050713 h 5653072"/>
                  <a:gd name="connsiteX5138" fmla="*/ 2290501 w 6014039"/>
                  <a:gd name="connsiteY5138" fmla="*/ 1050515 h 5653072"/>
                  <a:gd name="connsiteX5139" fmla="*/ 2293205 w 6014039"/>
                  <a:gd name="connsiteY5139" fmla="*/ 1050285 h 5653072"/>
                  <a:gd name="connsiteX5140" fmla="*/ 2294615 w 6014039"/>
                  <a:gd name="connsiteY5140" fmla="*/ 1048093 h 5653072"/>
                  <a:gd name="connsiteX5141" fmla="*/ 2299062 w 6014039"/>
                  <a:gd name="connsiteY5141" fmla="*/ 1046480 h 5653072"/>
                  <a:gd name="connsiteX5142" fmla="*/ 2302575 w 6014039"/>
                  <a:gd name="connsiteY5142" fmla="*/ 1047878 h 5653072"/>
                  <a:gd name="connsiteX5143" fmla="*/ 2305447 w 6014039"/>
                  <a:gd name="connsiteY5143" fmla="*/ 1047788 h 5653072"/>
                  <a:gd name="connsiteX5144" fmla="*/ 2309625 w 6014039"/>
                  <a:gd name="connsiteY5144" fmla="*/ 1049388 h 5653072"/>
                  <a:gd name="connsiteX5145" fmla="*/ 2310804 w 6014039"/>
                  <a:gd name="connsiteY5145" fmla="*/ 1049837 h 5653072"/>
                  <a:gd name="connsiteX5146" fmla="*/ 2312997 w 6014039"/>
                  <a:gd name="connsiteY5146" fmla="*/ 1049368 h 5653072"/>
                  <a:gd name="connsiteX5147" fmla="*/ 2315715 w 6014039"/>
                  <a:gd name="connsiteY5147" fmla="*/ 1047340 h 5653072"/>
                  <a:gd name="connsiteX5148" fmla="*/ 2314895 w 6014039"/>
                  <a:gd name="connsiteY5148" fmla="*/ 1045959 h 5653072"/>
                  <a:gd name="connsiteX5149" fmla="*/ 2308050 w 6014039"/>
                  <a:gd name="connsiteY5149" fmla="*/ 1044899 h 5653072"/>
                  <a:gd name="connsiteX5150" fmla="*/ 2300036 w 6014039"/>
                  <a:gd name="connsiteY5150" fmla="*/ 1041794 h 5653072"/>
                  <a:gd name="connsiteX5151" fmla="*/ 2296973 w 6014039"/>
                  <a:gd name="connsiteY5151" fmla="*/ 1044201 h 5653072"/>
                  <a:gd name="connsiteX5152" fmla="*/ 2286974 w 6014039"/>
                  <a:gd name="connsiteY5152" fmla="*/ 1048866 h 5653072"/>
                  <a:gd name="connsiteX5153" fmla="*/ 2283129 w 6014039"/>
                  <a:gd name="connsiteY5153" fmla="*/ 1048579 h 5653072"/>
                  <a:gd name="connsiteX5154" fmla="*/ 2279760 w 6014039"/>
                  <a:gd name="connsiteY5154" fmla="*/ 1048329 h 5653072"/>
                  <a:gd name="connsiteX5155" fmla="*/ 2273671 w 6014039"/>
                  <a:gd name="connsiteY5155" fmla="*/ 1044792 h 5653072"/>
                  <a:gd name="connsiteX5156" fmla="*/ 2271759 w 6014039"/>
                  <a:gd name="connsiteY5156" fmla="*/ 1045114 h 5653072"/>
                  <a:gd name="connsiteX5157" fmla="*/ 2269324 w 6014039"/>
                  <a:gd name="connsiteY5157" fmla="*/ 1043537 h 5653072"/>
                  <a:gd name="connsiteX5158" fmla="*/ 2267581 w 6014039"/>
                  <a:gd name="connsiteY5158" fmla="*/ 1043966 h 5653072"/>
                  <a:gd name="connsiteX5159" fmla="*/ 2261183 w 6014039"/>
                  <a:gd name="connsiteY5159" fmla="*/ 1038420 h 5653072"/>
                  <a:gd name="connsiteX5160" fmla="*/ 2260286 w 6014039"/>
                  <a:gd name="connsiteY5160" fmla="*/ 1036627 h 5653072"/>
                  <a:gd name="connsiteX5161" fmla="*/ 2254506 w 6014039"/>
                  <a:gd name="connsiteY5161" fmla="*/ 1026974 h 5653072"/>
                  <a:gd name="connsiteX5162" fmla="*/ 2246072 w 6014039"/>
                  <a:gd name="connsiteY5162" fmla="*/ 1023830 h 5653072"/>
                  <a:gd name="connsiteX5163" fmla="*/ 2245467 w 6014039"/>
                  <a:gd name="connsiteY5163" fmla="*/ 1017946 h 5653072"/>
                  <a:gd name="connsiteX5164" fmla="*/ 2247160 w 6014039"/>
                  <a:gd name="connsiteY5164" fmla="*/ 1010694 h 5653072"/>
                  <a:gd name="connsiteX5165" fmla="*/ 2252467 w 6014039"/>
                  <a:gd name="connsiteY5165" fmla="*/ 997342 h 5653072"/>
                  <a:gd name="connsiteX5166" fmla="*/ 2268401 w 6014039"/>
                  <a:gd name="connsiteY5166" fmla="*/ 966242 h 5653072"/>
                  <a:gd name="connsiteX5167" fmla="*/ 2279669 w 6014039"/>
                  <a:gd name="connsiteY5167" fmla="*/ 944276 h 5653072"/>
                  <a:gd name="connsiteX5168" fmla="*/ 2284885 w 6014039"/>
                  <a:gd name="connsiteY5168" fmla="*/ 931770 h 5653072"/>
                  <a:gd name="connsiteX5169" fmla="*/ 2290333 w 6014039"/>
                  <a:gd name="connsiteY5169" fmla="*/ 906554 h 5653072"/>
                  <a:gd name="connsiteX5170" fmla="*/ 2303268 w 6014039"/>
                  <a:gd name="connsiteY5170" fmla="*/ 894082 h 5653072"/>
                  <a:gd name="connsiteX5171" fmla="*/ 2310868 w 6014039"/>
                  <a:gd name="connsiteY5171" fmla="*/ 888555 h 5653072"/>
                  <a:gd name="connsiteX5172" fmla="*/ 2314331 w 6014039"/>
                  <a:gd name="connsiteY5172" fmla="*/ 887247 h 5653072"/>
                  <a:gd name="connsiteX5173" fmla="*/ 2322728 w 6014039"/>
                  <a:gd name="connsiteY5173" fmla="*/ 886400 h 5653072"/>
                  <a:gd name="connsiteX5174" fmla="*/ 2327484 w 6014039"/>
                  <a:gd name="connsiteY5174" fmla="*/ 883801 h 5653072"/>
                  <a:gd name="connsiteX5175" fmla="*/ 2347478 w 6014039"/>
                  <a:gd name="connsiteY5175" fmla="*/ 872833 h 5653072"/>
                  <a:gd name="connsiteX5176" fmla="*/ 2353850 w 6014039"/>
                  <a:gd name="connsiteY5176" fmla="*/ 871273 h 5653072"/>
                  <a:gd name="connsiteX5177" fmla="*/ 2357222 w 6014039"/>
                  <a:gd name="connsiteY5177" fmla="*/ 872384 h 5653072"/>
                  <a:gd name="connsiteX5178" fmla="*/ 2359183 w 6014039"/>
                  <a:gd name="connsiteY5178" fmla="*/ 871865 h 5653072"/>
                  <a:gd name="connsiteX5179" fmla="*/ 2372181 w 6014039"/>
                  <a:gd name="connsiteY5179" fmla="*/ 865208 h 5653072"/>
                  <a:gd name="connsiteX5180" fmla="*/ 2377999 w 6014039"/>
                  <a:gd name="connsiteY5180" fmla="*/ 860182 h 5653072"/>
                  <a:gd name="connsiteX5181" fmla="*/ 2379782 w 6014039"/>
                  <a:gd name="connsiteY5181" fmla="*/ 858640 h 5653072"/>
                  <a:gd name="connsiteX5182" fmla="*/ 2382409 w 6014039"/>
                  <a:gd name="connsiteY5182" fmla="*/ 856378 h 5653072"/>
                  <a:gd name="connsiteX5183" fmla="*/ 2384639 w 6014039"/>
                  <a:gd name="connsiteY5183" fmla="*/ 854118 h 5653072"/>
                  <a:gd name="connsiteX5184" fmla="*/ 2395024 w 6014039"/>
                  <a:gd name="connsiteY5184" fmla="*/ 850044 h 5653072"/>
                  <a:gd name="connsiteX5185" fmla="*/ 2417571 w 6014039"/>
                  <a:gd name="connsiteY5185" fmla="*/ 838468 h 5653072"/>
                  <a:gd name="connsiteX5186" fmla="*/ 2419046 w 6014039"/>
                  <a:gd name="connsiteY5186" fmla="*/ 837588 h 5653072"/>
                  <a:gd name="connsiteX5187" fmla="*/ 2439681 w 6014039"/>
                  <a:gd name="connsiteY5187" fmla="*/ 825458 h 5653072"/>
                  <a:gd name="connsiteX5188" fmla="*/ 2444696 w 6014039"/>
                  <a:gd name="connsiteY5188" fmla="*/ 821510 h 5653072"/>
                  <a:gd name="connsiteX5189" fmla="*/ 2452885 w 6014039"/>
                  <a:gd name="connsiteY5189" fmla="*/ 818351 h 5653072"/>
                  <a:gd name="connsiteX5190" fmla="*/ 2462050 w 6014039"/>
                  <a:gd name="connsiteY5190" fmla="*/ 809934 h 5653072"/>
                  <a:gd name="connsiteX5191" fmla="*/ 2469332 w 6014039"/>
                  <a:gd name="connsiteY5191" fmla="*/ 805664 h 5653072"/>
                  <a:gd name="connsiteX5192" fmla="*/ 2484997 w 6014039"/>
                  <a:gd name="connsiteY5192" fmla="*/ 798521 h 5653072"/>
                  <a:gd name="connsiteX5193" fmla="*/ 2490062 w 6014039"/>
                  <a:gd name="connsiteY5193" fmla="*/ 798431 h 5653072"/>
                  <a:gd name="connsiteX5194" fmla="*/ 2494868 w 6014039"/>
                  <a:gd name="connsiteY5194" fmla="*/ 796778 h 5653072"/>
                  <a:gd name="connsiteX5195" fmla="*/ 2510302 w 6014039"/>
                  <a:gd name="connsiteY5195" fmla="*/ 791092 h 5653072"/>
                  <a:gd name="connsiteX5196" fmla="*/ 2537527 w 6014039"/>
                  <a:gd name="connsiteY5196" fmla="*/ 786175 h 5653072"/>
                  <a:gd name="connsiteX5197" fmla="*/ 2540053 w 6014039"/>
                  <a:gd name="connsiteY5197" fmla="*/ 785725 h 5653072"/>
                  <a:gd name="connsiteX5198" fmla="*/ 2547090 w 6014039"/>
                  <a:gd name="connsiteY5198" fmla="*/ 787553 h 5653072"/>
                  <a:gd name="connsiteX5199" fmla="*/ 2557844 w 6014039"/>
                  <a:gd name="connsiteY5199" fmla="*/ 786946 h 5653072"/>
                  <a:gd name="connsiteX5200" fmla="*/ 2571944 w 6014039"/>
                  <a:gd name="connsiteY5200" fmla="*/ 786138 h 5653072"/>
                  <a:gd name="connsiteX5201" fmla="*/ 2581493 w 6014039"/>
                  <a:gd name="connsiteY5201" fmla="*/ 782907 h 5653072"/>
                  <a:gd name="connsiteX5202" fmla="*/ 2595761 w 6014039"/>
                  <a:gd name="connsiteY5202" fmla="*/ 776070 h 5653072"/>
                  <a:gd name="connsiteX5203" fmla="*/ 2610952 w 6014039"/>
                  <a:gd name="connsiteY5203" fmla="*/ 772283 h 5653072"/>
                  <a:gd name="connsiteX5204" fmla="*/ 2619681 w 6014039"/>
                  <a:gd name="connsiteY5204" fmla="*/ 771044 h 5653072"/>
                  <a:gd name="connsiteX5205" fmla="*/ 2627974 w 6014039"/>
                  <a:gd name="connsiteY5205" fmla="*/ 768676 h 5653072"/>
                  <a:gd name="connsiteX5206" fmla="*/ 2633976 w 6014039"/>
                  <a:gd name="connsiteY5206" fmla="*/ 766308 h 5653072"/>
                  <a:gd name="connsiteX5207" fmla="*/ 2636730 w 6014039"/>
                  <a:gd name="connsiteY5207" fmla="*/ 764172 h 5653072"/>
                  <a:gd name="connsiteX5208" fmla="*/ 2642333 w 6014039"/>
                  <a:gd name="connsiteY5208" fmla="*/ 762738 h 5653072"/>
                  <a:gd name="connsiteX5209" fmla="*/ 2656523 w 6014039"/>
                  <a:gd name="connsiteY5209" fmla="*/ 756814 h 5653072"/>
                  <a:gd name="connsiteX5210" fmla="*/ 2663355 w 6014039"/>
                  <a:gd name="connsiteY5210" fmla="*/ 756312 h 5653072"/>
                  <a:gd name="connsiteX5211" fmla="*/ 2687836 w 6014039"/>
                  <a:gd name="connsiteY5211" fmla="*/ 757369 h 5653072"/>
                  <a:gd name="connsiteX5212" fmla="*/ 2690349 w 6014039"/>
                  <a:gd name="connsiteY5212" fmla="*/ 755682 h 5653072"/>
                  <a:gd name="connsiteX5213" fmla="*/ 2694940 w 6014039"/>
                  <a:gd name="connsiteY5213" fmla="*/ 752577 h 5653072"/>
                  <a:gd name="connsiteX5214" fmla="*/ 2706296 w 6014039"/>
                  <a:gd name="connsiteY5214" fmla="*/ 751627 h 5653072"/>
                  <a:gd name="connsiteX5215" fmla="*/ 2707451 w 6014039"/>
                  <a:gd name="connsiteY5215" fmla="*/ 751538 h 5653072"/>
                  <a:gd name="connsiteX5216" fmla="*/ 2714706 w 6014039"/>
                  <a:gd name="connsiteY5216" fmla="*/ 746585 h 5653072"/>
                  <a:gd name="connsiteX5217" fmla="*/ 2717141 w 6014039"/>
                  <a:gd name="connsiteY5217" fmla="*/ 746261 h 5653072"/>
                  <a:gd name="connsiteX5218" fmla="*/ 2721575 w 6014039"/>
                  <a:gd name="connsiteY5218" fmla="*/ 745381 h 5653072"/>
                  <a:gd name="connsiteX5219" fmla="*/ 2722935 w 6014039"/>
                  <a:gd name="connsiteY5219" fmla="*/ 745113 h 5653072"/>
                  <a:gd name="connsiteX5220" fmla="*/ 2728601 w 6014039"/>
                  <a:gd name="connsiteY5220" fmla="*/ 742493 h 5653072"/>
                  <a:gd name="connsiteX5221" fmla="*/ 2770837 w 6014039"/>
                  <a:gd name="connsiteY5221" fmla="*/ 721281 h 5653072"/>
                  <a:gd name="connsiteX5222" fmla="*/ 2782888 w 6014039"/>
                  <a:gd name="connsiteY5222" fmla="*/ 711734 h 5653072"/>
                  <a:gd name="connsiteX5223" fmla="*/ 2784453 w 6014039"/>
                  <a:gd name="connsiteY5223" fmla="*/ 710494 h 5653072"/>
                  <a:gd name="connsiteX5224" fmla="*/ 2790105 w 6014039"/>
                  <a:gd name="connsiteY5224" fmla="*/ 706009 h 5653072"/>
                  <a:gd name="connsiteX5225" fmla="*/ 2792836 w 6014039"/>
                  <a:gd name="connsiteY5225" fmla="*/ 703856 h 5653072"/>
                  <a:gd name="connsiteX5226" fmla="*/ 2802308 w 6014039"/>
                  <a:gd name="connsiteY5226" fmla="*/ 696353 h 5653072"/>
                  <a:gd name="connsiteX5227" fmla="*/ 2815074 w 6014039"/>
                  <a:gd name="connsiteY5227" fmla="*/ 684382 h 5653072"/>
                  <a:gd name="connsiteX5228" fmla="*/ 2821200 w 6014039"/>
                  <a:gd name="connsiteY5228" fmla="*/ 681154 h 5653072"/>
                  <a:gd name="connsiteX5229" fmla="*/ 2827830 w 6014039"/>
                  <a:gd name="connsiteY5229" fmla="*/ 675374 h 5653072"/>
                  <a:gd name="connsiteX5230" fmla="*/ 2832815 w 6014039"/>
                  <a:gd name="connsiteY5230" fmla="*/ 671033 h 5653072"/>
                  <a:gd name="connsiteX5231" fmla="*/ 2844762 w 6014039"/>
                  <a:gd name="connsiteY5231" fmla="*/ 663333 h 5653072"/>
                  <a:gd name="connsiteX5232" fmla="*/ 2847929 w 6014039"/>
                  <a:gd name="connsiteY5232" fmla="*/ 661288 h 5653072"/>
                  <a:gd name="connsiteX5233" fmla="*/ 2849300 w 6014039"/>
                  <a:gd name="connsiteY5233" fmla="*/ 662077 h 5653072"/>
                  <a:gd name="connsiteX5234" fmla="*/ 2854519 w 6014039"/>
                  <a:gd name="connsiteY5234" fmla="*/ 657555 h 5653072"/>
                  <a:gd name="connsiteX5235" fmla="*/ 2859107 w 6014039"/>
                  <a:gd name="connsiteY5235" fmla="*/ 653573 h 5653072"/>
                  <a:gd name="connsiteX5236" fmla="*/ 2879629 w 6014039"/>
                  <a:gd name="connsiteY5236" fmla="*/ 639627 h 5653072"/>
                  <a:gd name="connsiteX5237" fmla="*/ 2884845 w 6014039"/>
                  <a:gd name="connsiteY5237" fmla="*/ 633219 h 5653072"/>
                  <a:gd name="connsiteX5238" fmla="*/ 2888936 w 6014039"/>
                  <a:gd name="connsiteY5238" fmla="*/ 624947 h 5653072"/>
                  <a:gd name="connsiteX5239" fmla="*/ 2892076 w 6014039"/>
                  <a:gd name="connsiteY5239" fmla="*/ 613048 h 5653072"/>
                  <a:gd name="connsiteX5240" fmla="*/ 2898461 w 6014039"/>
                  <a:gd name="connsiteY5240" fmla="*/ 597544 h 5653072"/>
                  <a:gd name="connsiteX5241" fmla="*/ 2902921 w 6014039"/>
                  <a:gd name="connsiteY5241" fmla="*/ 586706 h 5653072"/>
                  <a:gd name="connsiteX5242" fmla="*/ 2908651 w 6014039"/>
                  <a:gd name="connsiteY5242" fmla="*/ 576114 h 5653072"/>
                  <a:gd name="connsiteX5243" fmla="*/ 2914559 w 6014039"/>
                  <a:gd name="connsiteY5243" fmla="*/ 569961 h 5653072"/>
                  <a:gd name="connsiteX5244" fmla="*/ 2923342 w 6014039"/>
                  <a:gd name="connsiteY5244" fmla="*/ 564505 h 5653072"/>
                  <a:gd name="connsiteX5245" fmla="*/ 2936401 w 6014039"/>
                  <a:gd name="connsiteY5245" fmla="*/ 561148 h 5653072"/>
                  <a:gd name="connsiteX5246" fmla="*/ 2939750 w 6014039"/>
                  <a:gd name="connsiteY5246" fmla="*/ 561813 h 5653072"/>
                  <a:gd name="connsiteX5247" fmla="*/ 2937529 w 6014039"/>
                  <a:gd name="connsiteY5247" fmla="*/ 564920 h 5653072"/>
                  <a:gd name="connsiteX5248" fmla="*/ 2943172 w 6014039"/>
                  <a:gd name="connsiteY5248" fmla="*/ 571667 h 5653072"/>
                  <a:gd name="connsiteX5249" fmla="*/ 2944993 w 6014039"/>
                  <a:gd name="connsiteY5249" fmla="*/ 571844 h 5653072"/>
                  <a:gd name="connsiteX5250" fmla="*/ 2951911 w 6014039"/>
                  <a:gd name="connsiteY5250" fmla="*/ 578072 h 5653072"/>
                  <a:gd name="connsiteX5251" fmla="*/ 2956157 w 6014039"/>
                  <a:gd name="connsiteY5251" fmla="*/ 577641 h 5653072"/>
                  <a:gd name="connsiteX5252" fmla="*/ 2973770 w 6014039"/>
                  <a:gd name="connsiteY5252" fmla="*/ 582002 h 5653072"/>
                  <a:gd name="connsiteX5253" fmla="*/ 2976396 w 6014039"/>
                  <a:gd name="connsiteY5253" fmla="*/ 586130 h 5653072"/>
                  <a:gd name="connsiteX5254" fmla="*/ 2978116 w 6014039"/>
                  <a:gd name="connsiteY5254" fmla="*/ 585000 h 5653072"/>
                  <a:gd name="connsiteX5255" fmla="*/ 2985280 w 6014039"/>
                  <a:gd name="connsiteY5255" fmla="*/ 586165 h 5653072"/>
                  <a:gd name="connsiteX5256" fmla="*/ 2984525 w 6014039"/>
                  <a:gd name="connsiteY5256" fmla="*/ 584891 h 5653072"/>
                  <a:gd name="connsiteX5257" fmla="*/ 2980793 w 6014039"/>
                  <a:gd name="connsiteY5257" fmla="*/ 583490 h 5653072"/>
                  <a:gd name="connsiteX5258" fmla="*/ 2981179 w 6014039"/>
                  <a:gd name="connsiteY5258" fmla="*/ 582128 h 5653072"/>
                  <a:gd name="connsiteX5259" fmla="*/ 2984703 w 6014039"/>
                  <a:gd name="connsiteY5259" fmla="*/ 580872 h 5653072"/>
                  <a:gd name="connsiteX5260" fmla="*/ 2986409 w 6014039"/>
                  <a:gd name="connsiteY5260" fmla="*/ 577967 h 5653072"/>
                  <a:gd name="connsiteX5261" fmla="*/ 2972924 w 6014039"/>
                  <a:gd name="connsiteY5261" fmla="*/ 580657 h 5653072"/>
                  <a:gd name="connsiteX5262" fmla="*/ 2971540 w 6014039"/>
                  <a:gd name="connsiteY5262" fmla="*/ 577426 h 5653072"/>
                  <a:gd name="connsiteX5263" fmla="*/ 2974267 w 6014039"/>
                  <a:gd name="connsiteY5263" fmla="*/ 577983 h 5653072"/>
                  <a:gd name="connsiteX5264" fmla="*/ 2977821 w 6014039"/>
                  <a:gd name="connsiteY5264" fmla="*/ 574949 h 5653072"/>
                  <a:gd name="connsiteX5265" fmla="*/ 2974076 w 6014039"/>
                  <a:gd name="connsiteY5265" fmla="*/ 573407 h 5653072"/>
                  <a:gd name="connsiteX5266" fmla="*/ 2970499 w 6014039"/>
                  <a:gd name="connsiteY5266" fmla="*/ 573928 h 5653072"/>
                  <a:gd name="connsiteX5267" fmla="*/ 2968755 w 6014039"/>
                  <a:gd name="connsiteY5267" fmla="*/ 570624 h 5653072"/>
                  <a:gd name="connsiteX5268" fmla="*/ 2970576 w 6014039"/>
                  <a:gd name="connsiteY5268" fmla="*/ 568742 h 5653072"/>
                  <a:gd name="connsiteX5269" fmla="*/ 2979255 w 6014039"/>
                  <a:gd name="connsiteY5269" fmla="*/ 568042 h 5653072"/>
                  <a:gd name="connsiteX5270" fmla="*/ 2979114 w 6014039"/>
                  <a:gd name="connsiteY5270" fmla="*/ 566263 h 5653072"/>
                  <a:gd name="connsiteX5271" fmla="*/ 2978986 w 6014039"/>
                  <a:gd name="connsiteY5271" fmla="*/ 564648 h 5653072"/>
                  <a:gd name="connsiteX5272" fmla="*/ 2976269 w 6014039"/>
                  <a:gd name="connsiteY5272" fmla="*/ 565007 h 5653072"/>
                  <a:gd name="connsiteX5273" fmla="*/ 2972628 w 6014039"/>
                  <a:gd name="connsiteY5273" fmla="*/ 565492 h 5653072"/>
                  <a:gd name="connsiteX5274" fmla="*/ 2968064 w 6014039"/>
                  <a:gd name="connsiteY5274" fmla="*/ 563858 h 5653072"/>
                  <a:gd name="connsiteX5275" fmla="*/ 2966707 w 6014039"/>
                  <a:gd name="connsiteY5275" fmla="*/ 565439 h 5653072"/>
                  <a:gd name="connsiteX5276" fmla="*/ 2964205 w 6014039"/>
                  <a:gd name="connsiteY5276" fmla="*/ 565152 h 5653072"/>
                  <a:gd name="connsiteX5277" fmla="*/ 2960732 w 6014039"/>
                  <a:gd name="connsiteY5277" fmla="*/ 560773 h 5653072"/>
                  <a:gd name="connsiteX5278" fmla="*/ 2957951 w 6014039"/>
                  <a:gd name="connsiteY5278" fmla="*/ 554726 h 5653072"/>
                  <a:gd name="connsiteX5279" fmla="*/ 2952771 w 6014039"/>
                  <a:gd name="connsiteY5279" fmla="*/ 549592 h 5653072"/>
                  <a:gd name="connsiteX5280" fmla="*/ 2953131 w 6014039"/>
                  <a:gd name="connsiteY5280" fmla="*/ 547941 h 5653072"/>
                  <a:gd name="connsiteX5281" fmla="*/ 2950491 w 6014039"/>
                  <a:gd name="connsiteY5281" fmla="*/ 543814 h 5653072"/>
                  <a:gd name="connsiteX5282" fmla="*/ 2950464 w 6014039"/>
                  <a:gd name="connsiteY5282" fmla="*/ 541284 h 5653072"/>
                  <a:gd name="connsiteX5283" fmla="*/ 2949030 w 6014039"/>
                  <a:gd name="connsiteY5283" fmla="*/ 539902 h 5653072"/>
                  <a:gd name="connsiteX5284" fmla="*/ 2946504 w 6014039"/>
                  <a:gd name="connsiteY5284" fmla="*/ 544371 h 5653072"/>
                  <a:gd name="connsiteX5285" fmla="*/ 2944684 w 6014039"/>
                  <a:gd name="connsiteY5285" fmla="*/ 539148 h 5653072"/>
                  <a:gd name="connsiteX5286" fmla="*/ 2947145 w 6014039"/>
                  <a:gd name="connsiteY5286" fmla="*/ 536922 h 5653072"/>
                  <a:gd name="connsiteX5287" fmla="*/ 2946709 w 6014039"/>
                  <a:gd name="connsiteY5287" fmla="*/ 535613 h 5653072"/>
                  <a:gd name="connsiteX5288" fmla="*/ 2943491 w 6014039"/>
                  <a:gd name="connsiteY5288" fmla="*/ 534483 h 5653072"/>
                  <a:gd name="connsiteX5289" fmla="*/ 2940697 w 6014039"/>
                  <a:gd name="connsiteY5289" fmla="*/ 534789 h 5653072"/>
                  <a:gd name="connsiteX5290" fmla="*/ 2934020 w 6014039"/>
                  <a:gd name="connsiteY5290" fmla="*/ 535539 h 5653072"/>
                  <a:gd name="connsiteX5291" fmla="*/ 2931134 w 6014039"/>
                  <a:gd name="connsiteY5291" fmla="*/ 534391 h 5653072"/>
                  <a:gd name="connsiteX5292" fmla="*/ 2929583 w 6014039"/>
                  <a:gd name="connsiteY5292" fmla="*/ 529457 h 5653072"/>
                  <a:gd name="connsiteX5293" fmla="*/ 2925687 w 6014039"/>
                  <a:gd name="connsiteY5293" fmla="*/ 524073 h 5653072"/>
                  <a:gd name="connsiteX5294" fmla="*/ 2925996 w 6014039"/>
                  <a:gd name="connsiteY5294" fmla="*/ 517881 h 5653072"/>
                  <a:gd name="connsiteX5295" fmla="*/ 2926251 w 6014039"/>
                  <a:gd name="connsiteY5295" fmla="*/ 512641 h 5653072"/>
                  <a:gd name="connsiteX5296" fmla="*/ 2931262 w 6014039"/>
                  <a:gd name="connsiteY5296" fmla="*/ 486836 h 5653072"/>
                  <a:gd name="connsiteX5297" fmla="*/ 2931648 w 6014039"/>
                  <a:gd name="connsiteY5297" fmla="*/ 477343 h 5653072"/>
                  <a:gd name="connsiteX5298" fmla="*/ 2934097 w 6014039"/>
                  <a:gd name="connsiteY5298" fmla="*/ 470827 h 5653072"/>
                  <a:gd name="connsiteX5299" fmla="*/ 2936031 w 6014039"/>
                  <a:gd name="connsiteY5299" fmla="*/ 469606 h 5653072"/>
                  <a:gd name="connsiteX5300" fmla="*/ 2942927 w 6014039"/>
                  <a:gd name="connsiteY5300" fmla="*/ 469804 h 5653072"/>
                  <a:gd name="connsiteX5301" fmla="*/ 2946030 w 6014039"/>
                  <a:gd name="connsiteY5301" fmla="*/ 467238 h 5653072"/>
                  <a:gd name="connsiteX5302" fmla="*/ 2949171 w 6014039"/>
                  <a:gd name="connsiteY5302" fmla="*/ 467327 h 5653072"/>
                  <a:gd name="connsiteX5303" fmla="*/ 2952036 w 6014039"/>
                  <a:gd name="connsiteY5303" fmla="*/ 465673 h 5653072"/>
                  <a:gd name="connsiteX5304" fmla="*/ 2953789 w 6014039"/>
                  <a:gd name="connsiteY5304" fmla="*/ 467808 h 5653072"/>
                  <a:gd name="connsiteX5305" fmla="*/ 2958014 w 6014039"/>
                  <a:gd name="connsiteY5305" fmla="*/ 466325 h 5653072"/>
                  <a:gd name="connsiteX5306" fmla="*/ 2955989 w 6014039"/>
                  <a:gd name="connsiteY5306" fmla="*/ 463792 h 5653072"/>
                  <a:gd name="connsiteX5307" fmla="*/ 2952247 w 6014039"/>
                  <a:gd name="connsiteY5307" fmla="*/ 462393 h 5653072"/>
                  <a:gd name="connsiteX5308" fmla="*/ 2954246 w 6014039"/>
                  <a:gd name="connsiteY5308" fmla="*/ 460491 h 5653072"/>
                  <a:gd name="connsiteX5309" fmla="*/ 2946299 w 6014039"/>
                  <a:gd name="connsiteY5309" fmla="*/ 460255 h 5653072"/>
                  <a:gd name="connsiteX5310" fmla="*/ 2937106 w 6014039"/>
                  <a:gd name="connsiteY5310" fmla="*/ 450782 h 5653072"/>
                  <a:gd name="connsiteX5311" fmla="*/ 2933533 w 6014039"/>
                  <a:gd name="connsiteY5311" fmla="*/ 449383 h 5653072"/>
                  <a:gd name="connsiteX5312" fmla="*/ 2932559 w 6014039"/>
                  <a:gd name="connsiteY5312" fmla="*/ 447516 h 5653072"/>
                  <a:gd name="connsiteX5313" fmla="*/ 2932878 w 6014039"/>
                  <a:gd name="connsiteY5313" fmla="*/ 446206 h 5653072"/>
                  <a:gd name="connsiteX5314" fmla="*/ 2934544 w 6014039"/>
                  <a:gd name="connsiteY5314" fmla="*/ 439438 h 5653072"/>
                  <a:gd name="connsiteX5315" fmla="*/ 2935608 w 6014039"/>
                  <a:gd name="connsiteY5315" fmla="*/ 435168 h 5653072"/>
                  <a:gd name="connsiteX5316" fmla="*/ 2937775 w 6014039"/>
                  <a:gd name="connsiteY5316" fmla="*/ 426374 h 5653072"/>
                  <a:gd name="connsiteX5317" fmla="*/ 2939914 w 6014039"/>
                  <a:gd name="connsiteY5317" fmla="*/ 417727 h 5653072"/>
                  <a:gd name="connsiteX5318" fmla="*/ 2942977 w 6014039"/>
                  <a:gd name="connsiteY5318" fmla="*/ 392064 h 5653072"/>
                  <a:gd name="connsiteX5319" fmla="*/ 2942904 w 6014039"/>
                  <a:gd name="connsiteY5319" fmla="*/ 374583 h 5653072"/>
                  <a:gd name="connsiteX5320" fmla="*/ 2943286 w 6014039"/>
                  <a:gd name="connsiteY5320" fmla="*/ 372771 h 5653072"/>
                  <a:gd name="connsiteX5321" fmla="*/ 2944324 w 6014039"/>
                  <a:gd name="connsiteY5321" fmla="*/ 367780 h 5653072"/>
                  <a:gd name="connsiteX5322" fmla="*/ 2944569 w 6014039"/>
                  <a:gd name="connsiteY5322" fmla="*/ 366615 h 5653072"/>
                  <a:gd name="connsiteX5323" fmla="*/ 2945889 w 6014039"/>
                  <a:gd name="connsiteY5323" fmla="*/ 360334 h 5653072"/>
                  <a:gd name="connsiteX5324" fmla="*/ 2947988 w 6014039"/>
                  <a:gd name="connsiteY5324" fmla="*/ 357534 h 5653072"/>
                  <a:gd name="connsiteX5325" fmla="*/ 2950413 w 6014039"/>
                  <a:gd name="connsiteY5325" fmla="*/ 356782 h 5653072"/>
                  <a:gd name="connsiteX5326" fmla="*/ 2952503 w 6014039"/>
                  <a:gd name="connsiteY5326" fmla="*/ 360065 h 5653072"/>
                  <a:gd name="connsiteX5327" fmla="*/ 2955566 w 6014039"/>
                  <a:gd name="connsiteY5327" fmla="*/ 359133 h 5653072"/>
                  <a:gd name="connsiteX5328" fmla="*/ 2957195 w 6014039"/>
                  <a:gd name="connsiteY5328" fmla="*/ 360802 h 5653072"/>
                  <a:gd name="connsiteX5329" fmla="*/ 2959949 w 6014039"/>
                  <a:gd name="connsiteY5329" fmla="*/ 357966 h 5653072"/>
                  <a:gd name="connsiteX5330" fmla="*/ 2956772 w 6014039"/>
                  <a:gd name="connsiteY5330" fmla="*/ 355487 h 5653072"/>
                  <a:gd name="connsiteX5331" fmla="*/ 2954155 w 6014039"/>
                  <a:gd name="connsiteY5331" fmla="*/ 349729 h 5653072"/>
                  <a:gd name="connsiteX5332" fmla="*/ 2947797 w 6014039"/>
                  <a:gd name="connsiteY5332" fmla="*/ 344812 h 5653072"/>
                  <a:gd name="connsiteX5333" fmla="*/ 2944223 w 6014039"/>
                  <a:gd name="connsiteY5333" fmla="*/ 339552 h 5653072"/>
                  <a:gd name="connsiteX5334" fmla="*/ 2942927 w 6014039"/>
                  <a:gd name="connsiteY5334" fmla="*/ 335785 h 5653072"/>
                  <a:gd name="connsiteX5335" fmla="*/ 2943877 w 6014039"/>
                  <a:gd name="connsiteY5335" fmla="*/ 310554 h 5653072"/>
                  <a:gd name="connsiteX5336" fmla="*/ 2942685 w 6014039"/>
                  <a:gd name="connsiteY5336" fmla="*/ 301885 h 5653072"/>
                  <a:gd name="connsiteX5337" fmla="*/ 2943196 w 6014039"/>
                  <a:gd name="connsiteY5337" fmla="*/ 297363 h 5653072"/>
                  <a:gd name="connsiteX5338" fmla="*/ 2943364 w 6014039"/>
                  <a:gd name="connsiteY5338" fmla="*/ 295926 h 5653072"/>
                  <a:gd name="connsiteX5339" fmla="*/ 2942517 w 6014039"/>
                  <a:gd name="connsiteY5339" fmla="*/ 293611 h 5653072"/>
                  <a:gd name="connsiteX5340" fmla="*/ 2943568 w 6014039"/>
                  <a:gd name="connsiteY5340" fmla="*/ 292355 h 5653072"/>
                  <a:gd name="connsiteX5341" fmla="*/ 2941990 w 6014039"/>
                  <a:gd name="connsiteY5341" fmla="*/ 289196 h 5653072"/>
                  <a:gd name="connsiteX5342" fmla="*/ 2938658 w 6014039"/>
                  <a:gd name="connsiteY5342" fmla="*/ 268523 h 5653072"/>
                  <a:gd name="connsiteX5343" fmla="*/ 2935941 w 6014039"/>
                  <a:gd name="connsiteY5343" fmla="*/ 261596 h 5653072"/>
                  <a:gd name="connsiteX5344" fmla="*/ 2935709 w 6014039"/>
                  <a:gd name="connsiteY5344" fmla="*/ 256714 h 5653072"/>
                  <a:gd name="connsiteX5345" fmla="*/ 2935850 w 6014039"/>
                  <a:gd name="connsiteY5345" fmla="*/ 252266 h 5653072"/>
                  <a:gd name="connsiteX5346" fmla="*/ 2937529 w 6014039"/>
                  <a:gd name="connsiteY5346" fmla="*/ 249160 h 5653072"/>
                  <a:gd name="connsiteX5347" fmla="*/ 2938389 w 6014039"/>
                  <a:gd name="connsiteY5347" fmla="*/ 247580 h 5653072"/>
                  <a:gd name="connsiteX5348" fmla="*/ 2939031 w 6014039"/>
                  <a:gd name="connsiteY5348" fmla="*/ 246395 h 5653072"/>
                  <a:gd name="connsiteX5349" fmla="*/ 2940915 w 6014039"/>
                  <a:gd name="connsiteY5349" fmla="*/ 242915 h 5653072"/>
                  <a:gd name="connsiteX5350" fmla="*/ 2937657 w 6014039"/>
                  <a:gd name="connsiteY5350" fmla="*/ 237601 h 5653072"/>
                  <a:gd name="connsiteX5351" fmla="*/ 2939350 w 6014039"/>
                  <a:gd name="connsiteY5351" fmla="*/ 237118 h 5653072"/>
                  <a:gd name="connsiteX5352" fmla="*/ 2941735 w 6014039"/>
                  <a:gd name="connsiteY5352" fmla="*/ 238715 h 5653072"/>
                  <a:gd name="connsiteX5353" fmla="*/ 2944133 w 6014039"/>
                  <a:gd name="connsiteY5353" fmla="*/ 235843 h 5653072"/>
                  <a:gd name="connsiteX5354" fmla="*/ 2947196 w 6014039"/>
                  <a:gd name="connsiteY5354" fmla="*/ 232147 h 5653072"/>
                  <a:gd name="connsiteX5355" fmla="*/ 2949080 w 6014039"/>
                  <a:gd name="connsiteY5355" fmla="*/ 234839 h 5653072"/>
                  <a:gd name="connsiteX5356" fmla="*/ 2951488 w 6014039"/>
                  <a:gd name="connsiteY5356" fmla="*/ 234211 h 5653072"/>
                  <a:gd name="connsiteX5357" fmla="*/ 2950350 w 6014039"/>
                  <a:gd name="connsiteY5357" fmla="*/ 231951 h 5653072"/>
                  <a:gd name="connsiteX5358" fmla="*/ 2949517 w 6014039"/>
                  <a:gd name="connsiteY5358" fmla="*/ 227769 h 5653072"/>
                  <a:gd name="connsiteX5359" fmla="*/ 2950864 w 6014039"/>
                  <a:gd name="connsiteY5359" fmla="*/ 221846 h 5653072"/>
                  <a:gd name="connsiteX5360" fmla="*/ 2950041 w 6014039"/>
                  <a:gd name="connsiteY5360" fmla="*/ 219980 h 5653072"/>
                  <a:gd name="connsiteX5361" fmla="*/ 2953554 w 6014039"/>
                  <a:gd name="connsiteY5361" fmla="*/ 214972 h 5653072"/>
                  <a:gd name="connsiteX5362" fmla="*/ 2953886 w 6014039"/>
                  <a:gd name="connsiteY5362" fmla="*/ 213266 h 5653072"/>
                  <a:gd name="connsiteX5363" fmla="*/ 2954965 w 6014039"/>
                  <a:gd name="connsiteY5363" fmla="*/ 206627 h 5653072"/>
                  <a:gd name="connsiteX5364" fmla="*/ 2953591 w 6014039"/>
                  <a:gd name="connsiteY5364" fmla="*/ 197834 h 5653072"/>
                  <a:gd name="connsiteX5365" fmla="*/ 2955374 w 6014039"/>
                  <a:gd name="connsiteY5365" fmla="*/ 186903 h 5653072"/>
                  <a:gd name="connsiteX5366" fmla="*/ 2954696 w 6014039"/>
                  <a:gd name="connsiteY5366" fmla="*/ 184573 h 5653072"/>
                  <a:gd name="connsiteX5367" fmla="*/ 2952375 w 6014039"/>
                  <a:gd name="connsiteY5367" fmla="*/ 182653 h 5653072"/>
                  <a:gd name="connsiteX5368" fmla="*/ 2948015 w 6014039"/>
                  <a:gd name="connsiteY5368" fmla="*/ 170034 h 5653072"/>
                  <a:gd name="connsiteX5369" fmla="*/ 2944479 w 6014039"/>
                  <a:gd name="connsiteY5369" fmla="*/ 156576 h 5653072"/>
                  <a:gd name="connsiteX5370" fmla="*/ 2943888 w 6014039"/>
                  <a:gd name="connsiteY5370" fmla="*/ 154316 h 5653072"/>
                  <a:gd name="connsiteX5371" fmla="*/ 2942467 w 6014039"/>
                  <a:gd name="connsiteY5371" fmla="*/ 148915 h 5653072"/>
                  <a:gd name="connsiteX5372" fmla="*/ 2944106 w 6014039"/>
                  <a:gd name="connsiteY5372" fmla="*/ 142291 h 5653072"/>
                  <a:gd name="connsiteX5373" fmla="*/ 2946400 w 6014039"/>
                  <a:gd name="connsiteY5373" fmla="*/ 140550 h 5653072"/>
                  <a:gd name="connsiteX5374" fmla="*/ 2947579 w 6014039"/>
                  <a:gd name="connsiteY5374" fmla="*/ 140498 h 5653072"/>
                  <a:gd name="connsiteX5375" fmla="*/ 2959116 w 6014039"/>
                  <a:gd name="connsiteY5375" fmla="*/ 140013 h 5653072"/>
                  <a:gd name="connsiteX5376" fmla="*/ 2966911 w 6014039"/>
                  <a:gd name="connsiteY5376" fmla="*/ 137302 h 5653072"/>
                  <a:gd name="connsiteX5377" fmla="*/ 2980215 w 6014039"/>
                  <a:gd name="connsiteY5377" fmla="*/ 130410 h 5653072"/>
                  <a:gd name="connsiteX5378" fmla="*/ 2987484 w 6014039"/>
                  <a:gd name="connsiteY5378" fmla="*/ 123142 h 5653072"/>
                  <a:gd name="connsiteX5379" fmla="*/ 2992280 w 6014039"/>
                  <a:gd name="connsiteY5379" fmla="*/ 116485 h 5653072"/>
                  <a:gd name="connsiteX5380" fmla="*/ 2994856 w 6014039"/>
                  <a:gd name="connsiteY5380" fmla="*/ 112915 h 5653072"/>
                  <a:gd name="connsiteX5381" fmla="*/ 3004277 w 6014039"/>
                  <a:gd name="connsiteY5381" fmla="*/ 103151 h 5653072"/>
                  <a:gd name="connsiteX5382" fmla="*/ 3012775 w 6014039"/>
                  <a:gd name="connsiteY5382" fmla="*/ 96566 h 5653072"/>
                  <a:gd name="connsiteX5383" fmla="*/ 3023506 w 6014039"/>
                  <a:gd name="connsiteY5383" fmla="*/ 90572 h 5653072"/>
                  <a:gd name="connsiteX5384" fmla="*/ 3034889 w 6014039"/>
                  <a:gd name="connsiteY5384" fmla="*/ 86319 h 5653072"/>
                  <a:gd name="connsiteX5385" fmla="*/ 3041334 w 6014039"/>
                  <a:gd name="connsiteY5385" fmla="*/ 85492 h 5653072"/>
                  <a:gd name="connsiteX5386" fmla="*/ 3046359 w 6014039"/>
                  <a:gd name="connsiteY5386" fmla="*/ 83410 h 5653072"/>
                  <a:gd name="connsiteX5387" fmla="*/ 3053002 w 6014039"/>
                  <a:gd name="connsiteY5387" fmla="*/ 82710 h 5653072"/>
                  <a:gd name="connsiteX5388" fmla="*/ 3065641 w 6014039"/>
                  <a:gd name="connsiteY5388" fmla="*/ 77507 h 5653072"/>
                  <a:gd name="connsiteX5389" fmla="*/ 3067831 w 6014039"/>
                  <a:gd name="connsiteY5389" fmla="*/ 79893 h 5653072"/>
                  <a:gd name="connsiteX5390" fmla="*/ 3068576 w 6014039"/>
                  <a:gd name="connsiteY5390" fmla="*/ 76590 h 5653072"/>
                  <a:gd name="connsiteX5391" fmla="*/ 3082495 w 6014039"/>
                  <a:gd name="connsiteY5391" fmla="*/ 72660 h 5653072"/>
                  <a:gd name="connsiteX5392" fmla="*/ 3083664 w 6014039"/>
                  <a:gd name="connsiteY5392" fmla="*/ 74813 h 5653072"/>
                  <a:gd name="connsiteX5393" fmla="*/ 3086404 w 6014039"/>
                  <a:gd name="connsiteY5393" fmla="*/ 73468 h 5653072"/>
                  <a:gd name="connsiteX5394" fmla="*/ 3088047 w 6014039"/>
                  <a:gd name="connsiteY5394" fmla="*/ 70848 h 5653072"/>
                  <a:gd name="connsiteX5395" fmla="*/ 3096148 w 6014039"/>
                  <a:gd name="connsiteY5395" fmla="*/ 67295 h 5653072"/>
                  <a:gd name="connsiteX5396" fmla="*/ 3103302 w 6014039"/>
                  <a:gd name="connsiteY5396" fmla="*/ 66685 h 5653072"/>
                  <a:gd name="connsiteX5397" fmla="*/ 3109979 w 6014039"/>
                  <a:gd name="connsiteY5397" fmla="*/ 64516 h 5653072"/>
                  <a:gd name="connsiteX5398" fmla="*/ 3112068 w 6014039"/>
                  <a:gd name="connsiteY5398" fmla="*/ 65590 h 5653072"/>
                  <a:gd name="connsiteX5399" fmla="*/ 3119068 w 6014039"/>
                  <a:gd name="connsiteY5399" fmla="*/ 65177 h 5653072"/>
                  <a:gd name="connsiteX5400" fmla="*/ 3142666 w 6014039"/>
                  <a:gd name="connsiteY5400" fmla="*/ 58626 h 5653072"/>
                  <a:gd name="connsiteX5401" fmla="*/ 3162895 w 6014039"/>
                  <a:gd name="connsiteY5401" fmla="*/ 58342 h 5653072"/>
                  <a:gd name="connsiteX5402" fmla="*/ 3166751 w 6014039"/>
                  <a:gd name="connsiteY5402" fmla="*/ 56204 h 5653072"/>
                  <a:gd name="connsiteX5403" fmla="*/ 3180582 w 6014039"/>
                  <a:gd name="connsiteY5403" fmla="*/ 55417 h 5653072"/>
                  <a:gd name="connsiteX5404" fmla="*/ 3184979 w 6014039"/>
                  <a:gd name="connsiteY5404" fmla="*/ 53820 h 5653072"/>
                  <a:gd name="connsiteX5405" fmla="*/ 3186276 w 6014039"/>
                  <a:gd name="connsiteY5405" fmla="*/ 53371 h 5653072"/>
                  <a:gd name="connsiteX5406" fmla="*/ 3190390 w 6014039"/>
                  <a:gd name="connsiteY5406" fmla="*/ 51934 h 5653072"/>
                  <a:gd name="connsiteX5407" fmla="*/ 3204735 w 6014039"/>
                  <a:gd name="connsiteY5407" fmla="*/ 46946 h 5653072"/>
                  <a:gd name="connsiteX5408" fmla="*/ 3217474 w 6014039"/>
                  <a:gd name="connsiteY5408" fmla="*/ 44901 h 5653072"/>
                  <a:gd name="connsiteX5409" fmla="*/ 3229603 w 6014039"/>
                  <a:gd name="connsiteY5409" fmla="*/ 38885 h 5653072"/>
                  <a:gd name="connsiteX5410" fmla="*/ 3238537 w 6014039"/>
                  <a:gd name="connsiteY5410" fmla="*/ 37505 h 5653072"/>
                  <a:gd name="connsiteX5411" fmla="*/ 3246779 w 6014039"/>
                  <a:gd name="connsiteY5411" fmla="*/ 33216 h 5653072"/>
                  <a:gd name="connsiteX5412" fmla="*/ 3253661 w 6014039"/>
                  <a:gd name="connsiteY5412" fmla="*/ 31207 h 5653072"/>
                  <a:gd name="connsiteX5413" fmla="*/ 3256842 w 6014039"/>
                  <a:gd name="connsiteY5413" fmla="*/ 31154 h 5653072"/>
                  <a:gd name="connsiteX5414" fmla="*/ 3258494 w 6014039"/>
                  <a:gd name="connsiteY5414" fmla="*/ 31117 h 5653072"/>
                  <a:gd name="connsiteX5415" fmla="*/ 3260637 w 6014039"/>
                  <a:gd name="connsiteY5415" fmla="*/ 31081 h 5653072"/>
                  <a:gd name="connsiteX5416" fmla="*/ 3291991 w 6014039"/>
                  <a:gd name="connsiteY5416" fmla="*/ 23650 h 5653072"/>
                  <a:gd name="connsiteX5417" fmla="*/ 3293707 w 6014039"/>
                  <a:gd name="connsiteY5417" fmla="*/ 24297 h 5653072"/>
                  <a:gd name="connsiteX5418" fmla="*/ 3298090 w 6014039"/>
                  <a:gd name="connsiteY5418" fmla="*/ 22288 h 5653072"/>
                  <a:gd name="connsiteX5419" fmla="*/ 3303424 w 6014039"/>
                  <a:gd name="connsiteY5419" fmla="*/ 24369 h 5653072"/>
                  <a:gd name="connsiteX5420" fmla="*/ 3307743 w 6014039"/>
                  <a:gd name="connsiteY5420" fmla="*/ 26199 h 5653072"/>
                  <a:gd name="connsiteX5421" fmla="*/ 3309873 w 6014039"/>
                  <a:gd name="connsiteY5421" fmla="*/ 25642 h 5653072"/>
                  <a:gd name="connsiteX5422" fmla="*/ 3313732 w 6014039"/>
                  <a:gd name="connsiteY5422" fmla="*/ 28102 h 5653072"/>
                  <a:gd name="connsiteX5423" fmla="*/ 3315485 w 6014039"/>
                  <a:gd name="connsiteY5423" fmla="*/ 27185 h 5653072"/>
                  <a:gd name="connsiteX5424" fmla="*/ 3320358 w 6014039"/>
                  <a:gd name="connsiteY5424" fmla="*/ 24638 h 5653072"/>
                  <a:gd name="connsiteX5425" fmla="*/ 3323781 w 6014039"/>
                  <a:gd name="connsiteY5425" fmla="*/ 23902 h 5653072"/>
                  <a:gd name="connsiteX5426" fmla="*/ 3326203 w 6014039"/>
                  <a:gd name="connsiteY5426" fmla="*/ 23382 h 5653072"/>
                  <a:gd name="connsiteX5427" fmla="*/ 3333380 w 6014039"/>
                  <a:gd name="connsiteY5427" fmla="*/ 21840 h 5653072"/>
                  <a:gd name="connsiteX5428" fmla="*/ 3334882 w 6014039"/>
                  <a:gd name="connsiteY5428" fmla="*/ 21514 h 5653072"/>
                  <a:gd name="connsiteX5429" fmla="*/ 3355853 w 6014039"/>
                  <a:gd name="connsiteY5429" fmla="*/ 13742 h 5653072"/>
                  <a:gd name="connsiteX5430" fmla="*/ 3362339 w 6014039"/>
                  <a:gd name="connsiteY5430" fmla="*/ 11341 h 5653072"/>
                  <a:gd name="connsiteX5431" fmla="*/ 3372274 w 6014039"/>
                  <a:gd name="connsiteY5431" fmla="*/ 7105 h 5653072"/>
                  <a:gd name="connsiteX5432" fmla="*/ 3375310 w 6014039"/>
                  <a:gd name="connsiteY5432" fmla="*/ 5814 h 5653072"/>
                  <a:gd name="connsiteX5433" fmla="*/ 3379106 w 6014039"/>
                  <a:gd name="connsiteY5433" fmla="*/ 4200 h 5653072"/>
                  <a:gd name="connsiteX5434" fmla="*/ 3381131 w 6014039"/>
                  <a:gd name="connsiteY5434" fmla="*/ 3337 h 5653072"/>
                  <a:gd name="connsiteX5435" fmla="*/ 3389165 w 6014039"/>
                  <a:gd name="connsiteY5435" fmla="*/ 0 h 5653072"/>
                  <a:gd name="connsiteX5436" fmla="*/ 3391308 w 6014039"/>
                  <a:gd name="connsiteY5436" fmla="*/ 5795 h 5653072"/>
                  <a:gd name="connsiteX5437" fmla="*/ 3392295 w 6014039"/>
                  <a:gd name="connsiteY5437" fmla="*/ 8236 h 5653072"/>
                  <a:gd name="connsiteX5438" fmla="*/ 3394425 w 6014039"/>
                  <a:gd name="connsiteY5438" fmla="*/ 12812 h 5653072"/>
                  <a:gd name="connsiteX5439" fmla="*/ 3395526 w 6014039"/>
                  <a:gd name="connsiteY5439" fmla="*/ 15180 h 5653072"/>
                  <a:gd name="connsiteX5440" fmla="*/ 3396897 w 6014039"/>
                  <a:gd name="connsiteY5440" fmla="*/ 20780 h 5653072"/>
                  <a:gd name="connsiteX5441" fmla="*/ 3401629 w 6014039"/>
                  <a:gd name="connsiteY5441" fmla="*/ 45186 h 5653072"/>
                  <a:gd name="connsiteX5442" fmla="*/ 3399987 w 6014039"/>
                  <a:gd name="connsiteY5442" fmla="*/ 50748 h 5653072"/>
                  <a:gd name="connsiteX5443" fmla="*/ 3403255 w 6014039"/>
                  <a:gd name="connsiteY5443" fmla="*/ 59454 h 5653072"/>
                  <a:gd name="connsiteX5444" fmla="*/ 3404561 w 6014039"/>
                  <a:gd name="connsiteY5444" fmla="*/ 60295 h 5653072"/>
                  <a:gd name="connsiteX5445" fmla="*/ 3407268 w 6014039"/>
                  <a:gd name="connsiteY5445" fmla="*/ 62055 h 5653072"/>
                  <a:gd name="connsiteX5446" fmla="*/ 3417150 w 6014039"/>
                  <a:gd name="connsiteY5446" fmla="*/ 64801 h 5653072"/>
                  <a:gd name="connsiteX5447" fmla="*/ 3418278 w 6014039"/>
                  <a:gd name="connsiteY5447" fmla="*/ 66667 h 5653072"/>
                  <a:gd name="connsiteX5448" fmla="*/ 3417714 w 6014039"/>
                  <a:gd name="connsiteY5448" fmla="*/ 70689 h 5653072"/>
                  <a:gd name="connsiteX5449" fmla="*/ 3420163 w 6014039"/>
                  <a:gd name="connsiteY5449" fmla="*/ 77526 h 5653072"/>
                  <a:gd name="connsiteX5450" fmla="*/ 3423995 w 6014039"/>
                  <a:gd name="connsiteY5450" fmla="*/ 82354 h 5653072"/>
                  <a:gd name="connsiteX5451" fmla="*/ 3427085 w 6014039"/>
                  <a:gd name="connsiteY5451" fmla="*/ 91217 h 5653072"/>
                  <a:gd name="connsiteX5452" fmla="*/ 3423226 w 6014039"/>
                  <a:gd name="connsiteY5452" fmla="*/ 96009 h 5653072"/>
                  <a:gd name="connsiteX5453" fmla="*/ 3422420 w 6014039"/>
                  <a:gd name="connsiteY5453" fmla="*/ 98862 h 5653072"/>
                  <a:gd name="connsiteX5454" fmla="*/ 3412612 w 6014039"/>
                  <a:gd name="connsiteY5454" fmla="*/ 108285 h 5653072"/>
                  <a:gd name="connsiteX5455" fmla="*/ 3408907 w 6014039"/>
                  <a:gd name="connsiteY5455" fmla="*/ 111838 h 5653072"/>
                  <a:gd name="connsiteX5456" fmla="*/ 3411228 w 6014039"/>
                  <a:gd name="connsiteY5456" fmla="*/ 114099 h 5653072"/>
                  <a:gd name="connsiteX5457" fmla="*/ 3416098 w 6014039"/>
                  <a:gd name="connsiteY5457" fmla="*/ 114438 h 5653072"/>
                  <a:gd name="connsiteX5458" fmla="*/ 3417099 w 6014039"/>
                  <a:gd name="connsiteY5458" fmla="*/ 119770 h 5653072"/>
                  <a:gd name="connsiteX5459" fmla="*/ 3419571 w 6014039"/>
                  <a:gd name="connsiteY5459" fmla="*/ 124166 h 5653072"/>
                  <a:gd name="connsiteX5460" fmla="*/ 3418356 w 6014039"/>
                  <a:gd name="connsiteY5460" fmla="*/ 133408 h 5653072"/>
                  <a:gd name="connsiteX5461" fmla="*/ 3420394 w 6014039"/>
                  <a:gd name="connsiteY5461" fmla="*/ 136404 h 5653072"/>
                  <a:gd name="connsiteX5462" fmla="*/ 3418292 w 6014039"/>
                  <a:gd name="connsiteY5462" fmla="*/ 140067 h 5653072"/>
                  <a:gd name="connsiteX5463" fmla="*/ 3419675 w 6014039"/>
                  <a:gd name="connsiteY5463" fmla="*/ 145917 h 5653072"/>
                  <a:gd name="connsiteX5464" fmla="*/ 3414332 w 6014039"/>
                  <a:gd name="connsiteY5464" fmla="*/ 155805 h 5653072"/>
                  <a:gd name="connsiteX5465" fmla="*/ 3420344 w 6014039"/>
                  <a:gd name="connsiteY5465" fmla="*/ 155931 h 5653072"/>
                  <a:gd name="connsiteX5466" fmla="*/ 3421765 w 6014039"/>
                  <a:gd name="connsiteY5466" fmla="*/ 157188 h 5653072"/>
                  <a:gd name="connsiteX5467" fmla="*/ 3423790 w 6014039"/>
                  <a:gd name="connsiteY5467" fmla="*/ 162713 h 5653072"/>
                  <a:gd name="connsiteX5468" fmla="*/ 3427663 w 6014039"/>
                  <a:gd name="connsiteY5468" fmla="*/ 168278 h 5653072"/>
                  <a:gd name="connsiteX5469" fmla="*/ 3429983 w 6014039"/>
                  <a:gd name="connsiteY5469" fmla="*/ 178220 h 5653072"/>
                  <a:gd name="connsiteX5470" fmla="*/ 3438672 w 6014039"/>
                  <a:gd name="connsiteY5470" fmla="*/ 178668 h 5653072"/>
                  <a:gd name="connsiteX5471" fmla="*/ 3440761 w 6014039"/>
                  <a:gd name="connsiteY5471" fmla="*/ 177681 h 5653072"/>
                  <a:gd name="connsiteX5472" fmla="*/ 3445262 w 6014039"/>
                  <a:gd name="connsiteY5472" fmla="*/ 172423 h 5653072"/>
                  <a:gd name="connsiteX5473" fmla="*/ 3446800 w 6014039"/>
                  <a:gd name="connsiteY5473" fmla="*/ 173177 h 5653072"/>
                  <a:gd name="connsiteX5474" fmla="*/ 3449555 w 6014039"/>
                  <a:gd name="connsiteY5474" fmla="*/ 174557 h 5653072"/>
                  <a:gd name="connsiteX5475" fmla="*/ 3452453 w 6014039"/>
                  <a:gd name="connsiteY5475" fmla="*/ 178111 h 5653072"/>
                  <a:gd name="connsiteX5476" fmla="*/ 3455348 w 6014039"/>
                  <a:gd name="connsiteY5476" fmla="*/ 179007 h 5653072"/>
                  <a:gd name="connsiteX5477" fmla="*/ 3462284 w 6014039"/>
                  <a:gd name="connsiteY5477" fmla="*/ 178057 h 5653072"/>
                  <a:gd name="connsiteX5478" fmla="*/ 3467655 w 6014039"/>
                  <a:gd name="connsiteY5478" fmla="*/ 178829 h 5653072"/>
                  <a:gd name="connsiteX5479" fmla="*/ 3469448 w 6014039"/>
                  <a:gd name="connsiteY5479" fmla="*/ 180013 h 5653072"/>
                  <a:gd name="connsiteX5480" fmla="*/ 3470963 w 6014039"/>
                  <a:gd name="connsiteY5480" fmla="*/ 181019 h 5653072"/>
                  <a:gd name="connsiteX5481" fmla="*/ 3472128 w 6014039"/>
                  <a:gd name="connsiteY5481" fmla="*/ 183639 h 5653072"/>
                  <a:gd name="connsiteX5482" fmla="*/ 3471168 w 6014039"/>
                  <a:gd name="connsiteY5482" fmla="*/ 189453 h 5653072"/>
                  <a:gd name="connsiteX5483" fmla="*/ 3471769 w 6014039"/>
                  <a:gd name="connsiteY5483" fmla="*/ 190890 h 5653072"/>
                  <a:gd name="connsiteX5484" fmla="*/ 3474768 w 6014039"/>
                  <a:gd name="connsiteY5484" fmla="*/ 193564 h 5653072"/>
                  <a:gd name="connsiteX5485" fmla="*/ 3476014 w 6014039"/>
                  <a:gd name="connsiteY5485" fmla="*/ 197494 h 5653072"/>
                  <a:gd name="connsiteX5486" fmla="*/ 3483629 w 6014039"/>
                  <a:gd name="connsiteY5486" fmla="*/ 201998 h 5653072"/>
                  <a:gd name="connsiteX5487" fmla="*/ 3488818 w 6014039"/>
                  <a:gd name="connsiteY5487" fmla="*/ 207793 h 5653072"/>
                  <a:gd name="connsiteX5488" fmla="*/ 3491203 w 6014039"/>
                  <a:gd name="connsiteY5488" fmla="*/ 213896 h 5653072"/>
                  <a:gd name="connsiteX5489" fmla="*/ 3490077 w 6014039"/>
                  <a:gd name="connsiteY5489" fmla="*/ 217055 h 5653072"/>
                  <a:gd name="connsiteX5490" fmla="*/ 3498229 w 6014039"/>
                  <a:gd name="connsiteY5490" fmla="*/ 219747 h 5653072"/>
                  <a:gd name="connsiteX5491" fmla="*/ 3500342 w 6014039"/>
                  <a:gd name="connsiteY5491" fmla="*/ 224090 h 5653072"/>
                  <a:gd name="connsiteX5492" fmla="*/ 3500227 w 6014039"/>
                  <a:gd name="connsiteY5492" fmla="*/ 230298 h 5653072"/>
                  <a:gd name="connsiteX5493" fmla="*/ 3503623 w 6014039"/>
                  <a:gd name="connsiteY5493" fmla="*/ 236650 h 5653072"/>
                  <a:gd name="connsiteX5494" fmla="*/ 3513535 w 6014039"/>
                  <a:gd name="connsiteY5494" fmla="*/ 242249 h 5653072"/>
                  <a:gd name="connsiteX5495" fmla="*/ 3517740 w 6014039"/>
                  <a:gd name="connsiteY5495" fmla="*/ 241713 h 5653072"/>
                  <a:gd name="connsiteX5496" fmla="*/ 3527275 w 6014039"/>
                  <a:gd name="connsiteY5496" fmla="*/ 237405 h 5653072"/>
                  <a:gd name="connsiteX5497" fmla="*/ 3531057 w 6014039"/>
                  <a:gd name="connsiteY5497" fmla="*/ 239432 h 5653072"/>
                  <a:gd name="connsiteX5498" fmla="*/ 3533851 w 6014039"/>
                  <a:gd name="connsiteY5498" fmla="*/ 244333 h 5653072"/>
                  <a:gd name="connsiteX5499" fmla="*/ 3536878 w 6014039"/>
                  <a:gd name="connsiteY5499" fmla="*/ 247732 h 5653072"/>
                  <a:gd name="connsiteX5500" fmla="*/ 3539031 w 6014039"/>
                  <a:gd name="connsiteY5500" fmla="*/ 250147 h 5653072"/>
                  <a:gd name="connsiteX5501" fmla="*/ 3544925 w 6014039"/>
                  <a:gd name="connsiteY5501" fmla="*/ 250291 h 5653072"/>
                  <a:gd name="connsiteX5502" fmla="*/ 3547014 w 6014039"/>
                  <a:gd name="connsiteY5502" fmla="*/ 250343 h 5653072"/>
                  <a:gd name="connsiteX5503" fmla="*/ 3549171 w 6014039"/>
                  <a:gd name="connsiteY5503" fmla="*/ 252911 h 5653072"/>
                  <a:gd name="connsiteX5504" fmla="*/ 3552502 w 6014039"/>
                  <a:gd name="connsiteY5504" fmla="*/ 253897 h 5653072"/>
                  <a:gd name="connsiteX5505" fmla="*/ 3556526 w 6014039"/>
                  <a:gd name="connsiteY5505" fmla="*/ 252462 h 5653072"/>
                  <a:gd name="connsiteX5506" fmla="*/ 3559116 w 6014039"/>
                  <a:gd name="connsiteY5506" fmla="*/ 251725 h 5653072"/>
                  <a:gd name="connsiteX5507" fmla="*/ 3563180 w 6014039"/>
                  <a:gd name="connsiteY5507" fmla="*/ 250560 h 5653072"/>
                  <a:gd name="connsiteX5508" fmla="*/ 3563781 w 6014039"/>
                  <a:gd name="connsiteY5508" fmla="*/ 245876 h 5653072"/>
                  <a:gd name="connsiteX5509" fmla="*/ 3564768 w 6014039"/>
                  <a:gd name="connsiteY5509" fmla="*/ 238339 h 5653072"/>
                  <a:gd name="connsiteX5510" fmla="*/ 3566025 w 6014039"/>
                  <a:gd name="connsiteY5510" fmla="*/ 235773 h 5653072"/>
                  <a:gd name="connsiteX5511" fmla="*/ 3568795 w 6014039"/>
                  <a:gd name="connsiteY5511" fmla="*/ 234786 h 5653072"/>
                  <a:gd name="connsiteX5512" fmla="*/ 3570498 w 6014039"/>
                  <a:gd name="connsiteY5512" fmla="*/ 231771 h 5653072"/>
                  <a:gd name="connsiteX5513" fmla="*/ 3569692 w 6014039"/>
                  <a:gd name="connsiteY5513" fmla="*/ 226369 h 5653072"/>
                  <a:gd name="connsiteX5514" fmla="*/ 3575486 w 6014039"/>
                  <a:gd name="connsiteY5514" fmla="*/ 221075 h 5653072"/>
                  <a:gd name="connsiteX5515" fmla="*/ 3577216 w 6014039"/>
                  <a:gd name="connsiteY5515" fmla="*/ 220983 h 5653072"/>
                  <a:gd name="connsiteX5516" fmla="*/ 3584316 w 6014039"/>
                  <a:gd name="connsiteY5516" fmla="*/ 220644 h 5653072"/>
                  <a:gd name="connsiteX5517" fmla="*/ 3586304 w 6014039"/>
                  <a:gd name="connsiteY5517" fmla="*/ 220535 h 5653072"/>
                  <a:gd name="connsiteX5518" fmla="*/ 3590946 w 6014039"/>
                  <a:gd name="connsiteY5518" fmla="*/ 217181 h 5653072"/>
                  <a:gd name="connsiteX5519" fmla="*/ 3592968 w 6014039"/>
                  <a:gd name="connsiteY5519" fmla="*/ 213933 h 5653072"/>
                  <a:gd name="connsiteX5520" fmla="*/ 3597623 w 6014039"/>
                  <a:gd name="connsiteY5520" fmla="*/ 212873 h 5653072"/>
                  <a:gd name="connsiteX5521" fmla="*/ 3602134 w 6014039"/>
                  <a:gd name="connsiteY5521" fmla="*/ 209877 h 5653072"/>
                  <a:gd name="connsiteX5522" fmla="*/ 3604418 w 6014039"/>
                  <a:gd name="connsiteY5522" fmla="*/ 208368 h 5653072"/>
                  <a:gd name="connsiteX5523" fmla="*/ 3606403 w 6014039"/>
                  <a:gd name="connsiteY5523" fmla="*/ 208279 h 5653072"/>
                  <a:gd name="connsiteX5524" fmla="*/ 3610719 w 6014039"/>
                  <a:gd name="connsiteY5524" fmla="*/ 208070 h 5653072"/>
                  <a:gd name="connsiteX5525" fmla="*/ 3611941 w 6014039"/>
                  <a:gd name="connsiteY5525" fmla="*/ 208010 h 5653072"/>
                  <a:gd name="connsiteX5526" fmla="*/ 3620184 w 6014039"/>
                  <a:gd name="connsiteY5526" fmla="*/ 203845 h 5653072"/>
                  <a:gd name="connsiteX5527" fmla="*/ 3621426 w 6014039"/>
                  <a:gd name="connsiteY5527" fmla="*/ 203665 h 5653072"/>
                  <a:gd name="connsiteX5528" fmla="*/ 3624388 w 6014039"/>
                  <a:gd name="connsiteY5528" fmla="*/ 203235 h 5653072"/>
                  <a:gd name="connsiteX5529" fmla="*/ 3627119 w 6014039"/>
                  <a:gd name="connsiteY5529" fmla="*/ 204117 h 5653072"/>
                  <a:gd name="connsiteX5530" fmla="*/ 3634501 w 6014039"/>
                  <a:gd name="connsiteY5530" fmla="*/ 206519 h 5653072"/>
                  <a:gd name="connsiteX5531" fmla="*/ 3636963 w 6014039"/>
                  <a:gd name="connsiteY5531" fmla="*/ 206414 h 5653072"/>
                  <a:gd name="connsiteX5532" fmla="*/ 3638733 w 6014039"/>
                  <a:gd name="connsiteY5532" fmla="*/ 206322 h 5653072"/>
                  <a:gd name="connsiteX5533" fmla="*/ 3649075 w 6014039"/>
                  <a:gd name="connsiteY5533" fmla="*/ 198320 h 5653072"/>
                  <a:gd name="connsiteX5534" fmla="*/ 3650640 w 6014039"/>
                  <a:gd name="connsiteY5534" fmla="*/ 197942 h 5653072"/>
                  <a:gd name="connsiteX5535" fmla="*/ 3655769 w 6014039"/>
                  <a:gd name="connsiteY5535" fmla="*/ 196758 h 5653072"/>
                  <a:gd name="connsiteX5536" fmla="*/ 3659561 w 6014039"/>
                  <a:gd name="connsiteY5536" fmla="*/ 195878 h 5653072"/>
                  <a:gd name="connsiteX5537" fmla="*/ 3662600 w 6014039"/>
                  <a:gd name="connsiteY5537" fmla="*/ 195159 h 5653072"/>
                  <a:gd name="connsiteX5538" fmla="*/ 3667971 w 6014039"/>
                  <a:gd name="connsiteY5538" fmla="*/ 198266 h 5653072"/>
                  <a:gd name="connsiteX5539" fmla="*/ 3667739 w 6014039"/>
                  <a:gd name="connsiteY5539" fmla="*/ 202465 h 5653072"/>
                  <a:gd name="connsiteX5540" fmla="*/ 3675558 w 6014039"/>
                  <a:gd name="connsiteY5540" fmla="*/ 215080 h 5653072"/>
                  <a:gd name="connsiteX5541" fmla="*/ 3680969 w 6014039"/>
                  <a:gd name="connsiteY5541" fmla="*/ 219010 h 5653072"/>
                  <a:gd name="connsiteX5542" fmla="*/ 3681688 w 6014039"/>
                  <a:gd name="connsiteY5542" fmla="*/ 221414 h 5653072"/>
                  <a:gd name="connsiteX5543" fmla="*/ 3682712 w 6014039"/>
                  <a:gd name="connsiteY5543" fmla="*/ 224788 h 5653072"/>
                  <a:gd name="connsiteX5544" fmla="*/ 3684765 w 6014039"/>
                  <a:gd name="connsiteY5544" fmla="*/ 227625 h 5653072"/>
                  <a:gd name="connsiteX5545" fmla="*/ 3690135 w 6014039"/>
                  <a:gd name="connsiteY5545" fmla="*/ 231267 h 5653072"/>
                  <a:gd name="connsiteX5546" fmla="*/ 3691492 w 6014039"/>
                  <a:gd name="connsiteY5546" fmla="*/ 234750 h 5653072"/>
                  <a:gd name="connsiteX5547" fmla="*/ 3688738 w 6014039"/>
                  <a:gd name="connsiteY5547" fmla="*/ 238876 h 5653072"/>
                  <a:gd name="connsiteX5548" fmla="*/ 3694018 w 6014039"/>
                  <a:gd name="connsiteY5548" fmla="*/ 241155 h 5653072"/>
                  <a:gd name="connsiteX5549" fmla="*/ 3697094 w 6014039"/>
                  <a:gd name="connsiteY5549" fmla="*/ 245607 h 5653072"/>
                  <a:gd name="connsiteX5550" fmla="*/ 3705760 w 6014039"/>
                  <a:gd name="connsiteY5550" fmla="*/ 246109 h 5653072"/>
                  <a:gd name="connsiteX5551" fmla="*/ 3708799 w 6014039"/>
                  <a:gd name="connsiteY5551" fmla="*/ 247060 h 5653072"/>
                  <a:gd name="connsiteX5552" fmla="*/ 3716514 w 6014039"/>
                  <a:gd name="connsiteY5552" fmla="*/ 255494 h 5653072"/>
                  <a:gd name="connsiteX5553" fmla="*/ 3716437 w 6014039"/>
                  <a:gd name="connsiteY5553" fmla="*/ 259156 h 5653072"/>
                  <a:gd name="connsiteX5554" fmla="*/ 3716400 w 6014039"/>
                  <a:gd name="connsiteY5554" fmla="*/ 261022 h 5653072"/>
                  <a:gd name="connsiteX5555" fmla="*/ 3721734 w 6014039"/>
                  <a:gd name="connsiteY5555" fmla="*/ 267429 h 5653072"/>
                  <a:gd name="connsiteX5556" fmla="*/ 3720323 w 6014039"/>
                  <a:gd name="connsiteY5556" fmla="*/ 268972 h 5653072"/>
                  <a:gd name="connsiteX5557" fmla="*/ 3710606 w 6014039"/>
                  <a:gd name="connsiteY5557" fmla="*/ 273243 h 5653072"/>
                  <a:gd name="connsiteX5558" fmla="*/ 3709169 w 6014039"/>
                  <a:gd name="connsiteY5558" fmla="*/ 275503 h 5653072"/>
                  <a:gd name="connsiteX5559" fmla="*/ 3708517 w 6014039"/>
                  <a:gd name="connsiteY5559" fmla="*/ 280548 h 5653072"/>
                  <a:gd name="connsiteX5560" fmla="*/ 3710260 w 6014039"/>
                  <a:gd name="connsiteY5560" fmla="*/ 286325 h 5653072"/>
                  <a:gd name="connsiteX5561" fmla="*/ 3712323 w 6014039"/>
                  <a:gd name="connsiteY5561" fmla="*/ 289593 h 5653072"/>
                  <a:gd name="connsiteX5562" fmla="*/ 3711130 w 6014039"/>
                  <a:gd name="connsiteY5562" fmla="*/ 293395 h 5653072"/>
                  <a:gd name="connsiteX5563" fmla="*/ 3712118 w 6014039"/>
                  <a:gd name="connsiteY5563" fmla="*/ 295818 h 5653072"/>
                  <a:gd name="connsiteX5564" fmla="*/ 3714963 w 6014039"/>
                  <a:gd name="connsiteY5564" fmla="*/ 302855 h 5653072"/>
                  <a:gd name="connsiteX5565" fmla="*/ 3718130 w 6014039"/>
                  <a:gd name="connsiteY5565" fmla="*/ 306103 h 5653072"/>
                  <a:gd name="connsiteX5566" fmla="*/ 3723951 w 6014039"/>
                  <a:gd name="connsiteY5566" fmla="*/ 312079 h 5653072"/>
                  <a:gd name="connsiteX5567" fmla="*/ 3724051 w 6014039"/>
                  <a:gd name="connsiteY5567" fmla="*/ 314032 h 5653072"/>
                  <a:gd name="connsiteX5568" fmla="*/ 3724246 w 6014039"/>
                  <a:gd name="connsiteY5568" fmla="*/ 317406 h 5653072"/>
                  <a:gd name="connsiteX5569" fmla="*/ 3724411 w 6014039"/>
                  <a:gd name="connsiteY5569" fmla="*/ 320441 h 5653072"/>
                  <a:gd name="connsiteX5570" fmla="*/ 3725936 w 6014039"/>
                  <a:gd name="connsiteY5570" fmla="*/ 322451 h 5653072"/>
                  <a:gd name="connsiteX5571" fmla="*/ 3724834 w 6014039"/>
                  <a:gd name="connsiteY5571" fmla="*/ 327943 h 5653072"/>
                  <a:gd name="connsiteX5572" fmla="*/ 3727551 w 6014039"/>
                  <a:gd name="connsiteY5572" fmla="*/ 334527 h 5653072"/>
                  <a:gd name="connsiteX5573" fmla="*/ 3726617 w 6014039"/>
                  <a:gd name="connsiteY5573" fmla="*/ 337814 h 5653072"/>
                  <a:gd name="connsiteX5574" fmla="*/ 3725989 w 6014039"/>
                  <a:gd name="connsiteY5574" fmla="*/ 340037 h 5653072"/>
                  <a:gd name="connsiteX5575" fmla="*/ 3728616 w 6014039"/>
                  <a:gd name="connsiteY5575" fmla="*/ 344938 h 5653072"/>
                  <a:gd name="connsiteX5576" fmla="*/ 3725425 w 6014039"/>
                  <a:gd name="connsiteY5576" fmla="*/ 346767 h 5653072"/>
                  <a:gd name="connsiteX5577" fmla="*/ 3727911 w 6014039"/>
                  <a:gd name="connsiteY5577" fmla="*/ 349155 h 5653072"/>
                  <a:gd name="connsiteX5578" fmla="*/ 3726204 w 6014039"/>
                  <a:gd name="connsiteY5578" fmla="*/ 352169 h 5653072"/>
                  <a:gd name="connsiteX5579" fmla="*/ 3725707 w 6014039"/>
                  <a:gd name="connsiteY5579" fmla="*/ 360136 h 5653072"/>
                  <a:gd name="connsiteX5580" fmla="*/ 3730104 w 6014039"/>
                  <a:gd name="connsiteY5580" fmla="*/ 365090 h 5653072"/>
                  <a:gd name="connsiteX5581" fmla="*/ 3733217 w 6014039"/>
                  <a:gd name="connsiteY5581" fmla="*/ 368590 h 5653072"/>
                  <a:gd name="connsiteX5582" fmla="*/ 3753497 w 6014039"/>
                  <a:gd name="connsiteY5582" fmla="*/ 378998 h 5653072"/>
                  <a:gd name="connsiteX5583" fmla="*/ 3761585 w 6014039"/>
                  <a:gd name="connsiteY5583" fmla="*/ 381151 h 5653072"/>
                  <a:gd name="connsiteX5584" fmla="*/ 3770942 w 6014039"/>
                  <a:gd name="connsiteY5584" fmla="*/ 389533 h 5653072"/>
                  <a:gd name="connsiteX5585" fmla="*/ 3774224 w 6014039"/>
                  <a:gd name="connsiteY5585" fmla="*/ 389390 h 5653072"/>
                  <a:gd name="connsiteX5586" fmla="*/ 3775302 w 6014039"/>
                  <a:gd name="connsiteY5586" fmla="*/ 388241 h 5653072"/>
                  <a:gd name="connsiteX5587" fmla="*/ 3779981 w 6014039"/>
                  <a:gd name="connsiteY5587" fmla="*/ 383271 h 5653072"/>
                  <a:gd name="connsiteX5588" fmla="*/ 3784172 w 6014039"/>
                  <a:gd name="connsiteY5588" fmla="*/ 382676 h 5653072"/>
                  <a:gd name="connsiteX5589" fmla="*/ 3788888 w 6014039"/>
                  <a:gd name="connsiteY5589" fmla="*/ 383304 h 5653072"/>
                  <a:gd name="connsiteX5590" fmla="*/ 3793412 w 6014039"/>
                  <a:gd name="connsiteY5590" fmla="*/ 381726 h 5653072"/>
                  <a:gd name="connsiteX5591" fmla="*/ 3795723 w 6014039"/>
                  <a:gd name="connsiteY5591" fmla="*/ 379663 h 5653072"/>
                  <a:gd name="connsiteX5592" fmla="*/ 3797735 w 6014039"/>
                  <a:gd name="connsiteY5592" fmla="*/ 379788 h 5653072"/>
                  <a:gd name="connsiteX5593" fmla="*/ 3799515 w 6014039"/>
                  <a:gd name="connsiteY5593" fmla="*/ 379897 h 5653072"/>
                  <a:gd name="connsiteX5594" fmla="*/ 3803720 w 6014039"/>
                  <a:gd name="connsiteY5594" fmla="*/ 380147 h 5653072"/>
                  <a:gd name="connsiteX5595" fmla="*/ 3806488 w 6014039"/>
                  <a:gd name="connsiteY5595" fmla="*/ 379197 h 5653072"/>
                  <a:gd name="connsiteX5596" fmla="*/ 3808936 w 6014039"/>
                  <a:gd name="connsiteY5596" fmla="*/ 372395 h 5653072"/>
                  <a:gd name="connsiteX5597" fmla="*/ 3814616 w 6014039"/>
                  <a:gd name="connsiteY5597" fmla="*/ 364625 h 5653072"/>
                  <a:gd name="connsiteX5598" fmla="*/ 3825461 w 6014039"/>
                  <a:gd name="connsiteY5598" fmla="*/ 365844 h 5653072"/>
                  <a:gd name="connsiteX5599" fmla="*/ 3833612 w 6014039"/>
                  <a:gd name="connsiteY5599" fmla="*/ 369251 h 5653072"/>
                  <a:gd name="connsiteX5600" fmla="*/ 3836575 w 6014039"/>
                  <a:gd name="connsiteY5600" fmla="*/ 372073 h 5653072"/>
                  <a:gd name="connsiteX5601" fmla="*/ 3828665 w 6014039"/>
                  <a:gd name="connsiteY5601" fmla="*/ 381009 h 5653072"/>
                  <a:gd name="connsiteX5602" fmla="*/ 3826075 w 6014039"/>
                  <a:gd name="connsiteY5602" fmla="*/ 386320 h 5653072"/>
                  <a:gd name="connsiteX5603" fmla="*/ 3827345 w 6014039"/>
                  <a:gd name="connsiteY5603" fmla="*/ 392547 h 5653072"/>
                  <a:gd name="connsiteX5604" fmla="*/ 3834781 w 6014039"/>
                  <a:gd name="connsiteY5604" fmla="*/ 391399 h 5653072"/>
                  <a:gd name="connsiteX5605" fmla="*/ 3844894 w 6014039"/>
                  <a:gd name="connsiteY5605" fmla="*/ 387630 h 5653072"/>
                  <a:gd name="connsiteX5606" fmla="*/ 3851904 w 6014039"/>
                  <a:gd name="connsiteY5606" fmla="*/ 387325 h 5653072"/>
                  <a:gd name="connsiteX5607" fmla="*/ 3857903 w 6014039"/>
                  <a:gd name="connsiteY5607" fmla="*/ 385405 h 5653072"/>
                  <a:gd name="connsiteX5608" fmla="*/ 3862225 w 6014039"/>
                  <a:gd name="connsiteY5608" fmla="*/ 387325 h 5653072"/>
                  <a:gd name="connsiteX5609" fmla="*/ 3866659 w 6014039"/>
                  <a:gd name="connsiteY5609" fmla="*/ 391741 h 5653072"/>
                  <a:gd name="connsiteX5610" fmla="*/ 3869890 w 6014039"/>
                  <a:gd name="connsiteY5610" fmla="*/ 390771 h 5653072"/>
                  <a:gd name="connsiteX5611" fmla="*/ 3876248 w 6014039"/>
                  <a:gd name="connsiteY5611" fmla="*/ 386750 h 5653072"/>
                  <a:gd name="connsiteX5612" fmla="*/ 3878387 w 6014039"/>
                  <a:gd name="connsiteY5612" fmla="*/ 387593 h 5653072"/>
                  <a:gd name="connsiteX5613" fmla="*/ 3888040 w 6014039"/>
                  <a:gd name="connsiteY5613" fmla="*/ 397555 h 5653072"/>
                  <a:gd name="connsiteX5614" fmla="*/ 3889438 w 6014039"/>
                  <a:gd name="connsiteY5614" fmla="*/ 402330 h 5653072"/>
                  <a:gd name="connsiteX5615" fmla="*/ 3896578 w 6014039"/>
                  <a:gd name="connsiteY5615" fmla="*/ 408931 h 5653072"/>
                  <a:gd name="connsiteX5616" fmla="*/ 3899423 w 6014039"/>
                  <a:gd name="connsiteY5616" fmla="*/ 409650 h 5653072"/>
                  <a:gd name="connsiteX5617" fmla="*/ 3902399 w 6014039"/>
                  <a:gd name="connsiteY5617" fmla="*/ 412879 h 5653072"/>
                  <a:gd name="connsiteX5618" fmla="*/ 3902385 w 6014039"/>
                  <a:gd name="connsiteY5618" fmla="*/ 415786 h 5653072"/>
                  <a:gd name="connsiteX5619" fmla="*/ 3902345 w 6014039"/>
                  <a:gd name="connsiteY5619" fmla="*/ 421261 h 5653072"/>
                  <a:gd name="connsiteX5620" fmla="*/ 3904589 w 6014039"/>
                  <a:gd name="connsiteY5620" fmla="*/ 424472 h 5653072"/>
                  <a:gd name="connsiteX5621" fmla="*/ 3906883 w 6014039"/>
                  <a:gd name="connsiteY5621" fmla="*/ 427774 h 5653072"/>
                  <a:gd name="connsiteX5622" fmla="*/ 3906755 w 6014039"/>
                  <a:gd name="connsiteY5622" fmla="*/ 433465 h 5653072"/>
                  <a:gd name="connsiteX5623" fmla="*/ 3908962 w 6014039"/>
                  <a:gd name="connsiteY5623" fmla="*/ 441072 h 5653072"/>
                  <a:gd name="connsiteX5624" fmla="*/ 3908794 w 6014039"/>
                  <a:gd name="connsiteY5624" fmla="*/ 443353 h 5653072"/>
                  <a:gd name="connsiteX5625" fmla="*/ 3908448 w 6014039"/>
                  <a:gd name="connsiteY5625" fmla="*/ 447876 h 5653072"/>
                  <a:gd name="connsiteX5626" fmla="*/ 3909500 w 6014039"/>
                  <a:gd name="connsiteY5626" fmla="*/ 451931 h 5653072"/>
                  <a:gd name="connsiteX5627" fmla="*/ 3903974 w 6014039"/>
                  <a:gd name="connsiteY5627" fmla="*/ 463040 h 5653072"/>
                  <a:gd name="connsiteX5628" fmla="*/ 3902450 w 6014039"/>
                  <a:gd name="connsiteY5628" fmla="*/ 469788 h 5653072"/>
                  <a:gd name="connsiteX5629" fmla="*/ 3903064 w 6014039"/>
                  <a:gd name="connsiteY5629" fmla="*/ 472695 h 5653072"/>
                  <a:gd name="connsiteX5630" fmla="*/ 3905012 w 6014039"/>
                  <a:gd name="connsiteY5630" fmla="*/ 474292 h 5653072"/>
                  <a:gd name="connsiteX5631" fmla="*/ 3905808 w 6014039"/>
                  <a:gd name="connsiteY5631" fmla="*/ 480949 h 5653072"/>
                  <a:gd name="connsiteX5632" fmla="*/ 3909318 w 6014039"/>
                  <a:gd name="connsiteY5632" fmla="*/ 485831 h 5653072"/>
                  <a:gd name="connsiteX5633" fmla="*/ 3910615 w 6014039"/>
                  <a:gd name="connsiteY5633" fmla="*/ 492902 h 5653072"/>
                  <a:gd name="connsiteX5634" fmla="*/ 3915075 w 6014039"/>
                  <a:gd name="connsiteY5634" fmla="*/ 498157 h 5653072"/>
                  <a:gd name="connsiteX5635" fmla="*/ 3914279 w 6014039"/>
                  <a:gd name="connsiteY5635" fmla="*/ 501121 h 5653072"/>
                  <a:gd name="connsiteX5636" fmla="*/ 3918689 w 6014039"/>
                  <a:gd name="connsiteY5636" fmla="*/ 505123 h 5653072"/>
                  <a:gd name="connsiteX5637" fmla="*/ 3923932 w 6014039"/>
                  <a:gd name="connsiteY5637" fmla="*/ 507419 h 5653072"/>
                  <a:gd name="connsiteX5638" fmla="*/ 3925779 w 6014039"/>
                  <a:gd name="connsiteY5638" fmla="*/ 506935 h 5653072"/>
                  <a:gd name="connsiteX5639" fmla="*/ 3925023 w 6014039"/>
                  <a:gd name="connsiteY5639" fmla="*/ 501104 h 5653072"/>
                  <a:gd name="connsiteX5640" fmla="*/ 3926354 w 6014039"/>
                  <a:gd name="connsiteY5640" fmla="*/ 499793 h 5653072"/>
                  <a:gd name="connsiteX5641" fmla="*/ 3934058 w 6014039"/>
                  <a:gd name="connsiteY5641" fmla="*/ 504512 h 5653072"/>
                  <a:gd name="connsiteX5642" fmla="*/ 3935355 w 6014039"/>
                  <a:gd name="connsiteY5642" fmla="*/ 502378 h 5653072"/>
                  <a:gd name="connsiteX5643" fmla="*/ 3934545 w 6014039"/>
                  <a:gd name="connsiteY5643" fmla="*/ 495287 h 5653072"/>
                  <a:gd name="connsiteX5644" fmla="*/ 3937135 w 6014039"/>
                  <a:gd name="connsiteY5644" fmla="*/ 487159 h 5653072"/>
                  <a:gd name="connsiteX5645" fmla="*/ 3941303 w 6014039"/>
                  <a:gd name="connsiteY5645" fmla="*/ 480789 h 5653072"/>
                  <a:gd name="connsiteX5646" fmla="*/ 3946096 w 6014039"/>
                  <a:gd name="connsiteY5646" fmla="*/ 479891 h 5653072"/>
                  <a:gd name="connsiteX5647" fmla="*/ 3948340 w 6014039"/>
                  <a:gd name="connsiteY5647" fmla="*/ 481362 h 5653072"/>
                  <a:gd name="connsiteX5648" fmla="*/ 3955134 w 6014039"/>
                  <a:gd name="connsiteY5648" fmla="*/ 476912 h 5653072"/>
                  <a:gd name="connsiteX5649" fmla="*/ 3966439 w 6014039"/>
                  <a:gd name="connsiteY5649" fmla="*/ 478974 h 5653072"/>
                  <a:gd name="connsiteX5650" fmla="*/ 3972912 w 6014039"/>
                  <a:gd name="connsiteY5650" fmla="*/ 477469 h 5653072"/>
                  <a:gd name="connsiteX5651" fmla="*/ 3972542 w 6014039"/>
                  <a:gd name="connsiteY5651" fmla="*/ 479585 h 5653072"/>
                  <a:gd name="connsiteX5652" fmla="*/ 3975989 w 6014039"/>
                  <a:gd name="connsiteY5652" fmla="*/ 483211 h 5653072"/>
                  <a:gd name="connsiteX5653" fmla="*/ 3977809 w 6014039"/>
                  <a:gd name="connsiteY5653" fmla="*/ 482314 h 5653072"/>
                  <a:gd name="connsiteX5654" fmla="*/ 3978605 w 6014039"/>
                  <a:gd name="connsiteY5654" fmla="*/ 479352 h 5653072"/>
                  <a:gd name="connsiteX5655" fmla="*/ 3990206 w 6014039"/>
                  <a:gd name="connsiteY5655" fmla="*/ 477646 h 5653072"/>
                  <a:gd name="connsiteX5656" fmla="*/ 3999499 w 6014039"/>
                  <a:gd name="connsiteY5656" fmla="*/ 486514 h 5653072"/>
                  <a:gd name="connsiteX5657" fmla="*/ 4002817 w 6014039"/>
                  <a:gd name="connsiteY5657" fmla="*/ 487643 h 5653072"/>
                  <a:gd name="connsiteX5658" fmla="*/ 4005998 w 6014039"/>
                  <a:gd name="connsiteY5658" fmla="*/ 485849 h 5653072"/>
                  <a:gd name="connsiteX5659" fmla="*/ 4007946 w 6014039"/>
                  <a:gd name="connsiteY5659" fmla="*/ 487445 h 5653072"/>
                  <a:gd name="connsiteX5660" fmla="*/ 4009071 w 6014039"/>
                  <a:gd name="connsiteY5660" fmla="*/ 491591 h 5653072"/>
                  <a:gd name="connsiteX5661" fmla="*/ 4016712 w 6014039"/>
                  <a:gd name="connsiteY5661" fmla="*/ 493655 h 5653072"/>
                  <a:gd name="connsiteX5662" fmla="*/ 4029096 w 6014039"/>
                  <a:gd name="connsiteY5662" fmla="*/ 490424 h 5653072"/>
                  <a:gd name="connsiteX5663" fmla="*/ 4037452 w 6014039"/>
                  <a:gd name="connsiteY5663" fmla="*/ 485312 h 5653072"/>
                  <a:gd name="connsiteX5664" fmla="*/ 4039992 w 6014039"/>
                  <a:gd name="connsiteY5664" fmla="*/ 483748 h 5653072"/>
                  <a:gd name="connsiteX5665" fmla="*/ 4043246 w 6014039"/>
                  <a:gd name="connsiteY5665" fmla="*/ 483211 h 5653072"/>
                  <a:gd name="connsiteX5666" fmla="*/ 4045681 w 6014039"/>
                  <a:gd name="connsiteY5666" fmla="*/ 485634 h 5653072"/>
                  <a:gd name="connsiteX5667" fmla="*/ 4049772 w 6014039"/>
                  <a:gd name="connsiteY5667" fmla="*/ 482961 h 5653072"/>
                  <a:gd name="connsiteX5668" fmla="*/ 4053591 w 6014039"/>
                  <a:gd name="connsiteY5668" fmla="*/ 484914 h 5653072"/>
                  <a:gd name="connsiteX5669" fmla="*/ 4057887 w 6014039"/>
                  <a:gd name="connsiteY5669" fmla="*/ 482692 h 5653072"/>
                  <a:gd name="connsiteX5670" fmla="*/ 4062270 w 6014039"/>
                  <a:gd name="connsiteY5670" fmla="*/ 480428 h 5653072"/>
                  <a:gd name="connsiteX5671" fmla="*/ 4066925 w 6014039"/>
                  <a:gd name="connsiteY5671" fmla="*/ 480249 h 5653072"/>
                  <a:gd name="connsiteX5672" fmla="*/ 4069092 w 6014039"/>
                  <a:gd name="connsiteY5672" fmla="*/ 476410 h 5653072"/>
                  <a:gd name="connsiteX5673" fmla="*/ 4072319 w 6014039"/>
                  <a:gd name="connsiteY5673" fmla="*/ 475457 h 5653072"/>
                  <a:gd name="connsiteX5674" fmla="*/ 4074257 w 6014039"/>
                  <a:gd name="connsiteY5674" fmla="*/ 477073 h 5653072"/>
                  <a:gd name="connsiteX5675" fmla="*/ 4076115 w 6014039"/>
                  <a:gd name="connsiteY5675" fmla="*/ 480789 h 5653072"/>
                  <a:gd name="connsiteX5676" fmla="*/ 4077334 w 6014039"/>
                  <a:gd name="connsiteY5676" fmla="*/ 483228 h 5653072"/>
                  <a:gd name="connsiteX5677" fmla="*/ 4080242 w 6014039"/>
                  <a:gd name="connsiteY5677" fmla="*/ 485634 h 5653072"/>
                  <a:gd name="connsiteX5678" fmla="*/ 4084985 w 6014039"/>
                  <a:gd name="connsiteY5678" fmla="*/ 487139 h 5653072"/>
                  <a:gd name="connsiteX5679" fmla="*/ 4086614 w 6014039"/>
                  <a:gd name="connsiteY5679" fmla="*/ 492525 h 5653072"/>
                  <a:gd name="connsiteX5680" fmla="*/ 4091356 w 6014039"/>
                  <a:gd name="connsiteY5680" fmla="*/ 494033 h 5653072"/>
                  <a:gd name="connsiteX5681" fmla="*/ 4094265 w 6014039"/>
                  <a:gd name="connsiteY5681" fmla="*/ 496436 h 5653072"/>
                  <a:gd name="connsiteX5682" fmla="*/ 4098843 w 6014039"/>
                  <a:gd name="connsiteY5682" fmla="*/ 505051 h 5653072"/>
                  <a:gd name="connsiteX5683" fmla="*/ 4102917 w 6014039"/>
                  <a:gd name="connsiteY5683" fmla="*/ 502411 h 5653072"/>
                  <a:gd name="connsiteX5684" fmla="*/ 4106726 w 6014039"/>
                  <a:gd name="connsiteY5684" fmla="*/ 503938 h 5653072"/>
                  <a:gd name="connsiteX5685" fmla="*/ 4112046 w 6014039"/>
                  <a:gd name="connsiteY5685" fmla="*/ 508873 h 5653072"/>
                  <a:gd name="connsiteX5686" fmla="*/ 4114982 w 6014039"/>
                  <a:gd name="connsiteY5686" fmla="*/ 511602 h 5653072"/>
                  <a:gd name="connsiteX5687" fmla="*/ 4116621 w 6014039"/>
                  <a:gd name="connsiteY5687" fmla="*/ 517273 h 5653072"/>
                  <a:gd name="connsiteX5688" fmla="*/ 4117722 w 6014039"/>
                  <a:gd name="connsiteY5688" fmla="*/ 521131 h 5653072"/>
                  <a:gd name="connsiteX5689" fmla="*/ 4116967 w 6014039"/>
                  <a:gd name="connsiteY5689" fmla="*/ 525348 h 5653072"/>
                  <a:gd name="connsiteX5690" fmla="*/ 4118045 w 6014039"/>
                  <a:gd name="connsiteY5690" fmla="*/ 528649 h 5653072"/>
                  <a:gd name="connsiteX5691" fmla="*/ 4120840 w 6014039"/>
                  <a:gd name="connsiteY5691" fmla="*/ 528560 h 5653072"/>
                  <a:gd name="connsiteX5692" fmla="*/ 4122351 w 6014039"/>
                  <a:gd name="connsiteY5692" fmla="*/ 531017 h 5653072"/>
                  <a:gd name="connsiteX5693" fmla="*/ 4122519 w 6014039"/>
                  <a:gd name="connsiteY5693" fmla="*/ 535182 h 5653072"/>
                  <a:gd name="connsiteX5694" fmla="*/ 4124991 w 6014039"/>
                  <a:gd name="connsiteY5694" fmla="*/ 538448 h 5653072"/>
                  <a:gd name="connsiteX5695" fmla="*/ 4130593 w 6014039"/>
                  <a:gd name="connsiteY5695" fmla="*/ 538682 h 5653072"/>
                  <a:gd name="connsiteX5696" fmla="*/ 4137952 w 6014039"/>
                  <a:gd name="connsiteY5696" fmla="*/ 536331 h 5653072"/>
                  <a:gd name="connsiteX5697" fmla="*/ 4138707 w 6014039"/>
                  <a:gd name="connsiteY5697" fmla="*/ 532132 h 5653072"/>
                  <a:gd name="connsiteX5698" fmla="*/ 4130569 w 6014039"/>
                  <a:gd name="connsiteY5698" fmla="*/ 526963 h 5653072"/>
                  <a:gd name="connsiteX5699" fmla="*/ 4131338 w 6014039"/>
                  <a:gd name="connsiteY5699" fmla="*/ 523175 h 5653072"/>
                  <a:gd name="connsiteX5700" fmla="*/ 4134002 w 6014039"/>
                  <a:gd name="connsiteY5700" fmla="*/ 520162 h 5653072"/>
                  <a:gd name="connsiteX5701" fmla="*/ 4137233 w 6014039"/>
                  <a:gd name="connsiteY5701" fmla="*/ 519211 h 5653072"/>
                  <a:gd name="connsiteX5702" fmla="*/ 4140118 w 6014039"/>
                  <a:gd name="connsiteY5702" fmla="*/ 521201 h 5653072"/>
                  <a:gd name="connsiteX5703" fmla="*/ 4141670 w 6014039"/>
                  <a:gd name="connsiteY5703" fmla="*/ 524918 h 5653072"/>
                  <a:gd name="connsiteX5704" fmla="*/ 4145039 w 6014039"/>
                  <a:gd name="connsiteY5704" fmla="*/ 527304 h 5653072"/>
                  <a:gd name="connsiteX5705" fmla="*/ 4151592 w 6014039"/>
                  <a:gd name="connsiteY5705" fmla="*/ 527932 h 5653072"/>
                  <a:gd name="connsiteX5706" fmla="*/ 4154601 w 6014039"/>
                  <a:gd name="connsiteY5706" fmla="*/ 529331 h 5653072"/>
                  <a:gd name="connsiteX5707" fmla="*/ 4157873 w 6014039"/>
                  <a:gd name="connsiteY5707" fmla="*/ 533155 h 5653072"/>
                  <a:gd name="connsiteX5708" fmla="*/ 4159911 w 6014039"/>
                  <a:gd name="connsiteY5708" fmla="*/ 537263 h 5653072"/>
                  <a:gd name="connsiteX5709" fmla="*/ 4159216 w 6014039"/>
                  <a:gd name="connsiteY5709" fmla="*/ 543151 h 5653072"/>
                  <a:gd name="connsiteX5710" fmla="*/ 4156566 w 6014039"/>
                  <a:gd name="connsiteY5710" fmla="*/ 546578 h 5653072"/>
                  <a:gd name="connsiteX5711" fmla="*/ 4142503 w 6014039"/>
                  <a:gd name="connsiteY5711" fmla="*/ 555838 h 5653072"/>
                  <a:gd name="connsiteX5712" fmla="*/ 4141748 w 6014039"/>
                  <a:gd name="connsiteY5712" fmla="*/ 560055 h 5653072"/>
                  <a:gd name="connsiteX5713" fmla="*/ 4138684 w 6014039"/>
                  <a:gd name="connsiteY5713" fmla="*/ 564757 h 5653072"/>
                  <a:gd name="connsiteX5714" fmla="*/ 4131749 w 6014039"/>
                  <a:gd name="connsiteY5714" fmla="*/ 565834 h 5653072"/>
                  <a:gd name="connsiteX5715" fmla="*/ 4130439 w 6014039"/>
                  <a:gd name="connsiteY5715" fmla="*/ 567970 h 5653072"/>
                  <a:gd name="connsiteX5716" fmla="*/ 4135054 w 6014039"/>
                  <a:gd name="connsiteY5716" fmla="*/ 577841 h 5653072"/>
                  <a:gd name="connsiteX5717" fmla="*/ 4133902 w 6014039"/>
                  <a:gd name="connsiteY5717" fmla="*/ 583742 h 5653072"/>
                  <a:gd name="connsiteX5718" fmla="*/ 4131262 w 6014039"/>
                  <a:gd name="connsiteY5718" fmla="*/ 587172 h 5653072"/>
                  <a:gd name="connsiteX5719" fmla="*/ 4129146 w 6014039"/>
                  <a:gd name="connsiteY5719" fmla="*/ 592268 h 5653072"/>
                  <a:gd name="connsiteX5720" fmla="*/ 4129492 w 6014039"/>
                  <a:gd name="connsiteY5720" fmla="*/ 593526 h 5653072"/>
                  <a:gd name="connsiteX5721" fmla="*/ 4130069 w 6014039"/>
                  <a:gd name="connsiteY5721" fmla="*/ 595587 h 5653072"/>
                  <a:gd name="connsiteX5722" fmla="*/ 4131339 w 6014039"/>
                  <a:gd name="connsiteY5722" fmla="*/ 600146 h 5653072"/>
                  <a:gd name="connsiteX5723" fmla="*/ 4122774 w 6014039"/>
                  <a:gd name="connsiteY5723" fmla="*/ 606716 h 5653072"/>
                  <a:gd name="connsiteX5724" fmla="*/ 4123033 w 6014039"/>
                  <a:gd name="connsiteY5724" fmla="*/ 612565 h 5653072"/>
                  <a:gd name="connsiteX5725" fmla="*/ 4119583 w 6014039"/>
                  <a:gd name="connsiteY5725" fmla="*/ 618953 h 5653072"/>
                  <a:gd name="connsiteX5726" fmla="*/ 4122492 w 6014039"/>
                  <a:gd name="connsiteY5726" fmla="*/ 621790 h 5653072"/>
                  <a:gd name="connsiteX5727" fmla="*/ 4127171 w 6014039"/>
                  <a:gd name="connsiteY5727" fmla="*/ 622453 h 5653072"/>
                  <a:gd name="connsiteX5728" fmla="*/ 4131312 w 6014039"/>
                  <a:gd name="connsiteY5728" fmla="*/ 621467 h 5653072"/>
                  <a:gd name="connsiteX5729" fmla="*/ 4136720 w 6014039"/>
                  <a:gd name="connsiteY5729" fmla="*/ 617519 h 5653072"/>
                  <a:gd name="connsiteX5730" fmla="*/ 4143618 w 6014039"/>
                  <a:gd name="connsiteY5730" fmla="*/ 618001 h 5653072"/>
                  <a:gd name="connsiteX5731" fmla="*/ 4148848 w 6014039"/>
                  <a:gd name="connsiteY5731" fmla="*/ 618362 h 5653072"/>
                  <a:gd name="connsiteX5732" fmla="*/ 4152616 w 6014039"/>
                  <a:gd name="connsiteY5732" fmla="*/ 619492 h 5653072"/>
                  <a:gd name="connsiteX5733" fmla="*/ 4151861 w 6014039"/>
                  <a:gd name="connsiteY5733" fmla="*/ 623711 h 5653072"/>
                  <a:gd name="connsiteX5734" fmla="*/ 4153040 w 6014039"/>
                  <a:gd name="connsiteY5734" fmla="*/ 629938 h 5653072"/>
                  <a:gd name="connsiteX5735" fmla="*/ 4151360 w 6014039"/>
                  <a:gd name="connsiteY5735" fmla="*/ 634172 h 5653072"/>
                  <a:gd name="connsiteX5736" fmla="*/ 4153822 w 6014039"/>
                  <a:gd name="connsiteY5736" fmla="*/ 636810 h 5653072"/>
                  <a:gd name="connsiteX5737" fmla="*/ 4153449 w 6014039"/>
                  <a:gd name="connsiteY5737" fmla="*/ 639537 h 5653072"/>
                  <a:gd name="connsiteX5738" fmla="*/ 4153513 w 6014039"/>
                  <a:gd name="connsiteY5738" fmla="*/ 641208 h 5653072"/>
                  <a:gd name="connsiteX5739" fmla="*/ 4157809 w 6014039"/>
                  <a:gd name="connsiteY5739" fmla="*/ 644004 h 5653072"/>
                  <a:gd name="connsiteX5740" fmla="*/ 4162692 w 6014039"/>
                  <a:gd name="connsiteY5740" fmla="*/ 649696 h 5653072"/>
                  <a:gd name="connsiteX5741" fmla="*/ 4166152 w 6014039"/>
                  <a:gd name="connsiteY5741" fmla="*/ 655007 h 5653072"/>
                  <a:gd name="connsiteX5742" fmla="*/ 4166293 w 6014039"/>
                  <a:gd name="connsiteY5742" fmla="*/ 658346 h 5653072"/>
                  <a:gd name="connsiteX5743" fmla="*/ 4164577 w 6014039"/>
                  <a:gd name="connsiteY5743" fmla="*/ 661755 h 5653072"/>
                  <a:gd name="connsiteX5744" fmla="*/ 4151861 w 6014039"/>
                  <a:gd name="connsiteY5744" fmla="*/ 668467 h 5653072"/>
                  <a:gd name="connsiteX5745" fmla="*/ 4148757 w 6014039"/>
                  <a:gd name="connsiteY5745" fmla="*/ 671912 h 5653072"/>
                  <a:gd name="connsiteX5746" fmla="*/ 4145116 w 6014039"/>
                  <a:gd name="connsiteY5746" fmla="*/ 673707 h 5653072"/>
                  <a:gd name="connsiteX5747" fmla="*/ 4140424 w 6014039"/>
                  <a:gd name="connsiteY5747" fmla="*/ 672614 h 5653072"/>
                  <a:gd name="connsiteX5748" fmla="*/ 4134862 w 6014039"/>
                  <a:gd name="connsiteY5748" fmla="*/ 672790 h 5653072"/>
                  <a:gd name="connsiteX5749" fmla="*/ 4132619 w 6014039"/>
                  <a:gd name="connsiteY5749" fmla="*/ 674550 h 5653072"/>
                  <a:gd name="connsiteX5750" fmla="*/ 4126556 w 6014039"/>
                  <a:gd name="connsiteY5750" fmla="*/ 684797 h 5653072"/>
                  <a:gd name="connsiteX5751" fmla="*/ 4125273 w 6014039"/>
                  <a:gd name="connsiteY5751" fmla="*/ 687345 h 5653072"/>
                  <a:gd name="connsiteX5752" fmla="*/ 4125223 w 6014039"/>
                  <a:gd name="connsiteY5752" fmla="*/ 690289 h 5653072"/>
                  <a:gd name="connsiteX5753" fmla="*/ 4125223 w 6014039"/>
                  <a:gd name="connsiteY5753" fmla="*/ 696981 h 5653072"/>
                  <a:gd name="connsiteX5754" fmla="*/ 4127325 w 6014039"/>
                  <a:gd name="connsiteY5754" fmla="*/ 702761 h 5653072"/>
                  <a:gd name="connsiteX5755" fmla="*/ 4131016 w 6014039"/>
                  <a:gd name="connsiteY5755" fmla="*/ 702636 h 5653072"/>
                  <a:gd name="connsiteX5756" fmla="*/ 4134261 w 6014039"/>
                  <a:gd name="connsiteY5756" fmla="*/ 706009 h 5653072"/>
                  <a:gd name="connsiteX5757" fmla="*/ 4132645 w 6014039"/>
                  <a:gd name="connsiteY5757" fmla="*/ 709744 h 5653072"/>
                  <a:gd name="connsiteX5758" fmla="*/ 4127016 w 6014039"/>
                  <a:gd name="connsiteY5758" fmla="*/ 717405 h 5653072"/>
                  <a:gd name="connsiteX5759" fmla="*/ 4128044 w 6014039"/>
                  <a:gd name="connsiteY5759" fmla="*/ 719883 h 5653072"/>
                  <a:gd name="connsiteX5760" fmla="*/ 4130889 w 6014039"/>
                  <a:gd name="connsiteY5760" fmla="*/ 721461 h 5653072"/>
                  <a:gd name="connsiteX5761" fmla="*/ 4138221 w 6014039"/>
                  <a:gd name="connsiteY5761" fmla="*/ 719540 h 5653072"/>
                  <a:gd name="connsiteX5762" fmla="*/ 4141489 w 6014039"/>
                  <a:gd name="connsiteY5762" fmla="*/ 720259 h 5653072"/>
                  <a:gd name="connsiteX5763" fmla="*/ 4141989 w 6014039"/>
                  <a:gd name="connsiteY5763" fmla="*/ 721443 h 5653072"/>
                  <a:gd name="connsiteX5764" fmla="*/ 4142527 w 6014039"/>
                  <a:gd name="connsiteY5764" fmla="*/ 722736 h 5653072"/>
                  <a:gd name="connsiteX5765" fmla="*/ 4146705 w 6014039"/>
                  <a:gd name="connsiteY5765" fmla="*/ 723004 h 5653072"/>
                  <a:gd name="connsiteX5766" fmla="*/ 4150027 w 6014039"/>
                  <a:gd name="connsiteY5766" fmla="*/ 724979 h 5653072"/>
                  <a:gd name="connsiteX5767" fmla="*/ 4149372 w 6014039"/>
                  <a:gd name="connsiteY5767" fmla="*/ 731279 h 5653072"/>
                  <a:gd name="connsiteX5768" fmla="*/ 4151310 w 6014039"/>
                  <a:gd name="connsiteY5768" fmla="*/ 733306 h 5653072"/>
                  <a:gd name="connsiteX5769" fmla="*/ 4155411 w 6014039"/>
                  <a:gd name="connsiteY5769" fmla="*/ 731907 h 5653072"/>
                  <a:gd name="connsiteX5770" fmla="*/ 4158719 w 6014039"/>
                  <a:gd name="connsiteY5770" fmla="*/ 731798 h 5653072"/>
                  <a:gd name="connsiteX5771" fmla="*/ 4161423 w 6014039"/>
                  <a:gd name="connsiteY5771" fmla="*/ 731710 h 5653072"/>
                  <a:gd name="connsiteX5772" fmla="*/ 4166498 w 6014039"/>
                  <a:gd name="connsiteY5772" fmla="*/ 731116 h 5653072"/>
                  <a:gd name="connsiteX5773" fmla="*/ 4174703 w 6014039"/>
                  <a:gd name="connsiteY5773" fmla="*/ 727921 h 5653072"/>
                  <a:gd name="connsiteX5774" fmla="*/ 4189045 w 6014039"/>
                  <a:gd name="connsiteY5774" fmla="*/ 727436 h 5653072"/>
                  <a:gd name="connsiteX5775" fmla="*/ 4193596 w 6014039"/>
                  <a:gd name="connsiteY5775" fmla="*/ 725624 h 5653072"/>
                  <a:gd name="connsiteX5776" fmla="*/ 4199444 w 6014039"/>
                  <a:gd name="connsiteY5776" fmla="*/ 725122 h 5653072"/>
                  <a:gd name="connsiteX5777" fmla="*/ 4201455 w 6014039"/>
                  <a:gd name="connsiteY5777" fmla="*/ 724942 h 5653072"/>
                  <a:gd name="connsiteX5778" fmla="*/ 4209889 w 6014039"/>
                  <a:gd name="connsiteY5778" fmla="*/ 727599 h 5653072"/>
                  <a:gd name="connsiteX5779" fmla="*/ 4212210 w 6014039"/>
                  <a:gd name="connsiteY5779" fmla="*/ 727527 h 5653072"/>
                  <a:gd name="connsiteX5780" fmla="*/ 4217043 w 6014039"/>
                  <a:gd name="connsiteY5780" fmla="*/ 732803 h 5653072"/>
                  <a:gd name="connsiteX5781" fmla="*/ 4220348 w 6014039"/>
                  <a:gd name="connsiteY5781" fmla="*/ 734363 h 5653072"/>
                  <a:gd name="connsiteX5782" fmla="*/ 4234270 w 6014039"/>
                  <a:gd name="connsiteY5782" fmla="*/ 735188 h 5653072"/>
                  <a:gd name="connsiteX5783" fmla="*/ 4236682 w 6014039"/>
                  <a:gd name="connsiteY5783" fmla="*/ 737611 h 5653072"/>
                  <a:gd name="connsiteX5784" fmla="*/ 4240450 w 6014039"/>
                  <a:gd name="connsiteY5784" fmla="*/ 739173 h 5653072"/>
                  <a:gd name="connsiteX5785" fmla="*/ 4245038 w 6014039"/>
                  <a:gd name="connsiteY5785" fmla="*/ 738186 h 5653072"/>
                  <a:gd name="connsiteX5786" fmla="*/ 4258107 w 6014039"/>
                  <a:gd name="connsiteY5786" fmla="*/ 741350 h 5653072"/>
                  <a:gd name="connsiteX5787" fmla="*/ 4261855 w 6014039"/>
                  <a:gd name="connsiteY5787" fmla="*/ 742260 h 5653072"/>
                  <a:gd name="connsiteX5788" fmla="*/ 4264267 w 6014039"/>
                  <a:gd name="connsiteY5788" fmla="*/ 744701 h 5653072"/>
                  <a:gd name="connsiteX5789" fmla="*/ 4270238 w 6014039"/>
                  <a:gd name="connsiteY5789" fmla="*/ 743677 h 5653072"/>
                  <a:gd name="connsiteX5790" fmla="*/ 4281198 w 6014039"/>
                  <a:gd name="connsiteY5790" fmla="*/ 739892 h 5653072"/>
                  <a:gd name="connsiteX5791" fmla="*/ 4283495 w 6014039"/>
                  <a:gd name="connsiteY5791" fmla="*/ 739082 h 5653072"/>
                  <a:gd name="connsiteX5792" fmla="*/ 4295042 w 6014039"/>
                  <a:gd name="connsiteY5792" fmla="*/ 738328 h 5653072"/>
                  <a:gd name="connsiteX5793" fmla="*/ 4302247 w 6014039"/>
                  <a:gd name="connsiteY5793" fmla="*/ 732677 h 5653072"/>
                  <a:gd name="connsiteX5794" fmla="*/ 4304863 w 6014039"/>
                  <a:gd name="connsiteY5794" fmla="*/ 728748 h 5653072"/>
                  <a:gd name="connsiteX5795" fmla="*/ 4307080 w 6014039"/>
                  <a:gd name="connsiteY5795" fmla="*/ 725428 h 5653072"/>
                  <a:gd name="connsiteX5796" fmla="*/ 4310284 w 6014039"/>
                  <a:gd name="connsiteY5796" fmla="*/ 724492 h 5653072"/>
                  <a:gd name="connsiteX5797" fmla="*/ 4315846 w 6014039"/>
                  <a:gd name="connsiteY5797" fmla="*/ 724744 h 5653072"/>
                  <a:gd name="connsiteX5798" fmla="*/ 4321348 w 6014039"/>
                  <a:gd name="connsiteY5798" fmla="*/ 722895 h 5653072"/>
                  <a:gd name="connsiteX5799" fmla="*/ 4325257 w 6014039"/>
                  <a:gd name="connsiteY5799" fmla="*/ 715682 h 5653072"/>
                  <a:gd name="connsiteX5800" fmla="*/ 4330756 w 6014039"/>
                  <a:gd name="connsiteY5800" fmla="*/ 713852 h 5653072"/>
                  <a:gd name="connsiteX5801" fmla="*/ 4344637 w 6014039"/>
                  <a:gd name="connsiteY5801" fmla="*/ 713439 h 5653072"/>
                  <a:gd name="connsiteX5802" fmla="*/ 4347791 w 6014039"/>
                  <a:gd name="connsiteY5802" fmla="*/ 710854 h 5653072"/>
                  <a:gd name="connsiteX5803" fmla="*/ 4357034 w 6014039"/>
                  <a:gd name="connsiteY5803" fmla="*/ 710171 h 5653072"/>
                  <a:gd name="connsiteX5804" fmla="*/ 4359405 w 6014039"/>
                  <a:gd name="connsiteY5804" fmla="*/ 709616 h 5653072"/>
                  <a:gd name="connsiteX5805" fmla="*/ 4361175 w 6014039"/>
                  <a:gd name="connsiteY5805" fmla="*/ 709203 h 5653072"/>
                  <a:gd name="connsiteX5806" fmla="*/ 4363893 w 6014039"/>
                  <a:gd name="connsiteY5806" fmla="*/ 707463 h 5653072"/>
                  <a:gd name="connsiteX5807" fmla="*/ 4373583 w 6014039"/>
                  <a:gd name="connsiteY5807" fmla="*/ 706348 h 5653072"/>
                  <a:gd name="connsiteX5808" fmla="*/ 4375776 w 6014039"/>
                  <a:gd name="connsiteY5808" fmla="*/ 702526 h 5653072"/>
                  <a:gd name="connsiteX5809" fmla="*/ 4376377 w 6014039"/>
                  <a:gd name="connsiteY5809" fmla="*/ 693305 h 5653072"/>
                  <a:gd name="connsiteX5810" fmla="*/ 4380659 w 6014039"/>
                  <a:gd name="connsiteY5810" fmla="*/ 682735 h 5653072"/>
                  <a:gd name="connsiteX5811" fmla="*/ 4383491 w 6014039"/>
                  <a:gd name="connsiteY5811" fmla="*/ 670529 h 5653072"/>
                  <a:gd name="connsiteX5812" fmla="*/ 4382429 w 6014039"/>
                  <a:gd name="connsiteY5812" fmla="*/ 666385 h 5653072"/>
                  <a:gd name="connsiteX5813" fmla="*/ 4374043 w 6014039"/>
                  <a:gd name="connsiteY5813" fmla="*/ 665362 h 5653072"/>
                  <a:gd name="connsiteX5814" fmla="*/ 4373478 w 6014039"/>
                  <a:gd name="connsiteY5814" fmla="*/ 662453 h 5653072"/>
                  <a:gd name="connsiteX5815" fmla="*/ 4376545 w 6014039"/>
                  <a:gd name="connsiteY5815" fmla="*/ 657340 h 5653072"/>
                  <a:gd name="connsiteX5816" fmla="*/ 4377351 w 6014039"/>
                  <a:gd name="connsiteY5816" fmla="*/ 653553 h 5653072"/>
                  <a:gd name="connsiteX5817" fmla="*/ 4379417 w 6014039"/>
                  <a:gd name="connsiteY5817" fmla="*/ 650396 h 5653072"/>
                  <a:gd name="connsiteX5818" fmla="*/ 4382980 w 6014039"/>
                  <a:gd name="connsiteY5818" fmla="*/ 644938 h 5653072"/>
                  <a:gd name="connsiteX5819" fmla="*/ 4384851 w 6014039"/>
                  <a:gd name="connsiteY5819" fmla="*/ 642068 h 5653072"/>
                  <a:gd name="connsiteX5820" fmla="*/ 4397631 w 6014039"/>
                  <a:gd name="connsiteY5820" fmla="*/ 635446 h 5653072"/>
                  <a:gd name="connsiteX5821" fmla="*/ 4402733 w 6014039"/>
                  <a:gd name="connsiteY5821" fmla="*/ 635302 h 5653072"/>
                  <a:gd name="connsiteX5822" fmla="*/ 4405450 w 6014039"/>
                  <a:gd name="connsiteY5822" fmla="*/ 633132 h 5653072"/>
                  <a:gd name="connsiteX5823" fmla="*/ 4408090 w 6014039"/>
                  <a:gd name="connsiteY5823" fmla="*/ 628463 h 5653072"/>
                  <a:gd name="connsiteX5824" fmla="*/ 4408832 w 6014039"/>
                  <a:gd name="connsiteY5824" fmla="*/ 623010 h 5653072"/>
                  <a:gd name="connsiteX5825" fmla="*/ 4412359 w 6014039"/>
                  <a:gd name="connsiteY5825" fmla="*/ 617050 h 5653072"/>
                  <a:gd name="connsiteX5826" fmla="*/ 4414320 w 6014039"/>
                  <a:gd name="connsiteY5826" fmla="*/ 615868 h 5653072"/>
                  <a:gd name="connsiteX5827" fmla="*/ 4426408 w 6014039"/>
                  <a:gd name="connsiteY5827" fmla="*/ 608580 h 5653072"/>
                  <a:gd name="connsiteX5828" fmla="*/ 4428319 w 6014039"/>
                  <a:gd name="connsiteY5828" fmla="*/ 607431 h 5653072"/>
                  <a:gd name="connsiteX5829" fmla="*/ 4432471 w 6014039"/>
                  <a:gd name="connsiteY5829" fmla="*/ 606501 h 5653072"/>
                  <a:gd name="connsiteX5830" fmla="*/ 4436021 w 6014039"/>
                  <a:gd name="connsiteY5830" fmla="*/ 601384 h 5653072"/>
                  <a:gd name="connsiteX5831" fmla="*/ 4436854 w 6014039"/>
                  <a:gd name="connsiteY5831" fmla="*/ 598423 h 5653072"/>
                  <a:gd name="connsiteX5832" fmla="*/ 4439702 w 6014039"/>
                  <a:gd name="connsiteY5832" fmla="*/ 597578 h 5653072"/>
                  <a:gd name="connsiteX5833" fmla="*/ 4442930 w 6014039"/>
                  <a:gd name="connsiteY5833" fmla="*/ 601026 h 5653072"/>
                  <a:gd name="connsiteX5834" fmla="*/ 4445392 w 6014039"/>
                  <a:gd name="connsiteY5834" fmla="*/ 603646 h 5653072"/>
                  <a:gd name="connsiteX5835" fmla="*/ 4455723 w 6014039"/>
                  <a:gd name="connsiteY5835" fmla="*/ 606716 h 5653072"/>
                  <a:gd name="connsiteX5836" fmla="*/ 4464520 w 6014039"/>
                  <a:gd name="connsiteY5836" fmla="*/ 605654 h 5653072"/>
                  <a:gd name="connsiteX5837" fmla="*/ 4465977 w 6014039"/>
                  <a:gd name="connsiteY5837" fmla="*/ 607720 h 5653072"/>
                  <a:gd name="connsiteX5838" fmla="*/ 4466068 w 6014039"/>
                  <a:gd name="connsiteY5838" fmla="*/ 610645 h 5653072"/>
                  <a:gd name="connsiteX5839" fmla="*/ 4473209 w 6014039"/>
                  <a:gd name="connsiteY5839" fmla="*/ 615901 h 5653072"/>
                  <a:gd name="connsiteX5840" fmla="*/ 4467915 w 6014039"/>
                  <a:gd name="connsiteY5840" fmla="*/ 619636 h 5653072"/>
                  <a:gd name="connsiteX5841" fmla="*/ 4465954 w 6014039"/>
                  <a:gd name="connsiteY5841" fmla="*/ 621018 h 5653072"/>
                  <a:gd name="connsiteX5842" fmla="*/ 4460929 w 6014039"/>
                  <a:gd name="connsiteY5842" fmla="*/ 624570 h 5653072"/>
                  <a:gd name="connsiteX5843" fmla="*/ 4461608 w 6014039"/>
                  <a:gd name="connsiteY5843" fmla="*/ 631246 h 5653072"/>
                  <a:gd name="connsiteX5844" fmla="*/ 4460456 w 6014039"/>
                  <a:gd name="connsiteY5844" fmla="*/ 639214 h 5653072"/>
                  <a:gd name="connsiteX5845" fmla="*/ 4462377 w 6014039"/>
                  <a:gd name="connsiteY5845" fmla="*/ 641260 h 5653072"/>
                  <a:gd name="connsiteX5846" fmla="*/ 4462068 w 6014039"/>
                  <a:gd name="connsiteY5846" fmla="*/ 646284 h 5653072"/>
                  <a:gd name="connsiteX5847" fmla="*/ 4460251 w 6014039"/>
                  <a:gd name="connsiteY5847" fmla="*/ 647164 h 5653072"/>
                  <a:gd name="connsiteX5848" fmla="*/ 4456801 w 6014039"/>
                  <a:gd name="connsiteY5848" fmla="*/ 640991 h 5653072"/>
                  <a:gd name="connsiteX5849" fmla="*/ 4448932 w 6014039"/>
                  <a:gd name="connsiteY5849" fmla="*/ 641602 h 5653072"/>
                  <a:gd name="connsiteX5850" fmla="*/ 4448122 w 6014039"/>
                  <a:gd name="connsiteY5850" fmla="*/ 645801 h 5653072"/>
                  <a:gd name="connsiteX5851" fmla="*/ 4450084 w 6014039"/>
                  <a:gd name="connsiteY5851" fmla="*/ 649102 h 5653072"/>
                  <a:gd name="connsiteX5852" fmla="*/ 4448327 w 6014039"/>
                  <a:gd name="connsiteY5852" fmla="*/ 652082 h 5653072"/>
                  <a:gd name="connsiteX5853" fmla="*/ 4448458 w 6014039"/>
                  <a:gd name="connsiteY5853" fmla="*/ 656246 h 5653072"/>
                  <a:gd name="connsiteX5854" fmla="*/ 4446739 w 6014039"/>
                  <a:gd name="connsiteY5854" fmla="*/ 660480 h 5653072"/>
                  <a:gd name="connsiteX5855" fmla="*/ 4440276 w 6014039"/>
                  <a:gd name="connsiteY5855" fmla="*/ 661486 h 5653072"/>
                  <a:gd name="connsiteX5856" fmla="*/ 4441418 w 6014039"/>
                  <a:gd name="connsiteY5856" fmla="*/ 668143 h 5653072"/>
                  <a:gd name="connsiteX5857" fmla="*/ 4439994 w 6014039"/>
                  <a:gd name="connsiteY5857" fmla="*/ 669831 h 5653072"/>
                  <a:gd name="connsiteX5858" fmla="*/ 4447199 w 6014039"/>
                  <a:gd name="connsiteY5858" fmla="*/ 675107 h 5653072"/>
                  <a:gd name="connsiteX5859" fmla="*/ 4447303 w 6014039"/>
                  <a:gd name="connsiteY5859" fmla="*/ 678444 h 5653072"/>
                  <a:gd name="connsiteX5860" fmla="*/ 4438278 w 6014039"/>
                  <a:gd name="connsiteY5860" fmla="*/ 686198 h 5653072"/>
                  <a:gd name="connsiteX5861" fmla="*/ 4435752 w 6014039"/>
                  <a:gd name="connsiteY5861" fmla="*/ 694220 h 5653072"/>
                  <a:gd name="connsiteX5862" fmla="*/ 4438174 w 6014039"/>
                  <a:gd name="connsiteY5862" fmla="*/ 697501 h 5653072"/>
                  <a:gd name="connsiteX5863" fmla="*/ 4436894 w 6014039"/>
                  <a:gd name="connsiteY5863" fmla="*/ 700875 h 5653072"/>
                  <a:gd name="connsiteX5864" fmla="*/ 4437959 w 6014039"/>
                  <a:gd name="connsiteY5864" fmla="*/ 705023 h 5653072"/>
                  <a:gd name="connsiteX5865" fmla="*/ 4435907 w 6014039"/>
                  <a:gd name="connsiteY5865" fmla="*/ 709579 h 5653072"/>
                  <a:gd name="connsiteX5866" fmla="*/ 4433203 w 6014039"/>
                  <a:gd name="connsiteY5866" fmla="*/ 715610 h 5653072"/>
                  <a:gd name="connsiteX5867" fmla="*/ 4428138 w 6014039"/>
                  <a:gd name="connsiteY5867" fmla="*/ 716579 h 5653072"/>
                  <a:gd name="connsiteX5868" fmla="*/ 4426395 w 6014039"/>
                  <a:gd name="connsiteY5868" fmla="*/ 719971 h 5653072"/>
                  <a:gd name="connsiteX5869" fmla="*/ 4424370 w 6014039"/>
                  <a:gd name="connsiteY5869" fmla="*/ 729213 h 5653072"/>
                  <a:gd name="connsiteX5870" fmla="*/ 4428229 w 6014039"/>
                  <a:gd name="connsiteY5870" fmla="*/ 733717 h 5653072"/>
                  <a:gd name="connsiteX5871" fmla="*/ 4431037 w 6014039"/>
                  <a:gd name="connsiteY5871" fmla="*/ 734347 h 5653072"/>
                  <a:gd name="connsiteX5872" fmla="*/ 4443148 w 6014039"/>
                  <a:gd name="connsiteY5872" fmla="*/ 737092 h 5653072"/>
                  <a:gd name="connsiteX5873" fmla="*/ 4447776 w 6014039"/>
                  <a:gd name="connsiteY5873" fmla="*/ 736966 h 5653072"/>
                  <a:gd name="connsiteX5874" fmla="*/ 4452032 w 6014039"/>
                  <a:gd name="connsiteY5874" fmla="*/ 739783 h 5653072"/>
                  <a:gd name="connsiteX5875" fmla="*/ 4455968 w 6014039"/>
                  <a:gd name="connsiteY5875" fmla="*/ 747212 h 5653072"/>
                  <a:gd name="connsiteX5876" fmla="*/ 4458840 w 6014039"/>
                  <a:gd name="connsiteY5876" fmla="*/ 750478 h 5653072"/>
                  <a:gd name="connsiteX5877" fmla="*/ 4464029 w 6014039"/>
                  <a:gd name="connsiteY5877" fmla="*/ 753693 h 5653072"/>
                  <a:gd name="connsiteX5878" fmla="*/ 4465568 w 6014039"/>
                  <a:gd name="connsiteY5878" fmla="*/ 758249 h 5653072"/>
                  <a:gd name="connsiteX5879" fmla="*/ 4467724 w 6014039"/>
                  <a:gd name="connsiteY5879" fmla="*/ 768227 h 5653072"/>
                  <a:gd name="connsiteX5880" fmla="*/ 4466901 w 6014039"/>
                  <a:gd name="connsiteY5880" fmla="*/ 771601 h 5653072"/>
                  <a:gd name="connsiteX5881" fmla="*/ 4461594 w 6014039"/>
                  <a:gd name="connsiteY5881" fmla="*/ 779264 h 5653072"/>
                  <a:gd name="connsiteX5882" fmla="*/ 4460378 w 6014039"/>
                  <a:gd name="connsiteY5882" fmla="*/ 782316 h 5653072"/>
                  <a:gd name="connsiteX5883" fmla="*/ 4458581 w 6014039"/>
                  <a:gd name="connsiteY5883" fmla="*/ 786803 h 5653072"/>
                  <a:gd name="connsiteX5884" fmla="*/ 4456761 w 6014039"/>
                  <a:gd name="connsiteY5884" fmla="*/ 791359 h 5653072"/>
                  <a:gd name="connsiteX5885" fmla="*/ 4456019 w 6014039"/>
                  <a:gd name="connsiteY5885" fmla="*/ 793208 h 5653072"/>
                  <a:gd name="connsiteX5886" fmla="*/ 4452801 w 6014039"/>
                  <a:gd name="connsiteY5886" fmla="*/ 793695 h 5653072"/>
                  <a:gd name="connsiteX5887" fmla="*/ 4452391 w 6014039"/>
                  <a:gd name="connsiteY5887" fmla="*/ 795379 h 5653072"/>
                  <a:gd name="connsiteX5888" fmla="*/ 4454571 w 6014039"/>
                  <a:gd name="connsiteY5888" fmla="*/ 805789 h 5653072"/>
                  <a:gd name="connsiteX5889" fmla="*/ 4460634 w 6014039"/>
                  <a:gd name="connsiteY5889" fmla="*/ 807709 h 5653072"/>
                  <a:gd name="connsiteX5890" fmla="*/ 4460351 w 6014039"/>
                  <a:gd name="connsiteY5890" fmla="*/ 813577 h 5653072"/>
                  <a:gd name="connsiteX5891" fmla="*/ 4463814 w 6014039"/>
                  <a:gd name="connsiteY5891" fmla="*/ 821008 h 5653072"/>
                  <a:gd name="connsiteX5892" fmla="*/ 4463415 w 6014039"/>
                  <a:gd name="connsiteY5892" fmla="*/ 823107 h 5653072"/>
                  <a:gd name="connsiteX5893" fmla="*/ 4459377 w 6014039"/>
                  <a:gd name="connsiteY5893" fmla="*/ 826570 h 5653072"/>
                  <a:gd name="connsiteX5894" fmla="*/ 4455982 w 6014039"/>
                  <a:gd name="connsiteY5894" fmla="*/ 836260 h 5653072"/>
                  <a:gd name="connsiteX5895" fmla="*/ 4454188 w 6014039"/>
                  <a:gd name="connsiteY5895" fmla="*/ 837983 h 5653072"/>
                  <a:gd name="connsiteX5896" fmla="*/ 4454739 w 6014039"/>
                  <a:gd name="connsiteY5896" fmla="*/ 840478 h 5653072"/>
                  <a:gd name="connsiteX5897" fmla="*/ 4460301 w 6014039"/>
                  <a:gd name="connsiteY5897" fmla="*/ 841592 h 5653072"/>
                  <a:gd name="connsiteX5898" fmla="*/ 4462044 w 6014039"/>
                  <a:gd name="connsiteY5898" fmla="*/ 838199 h 5653072"/>
                  <a:gd name="connsiteX5899" fmla="*/ 4463888 w 6014039"/>
                  <a:gd name="connsiteY5899" fmla="*/ 838146 h 5653072"/>
                  <a:gd name="connsiteX5900" fmla="*/ 4472325 w 6014039"/>
                  <a:gd name="connsiteY5900" fmla="*/ 842542 h 5653072"/>
                  <a:gd name="connsiteX5901" fmla="*/ 4477887 w 6014039"/>
                  <a:gd name="connsiteY5901" fmla="*/ 843222 h 5653072"/>
                  <a:gd name="connsiteX5902" fmla="*/ 4484309 w 6014039"/>
                  <a:gd name="connsiteY5902" fmla="*/ 842237 h 5653072"/>
                  <a:gd name="connsiteX5903" fmla="*/ 4495269 w 6014039"/>
                  <a:gd name="connsiteY5903" fmla="*/ 838611 h 5653072"/>
                  <a:gd name="connsiteX5904" fmla="*/ 4495641 w 6014039"/>
                  <a:gd name="connsiteY5904" fmla="*/ 835686 h 5653072"/>
                  <a:gd name="connsiteX5905" fmla="*/ 4501089 w 6014039"/>
                  <a:gd name="connsiteY5905" fmla="*/ 832617 h 5653072"/>
                  <a:gd name="connsiteX5906" fmla="*/ 4504844 w 6014039"/>
                  <a:gd name="connsiteY5906" fmla="*/ 834629 h 5653072"/>
                  <a:gd name="connsiteX5907" fmla="*/ 4507115 w 6014039"/>
                  <a:gd name="connsiteY5907" fmla="*/ 833301 h 5653072"/>
                  <a:gd name="connsiteX5908" fmla="*/ 4510806 w 6014039"/>
                  <a:gd name="connsiteY5908" fmla="*/ 833229 h 5653072"/>
                  <a:gd name="connsiteX5909" fmla="*/ 4516368 w 6014039"/>
                  <a:gd name="connsiteY5909" fmla="*/ 834340 h 5653072"/>
                  <a:gd name="connsiteX5910" fmla="*/ 4519690 w 6014039"/>
                  <a:gd name="connsiteY5910" fmla="*/ 837177 h 5653072"/>
                  <a:gd name="connsiteX5911" fmla="*/ 4520959 w 6014039"/>
                  <a:gd name="connsiteY5911" fmla="*/ 839257 h 5653072"/>
                  <a:gd name="connsiteX5912" fmla="*/ 4525494 w 6014039"/>
                  <a:gd name="connsiteY5912" fmla="*/ 846670 h 5653072"/>
                  <a:gd name="connsiteX5913" fmla="*/ 4532070 w 6014039"/>
                  <a:gd name="connsiteY5913" fmla="*/ 850689 h 5653072"/>
                  <a:gd name="connsiteX5914" fmla="*/ 4540007 w 6014039"/>
                  <a:gd name="connsiteY5914" fmla="*/ 854261 h 5653072"/>
                  <a:gd name="connsiteX5915" fmla="*/ 4543725 w 6014039"/>
                  <a:gd name="connsiteY5915" fmla="*/ 855015 h 5653072"/>
                  <a:gd name="connsiteX5916" fmla="*/ 4548286 w 6014039"/>
                  <a:gd name="connsiteY5916" fmla="*/ 853651 h 5653072"/>
                  <a:gd name="connsiteX5917" fmla="*/ 4550210 w 6014039"/>
                  <a:gd name="connsiteY5917" fmla="*/ 856110 h 5653072"/>
                  <a:gd name="connsiteX5918" fmla="*/ 4551698 w 6014039"/>
                  <a:gd name="connsiteY5918" fmla="*/ 859841 h 5653072"/>
                  <a:gd name="connsiteX5919" fmla="*/ 4553297 w 6014039"/>
                  <a:gd name="connsiteY5919" fmla="*/ 859932 h 5653072"/>
                  <a:gd name="connsiteX5920" fmla="*/ 4556773 w 6014039"/>
                  <a:gd name="connsiteY5920" fmla="*/ 860130 h 5653072"/>
                  <a:gd name="connsiteX5921" fmla="*/ 4561798 w 6014039"/>
                  <a:gd name="connsiteY5921" fmla="*/ 858353 h 5653072"/>
                  <a:gd name="connsiteX5922" fmla="*/ 4565079 w 6014039"/>
                  <a:gd name="connsiteY5922" fmla="*/ 860364 h 5653072"/>
                  <a:gd name="connsiteX5923" fmla="*/ 4579461 w 6014039"/>
                  <a:gd name="connsiteY5923" fmla="*/ 880516 h 5653072"/>
                  <a:gd name="connsiteX5924" fmla="*/ 4578296 w 6014039"/>
                  <a:gd name="connsiteY5924" fmla="*/ 888483 h 5653072"/>
                  <a:gd name="connsiteX5925" fmla="*/ 4579730 w 6014039"/>
                  <a:gd name="connsiteY5925" fmla="*/ 890548 h 5653072"/>
                  <a:gd name="connsiteX5926" fmla="*/ 4585245 w 6014039"/>
                  <a:gd name="connsiteY5926" fmla="*/ 890009 h 5653072"/>
                  <a:gd name="connsiteX5927" fmla="*/ 4586219 w 6014039"/>
                  <a:gd name="connsiteY5927" fmla="*/ 892071 h 5653072"/>
                  <a:gd name="connsiteX5928" fmla="*/ 4588076 w 6014039"/>
                  <a:gd name="connsiteY5928" fmla="*/ 892862 h 5653072"/>
                  <a:gd name="connsiteX5929" fmla="*/ 4591166 w 6014039"/>
                  <a:gd name="connsiteY5929" fmla="*/ 887782 h 5653072"/>
                  <a:gd name="connsiteX5930" fmla="*/ 4593934 w 6014039"/>
                  <a:gd name="connsiteY5930" fmla="*/ 887729 h 5653072"/>
                  <a:gd name="connsiteX5931" fmla="*/ 4596843 w 6014039"/>
                  <a:gd name="connsiteY5931" fmla="*/ 893509 h 5653072"/>
                  <a:gd name="connsiteX5932" fmla="*/ 4597316 w 6014039"/>
                  <a:gd name="connsiteY5932" fmla="*/ 897472 h 5653072"/>
                  <a:gd name="connsiteX5933" fmla="*/ 4596638 w 6014039"/>
                  <a:gd name="connsiteY5933" fmla="*/ 902715 h 5653072"/>
                  <a:gd name="connsiteX5934" fmla="*/ 4598512 w 6014039"/>
                  <a:gd name="connsiteY5934" fmla="*/ 903916 h 5653072"/>
                  <a:gd name="connsiteX5935" fmla="*/ 4604470 w 6014039"/>
                  <a:gd name="connsiteY5935" fmla="*/ 902967 h 5653072"/>
                  <a:gd name="connsiteX5936" fmla="*/ 4611866 w 6014039"/>
                  <a:gd name="connsiteY5936" fmla="*/ 904472 h 5653072"/>
                  <a:gd name="connsiteX5937" fmla="*/ 4614137 w 6014039"/>
                  <a:gd name="connsiteY5937" fmla="*/ 903164 h 5653072"/>
                  <a:gd name="connsiteX5938" fmla="*/ 4617354 w 6014039"/>
                  <a:gd name="connsiteY5938" fmla="*/ 903090 h 5653072"/>
                  <a:gd name="connsiteX5939" fmla="*/ 4619302 w 6014039"/>
                  <a:gd name="connsiteY5939" fmla="*/ 907236 h 5653072"/>
                  <a:gd name="connsiteX5940" fmla="*/ 4621637 w 6014039"/>
                  <a:gd name="connsiteY5940" fmla="*/ 908027 h 5653072"/>
                  <a:gd name="connsiteX5941" fmla="*/ 4625751 w 6014039"/>
                  <a:gd name="connsiteY5941" fmla="*/ 907091 h 5653072"/>
                  <a:gd name="connsiteX5942" fmla="*/ 4634517 w 6014039"/>
                  <a:gd name="connsiteY5942" fmla="*/ 908170 h 5653072"/>
                  <a:gd name="connsiteX5943" fmla="*/ 4640825 w 6014039"/>
                  <a:gd name="connsiteY5943" fmla="*/ 902608 h 5653072"/>
                  <a:gd name="connsiteX5944" fmla="*/ 4645467 w 6014039"/>
                  <a:gd name="connsiteY5944" fmla="*/ 904166 h 5653072"/>
                  <a:gd name="connsiteX5945" fmla="*/ 4652990 w 6014039"/>
                  <a:gd name="connsiteY5945" fmla="*/ 910700 h 5653072"/>
                  <a:gd name="connsiteX5946" fmla="*/ 4662808 w 6014039"/>
                  <a:gd name="connsiteY5946" fmla="*/ 916783 h 5653072"/>
                  <a:gd name="connsiteX5947" fmla="*/ 4666207 w 6014039"/>
                  <a:gd name="connsiteY5947" fmla="*/ 920231 h 5653072"/>
                  <a:gd name="connsiteX5948" fmla="*/ 4668460 w 6014039"/>
                  <a:gd name="connsiteY5948" fmla="*/ 922508 h 5653072"/>
                  <a:gd name="connsiteX5949" fmla="*/ 4674190 w 6014039"/>
                  <a:gd name="connsiteY5949" fmla="*/ 930764 h 5653072"/>
                  <a:gd name="connsiteX5950" fmla="*/ 4669243 w 6014039"/>
                  <a:gd name="connsiteY5950" fmla="*/ 935449 h 5653072"/>
                  <a:gd name="connsiteX5951" fmla="*/ 4664346 w 6014039"/>
                  <a:gd name="connsiteY5951" fmla="*/ 942249 h 5653072"/>
                  <a:gd name="connsiteX5952" fmla="*/ 4663103 w 6014039"/>
                  <a:gd name="connsiteY5952" fmla="*/ 947703 h 5653072"/>
                  <a:gd name="connsiteX5953" fmla="*/ 4666553 w 6014039"/>
                  <a:gd name="connsiteY5953" fmla="*/ 957251 h 5653072"/>
                  <a:gd name="connsiteX5954" fmla="*/ 4667423 w 6014039"/>
                  <a:gd name="connsiteY5954" fmla="*/ 955135 h 5653072"/>
                  <a:gd name="connsiteX5955" fmla="*/ 4671037 w 6014039"/>
                  <a:gd name="connsiteY5955" fmla="*/ 952550 h 5653072"/>
                  <a:gd name="connsiteX5956" fmla="*/ 4680639 w 6014039"/>
                  <a:gd name="connsiteY5956" fmla="*/ 950701 h 5653072"/>
                  <a:gd name="connsiteX5957" fmla="*/ 4680061 w 6014039"/>
                  <a:gd name="connsiteY5957" fmla="*/ 945693 h 5653072"/>
                  <a:gd name="connsiteX5958" fmla="*/ 4684152 w 6014039"/>
                  <a:gd name="connsiteY5958" fmla="*/ 943937 h 5653072"/>
                  <a:gd name="connsiteX5959" fmla="*/ 4689331 w 6014039"/>
                  <a:gd name="connsiteY5959" fmla="*/ 948854 h 5653072"/>
                  <a:gd name="connsiteX5960" fmla="*/ 4692549 w 6014039"/>
                  <a:gd name="connsiteY5960" fmla="*/ 948781 h 5653072"/>
                  <a:gd name="connsiteX5961" fmla="*/ 4696418 w 6014039"/>
                  <a:gd name="connsiteY5961" fmla="*/ 950362 h 5653072"/>
                  <a:gd name="connsiteX5962" fmla="*/ 4701366 w 6014039"/>
                  <a:gd name="connsiteY5962" fmla="*/ 952390 h 5653072"/>
                  <a:gd name="connsiteX5963" fmla="*/ 4721017 w 6014039"/>
                  <a:gd name="connsiteY5963" fmla="*/ 968306 h 5653072"/>
                  <a:gd name="connsiteX5964" fmla="*/ 4720185 w 6014039"/>
                  <a:gd name="connsiteY5964" fmla="*/ 972076 h 5653072"/>
                  <a:gd name="connsiteX5965" fmla="*/ 4724621 w 6014039"/>
                  <a:gd name="connsiteY5965" fmla="*/ 985373 h 5653072"/>
                  <a:gd name="connsiteX5966" fmla="*/ 4731540 w 6014039"/>
                  <a:gd name="connsiteY5966" fmla="*/ 986918 h 5653072"/>
                  <a:gd name="connsiteX5967" fmla="*/ 4726247 w 6014039"/>
                  <a:gd name="connsiteY5967" fmla="*/ 996625 h 5653072"/>
                  <a:gd name="connsiteX5968" fmla="*/ 4733220 w 6014039"/>
                  <a:gd name="connsiteY5968" fmla="*/ 1000682 h 5653072"/>
                  <a:gd name="connsiteX5969" fmla="*/ 4737452 w 6014039"/>
                  <a:gd name="connsiteY5969" fmla="*/ 1005616 h 5653072"/>
                  <a:gd name="connsiteX5970" fmla="*/ 4737707 w 6014039"/>
                  <a:gd name="connsiteY5970" fmla="*/ 1008273 h 5653072"/>
                  <a:gd name="connsiteX5971" fmla="*/ 4733774 w 6014039"/>
                  <a:gd name="connsiteY5971" fmla="*/ 1011144 h 5653072"/>
                  <a:gd name="connsiteX5972" fmla="*/ 4729505 w 6014039"/>
                  <a:gd name="connsiteY5972" fmla="*/ 1015343 h 5653072"/>
                  <a:gd name="connsiteX5973" fmla="*/ 4726902 w 6014039"/>
                  <a:gd name="connsiteY5973" fmla="*/ 1015704 h 5653072"/>
                  <a:gd name="connsiteX5974" fmla="*/ 4723070 w 6014039"/>
                  <a:gd name="connsiteY5974" fmla="*/ 1017388 h 5653072"/>
                  <a:gd name="connsiteX5975" fmla="*/ 4735336 w 6014039"/>
                  <a:gd name="connsiteY5975" fmla="*/ 1023671 h 5653072"/>
                  <a:gd name="connsiteX5976" fmla="*/ 4736565 w 6014039"/>
                  <a:gd name="connsiteY5976" fmla="*/ 1028516 h 5653072"/>
                  <a:gd name="connsiteX5977" fmla="*/ 4741371 w 6014039"/>
                  <a:gd name="connsiteY5977" fmla="*/ 1033164 h 5653072"/>
                  <a:gd name="connsiteX5978" fmla="*/ 4741603 w 6014039"/>
                  <a:gd name="connsiteY5978" fmla="*/ 1031960 h 5653072"/>
                  <a:gd name="connsiteX5979" fmla="*/ 4742527 w 6014039"/>
                  <a:gd name="connsiteY5979" fmla="*/ 1027078 h 5653072"/>
                  <a:gd name="connsiteX5980" fmla="*/ 4745835 w 6014039"/>
                  <a:gd name="connsiteY5980" fmla="*/ 1022900 h 5653072"/>
                  <a:gd name="connsiteX5981" fmla="*/ 4756190 w 6014039"/>
                  <a:gd name="connsiteY5981" fmla="*/ 1023454 h 5653072"/>
                  <a:gd name="connsiteX5982" fmla="*/ 4763102 w 6014039"/>
                  <a:gd name="connsiteY5982" fmla="*/ 1020977 h 5653072"/>
                  <a:gd name="connsiteX5983" fmla="*/ 4770162 w 6014039"/>
                  <a:gd name="connsiteY5983" fmla="*/ 1018053 h 5653072"/>
                  <a:gd name="connsiteX5984" fmla="*/ 4776151 w 6014039"/>
                  <a:gd name="connsiteY5984" fmla="*/ 1009977 h 5653072"/>
                  <a:gd name="connsiteX5985" fmla="*/ 4779701 w 6014039"/>
                  <a:gd name="connsiteY5985" fmla="*/ 1009492 h 5653072"/>
                  <a:gd name="connsiteX5986" fmla="*/ 4785048 w 6014039"/>
                  <a:gd name="connsiteY5986" fmla="*/ 1009994 h 5653072"/>
                  <a:gd name="connsiteX5987" fmla="*/ 4795994 w 6014039"/>
                  <a:gd name="connsiteY5987" fmla="*/ 1015430 h 5653072"/>
                  <a:gd name="connsiteX5988" fmla="*/ 4797801 w 6014039"/>
                  <a:gd name="connsiteY5988" fmla="*/ 1016868 h 5653072"/>
                  <a:gd name="connsiteX5989" fmla="*/ 4800505 w 6014039"/>
                  <a:gd name="connsiteY5989" fmla="*/ 1023043 h 5653072"/>
                  <a:gd name="connsiteX5990" fmla="*/ 4804723 w 6014039"/>
                  <a:gd name="connsiteY5990" fmla="*/ 1024299 h 5653072"/>
                  <a:gd name="connsiteX5991" fmla="*/ 4806712 w 6014039"/>
                  <a:gd name="connsiteY5991" fmla="*/ 1020330 h 5653072"/>
                  <a:gd name="connsiteX5992" fmla="*/ 4808005 w 6014039"/>
                  <a:gd name="connsiteY5992" fmla="*/ 1017748 h 5653072"/>
                  <a:gd name="connsiteX5993" fmla="*/ 4806235 w 6014039"/>
                  <a:gd name="connsiteY5993" fmla="*/ 1009798 h 5653072"/>
                  <a:gd name="connsiteX5994" fmla="*/ 4808260 w 6014039"/>
                  <a:gd name="connsiteY5994" fmla="*/ 1005938 h 5653072"/>
                  <a:gd name="connsiteX5995" fmla="*/ 4813056 w 6014039"/>
                  <a:gd name="connsiteY5995" fmla="*/ 1002618 h 5653072"/>
                  <a:gd name="connsiteX5996" fmla="*/ 4814309 w 6014039"/>
                  <a:gd name="connsiteY5996" fmla="*/ 1000087 h 5653072"/>
                  <a:gd name="connsiteX5997" fmla="*/ 4820875 w 6014039"/>
                  <a:gd name="connsiteY5997" fmla="*/ 996591 h 5653072"/>
                  <a:gd name="connsiteX5998" fmla="*/ 4823989 w 6014039"/>
                  <a:gd name="connsiteY5998" fmla="*/ 996823 h 5653072"/>
                  <a:gd name="connsiteX5999" fmla="*/ 4834102 w 6014039"/>
                  <a:gd name="connsiteY5999" fmla="*/ 997505 h 5653072"/>
                  <a:gd name="connsiteX6000" fmla="*/ 4845743 w 6014039"/>
                  <a:gd name="connsiteY6000" fmla="*/ 1001831 h 5653072"/>
                  <a:gd name="connsiteX6001" fmla="*/ 4855292 w 6014039"/>
                  <a:gd name="connsiteY6001" fmla="*/ 1002439 h 5653072"/>
                  <a:gd name="connsiteX6002" fmla="*/ 4856048 w 6014039"/>
                  <a:gd name="connsiteY6002" fmla="*/ 999317 h 5653072"/>
                  <a:gd name="connsiteX6003" fmla="*/ 4860266 w 6014039"/>
                  <a:gd name="connsiteY6003" fmla="*/ 999856 h 5653072"/>
                  <a:gd name="connsiteX6004" fmla="*/ 4861600 w 6014039"/>
                  <a:gd name="connsiteY6004" fmla="*/ 1002207 h 5653072"/>
                  <a:gd name="connsiteX6005" fmla="*/ 4864535 w 6014039"/>
                  <a:gd name="connsiteY6005" fmla="*/ 1003193 h 5653072"/>
                  <a:gd name="connsiteX6006" fmla="*/ 4868404 w 6014039"/>
                  <a:gd name="connsiteY6006" fmla="*/ 1002261 h 5653072"/>
                  <a:gd name="connsiteX6007" fmla="*/ 4868522 w 6014039"/>
                  <a:gd name="connsiteY6007" fmla="*/ 999604 h 5653072"/>
                  <a:gd name="connsiteX6008" fmla="*/ 4870265 w 6014039"/>
                  <a:gd name="connsiteY6008" fmla="*/ 997362 h 5653072"/>
                  <a:gd name="connsiteX6009" fmla="*/ 4869865 w 6014039"/>
                  <a:gd name="connsiteY6009" fmla="*/ 992928 h 5653072"/>
                  <a:gd name="connsiteX6010" fmla="*/ 4871867 w 6014039"/>
                  <a:gd name="connsiteY6010" fmla="*/ 989269 h 5653072"/>
                  <a:gd name="connsiteX6011" fmla="*/ 4877698 w 6014039"/>
                  <a:gd name="connsiteY6011" fmla="*/ 987366 h 5653072"/>
                  <a:gd name="connsiteX6012" fmla="*/ 4882236 w 6014039"/>
                  <a:gd name="connsiteY6012" fmla="*/ 990344 h 5653072"/>
                  <a:gd name="connsiteX6013" fmla="*/ 4884083 w 6014039"/>
                  <a:gd name="connsiteY6013" fmla="*/ 991565 h 5653072"/>
                  <a:gd name="connsiteX6014" fmla="*/ 4887223 w 6014039"/>
                  <a:gd name="connsiteY6014" fmla="*/ 995207 h 5653072"/>
                  <a:gd name="connsiteX6015" fmla="*/ 4890632 w 6014039"/>
                  <a:gd name="connsiteY6015" fmla="*/ 995602 h 5653072"/>
                  <a:gd name="connsiteX6016" fmla="*/ 4893195 w 6014039"/>
                  <a:gd name="connsiteY6016" fmla="*/ 994542 h 5653072"/>
                  <a:gd name="connsiteX6017" fmla="*/ 4894901 w 6014039"/>
                  <a:gd name="connsiteY6017" fmla="*/ 996176 h 5653072"/>
                  <a:gd name="connsiteX6018" fmla="*/ 4896362 w 6014039"/>
                  <a:gd name="connsiteY6018" fmla="*/ 997558 h 5653072"/>
                  <a:gd name="connsiteX6019" fmla="*/ 4897800 w 6014039"/>
                  <a:gd name="connsiteY6019" fmla="*/ 998922 h 5653072"/>
                  <a:gd name="connsiteX6020" fmla="*/ 4897518 w 6014039"/>
                  <a:gd name="connsiteY6020" fmla="*/ 1003033 h 5653072"/>
                  <a:gd name="connsiteX6021" fmla="*/ 4899362 w 6014039"/>
                  <a:gd name="connsiteY6021" fmla="*/ 1003839 h 5653072"/>
                  <a:gd name="connsiteX6022" fmla="*/ 4902119 w 6014039"/>
                  <a:gd name="connsiteY6022" fmla="*/ 1003804 h 5653072"/>
                  <a:gd name="connsiteX6023" fmla="*/ 4905515 w 6014039"/>
                  <a:gd name="connsiteY6023" fmla="*/ 1001453 h 5653072"/>
                  <a:gd name="connsiteX6024" fmla="*/ 4908040 w 6014039"/>
                  <a:gd name="connsiteY6024" fmla="*/ 1001004 h 5653072"/>
                  <a:gd name="connsiteX6025" fmla="*/ 4910002 w 6014039"/>
                  <a:gd name="connsiteY6025" fmla="*/ 1003033 h 5653072"/>
                  <a:gd name="connsiteX6026" fmla="*/ 4908437 w 6014039"/>
                  <a:gd name="connsiteY6026" fmla="*/ 1006461 h 5653072"/>
                  <a:gd name="connsiteX6027" fmla="*/ 4909297 w 6014039"/>
                  <a:gd name="connsiteY6027" fmla="*/ 1008452 h 5653072"/>
                  <a:gd name="connsiteX6028" fmla="*/ 4907540 w 6014039"/>
                  <a:gd name="connsiteY6028" fmla="*/ 1011628 h 5653072"/>
                  <a:gd name="connsiteX6029" fmla="*/ 4907735 w 6014039"/>
                  <a:gd name="connsiteY6029" fmla="*/ 1013549 h 5653072"/>
                  <a:gd name="connsiteX6030" fmla="*/ 4910052 w 6014039"/>
                  <a:gd name="connsiteY6030" fmla="*/ 1016617 h 5653072"/>
                  <a:gd name="connsiteX6031" fmla="*/ 4913310 w 6014039"/>
                  <a:gd name="connsiteY6031" fmla="*/ 1018357 h 5653072"/>
                  <a:gd name="connsiteX6032" fmla="*/ 4914489 w 6014039"/>
                  <a:gd name="connsiteY6032" fmla="*/ 1021140 h 5653072"/>
                  <a:gd name="connsiteX6033" fmla="*/ 4917808 w 6014039"/>
                  <a:gd name="connsiteY6033" fmla="*/ 1027150 h 5653072"/>
                  <a:gd name="connsiteX6034" fmla="*/ 4922705 w 6014039"/>
                  <a:gd name="connsiteY6034" fmla="*/ 1029752 h 5653072"/>
                  <a:gd name="connsiteX6035" fmla="*/ 4929640 w 6014039"/>
                  <a:gd name="connsiteY6035" fmla="*/ 1028784 h 5653072"/>
                  <a:gd name="connsiteX6036" fmla="*/ 4931921 w 6014039"/>
                  <a:gd name="connsiteY6036" fmla="*/ 1029933 h 5653072"/>
                  <a:gd name="connsiteX6037" fmla="*/ 4935471 w 6014039"/>
                  <a:gd name="connsiteY6037" fmla="*/ 1029592 h 5653072"/>
                  <a:gd name="connsiteX6038" fmla="*/ 4944009 w 6014039"/>
                  <a:gd name="connsiteY6038" fmla="*/ 1027582 h 5653072"/>
                  <a:gd name="connsiteX6039" fmla="*/ 4946944 w 6014039"/>
                  <a:gd name="connsiteY6039" fmla="*/ 1028730 h 5653072"/>
                  <a:gd name="connsiteX6040" fmla="*/ 4955032 w 6014039"/>
                  <a:gd name="connsiteY6040" fmla="*/ 1029521 h 5653072"/>
                  <a:gd name="connsiteX6041" fmla="*/ 4963825 w 6014039"/>
                  <a:gd name="connsiteY6041" fmla="*/ 1033846 h 5653072"/>
                  <a:gd name="connsiteX6042" fmla="*/ 4969978 w 6014039"/>
                  <a:gd name="connsiteY6042" fmla="*/ 1034366 h 5653072"/>
                  <a:gd name="connsiteX6043" fmla="*/ 4969659 w 6014039"/>
                  <a:gd name="connsiteY6043" fmla="*/ 1037040 h 5653072"/>
                  <a:gd name="connsiteX6044" fmla="*/ 4969172 w 6014039"/>
                  <a:gd name="connsiteY6044" fmla="*/ 1041043 h 5653072"/>
                  <a:gd name="connsiteX6045" fmla="*/ 4968171 w 6014039"/>
                  <a:gd name="connsiteY6045" fmla="*/ 1044740 h 5653072"/>
                  <a:gd name="connsiteX6046" fmla="*/ 4971839 w 6014039"/>
                  <a:gd name="connsiteY6046" fmla="*/ 1052812 h 5653072"/>
                  <a:gd name="connsiteX6047" fmla="*/ 4973955 w 6014039"/>
                  <a:gd name="connsiteY6047" fmla="*/ 1053818 h 5653072"/>
                  <a:gd name="connsiteX6048" fmla="*/ 4975762 w 6014039"/>
                  <a:gd name="connsiteY6048" fmla="*/ 1056601 h 5653072"/>
                  <a:gd name="connsiteX6049" fmla="*/ 4979003 w 6014039"/>
                  <a:gd name="connsiteY6049" fmla="*/ 1057390 h 5653072"/>
                  <a:gd name="connsiteX6050" fmla="*/ 4980773 w 6014039"/>
                  <a:gd name="connsiteY6050" fmla="*/ 1056547 h 5653072"/>
                  <a:gd name="connsiteX6051" fmla="*/ 4982425 w 6014039"/>
                  <a:gd name="connsiteY6051" fmla="*/ 1057105 h 5653072"/>
                  <a:gd name="connsiteX6052" fmla="*/ 4985657 w 6014039"/>
                  <a:gd name="connsiteY6052" fmla="*/ 1060045 h 5653072"/>
                  <a:gd name="connsiteX6053" fmla="*/ 4989375 w 6014039"/>
                  <a:gd name="connsiteY6053" fmla="*/ 1060154 h 5653072"/>
                  <a:gd name="connsiteX6054" fmla="*/ 4995501 w 6014039"/>
                  <a:gd name="connsiteY6054" fmla="*/ 1058755 h 5653072"/>
                  <a:gd name="connsiteX6055" fmla="*/ 5000065 w 6014039"/>
                  <a:gd name="connsiteY6055" fmla="*/ 1062254 h 5653072"/>
                  <a:gd name="connsiteX6056" fmla="*/ 5003629 w 6014039"/>
                  <a:gd name="connsiteY6056" fmla="*/ 1063547 h 5653072"/>
                  <a:gd name="connsiteX6057" fmla="*/ 5004553 w 6014039"/>
                  <a:gd name="connsiteY6057" fmla="*/ 1059258 h 5653072"/>
                  <a:gd name="connsiteX6058" fmla="*/ 5007885 w 6014039"/>
                  <a:gd name="connsiteY6058" fmla="*/ 1053911 h 5653072"/>
                  <a:gd name="connsiteX6059" fmla="*/ 5010280 w 6014039"/>
                  <a:gd name="connsiteY6059" fmla="*/ 1052114 h 5653072"/>
                  <a:gd name="connsiteX6060" fmla="*/ 5021101 w 6014039"/>
                  <a:gd name="connsiteY6060" fmla="*/ 1052006 h 5653072"/>
                  <a:gd name="connsiteX6061" fmla="*/ 5025958 w 6014039"/>
                  <a:gd name="connsiteY6061" fmla="*/ 1052258 h 5653072"/>
                  <a:gd name="connsiteX6062" fmla="*/ 5032880 w 6014039"/>
                  <a:gd name="connsiteY6062" fmla="*/ 1050859 h 5653072"/>
                  <a:gd name="connsiteX6063" fmla="*/ 5037622 w 6014039"/>
                  <a:gd name="connsiteY6063" fmla="*/ 1048903 h 5653072"/>
                  <a:gd name="connsiteX6064" fmla="*/ 5039802 w 6014039"/>
                  <a:gd name="connsiteY6064" fmla="*/ 1048004 h 5653072"/>
                  <a:gd name="connsiteX6065" fmla="*/ 5042865 w 6014039"/>
                  <a:gd name="connsiteY6065" fmla="*/ 1033197 h 5653072"/>
                  <a:gd name="connsiteX6066" fmla="*/ 5046761 w 6014039"/>
                  <a:gd name="connsiteY6066" fmla="*/ 1034346 h 5653072"/>
                  <a:gd name="connsiteX6067" fmla="*/ 5050852 w 6014039"/>
                  <a:gd name="connsiteY6067" fmla="*/ 1039337 h 5653072"/>
                  <a:gd name="connsiteX6068" fmla="*/ 5054376 w 6014039"/>
                  <a:gd name="connsiteY6068" fmla="*/ 1035908 h 5653072"/>
                  <a:gd name="connsiteX6069" fmla="*/ 5058235 w 6014039"/>
                  <a:gd name="connsiteY6069" fmla="*/ 1034546 h 5653072"/>
                  <a:gd name="connsiteX6070" fmla="*/ 5054954 w 6014039"/>
                  <a:gd name="connsiteY6070" fmla="*/ 1029557 h 5653072"/>
                  <a:gd name="connsiteX6071" fmla="*/ 5057029 w 6014039"/>
                  <a:gd name="connsiteY6071" fmla="*/ 1027618 h 5653072"/>
                  <a:gd name="connsiteX6072" fmla="*/ 5063965 w 6014039"/>
                  <a:gd name="connsiteY6072" fmla="*/ 1025197 h 5653072"/>
                  <a:gd name="connsiteX6073" fmla="*/ 5070988 w 6014039"/>
                  <a:gd name="connsiteY6073" fmla="*/ 1026416 h 5653072"/>
                  <a:gd name="connsiteX6074" fmla="*/ 5077887 w 6014039"/>
                  <a:gd name="connsiteY6074" fmla="*/ 1027598 h 5653072"/>
                  <a:gd name="connsiteX6075" fmla="*/ 5080641 w 6014039"/>
                  <a:gd name="connsiteY6075" fmla="*/ 1027133 h 5653072"/>
                  <a:gd name="connsiteX6076" fmla="*/ 5086744 w 6014039"/>
                  <a:gd name="connsiteY6076" fmla="*/ 1023830 h 5653072"/>
                  <a:gd name="connsiteX6077" fmla="*/ 5090563 w 6014039"/>
                  <a:gd name="connsiteY6077" fmla="*/ 1024082 h 5653072"/>
                  <a:gd name="connsiteX6078" fmla="*/ 5092729 w 6014039"/>
                  <a:gd name="connsiteY6078" fmla="*/ 1024225 h 5653072"/>
                  <a:gd name="connsiteX6079" fmla="*/ 5095742 w 6014039"/>
                  <a:gd name="connsiteY6079" fmla="*/ 1023101 h 5653072"/>
                  <a:gd name="connsiteX6080" fmla="*/ 5099678 w 6014039"/>
                  <a:gd name="connsiteY6080" fmla="*/ 1023151 h 5653072"/>
                  <a:gd name="connsiteX6081" fmla="*/ 5105035 w 6014039"/>
                  <a:gd name="connsiteY6081" fmla="*/ 1025912 h 5653072"/>
                  <a:gd name="connsiteX6082" fmla="*/ 5105704 w 6014039"/>
                  <a:gd name="connsiteY6082" fmla="*/ 1027383 h 5653072"/>
                  <a:gd name="connsiteX6083" fmla="*/ 5113305 w 6014039"/>
                  <a:gd name="connsiteY6083" fmla="*/ 1028067 h 5653072"/>
                  <a:gd name="connsiteX6084" fmla="*/ 5112855 w 6014039"/>
                  <a:gd name="connsiteY6084" fmla="*/ 1032049 h 5653072"/>
                  <a:gd name="connsiteX6085" fmla="*/ 5114175 w 6014039"/>
                  <a:gd name="connsiteY6085" fmla="*/ 1035139 h 5653072"/>
                  <a:gd name="connsiteX6086" fmla="*/ 5117933 w 6014039"/>
                  <a:gd name="connsiteY6086" fmla="*/ 1039552 h 5653072"/>
                  <a:gd name="connsiteX6087" fmla="*/ 5121151 w 6014039"/>
                  <a:gd name="connsiteY6087" fmla="*/ 1038491 h 5653072"/>
                  <a:gd name="connsiteX6088" fmla="*/ 5122816 w 6014039"/>
                  <a:gd name="connsiteY6088" fmla="*/ 1043356 h 5653072"/>
                  <a:gd name="connsiteX6089" fmla="*/ 5132839 w 6014039"/>
                  <a:gd name="connsiteY6089" fmla="*/ 1044468 h 5653072"/>
                  <a:gd name="connsiteX6090" fmla="*/ 5134313 w 6014039"/>
                  <a:gd name="connsiteY6090" fmla="*/ 1047413 h 5653072"/>
                  <a:gd name="connsiteX6091" fmla="*/ 5137904 w 6014039"/>
                  <a:gd name="connsiteY6091" fmla="*/ 1050930 h 5653072"/>
                  <a:gd name="connsiteX6092" fmla="*/ 5146311 w 6014039"/>
                  <a:gd name="connsiteY6092" fmla="*/ 1052653 h 5653072"/>
                  <a:gd name="connsiteX6093" fmla="*/ 5149082 w 6014039"/>
                  <a:gd name="connsiteY6093" fmla="*/ 1055147 h 5653072"/>
                  <a:gd name="connsiteX6094" fmla="*/ 5153364 w 6014039"/>
                  <a:gd name="connsiteY6094" fmla="*/ 1055488 h 5653072"/>
                  <a:gd name="connsiteX6095" fmla="*/ 5155285 w 6014039"/>
                  <a:gd name="connsiteY6095" fmla="*/ 1055634 h 5653072"/>
                  <a:gd name="connsiteX6096" fmla="*/ 5157065 w 6014039"/>
                  <a:gd name="connsiteY6096" fmla="*/ 1054626 h 5653072"/>
                  <a:gd name="connsiteX6097" fmla="*/ 5161015 w 6014039"/>
                  <a:gd name="connsiteY6097" fmla="*/ 1052419 h 5653072"/>
                  <a:gd name="connsiteX6098" fmla="*/ 5165388 w 6014039"/>
                  <a:gd name="connsiteY6098" fmla="*/ 1052975 h 5653072"/>
                  <a:gd name="connsiteX6099" fmla="*/ 5169412 w 6014039"/>
                  <a:gd name="connsiteY6099" fmla="*/ 1051773 h 5653072"/>
                  <a:gd name="connsiteX6100" fmla="*/ 5177614 w 6014039"/>
                  <a:gd name="connsiteY6100" fmla="*/ 1046424 h 5653072"/>
                  <a:gd name="connsiteX6101" fmla="*/ 5180845 w 6014039"/>
                  <a:gd name="connsiteY6101" fmla="*/ 1045959 h 5653072"/>
                  <a:gd name="connsiteX6102" fmla="*/ 5188150 w 6014039"/>
                  <a:gd name="connsiteY6102" fmla="*/ 1051089 h 5653072"/>
                  <a:gd name="connsiteX6103" fmla="*/ 5195768 w 6014039"/>
                  <a:gd name="connsiteY6103" fmla="*/ 1054589 h 5653072"/>
                  <a:gd name="connsiteX6104" fmla="*/ 5202072 w 6014039"/>
                  <a:gd name="connsiteY6104" fmla="*/ 1055595 h 5653072"/>
                  <a:gd name="connsiteX6105" fmla="*/ 5207587 w 6014039"/>
                  <a:gd name="connsiteY6105" fmla="*/ 1060154 h 5653072"/>
                  <a:gd name="connsiteX6106" fmla="*/ 5214865 w 6014039"/>
                  <a:gd name="connsiteY6106" fmla="*/ 1061733 h 5653072"/>
                  <a:gd name="connsiteX6107" fmla="*/ 5223940 w 6014039"/>
                  <a:gd name="connsiteY6107" fmla="*/ 1069970 h 5653072"/>
                  <a:gd name="connsiteX6108" fmla="*/ 5232159 w 6014039"/>
                  <a:gd name="connsiteY6108" fmla="*/ 1071225 h 5653072"/>
                  <a:gd name="connsiteX6109" fmla="*/ 5233325 w 6014039"/>
                  <a:gd name="connsiteY6109" fmla="*/ 1071404 h 5653072"/>
                  <a:gd name="connsiteX6110" fmla="*/ 5238682 w 6014039"/>
                  <a:gd name="connsiteY6110" fmla="*/ 1079517 h 5653072"/>
                  <a:gd name="connsiteX6111" fmla="*/ 5235632 w 6014039"/>
                  <a:gd name="connsiteY6111" fmla="*/ 1082335 h 5653072"/>
                  <a:gd name="connsiteX6112" fmla="*/ 5234030 w 6014039"/>
                  <a:gd name="connsiteY6112" fmla="*/ 1083806 h 5653072"/>
                  <a:gd name="connsiteX6113" fmla="*/ 5232915 w 6014039"/>
                  <a:gd name="connsiteY6113" fmla="*/ 1087054 h 5653072"/>
                  <a:gd name="connsiteX6114" fmla="*/ 5233221 w 6014039"/>
                  <a:gd name="connsiteY6114" fmla="*/ 1089691 h 5653072"/>
                  <a:gd name="connsiteX6115" fmla="*/ 5233415 w 6014039"/>
                  <a:gd name="connsiteY6115" fmla="*/ 1091343 h 5653072"/>
                  <a:gd name="connsiteX6116" fmla="*/ 5237466 w 6014039"/>
                  <a:gd name="connsiteY6116" fmla="*/ 1093837 h 5653072"/>
                  <a:gd name="connsiteX6117" fmla="*/ 5243938 w 6014039"/>
                  <a:gd name="connsiteY6117" fmla="*/ 1100459 h 5653072"/>
                  <a:gd name="connsiteX6118" fmla="*/ 5246205 w 6014039"/>
                  <a:gd name="connsiteY6118" fmla="*/ 1101339 h 5653072"/>
                  <a:gd name="connsiteX6119" fmla="*/ 5251206 w 6014039"/>
                  <a:gd name="connsiteY6119" fmla="*/ 1101016 h 5653072"/>
                  <a:gd name="connsiteX6120" fmla="*/ 5253464 w 6014039"/>
                  <a:gd name="connsiteY6120" fmla="*/ 1102793 h 5653072"/>
                  <a:gd name="connsiteX6121" fmla="*/ 5254602 w 6014039"/>
                  <a:gd name="connsiteY6121" fmla="*/ 1105735 h 5653072"/>
                  <a:gd name="connsiteX6122" fmla="*/ 5253974 w 6014039"/>
                  <a:gd name="connsiteY6122" fmla="*/ 1109129 h 5653072"/>
                  <a:gd name="connsiteX6123" fmla="*/ 5259808 w 6014039"/>
                  <a:gd name="connsiteY6123" fmla="*/ 1114727 h 5653072"/>
                  <a:gd name="connsiteX6124" fmla="*/ 5260460 w 6014039"/>
                  <a:gd name="connsiteY6124" fmla="*/ 1116648 h 5653072"/>
                  <a:gd name="connsiteX6125" fmla="*/ 5258861 w 6014039"/>
                  <a:gd name="connsiteY6125" fmla="*/ 1120326 h 5653072"/>
                  <a:gd name="connsiteX6126" fmla="*/ 5255193 w 6014039"/>
                  <a:gd name="connsiteY6126" fmla="*/ 1125333 h 5653072"/>
                  <a:gd name="connsiteX6127" fmla="*/ 5250001 w 6014039"/>
                  <a:gd name="connsiteY6127" fmla="*/ 1120811 h 5653072"/>
                  <a:gd name="connsiteX6128" fmla="*/ 5246451 w 6014039"/>
                  <a:gd name="connsiteY6128" fmla="*/ 1120974 h 5653072"/>
                  <a:gd name="connsiteX6129" fmla="*/ 5245668 w 6014039"/>
                  <a:gd name="connsiteY6129" fmla="*/ 1126875 h 5653072"/>
                  <a:gd name="connsiteX6130" fmla="*/ 5246655 w 6014039"/>
                  <a:gd name="connsiteY6130" fmla="*/ 1131740 h 5653072"/>
                  <a:gd name="connsiteX6131" fmla="*/ 5252513 w 6014039"/>
                  <a:gd name="connsiteY6131" fmla="*/ 1135040 h 5653072"/>
                  <a:gd name="connsiteX6132" fmla="*/ 5255539 w 6014039"/>
                  <a:gd name="connsiteY6132" fmla="*/ 1136730 h 5653072"/>
                  <a:gd name="connsiteX6133" fmla="*/ 5257168 w 6014039"/>
                  <a:gd name="connsiteY6133" fmla="*/ 1140858 h 5653072"/>
                  <a:gd name="connsiteX6134" fmla="*/ 5255093 w 6014039"/>
                  <a:gd name="connsiteY6134" fmla="*/ 1144859 h 5653072"/>
                  <a:gd name="connsiteX6135" fmla="*/ 5255576 w 6014039"/>
                  <a:gd name="connsiteY6135" fmla="*/ 1146616 h 5653072"/>
                  <a:gd name="connsiteX6136" fmla="*/ 5265921 w 6014039"/>
                  <a:gd name="connsiteY6136" fmla="*/ 1156039 h 5653072"/>
                  <a:gd name="connsiteX6137" fmla="*/ 5272538 w 6014039"/>
                  <a:gd name="connsiteY6137" fmla="*/ 1158373 h 5653072"/>
                  <a:gd name="connsiteX6138" fmla="*/ 5276743 w 6014039"/>
                  <a:gd name="connsiteY6138" fmla="*/ 1160938 h 5653072"/>
                  <a:gd name="connsiteX6139" fmla="*/ 5280279 w 6014039"/>
                  <a:gd name="connsiteY6139" fmla="*/ 1163092 h 5653072"/>
                  <a:gd name="connsiteX6140" fmla="*/ 5285610 w 6014039"/>
                  <a:gd name="connsiteY6140" fmla="*/ 1169714 h 5653072"/>
                  <a:gd name="connsiteX6141" fmla="*/ 5291239 w 6014039"/>
                  <a:gd name="connsiteY6141" fmla="*/ 1171022 h 5653072"/>
                  <a:gd name="connsiteX6142" fmla="*/ 5291739 w 6014039"/>
                  <a:gd name="connsiteY6142" fmla="*/ 1176048 h 5653072"/>
                  <a:gd name="connsiteX6143" fmla="*/ 5291279 w 6014039"/>
                  <a:gd name="connsiteY6143" fmla="*/ 1177518 h 5653072"/>
                  <a:gd name="connsiteX6144" fmla="*/ 5289036 w 6014039"/>
                  <a:gd name="connsiteY6144" fmla="*/ 1184610 h 5653072"/>
                  <a:gd name="connsiteX6145" fmla="*/ 5290164 w 6014039"/>
                  <a:gd name="connsiteY6145" fmla="*/ 1187426 h 5653072"/>
                  <a:gd name="connsiteX6146" fmla="*/ 5298534 w 6014039"/>
                  <a:gd name="connsiteY6146" fmla="*/ 1187695 h 5653072"/>
                  <a:gd name="connsiteX6147" fmla="*/ 5300146 w 6014039"/>
                  <a:gd name="connsiteY6147" fmla="*/ 1190063 h 5653072"/>
                  <a:gd name="connsiteX6148" fmla="*/ 5300109 w 6014039"/>
                  <a:gd name="connsiteY6148" fmla="*/ 1191248 h 5653072"/>
                  <a:gd name="connsiteX6149" fmla="*/ 5300019 w 6014039"/>
                  <a:gd name="connsiteY6149" fmla="*/ 1194137 h 5653072"/>
                  <a:gd name="connsiteX6150" fmla="*/ 5299891 w 6014039"/>
                  <a:gd name="connsiteY6150" fmla="*/ 1195754 h 5653072"/>
                  <a:gd name="connsiteX6151" fmla="*/ 5299045 w 6014039"/>
                  <a:gd name="connsiteY6151" fmla="*/ 1200240 h 5653072"/>
                  <a:gd name="connsiteX6152" fmla="*/ 5301648 w 6014039"/>
                  <a:gd name="connsiteY6152" fmla="*/ 1211760 h 5653072"/>
                  <a:gd name="connsiteX6153" fmla="*/ 5303418 w 6014039"/>
                  <a:gd name="connsiteY6153" fmla="*/ 1213231 h 5653072"/>
                  <a:gd name="connsiteX6154" fmla="*/ 5306954 w 6014039"/>
                  <a:gd name="connsiteY6154" fmla="*/ 1213520 h 5653072"/>
                  <a:gd name="connsiteX6155" fmla="*/ 5311660 w 6014039"/>
                  <a:gd name="connsiteY6155" fmla="*/ 1210504 h 5653072"/>
                  <a:gd name="connsiteX6156" fmla="*/ 5315788 w 6014039"/>
                  <a:gd name="connsiteY6156" fmla="*/ 1209518 h 5653072"/>
                  <a:gd name="connsiteX6157" fmla="*/ 5317067 w 6014039"/>
                  <a:gd name="connsiteY6157" fmla="*/ 1211617 h 5653072"/>
                  <a:gd name="connsiteX6158" fmla="*/ 5319825 w 6014039"/>
                  <a:gd name="connsiteY6158" fmla="*/ 1218652 h 5653072"/>
                  <a:gd name="connsiteX6159" fmla="*/ 5312775 w 6014039"/>
                  <a:gd name="connsiteY6159" fmla="*/ 1229887 h 5653072"/>
                  <a:gd name="connsiteX6160" fmla="*/ 5319953 w 6014039"/>
                  <a:gd name="connsiteY6160" fmla="*/ 1242860 h 5653072"/>
                  <a:gd name="connsiteX6161" fmla="*/ 5326939 w 6014039"/>
                  <a:gd name="connsiteY6161" fmla="*/ 1244045 h 5653072"/>
                  <a:gd name="connsiteX6162" fmla="*/ 5332400 w 6014039"/>
                  <a:gd name="connsiteY6162" fmla="*/ 1243883 h 5653072"/>
                  <a:gd name="connsiteX6163" fmla="*/ 5336246 w 6014039"/>
                  <a:gd name="connsiteY6163" fmla="*/ 1246091 h 5653072"/>
                  <a:gd name="connsiteX6164" fmla="*/ 5337848 w 6014039"/>
                  <a:gd name="connsiteY6164" fmla="*/ 1243723 h 5653072"/>
                  <a:gd name="connsiteX6165" fmla="*/ 5343628 w 6014039"/>
                  <a:gd name="connsiteY6165" fmla="*/ 1242395 h 5653072"/>
                  <a:gd name="connsiteX6166" fmla="*/ 5349089 w 6014039"/>
                  <a:gd name="connsiteY6166" fmla="*/ 1243723 h 5653072"/>
                  <a:gd name="connsiteX6167" fmla="*/ 5356690 w 6014039"/>
                  <a:gd name="connsiteY6167" fmla="*/ 1247545 h 5653072"/>
                  <a:gd name="connsiteX6168" fmla="*/ 5362575 w 6014039"/>
                  <a:gd name="connsiteY6168" fmla="*/ 1250506 h 5653072"/>
                  <a:gd name="connsiteX6169" fmla="*/ 5368355 w 6014039"/>
                  <a:gd name="connsiteY6169" fmla="*/ 1252713 h 5653072"/>
                  <a:gd name="connsiteX6170" fmla="*/ 5369638 w 6014039"/>
                  <a:gd name="connsiteY6170" fmla="*/ 1251386 h 5653072"/>
                  <a:gd name="connsiteX6171" fmla="*/ 5371727 w 6014039"/>
                  <a:gd name="connsiteY6171" fmla="*/ 1248585 h 5653072"/>
                  <a:gd name="connsiteX6172" fmla="*/ 5373393 w 6014039"/>
                  <a:gd name="connsiteY6172" fmla="*/ 1241498 h 5653072"/>
                  <a:gd name="connsiteX6173" fmla="*/ 5376611 w 6014039"/>
                  <a:gd name="connsiteY6173" fmla="*/ 1239918 h 5653072"/>
                  <a:gd name="connsiteX6174" fmla="*/ 5379727 w 6014039"/>
                  <a:gd name="connsiteY6174" fmla="*/ 1238771 h 5653072"/>
                  <a:gd name="connsiteX6175" fmla="*/ 5380033 w 6014039"/>
                  <a:gd name="connsiteY6175" fmla="*/ 1237407 h 5653072"/>
                  <a:gd name="connsiteX6176" fmla="*/ 5380201 w 6014039"/>
                  <a:gd name="connsiteY6176" fmla="*/ 1235630 h 5653072"/>
                  <a:gd name="connsiteX6177" fmla="*/ 5380392 w 6014039"/>
                  <a:gd name="connsiteY6177" fmla="*/ 1233529 h 5653072"/>
                  <a:gd name="connsiteX6178" fmla="*/ 5379109 w 6014039"/>
                  <a:gd name="connsiteY6178" fmla="*/ 1230873 h 5653072"/>
                  <a:gd name="connsiteX6179" fmla="*/ 5377662 w 6014039"/>
                  <a:gd name="connsiteY6179" fmla="*/ 1226170 h 5653072"/>
                  <a:gd name="connsiteX6180" fmla="*/ 5377098 w 6014039"/>
                  <a:gd name="connsiteY6180" fmla="*/ 1224321 h 5653072"/>
                  <a:gd name="connsiteX6181" fmla="*/ 5376701 w 6014039"/>
                  <a:gd name="connsiteY6181" fmla="*/ 1223049 h 5653072"/>
                  <a:gd name="connsiteX6182" fmla="*/ 5370061 w 6014039"/>
                  <a:gd name="connsiteY6182" fmla="*/ 1216371 h 5653072"/>
                  <a:gd name="connsiteX6183" fmla="*/ 5371495 w 6014039"/>
                  <a:gd name="connsiteY6183" fmla="*/ 1214632 h 5653072"/>
                  <a:gd name="connsiteX6184" fmla="*/ 5373161 w 6014039"/>
                  <a:gd name="connsiteY6184" fmla="*/ 1212875 h 5653072"/>
                  <a:gd name="connsiteX6185" fmla="*/ 5375737 w 6014039"/>
                  <a:gd name="connsiteY6185" fmla="*/ 1210055 h 5653072"/>
                  <a:gd name="connsiteX6186" fmla="*/ 5377507 w 6014039"/>
                  <a:gd name="connsiteY6186" fmla="*/ 1210055 h 5653072"/>
                  <a:gd name="connsiteX6187" fmla="*/ 5382327 w 6014039"/>
                  <a:gd name="connsiteY6187" fmla="*/ 1210201 h 5653072"/>
                  <a:gd name="connsiteX6188" fmla="*/ 5388594 w 6014039"/>
                  <a:gd name="connsiteY6188" fmla="*/ 1213752 h 5653072"/>
                  <a:gd name="connsiteX6189" fmla="*/ 5391325 w 6014039"/>
                  <a:gd name="connsiteY6189" fmla="*/ 1215223 h 5653072"/>
                  <a:gd name="connsiteX6190" fmla="*/ 5395339 w 6014039"/>
                  <a:gd name="connsiteY6190" fmla="*/ 1215673 h 5653072"/>
                  <a:gd name="connsiteX6191" fmla="*/ 5405952 w 6014039"/>
                  <a:gd name="connsiteY6191" fmla="*/ 1211115 h 5653072"/>
                  <a:gd name="connsiteX6192" fmla="*/ 5408209 w 6014039"/>
                  <a:gd name="connsiteY6192" fmla="*/ 1209338 h 5653072"/>
                  <a:gd name="connsiteX6193" fmla="*/ 5411733 w 6014039"/>
                  <a:gd name="connsiteY6193" fmla="*/ 1209196 h 5653072"/>
                  <a:gd name="connsiteX6194" fmla="*/ 5416233 w 6014039"/>
                  <a:gd name="connsiteY6194" fmla="*/ 1211275 h 5653072"/>
                  <a:gd name="connsiteX6195" fmla="*/ 5419401 w 6014039"/>
                  <a:gd name="connsiteY6195" fmla="*/ 1213718 h 5653072"/>
                  <a:gd name="connsiteX6196" fmla="*/ 5424271 w 6014039"/>
                  <a:gd name="connsiteY6196" fmla="*/ 1217487 h 5653072"/>
                  <a:gd name="connsiteX6197" fmla="*/ 5433742 w 6014039"/>
                  <a:gd name="connsiteY6197" fmla="*/ 1218222 h 5653072"/>
                  <a:gd name="connsiteX6198" fmla="*/ 5437756 w 6014039"/>
                  <a:gd name="connsiteY6198" fmla="*/ 1220590 h 5653072"/>
                  <a:gd name="connsiteX6199" fmla="*/ 5444164 w 6014039"/>
                  <a:gd name="connsiteY6199" fmla="*/ 1227106 h 5653072"/>
                  <a:gd name="connsiteX6200" fmla="*/ 5447869 w 6014039"/>
                  <a:gd name="connsiteY6200" fmla="*/ 1226961 h 5653072"/>
                  <a:gd name="connsiteX6201" fmla="*/ 5450754 w 6014039"/>
                  <a:gd name="connsiteY6201" fmla="*/ 1229635 h 5653072"/>
                  <a:gd name="connsiteX6202" fmla="*/ 5455164 w 6014039"/>
                  <a:gd name="connsiteY6202" fmla="*/ 1228090 h 5653072"/>
                  <a:gd name="connsiteX6203" fmla="*/ 5459483 w 6014039"/>
                  <a:gd name="connsiteY6203" fmla="*/ 1226602 h 5653072"/>
                  <a:gd name="connsiteX6204" fmla="*/ 5460944 w 6014039"/>
                  <a:gd name="connsiteY6204" fmla="*/ 1226098 h 5653072"/>
                  <a:gd name="connsiteX6205" fmla="*/ 5461418 w 6014039"/>
                  <a:gd name="connsiteY6205" fmla="*/ 1231375 h 5653072"/>
                  <a:gd name="connsiteX6206" fmla="*/ 5458996 w 6014039"/>
                  <a:gd name="connsiteY6206" fmla="*/ 1237135 h 5653072"/>
                  <a:gd name="connsiteX6207" fmla="*/ 5458983 w 6014039"/>
                  <a:gd name="connsiteY6207" fmla="*/ 1240529 h 5653072"/>
                  <a:gd name="connsiteX6208" fmla="*/ 5459702 w 6014039"/>
                  <a:gd name="connsiteY6208" fmla="*/ 1245732 h 5653072"/>
                  <a:gd name="connsiteX6209" fmla="*/ 5460226 w 6014039"/>
                  <a:gd name="connsiteY6209" fmla="*/ 1249537 h 5653072"/>
                  <a:gd name="connsiteX6210" fmla="*/ 5464535 w 6014039"/>
                  <a:gd name="connsiteY6210" fmla="*/ 1256196 h 5653072"/>
                  <a:gd name="connsiteX6211" fmla="*/ 5465956 w 6014039"/>
                  <a:gd name="connsiteY6211" fmla="*/ 1261365 h 5653072"/>
                  <a:gd name="connsiteX6212" fmla="*/ 5466392 w 6014039"/>
                  <a:gd name="connsiteY6212" fmla="*/ 1273171 h 5653072"/>
                  <a:gd name="connsiteX6213" fmla="*/ 5467353 w 6014039"/>
                  <a:gd name="connsiteY6213" fmla="*/ 1276133 h 5653072"/>
                  <a:gd name="connsiteX6214" fmla="*/ 5469083 w 6014039"/>
                  <a:gd name="connsiteY6214" fmla="*/ 1277174 h 5653072"/>
                  <a:gd name="connsiteX6215" fmla="*/ 5473597 w 6014039"/>
                  <a:gd name="connsiteY6215" fmla="*/ 1278214 h 5653072"/>
                  <a:gd name="connsiteX6216" fmla="*/ 5476646 w 6014039"/>
                  <a:gd name="connsiteY6216" fmla="*/ 1277048 h 5653072"/>
                  <a:gd name="connsiteX6217" fmla="*/ 5482262 w 6014039"/>
                  <a:gd name="connsiteY6217" fmla="*/ 1269850 h 5653072"/>
                  <a:gd name="connsiteX6218" fmla="*/ 5483774 w 6014039"/>
                  <a:gd name="connsiteY6218" fmla="*/ 1267860 h 5653072"/>
                  <a:gd name="connsiteX6219" fmla="*/ 5483364 w 6014039"/>
                  <a:gd name="connsiteY6219" fmla="*/ 1256051 h 5653072"/>
                  <a:gd name="connsiteX6220" fmla="*/ 5487310 w 6014039"/>
                  <a:gd name="connsiteY6220" fmla="*/ 1252444 h 5653072"/>
                  <a:gd name="connsiteX6221" fmla="*/ 5493208 w 6014039"/>
                  <a:gd name="connsiteY6221" fmla="*/ 1251386 h 5653072"/>
                  <a:gd name="connsiteX6222" fmla="*/ 5495556 w 6014039"/>
                  <a:gd name="connsiteY6222" fmla="*/ 1252822 h 5653072"/>
                  <a:gd name="connsiteX6223" fmla="*/ 5495556 w 6014039"/>
                  <a:gd name="connsiteY6223" fmla="*/ 1254886 h 5653072"/>
                  <a:gd name="connsiteX6224" fmla="*/ 5495542 w 6014039"/>
                  <a:gd name="connsiteY6224" fmla="*/ 1256787 h 5653072"/>
                  <a:gd name="connsiteX6225" fmla="*/ 5494092 w 6014039"/>
                  <a:gd name="connsiteY6225" fmla="*/ 1260429 h 5653072"/>
                  <a:gd name="connsiteX6226" fmla="*/ 5494746 w 6014039"/>
                  <a:gd name="connsiteY6226" fmla="*/ 1261850 h 5653072"/>
                  <a:gd name="connsiteX6227" fmla="*/ 5502989 w 6014039"/>
                  <a:gd name="connsiteY6227" fmla="*/ 1261867 h 5653072"/>
                  <a:gd name="connsiteX6228" fmla="*/ 5506539 w 6014039"/>
                  <a:gd name="connsiteY6228" fmla="*/ 1264935 h 5653072"/>
                  <a:gd name="connsiteX6229" fmla="*/ 5511832 w 6014039"/>
                  <a:gd name="connsiteY6229" fmla="*/ 1269511 h 5653072"/>
                  <a:gd name="connsiteX6230" fmla="*/ 5515527 w 6014039"/>
                  <a:gd name="connsiteY6230" fmla="*/ 1272005 h 5653072"/>
                  <a:gd name="connsiteX6231" fmla="*/ 5517065 w 6014039"/>
                  <a:gd name="connsiteY6231" fmla="*/ 1271629 h 5653072"/>
                  <a:gd name="connsiteX6232" fmla="*/ 5527383 w 6014039"/>
                  <a:gd name="connsiteY6232" fmla="*/ 1269042 h 5653072"/>
                  <a:gd name="connsiteX6233" fmla="*/ 5531675 w 6014039"/>
                  <a:gd name="connsiteY6233" fmla="*/ 1267968 h 5653072"/>
                  <a:gd name="connsiteX6234" fmla="*/ 5535175 w 6014039"/>
                  <a:gd name="connsiteY6234" fmla="*/ 1271682 h 5653072"/>
                  <a:gd name="connsiteX6235" fmla="*/ 5537240 w 6014039"/>
                  <a:gd name="connsiteY6235" fmla="*/ 1276418 h 5653072"/>
                  <a:gd name="connsiteX6236" fmla="*/ 5541919 w 6014039"/>
                  <a:gd name="connsiteY6236" fmla="*/ 1272148 h 5653072"/>
                  <a:gd name="connsiteX6237" fmla="*/ 5546739 w 6014039"/>
                  <a:gd name="connsiteY6237" fmla="*/ 1270102 h 5653072"/>
                  <a:gd name="connsiteX6238" fmla="*/ 5558300 w 6014039"/>
                  <a:gd name="connsiteY6238" fmla="*/ 1267807 h 5653072"/>
                  <a:gd name="connsiteX6239" fmla="*/ 5567261 w 6014039"/>
                  <a:gd name="connsiteY6239" fmla="*/ 1272131 h 5653072"/>
                  <a:gd name="connsiteX6240" fmla="*/ 5576722 w 6014039"/>
                  <a:gd name="connsiteY6240" fmla="*/ 1272042 h 5653072"/>
                  <a:gd name="connsiteX6241" fmla="*/ 5576709 w 6014039"/>
                  <a:gd name="connsiteY6241" fmla="*/ 1274841 h 5653072"/>
                  <a:gd name="connsiteX6242" fmla="*/ 5578129 w 6014039"/>
                  <a:gd name="connsiteY6242" fmla="*/ 1276922 h 5653072"/>
                  <a:gd name="connsiteX6243" fmla="*/ 5581501 w 6014039"/>
                  <a:gd name="connsiteY6243" fmla="*/ 1277533 h 5653072"/>
                  <a:gd name="connsiteX6244" fmla="*/ 5588142 w 6014039"/>
                  <a:gd name="connsiteY6244" fmla="*/ 1268418 h 5653072"/>
                  <a:gd name="connsiteX6245" fmla="*/ 5589589 w 6014039"/>
                  <a:gd name="connsiteY6245" fmla="*/ 1267823 h 5653072"/>
                  <a:gd name="connsiteX6246" fmla="*/ 5592347 w 6014039"/>
                  <a:gd name="connsiteY6246" fmla="*/ 1261937 h 5653072"/>
                  <a:gd name="connsiteX6247" fmla="*/ 5595746 w 6014039"/>
                  <a:gd name="connsiteY6247" fmla="*/ 1259299 h 5653072"/>
                  <a:gd name="connsiteX6248" fmla="*/ 5597025 w 6014039"/>
                  <a:gd name="connsiteY6248" fmla="*/ 1258274 h 5653072"/>
                  <a:gd name="connsiteX6249" fmla="*/ 5609691 w 6014039"/>
                  <a:gd name="connsiteY6249" fmla="*/ 1259981 h 5653072"/>
                  <a:gd name="connsiteX6250" fmla="*/ 5612613 w 6014039"/>
                  <a:gd name="connsiteY6250" fmla="*/ 1256750 h 5653072"/>
                  <a:gd name="connsiteX6251" fmla="*/ 5612318 w 6014039"/>
                  <a:gd name="connsiteY6251" fmla="*/ 1252911 h 5653072"/>
                  <a:gd name="connsiteX6252" fmla="*/ 5614766 w 6014039"/>
                  <a:gd name="connsiteY6252" fmla="*/ 1247167 h 5653072"/>
                  <a:gd name="connsiteX6253" fmla="*/ 5614152 w 6014039"/>
                  <a:gd name="connsiteY6253" fmla="*/ 1243488 h 5653072"/>
                  <a:gd name="connsiteX6254" fmla="*/ 5615613 w 6014039"/>
                  <a:gd name="connsiteY6254" fmla="*/ 1241711 h 5653072"/>
                  <a:gd name="connsiteX6255" fmla="*/ 5621611 w 6014039"/>
                  <a:gd name="connsiteY6255" fmla="*/ 1240186 h 5653072"/>
                  <a:gd name="connsiteX6256" fmla="*/ 5644249 w 6014039"/>
                  <a:gd name="connsiteY6256" fmla="*/ 1234389 h 5653072"/>
                  <a:gd name="connsiteX6257" fmla="*/ 5648478 w 6014039"/>
                  <a:gd name="connsiteY6257" fmla="*/ 1234139 h 5653072"/>
                  <a:gd name="connsiteX6258" fmla="*/ 5651003 w 6014039"/>
                  <a:gd name="connsiteY6258" fmla="*/ 1233994 h 5653072"/>
                  <a:gd name="connsiteX6259" fmla="*/ 5649364 w 6014039"/>
                  <a:gd name="connsiteY6259" fmla="*/ 1237816 h 5653072"/>
                  <a:gd name="connsiteX6260" fmla="*/ 5650530 w 6014039"/>
                  <a:gd name="connsiteY6260" fmla="*/ 1241120 h 5653072"/>
                  <a:gd name="connsiteX6261" fmla="*/ 5648031 w 6014039"/>
                  <a:gd name="connsiteY6261" fmla="*/ 1243580 h 5653072"/>
                  <a:gd name="connsiteX6262" fmla="*/ 5647530 w 6014039"/>
                  <a:gd name="connsiteY6262" fmla="*/ 1244908 h 5653072"/>
                  <a:gd name="connsiteX6263" fmla="*/ 5648968 w 6014039"/>
                  <a:gd name="connsiteY6263" fmla="*/ 1246380 h 5653072"/>
                  <a:gd name="connsiteX6264" fmla="*/ 5655467 w 6014039"/>
                  <a:gd name="connsiteY6264" fmla="*/ 1245427 h 5653072"/>
                  <a:gd name="connsiteX6265" fmla="*/ 5668260 w 6014039"/>
                  <a:gd name="connsiteY6265" fmla="*/ 1243580 h 5653072"/>
                  <a:gd name="connsiteX6266" fmla="*/ 5669862 w 6014039"/>
                  <a:gd name="connsiteY6266" fmla="*/ 1244045 h 5653072"/>
                  <a:gd name="connsiteX6267" fmla="*/ 5670642 w 6014039"/>
                  <a:gd name="connsiteY6267" fmla="*/ 1245965 h 5653072"/>
                  <a:gd name="connsiteX6268" fmla="*/ 5669322 w 6014039"/>
                  <a:gd name="connsiteY6268" fmla="*/ 1250380 h 5653072"/>
                  <a:gd name="connsiteX6269" fmla="*/ 5676694 w 6014039"/>
                  <a:gd name="connsiteY6269" fmla="*/ 1251188 h 5653072"/>
                  <a:gd name="connsiteX6270" fmla="*/ 5679398 w 6014039"/>
                  <a:gd name="connsiteY6270" fmla="*/ 1253718 h 5653072"/>
                  <a:gd name="connsiteX6271" fmla="*/ 5677282 w 6014039"/>
                  <a:gd name="connsiteY6271" fmla="*/ 1256212 h 5653072"/>
                  <a:gd name="connsiteX6272" fmla="*/ 5672771 w 6014039"/>
                  <a:gd name="connsiteY6272" fmla="*/ 1258832 h 5653072"/>
                  <a:gd name="connsiteX6273" fmla="*/ 5671952 w 6014039"/>
                  <a:gd name="connsiteY6273" fmla="*/ 1260898 h 5653072"/>
                  <a:gd name="connsiteX6274" fmla="*/ 5673040 w 6014039"/>
                  <a:gd name="connsiteY6274" fmla="*/ 1263697 h 5653072"/>
                  <a:gd name="connsiteX6275" fmla="*/ 5676385 w 6014039"/>
                  <a:gd name="connsiteY6275" fmla="*/ 1266083 h 5653072"/>
                  <a:gd name="connsiteX6276" fmla="*/ 5679707 w 6014039"/>
                  <a:gd name="connsiteY6276" fmla="*/ 1272168 h 5653072"/>
                  <a:gd name="connsiteX6277" fmla="*/ 5683385 w 6014039"/>
                  <a:gd name="connsiteY6277" fmla="*/ 1273387 h 5653072"/>
                  <a:gd name="connsiteX6278" fmla="*/ 5689383 w 6014039"/>
                  <a:gd name="connsiteY6278" fmla="*/ 1282880 h 5653072"/>
                  <a:gd name="connsiteX6279" fmla="*/ 5690307 w 6014039"/>
                  <a:gd name="connsiteY6279" fmla="*/ 1286719 h 5653072"/>
                  <a:gd name="connsiteX6280" fmla="*/ 5691372 w 6014039"/>
                  <a:gd name="connsiteY6280" fmla="*/ 1287996 h 5653072"/>
                  <a:gd name="connsiteX6281" fmla="*/ 5693152 w 6014039"/>
                  <a:gd name="connsiteY6281" fmla="*/ 1290149 h 5653072"/>
                  <a:gd name="connsiteX6282" fmla="*/ 5698395 w 6014039"/>
                  <a:gd name="connsiteY6282" fmla="*/ 1294905 h 5653072"/>
                  <a:gd name="connsiteX6283" fmla="*/ 5705882 w 6014039"/>
                  <a:gd name="connsiteY6283" fmla="*/ 1299553 h 5653072"/>
                  <a:gd name="connsiteX6284" fmla="*/ 5712125 w 6014039"/>
                  <a:gd name="connsiteY6284" fmla="*/ 1299911 h 5653072"/>
                  <a:gd name="connsiteX6285" fmla="*/ 5717919 w 6014039"/>
                  <a:gd name="connsiteY6285" fmla="*/ 1298188 h 5653072"/>
                  <a:gd name="connsiteX6286" fmla="*/ 5723045 w 6014039"/>
                  <a:gd name="connsiteY6286" fmla="*/ 1297793 h 5653072"/>
                  <a:gd name="connsiteX6287" fmla="*/ 5735633 w 6014039"/>
                  <a:gd name="connsiteY6287" fmla="*/ 1303824 h 5653072"/>
                  <a:gd name="connsiteX6288" fmla="*/ 5737376 w 6014039"/>
                  <a:gd name="connsiteY6288" fmla="*/ 1305762 h 5653072"/>
                  <a:gd name="connsiteX6289" fmla="*/ 5739042 w 6014039"/>
                  <a:gd name="connsiteY6289" fmla="*/ 1314195 h 5653072"/>
                  <a:gd name="connsiteX6290" fmla="*/ 5742377 w 6014039"/>
                  <a:gd name="connsiteY6290" fmla="*/ 1317175 h 5653072"/>
                  <a:gd name="connsiteX6291" fmla="*/ 5744927 w 6014039"/>
                  <a:gd name="connsiteY6291" fmla="*/ 1317354 h 5653072"/>
                  <a:gd name="connsiteX6292" fmla="*/ 5747278 w 6014039"/>
                  <a:gd name="connsiteY6292" fmla="*/ 1318419 h 5653072"/>
                  <a:gd name="connsiteX6293" fmla="*/ 5752259 w 6014039"/>
                  <a:gd name="connsiteY6293" fmla="*/ 1320674 h 5653072"/>
                  <a:gd name="connsiteX6294" fmla="*/ 5757219 w 6014039"/>
                  <a:gd name="connsiteY6294" fmla="*/ 1321465 h 5653072"/>
                  <a:gd name="connsiteX6295" fmla="*/ 5761707 w 6014039"/>
                  <a:gd name="connsiteY6295" fmla="*/ 1320137 h 5653072"/>
                  <a:gd name="connsiteX6296" fmla="*/ 5766859 w 6014039"/>
                  <a:gd name="connsiteY6296" fmla="*/ 1318610 h 5653072"/>
                  <a:gd name="connsiteX6297" fmla="*/ 5767719 w 6014039"/>
                  <a:gd name="connsiteY6297" fmla="*/ 1313747 h 5653072"/>
                  <a:gd name="connsiteX6298" fmla="*/ 5774255 w 6014039"/>
                  <a:gd name="connsiteY6298" fmla="*/ 1316637 h 5653072"/>
                  <a:gd name="connsiteX6299" fmla="*/ 5778101 w 6014039"/>
                  <a:gd name="connsiteY6299" fmla="*/ 1316530 h 5653072"/>
                  <a:gd name="connsiteX6300" fmla="*/ 5780358 w 6014039"/>
                  <a:gd name="connsiteY6300" fmla="*/ 1315363 h 5653072"/>
                  <a:gd name="connsiteX6301" fmla="*/ 5782756 w 6014039"/>
                  <a:gd name="connsiteY6301" fmla="*/ 1315704 h 5653072"/>
                  <a:gd name="connsiteX6302" fmla="*/ 5785241 w 6014039"/>
                  <a:gd name="connsiteY6302" fmla="*/ 1321625 h 5653072"/>
                  <a:gd name="connsiteX6303" fmla="*/ 5793060 w 6014039"/>
                  <a:gd name="connsiteY6303" fmla="*/ 1321358 h 5653072"/>
                  <a:gd name="connsiteX6304" fmla="*/ 5794854 w 6014039"/>
                  <a:gd name="connsiteY6304" fmla="*/ 1321286 h 5653072"/>
                  <a:gd name="connsiteX6305" fmla="*/ 5799035 w 6014039"/>
                  <a:gd name="connsiteY6305" fmla="*/ 1320461 h 5653072"/>
                  <a:gd name="connsiteX6306" fmla="*/ 5802431 w 6014039"/>
                  <a:gd name="connsiteY6306" fmla="*/ 1317982 h 5653072"/>
                  <a:gd name="connsiteX6307" fmla="*/ 5805034 w 6014039"/>
                  <a:gd name="connsiteY6307" fmla="*/ 1314466 h 5653072"/>
                  <a:gd name="connsiteX6308" fmla="*/ 5809390 w 6014039"/>
                  <a:gd name="connsiteY6308" fmla="*/ 1312761 h 5653072"/>
                  <a:gd name="connsiteX6309" fmla="*/ 5811839 w 6014039"/>
                  <a:gd name="connsiteY6309" fmla="*/ 1308939 h 5653072"/>
                  <a:gd name="connsiteX6310" fmla="*/ 5814569 w 6014039"/>
                  <a:gd name="connsiteY6310" fmla="*/ 1308973 h 5653072"/>
                  <a:gd name="connsiteX6311" fmla="*/ 5827390 w 6014039"/>
                  <a:gd name="connsiteY6311" fmla="*/ 1319759 h 5653072"/>
                  <a:gd name="connsiteX6312" fmla="*/ 5829183 w 6014039"/>
                  <a:gd name="connsiteY6312" fmla="*/ 1320369 h 5653072"/>
                  <a:gd name="connsiteX6313" fmla="*/ 5836478 w 6014039"/>
                  <a:gd name="connsiteY6313" fmla="*/ 1322829 h 5653072"/>
                  <a:gd name="connsiteX6314" fmla="*/ 5841039 w 6014039"/>
                  <a:gd name="connsiteY6314" fmla="*/ 1327763 h 5653072"/>
                  <a:gd name="connsiteX6315" fmla="*/ 5843911 w 6014039"/>
                  <a:gd name="connsiteY6315" fmla="*/ 1328391 h 5653072"/>
                  <a:gd name="connsiteX6316" fmla="*/ 5849272 w 6014039"/>
                  <a:gd name="connsiteY6316" fmla="*/ 1323583 h 5653072"/>
                  <a:gd name="connsiteX6317" fmla="*/ 5854578 w 6014039"/>
                  <a:gd name="connsiteY6317" fmla="*/ 1322183 h 5653072"/>
                  <a:gd name="connsiteX6318" fmla="*/ 5859166 w 6014039"/>
                  <a:gd name="connsiteY6318" fmla="*/ 1322398 h 5653072"/>
                  <a:gd name="connsiteX6319" fmla="*/ 5867217 w 6014039"/>
                  <a:gd name="connsiteY6319" fmla="*/ 1322792 h 5653072"/>
                  <a:gd name="connsiteX6320" fmla="*/ 5870919 w 6014039"/>
                  <a:gd name="connsiteY6320" fmla="*/ 1321805 h 5653072"/>
                  <a:gd name="connsiteX6321" fmla="*/ 5874536 w 6014039"/>
                  <a:gd name="connsiteY6321" fmla="*/ 1315813 h 5653072"/>
                  <a:gd name="connsiteX6322" fmla="*/ 5877918 w 6014039"/>
                  <a:gd name="connsiteY6322" fmla="*/ 1315113 h 5653072"/>
                  <a:gd name="connsiteX6323" fmla="*/ 5879188 w 6014039"/>
                  <a:gd name="connsiteY6323" fmla="*/ 1315578 h 5653072"/>
                  <a:gd name="connsiteX6324" fmla="*/ 5882943 w 6014039"/>
                  <a:gd name="connsiteY6324" fmla="*/ 1320943 h 5653072"/>
                  <a:gd name="connsiteX6325" fmla="*/ 5884189 w 6014039"/>
                  <a:gd name="connsiteY6325" fmla="*/ 1321249 h 5653072"/>
                  <a:gd name="connsiteX6326" fmla="*/ 5886137 w 6014039"/>
                  <a:gd name="connsiteY6326" fmla="*/ 1321734 h 5653072"/>
                  <a:gd name="connsiteX6327" fmla="*/ 5888186 w 6014039"/>
                  <a:gd name="connsiteY6327" fmla="*/ 1323528 h 5653072"/>
                  <a:gd name="connsiteX6328" fmla="*/ 5892277 w 6014039"/>
                  <a:gd name="connsiteY6328" fmla="*/ 1328302 h 5653072"/>
                  <a:gd name="connsiteX6329" fmla="*/ 5895021 w 6014039"/>
                  <a:gd name="connsiteY6329" fmla="*/ 1333559 h 5653072"/>
                  <a:gd name="connsiteX6330" fmla="*/ 5901056 w 6014039"/>
                  <a:gd name="connsiteY6330" fmla="*/ 1332180 h 5653072"/>
                  <a:gd name="connsiteX6331" fmla="*/ 5904069 w 6014039"/>
                  <a:gd name="connsiteY6331" fmla="*/ 1331424 h 5653072"/>
                  <a:gd name="connsiteX6332" fmla="*/ 5911697 w 6014039"/>
                  <a:gd name="connsiteY6332" fmla="*/ 1334781 h 5653072"/>
                  <a:gd name="connsiteX6333" fmla="*/ 5914068 w 6014039"/>
                  <a:gd name="connsiteY6333" fmla="*/ 1336899 h 5653072"/>
                  <a:gd name="connsiteX6334" fmla="*/ 5923143 w 6014039"/>
                  <a:gd name="connsiteY6334" fmla="*/ 1339393 h 5653072"/>
                  <a:gd name="connsiteX6335" fmla="*/ 5929810 w 6014039"/>
                  <a:gd name="connsiteY6335" fmla="*/ 1342444 h 5653072"/>
                  <a:gd name="connsiteX6336" fmla="*/ 5935809 w 6014039"/>
                  <a:gd name="connsiteY6336" fmla="*/ 1347109 h 5653072"/>
                  <a:gd name="connsiteX6337" fmla="*/ 5938140 w 6014039"/>
                  <a:gd name="connsiteY6337" fmla="*/ 1351128 h 5653072"/>
                  <a:gd name="connsiteX6338" fmla="*/ 5955484 w 6014039"/>
                  <a:gd name="connsiteY6338" fmla="*/ 1359097 h 5653072"/>
                  <a:gd name="connsiteX6339" fmla="*/ 5958766 w 6014039"/>
                  <a:gd name="connsiteY6339" fmla="*/ 1360605 h 5653072"/>
                  <a:gd name="connsiteX6340" fmla="*/ 5969829 w 6014039"/>
                  <a:gd name="connsiteY6340" fmla="*/ 1363889 h 5653072"/>
                  <a:gd name="connsiteX6341" fmla="*/ 5976419 w 6014039"/>
                  <a:gd name="connsiteY6341" fmla="*/ 1364929 h 5653072"/>
                  <a:gd name="connsiteX6342" fmla="*/ 5979314 w 6014039"/>
                  <a:gd name="connsiteY6342" fmla="*/ 1365235 h 5653072"/>
                  <a:gd name="connsiteX6343" fmla="*/ 5981608 w 6014039"/>
                  <a:gd name="connsiteY6343" fmla="*/ 1365466 h 5653072"/>
                  <a:gd name="connsiteX6344" fmla="*/ 5988057 w 6014039"/>
                  <a:gd name="connsiteY6344" fmla="*/ 1365718 h 5653072"/>
                  <a:gd name="connsiteX6345" fmla="*/ 5992275 w 6014039"/>
                  <a:gd name="connsiteY6345" fmla="*/ 1365952 h 5653072"/>
                  <a:gd name="connsiteX6346" fmla="*/ 5993427 w 6014039"/>
                  <a:gd name="connsiteY6346" fmla="*/ 1366007 h 5653072"/>
                  <a:gd name="connsiteX6347" fmla="*/ 5995083 w 6014039"/>
                  <a:gd name="connsiteY6347" fmla="*/ 1368445 h 5653072"/>
                  <a:gd name="connsiteX6348" fmla="*/ 5998388 w 6014039"/>
                  <a:gd name="connsiteY6348" fmla="*/ 1370420 h 5653072"/>
                  <a:gd name="connsiteX6349" fmla="*/ 6000951 w 6014039"/>
                  <a:gd name="connsiteY6349" fmla="*/ 1370763 h 5653072"/>
                  <a:gd name="connsiteX6350" fmla="*/ 6007605 w 6014039"/>
                  <a:gd name="connsiteY6350" fmla="*/ 1366007 h 5653072"/>
                  <a:gd name="connsiteX6351" fmla="*/ 6009516 w 6014039"/>
                  <a:gd name="connsiteY6351" fmla="*/ 1366042 h 5653072"/>
                  <a:gd name="connsiteX6352" fmla="*/ 6012847 w 6014039"/>
                  <a:gd name="connsiteY6352" fmla="*/ 1370348 h 5653072"/>
                  <a:gd name="connsiteX6353" fmla="*/ 6014040 w 6014039"/>
                  <a:gd name="connsiteY6353" fmla="*/ 1371875 h 5653072"/>
                  <a:gd name="connsiteX6354" fmla="*/ 5997606 w 6014039"/>
                  <a:gd name="connsiteY6354" fmla="*/ 1377796 h 5653072"/>
                  <a:gd name="connsiteX6355" fmla="*/ 5993259 w 6014039"/>
                  <a:gd name="connsiteY6355" fmla="*/ 1385872 h 5653072"/>
                  <a:gd name="connsiteX6356" fmla="*/ 5989978 w 6014039"/>
                  <a:gd name="connsiteY6356" fmla="*/ 1391975 h 5653072"/>
                  <a:gd name="connsiteX6357" fmla="*/ 5981722 w 6014039"/>
                  <a:gd name="connsiteY6357" fmla="*/ 1402777 h 5653072"/>
                  <a:gd name="connsiteX6358" fmla="*/ 5976070 w 6014039"/>
                  <a:gd name="connsiteY6358" fmla="*/ 1410189 h 5653072"/>
                  <a:gd name="connsiteX6359" fmla="*/ 5974726 w 6014039"/>
                  <a:gd name="connsiteY6359" fmla="*/ 1411948 h 5653072"/>
                  <a:gd name="connsiteX6360" fmla="*/ 5973917 w 6014039"/>
                  <a:gd name="connsiteY6360" fmla="*/ 1413635 h 5653072"/>
                  <a:gd name="connsiteX6361" fmla="*/ 5969893 w 6014039"/>
                  <a:gd name="connsiteY6361" fmla="*/ 1422052 h 5653072"/>
                  <a:gd name="connsiteX6362" fmla="*/ 5965506 w 6014039"/>
                  <a:gd name="connsiteY6362" fmla="*/ 1430899 h 5653072"/>
                  <a:gd name="connsiteX6363" fmla="*/ 5960613 w 6014039"/>
                  <a:gd name="connsiteY6363" fmla="*/ 1440787 h 5653072"/>
                  <a:gd name="connsiteX6364" fmla="*/ 5961036 w 6014039"/>
                  <a:gd name="connsiteY6364" fmla="*/ 1443460 h 5653072"/>
                  <a:gd name="connsiteX6365" fmla="*/ 5959649 w 6014039"/>
                  <a:gd name="connsiteY6365" fmla="*/ 1448574 h 5653072"/>
                  <a:gd name="connsiteX6366" fmla="*/ 5959165 w 6014039"/>
                  <a:gd name="connsiteY6366" fmla="*/ 1450371 h 5653072"/>
                  <a:gd name="connsiteX6367" fmla="*/ 5955538 w 6014039"/>
                  <a:gd name="connsiteY6367" fmla="*/ 1464765 h 5653072"/>
                  <a:gd name="connsiteX6368" fmla="*/ 5952280 w 6014039"/>
                  <a:gd name="connsiteY6368" fmla="*/ 1470955 h 5653072"/>
                  <a:gd name="connsiteX6369" fmla="*/ 5947013 w 6014039"/>
                  <a:gd name="connsiteY6369" fmla="*/ 1478058 h 5653072"/>
                  <a:gd name="connsiteX6370" fmla="*/ 5945371 w 6014039"/>
                  <a:gd name="connsiteY6370" fmla="*/ 1479605 h 5653072"/>
                  <a:gd name="connsiteX6371" fmla="*/ 5941334 w 6014039"/>
                  <a:gd name="connsiteY6371" fmla="*/ 1483427 h 5653072"/>
                  <a:gd name="connsiteX6372" fmla="*/ 5936679 w 6014039"/>
                  <a:gd name="connsiteY6372" fmla="*/ 1485579 h 5653072"/>
                  <a:gd name="connsiteX6373" fmla="*/ 5933155 w 6014039"/>
                  <a:gd name="connsiteY6373" fmla="*/ 1486119 h 5653072"/>
                  <a:gd name="connsiteX6374" fmla="*/ 5928090 w 6014039"/>
                  <a:gd name="connsiteY6374" fmla="*/ 1484702 h 5653072"/>
                  <a:gd name="connsiteX6375" fmla="*/ 5924577 w 6014039"/>
                  <a:gd name="connsiteY6375" fmla="*/ 1484954 h 5653072"/>
                  <a:gd name="connsiteX6376" fmla="*/ 5922824 w 6014039"/>
                  <a:gd name="connsiteY6376" fmla="*/ 1485957 h 5653072"/>
                  <a:gd name="connsiteX6377" fmla="*/ 5919119 w 6014039"/>
                  <a:gd name="connsiteY6377" fmla="*/ 1490479 h 5653072"/>
                  <a:gd name="connsiteX6378" fmla="*/ 5918041 w 6014039"/>
                  <a:gd name="connsiteY6378" fmla="*/ 1494392 h 5653072"/>
                  <a:gd name="connsiteX6379" fmla="*/ 5916325 w 6014039"/>
                  <a:gd name="connsiteY6379" fmla="*/ 1501643 h 5653072"/>
                  <a:gd name="connsiteX6380" fmla="*/ 5914696 w 6014039"/>
                  <a:gd name="connsiteY6380" fmla="*/ 1503689 h 5653072"/>
                  <a:gd name="connsiteX6381" fmla="*/ 5906198 w 6014039"/>
                  <a:gd name="connsiteY6381" fmla="*/ 1507545 h 5653072"/>
                  <a:gd name="connsiteX6382" fmla="*/ 5895071 w 6014039"/>
                  <a:gd name="connsiteY6382" fmla="*/ 1505768 h 5653072"/>
                  <a:gd name="connsiteX6383" fmla="*/ 5892508 w 6014039"/>
                  <a:gd name="connsiteY6383" fmla="*/ 1506755 h 5653072"/>
                  <a:gd name="connsiteX6384" fmla="*/ 5891044 w 6014039"/>
                  <a:gd name="connsiteY6384" fmla="*/ 1508660 h 5653072"/>
                  <a:gd name="connsiteX6385" fmla="*/ 5890201 w 6014039"/>
                  <a:gd name="connsiteY6385" fmla="*/ 1512176 h 5653072"/>
                  <a:gd name="connsiteX6386" fmla="*/ 5889328 w 6014039"/>
                  <a:gd name="connsiteY6386" fmla="*/ 1516895 h 5653072"/>
                  <a:gd name="connsiteX6387" fmla="*/ 5890342 w 6014039"/>
                  <a:gd name="connsiteY6387" fmla="*/ 1522961 h 5653072"/>
                  <a:gd name="connsiteX6388" fmla="*/ 5889136 w 6014039"/>
                  <a:gd name="connsiteY6388" fmla="*/ 1528399 h 5653072"/>
                  <a:gd name="connsiteX6389" fmla="*/ 5888212 w 6014039"/>
                  <a:gd name="connsiteY6389" fmla="*/ 1529762 h 5653072"/>
                  <a:gd name="connsiteX6390" fmla="*/ 5885059 w 6014039"/>
                  <a:gd name="connsiteY6390" fmla="*/ 1534394 h 5653072"/>
                  <a:gd name="connsiteX6391" fmla="*/ 5872242 w 6014039"/>
                  <a:gd name="connsiteY6391" fmla="*/ 1550005 h 5653072"/>
                  <a:gd name="connsiteX6392" fmla="*/ 5871009 w 6014039"/>
                  <a:gd name="connsiteY6392" fmla="*/ 1551315 h 5653072"/>
                  <a:gd name="connsiteX6393" fmla="*/ 5860755 w 6014039"/>
                  <a:gd name="connsiteY6393" fmla="*/ 1562117 h 5653072"/>
                  <a:gd name="connsiteX6394" fmla="*/ 5852204 w 6014039"/>
                  <a:gd name="connsiteY6394" fmla="*/ 1571128 h 5653072"/>
                  <a:gd name="connsiteX6395" fmla="*/ 5833157 w 6014039"/>
                  <a:gd name="connsiteY6395" fmla="*/ 1581356 h 5653072"/>
                  <a:gd name="connsiteX6396" fmla="*/ 5831696 w 6014039"/>
                  <a:gd name="connsiteY6396" fmla="*/ 1583566 h 5653072"/>
                  <a:gd name="connsiteX6397" fmla="*/ 5828518 w 6014039"/>
                  <a:gd name="connsiteY6397" fmla="*/ 1594582 h 5653072"/>
                  <a:gd name="connsiteX6398" fmla="*/ 5827413 w 6014039"/>
                  <a:gd name="connsiteY6398" fmla="*/ 1596470 h 5653072"/>
                  <a:gd name="connsiteX6399" fmla="*/ 5822825 w 6014039"/>
                  <a:gd name="connsiteY6399" fmla="*/ 1604312 h 5653072"/>
                  <a:gd name="connsiteX6400" fmla="*/ 5819967 w 6014039"/>
                  <a:gd name="connsiteY6400" fmla="*/ 1607829 h 5653072"/>
                  <a:gd name="connsiteX6401" fmla="*/ 5818005 w 6014039"/>
                  <a:gd name="connsiteY6401" fmla="*/ 1610069 h 5653072"/>
                  <a:gd name="connsiteX6402" fmla="*/ 5816699 w 6014039"/>
                  <a:gd name="connsiteY6402" fmla="*/ 1611560 h 5653072"/>
                  <a:gd name="connsiteX6403" fmla="*/ 5816172 w 6014039"/>
                  <a:gd name="connsiteY6403" fmla="*/ 1613263 h 5653072"/>
                  <a:gd name="connsiteX6404" fmla="*/ 5815339 w 6014039"/>
                  <a:gd name="connsiteY6404" fmla="*/ 1615977 h 5653072"/>
                  <a:gd name="connsiteX6405" fmla="*/ 5814274 w 6014039"/>
                  <a:gd name="connsiteY6405" fmla="*/ 1619437 h 5653072"/>
                  <a:gd name="connsiteX6406" fmla="*/ 5813236 w 6014039"/>
                  <a:gd name="connsiteY6406" fmla="*/ 1622812 h 5653072"/>
                  <a:gd name="connsiteX6407" fmla="*/ 5813632 w 6014039"/>
                  <a:gd name="connsiteY6407" fmla="*/ 1626151 h 5653072"/>
                  <a:gd name="connsiteX6408" fmla="*/ 5814032 w 6014039"/>
                  <a:gd name="connsiteY6408" fmla="*/ 1629200 h 5653072"/>
                  <a:gd name="connsiteX6409" fmla="*/ 5814620 w 6014039"/>
                  <a:gd name="connsiteY6409" fmla="*/ 1633725 h 5653072"/>
                  <a:gd name="connsiteX6410" fmla="*/ 5815312 w 6014039"/>
                  <a:gd name="connsiteY6410" fmla="*/ 1639051 h 5653072"/>
                  <a:gd name="connsiteX6411" fmla="*/ 5815943 w 6014039"/>
                  <a:gd name="connsiteY6411" fmla="*/ 1660319 h 5653072"/>
                  <a:gd name="connsiteX6412" fmla="*/ 5814902 w 6014039"/>
                  <a:gd name="connsiteY6412" fmla="*/ 1666351 h 5653072"/>
                  <a:gd name="connsiteX6413" fmla="*/ 5811469 w 6014039"/>
                  <a:gd name="connsiteY6413" fmla="*/ 1673831 h 5653072"/>
                  <a:gd name="connsiteX6414" fmla="*/ 5806750 w 6014039"/>
                  <a:gd name="connsiteY6414" fmla="*/ 1677314 h 5653072"/>
                  <a:gd name="connsiteX6415" fmla="*/ 5804597 w 6014039"/>
                  <a:gd name="connsiteY6415" fmla="*/ 1678016 h 5653072"/>
                  <a:gd name="connsiteX6416" fmla="*/ 5803919 w 6014039"/>
                  <a:gd name="connsiteY6416" fmla="*/ 1679202 h 5653072"/>
                  <a:gd name="connsiteX6417" fmla="*/ 5799559 w 6014039"/>
                  <a:gd name="connsiteY6417" fmla="*/ 1682016 h 5653072"/>
                  <a:gd name="connsiteX6418" fmla="*/ 5798558 w 6014039"/>
                  <a:gd name="connsiteY6418" fmla="*/ 1685697 h 5653072"/>
                  <a:gd name="connsiteX6419" fmla="*/ 5799381 w 6014039"/>
                  <a:gd name="connsiteY6419" fmla="*/ 1695599 h 5653072"/>
                  <a:gd name="connsiteX6420" fmla="*/ 5796214 w 6014039"/>
                  <a:gd name="connsiteY6420" fmla="*/ 1707660 h 5653072"/>
                  <a:gd name="connsiteX6421" fmla="*/ 5793393 w 6014039"/>
                  <a:gd name="connsiteY6421" fmla="*/ 1717064 h 5653072"/>
                  <a:gd name="connsiteX6422" fmla="*/ 5787727 w 6014039"/>
                  <a:gd name="connsiteY6422" fmla="*/ 1727779 h 5653072"/>
                  <a:gd name="connsiteX6423" fmla="*/ 5782625 w 6014039"/>
                  <a:gd name="connsiteY6423" fmla="*/ 1743051 h 5653072"/>
                  <a:gd name="connsiteX6424" fmla="*/ 5782756 w 6014039"/>
                  <a:gd name="connsiteY6424" fmla="*/ 1754141 h 5653072"/>
                  <a:gd name="connsiteX6425" fmla="*/ 5782857 w 6014039"/>
                  <a:gd name="connsiteY6425" fmla="*/ 1762236 h 5653072"/>
                  <a:gd name="connsiteX6426" fmla="*/ 5783881 w 6014039"/>
                  <a:gd name="connsiteY6426" fmla="*/ 1767996 h 5653072"/>
                  <a:gd name="connsiteX6427" fmla="*/ 5784640 w 6014039"/>
                  <a:gd name="connsiteY6427" fmla="*/ 1769702 h 5653072"/>
                  <a:gd name="connsiteX6428" fmla="*/ 5786188 w 6014039"/>
                  <a:gd name="connsiteY6428" fmla="*/ 1773198 h 5653072"/>
                  <a:gd name="connsiteX6429" fmla="*/ 5787703 w 6014039"/>
                  <a:gd name="connsiteY6429" fmla="*/ 1781776 h 5653072"/>
                  <a:gd name="connsiteX6430" fmla="*/ 5788536 w 6014039"/>
                  <a:gd name="connsiteY6430" fmla="*/ 1786495 h 5653072"/>
                  <a:gd name="connsiteX6431" fmla="*/ 5785473 w 6014039"/>
                  <a:gd name="connsiteY6431" fmla="*/ 1791772 h 5653072"/>
                  <a:gd name="connsiteX6432" fmla="*/ 5780076 w 6014039"/>
                  <a:gd name="connsiteY6432" fmla="*/ 1794519 h 5653072"/>
                  <a:gd name="connsiteX6433" fmla="*/ 5772639 w 6014039"/>
                  <a:gd name="connsiteY6433" fmla="*/ 1796817 h 5653072"/>
                  <a:gd name="connsiteX6434" fmla="*/ 5767974 w 6014039"/>
                  <a:gd name="connsiteY6434" fmla="*/ 1799742 h 5653072"/>
                  <a:gd name="connsiteX6435" fmla="*/ 5764656 w 6014039"/>
                  <a:gd name="connsiteY6435" fmla="*/ 1804370 h 5653072"/>
                  <a:gd name="connsiteX6436" fmla="*/ 5763500 w 6014039"/>
                  <a:gd name="connsiteY6436" fmla="*/ 1808498 h 5653072"/>
                  <a:gd name="connsiteX6437" fmla="*/ 5763359 w 6014039"/>
                  <a:gd name="connsiteY6437" fmla="*/ 1819696 h 5653072"/>
                  <a:gd name="connsiteX6438" fmla="*/ 5762617 w 6014039"/>
                  <a:gd name="connsiteY6438" fmla="*/ 1822208 h 5653072"/>
                  <a:gd name="connsiteX6439" fmla="*/ 5757347 w 6014039"/>
                  <a:gd name="connsiteY6439" fmla="*/ 1840137 h 5653072"/>
                  <a:gd name="connsiteX6440" fmla="*/ 5752682 w 6014039"/>
                  <a:gd name="connsiteY6440" fmla="*/ 1856021 h 5653072"/>
                  <a:gd name="connsiteX6441" fmla="*/ 5743812 w 6014039"/>
                  <a:gd name="connsiteY6441" fmla="*/ 1863826 h 5653072"/>
                  <a:gd name="connsiteX6442" fmla="*/ 5740144 w 6014039"/>
                  <a:gd name="connsiteY6442" fmla="*/ 1867417 h 5653072"/>
                  <a:gd name="connsiteX6443" fmla="*/ 5737531 w 6014039"/>
                  <a:gd name="connsiteY6443" fmla="*/ 1874322 h 5653072"/>
                  <a:gd name="connsiteX6444" fmla="*/ 5729339 w 6014039"/>
                  <a:gd name="connsiteY6444" fmla="*/ 1888520 h 5653072"/>
                  <a:gd name="connsiteX6445" fmla="*/ 5722134 w 6014039"/>
                  <a:gd name="connsiteY6445" fmla="*/ 1896738 h 5653072"/>
                  <a:gd name="connsiteX6446" fmla="*/ 5721187 w 6014039"/>
                  <a:gd name="connsiteY6446" fmla="*/ 1900829 h 5653072"/>
                  <a:gd name="connsiteX6447" fmla="*/ 5722544 w 6014039"/>
                  <a:gd name="connsiteY6447" fmla="*/ 1905713 h 5653072"/>
                  <a:gd name="connsiteX6448" fmla="*/ 5721547 w 6014039"/>
                  <a:gd name="connsiteY6448" fmla="*/ 1910721 h 5653072"/>
                  <a:gd name="connsiteX6449" fmla="*/ 5712021 w 6014039"/>
                  <a:gd name="connsiteY6449" fmla="*/ 1919924 h 5653072"/>
                  <a:gd name="connsiteX6450" fmla="*/ 5711366 w 6014039"/>
                  <a:gd name="connsiteY6450" fmla="*/ 1922134 h 5653072"/>
                  <a:gd name="connsiteX6451" fmla="*/ 5711575 w 6014039"/>
                  <a:gd name="connsiteY6451" fmla="*/ 1924737 h 5653072"/>
                  <a:gd name="connsiteX6452" fmla="*/ 5712058 w 6014039"/>
                  <a:gd name="connsiteY6452" fmla="*/ 1930980 h 5653072"/>
                  <a:gd name="connsiteX6453" fmla="*/ 5710856 w 6014039"/>
                  <a:gd name="connsiteY6453" fmla="*/ 1941157 h 5653072"/>
                  <a:gd name="connsiteX6454" fmla="*/ 5708444 w 6014039"/>
                  <a:gd name="connsiteY6454" fmla="*/ 1946575 h 5653072"/>
                  <a:gd name="connsiteX6455" fmla="*/ 5708972 w 6014039"/>
                  <a:gd name="connsiteY6455" fmla="*/ 1954525 h 5653072"/>
                  <a:gd name="connsiteX6456" fmla="*/ 5709418 w 6014039"/>
                  <a:gd name="connsiteY6456" fmla="*/ 1961346 h 5653072"/>
                  <a:gd name="connsiteX6457" fmla="*/ 5709496 w 6014039"/>
                  <a:gd name="connsiteY6457" fmla="*/ 1962599 h 5653072"/>
                  <a:gd name="connsiteX6458" fmla="*/ 5708471 w 6014039"/>
                  <a:gd name="connsiteY6458" fmla="*/ 1966317 h 5653072"/>
                  <a:gd name="connsiteX6459" fmla="*/ 5706547 w 6014039"/>
                  <a:gd name="connsiteY6459" fmla="*/ 1973280 h 5653072"/>
                  <a:gd name="connsiteX6460" fmla="*/ 5711047 w 6014039"/>
                  <a:gd name="connsiteY6460" fmla="*/ 1979863 h 5653072"/>
                  <a:gd name="connsiteX6461" fmla="*/ 5712317 w 6014039"/>
                  <a:gd name="connsiteY6461" fmla="*/ 1981714 h 5653072"/>
                  <a:gd name="connsiteX6462" fmla="*/ 5715111 w 6014039"/>
                  <a:gd name="connsiteY6462" fmla="*/ 1984243 h 5653072"/>
                  <a:gd name="connsiteX6463" fmla="*/ 5716932 w 6014039"/>
                  <a:gd name="connsiteY6463" fmla="*/ 1987507 h 5653072"/>
                  <a:gd name="connsiteX6464" fmla="*/ 5721379 w 6014039"/>
                  <a:gd name="connsiteY6464" fmla="*/ 1991672 h 5653072"/>
                  <a:gd name="connsiteX6465" fmla="*/ 5725238 w 6014039"/>
                  <a:gd name="connsiteY6465" fmla="*/ 1997201 h 5653072"/>
                  <a:gd name="connsiteX6466" fmla="*/ 5728634 w 6014039"/>
                  <a:gd name="connsiteY6466" fmla="*/ 2004361 h 5653072"/>
                  <a:gd name="connsiteX6467" fmla="*/ 5729826 w 6014039"/>
                  <a:gd name="connsiteY6467" fmla="*/ 2009907 h 5653072"/>
                  <a:gd name="connsiteX6468" fmla="*/ 5729084 w 6014039"/>
                  <a:gd name="connsiteY6468" fmla="*/ 2018052 h 5653072"/>
                  <a:gd name="connsiteX6469" fmla="*/ 5726904 w 6014039"/>
                  <a:gd name="connsiteY6469" fmla="*/ 2021823 h 5653072"/>
                  <a:gd name="connsiteX6470" fmla="*/ 5716122 w 6014039"/>
                  <a:gd name="connsiteY6470" fmla="*/ 2033310 h 5653072"/>
                  <a:gd name="connsiteX6471" fmla="*/ 5714278 w 6014039"/>
                  <a:gd name="connsiteY6471" fmla="*/ 2037525 h 5653072"/>
                  <a:gd name="connsiteX6472" fmla="*/ 5713187 w 6014039"/>
                  <a:gd name="connsiteY6472" fmla="*/ 2044794 h 5653072"/>
                  <a:gd name="connsiteX6473" fmla="*/ 5714137 w 6014039"/>
                  <a:gd name="connsiteY6473" fmla="*/ 2055541 h 5653072"/>
                  <a:gd name="connsiteX6474" fmla="*/ 5712972 w 6014039"/>
                  <a:gd name="connsiteY6474" fmla="*/ 2061033 h 5653072"/>
                  <a:gd name="connsiteX6475" fmla="*/ 5710933 w 6014039"/>
                  <a:gd name="connsiteY6475" fmla="*/ 2064371 h 5653072"/>
                  <a:gd name="connsiteX6476" fmla="*/ 5701881 w 6014039"/>
                  <a:gd name="connsiteY6476" fmla="*/ 2071945 h 5653072"/>
                  <a:gd name="connsiteX6477" fmla="*/ 5700420 w 6014039"/>
                  <a:gd name="connsiteY6477" fmla="*/ 2077920 h 5653072"/>
                  <a:gd name="connsiteX6478" fmla="*/ 5701203 w 6014039"/>
                  <a:gd name="connsiteY6478" fmla="*/ 2081420 h 5653072"/>
                  <a:gd name="connsiteX6479" fmla="*/ 5703675 w 6014039"/>
                  <a:gd name="connsiteY6479" fmla="*/ 2091221 h 5653072"/>
                  <a:gd name="connsiteX6480" fmla="*/ 5702741 w 6014039"/>
                  <a:gd name="connsiteY6480" fmla="*/ 2101734 h 5653072"/>
                  <a:gd name="connsiteX6481" fmla="*/ 5698217 w 6014039"/>
                  <a:gd name="connsiteY6481" fmla="*/ 2108861 h 5653072"/>
                  <a:gd name="connsiteX6482" fmla="*/ 5696075 w 6014039"/>
                  <a:gd name="connsiteY6482" fmla="*/ 2115158 h 5653072"/>
                  <a:gd name="connsiteX6483" fmla="*/ 5695500 w 6014039"/>
                  <a:gd name="connsiteY6483" fmla="*/ 2116865 h 5653072"/>
                  <a:gd name="connsiteX6484" fmla="*/ 5687859 w 6014039"/>
                  <a:gd name="connsiteY6484" fmla="*/ 2139368 h 5653072"/>
                  <a:gd name="connsiteX6485" fmla="*/ 5689730 w 6014039"/>
                  <a:gd name="connsiteY6485" fmla="*/ 2150603 h 5653072"/>
                  <a:gd name="connsiteX6486" fmla="*/ 5691537 w 6014039"/>
                  <a:gd name="connsiteY6486" fmla="*/ 2154657 h 5653072"/>
                  <a:gd name="connsiteX6487" fmla="*/ 5694704 w 6014039"/>
                  <a:gd name="connsiteY6487" fmla="*/ 2161747 h 5653072"/>
                  <a:gd name="connsiteX6488" fmla="*/ 5694164 w 6014039"/>
                  <a:gd name="connsiteY6488" fmla="*/ 2174524 h 5653072"/>
                  <a:gd name="connsiteX6489" fmla="*/ 5683731 w 6014039"/>
                  <a:gd name="connsiteY6489" fmla="*/ 2183102 h 5653072"/>
                  <a:gd name="connsiteX6490" fmla="*/ 5680258 w 6014039"/>
                  <a:gd name="connsiteY6490" fmla="*/ 2191609 h 5653072"/>
                  <a:gd name="connsiteX6491" fmla="*/ 5684386 w 6014039"/>
                  <a:gd name="connsiteY6491" fmla="*/ 2212067 h 5653072"/>
                  <a:gd name="connsiteX6492" fmla="*/ 5690257 w 6014039"/>
                  <a:gd name="connsiteY6492" fmla="*/ 2221650 h 5653072"/>
                  <a:gd name="connsiteX6493" fmla="*/ 5701653 w 6014039"/>
                  <a:gd name="connsiteY6493" fmla="*/ 2234715 h 5653072"/>
                  <a:gd name="connsiteX6494" fmla="*/ 5702755 w 6014039"/>
                  <a:gd name="connsiteY6494" fmla="*/ 2235971 h 5653072"/>
                  <a:gd name="connsiteX6495" fmla="*/ 5704985 w 6014039"/>
                  <a:gd name="connsiteY6495" fmla="*/ 2240331 h 5653072"/>
                  <a:gd name="connsiteX6496" fmla="*/ 5706870 w 6014039"/>
                  <a:gd name="connsiteY6496" fmla="*/ 2243995 h 5653072"/>
                  <a:gd name="connsiteX6497" fmla="*/ 5709714 w 6014039"/>
                  <a:gd name="connsiteY6497" fmla="*/ 2257326 h 5653072"/>
                  <a:gd name="connsiteX6498" fmla="*/ 5711971 w 6014039"/>
                  <a:gd name="connsiteY6498" fmla="*/ 2267912 h 5653072"/>
                  <a:gd name="connsiteX6499" fmla="*/ 5706587 w 6014039"/>
                  <a:gd name="connsiteY6499" fmla="*/ 2267556 h 5653072"/>
                  <a:gd name="connsiteX6500" fmla="*/ 5705345 w 6014039"/>
                  <a:gd name="connsiteY6500" fmla="*/ 2265491 h 5653072"/>
                  <a:gd name="connsiteX6501" fmla="*/ 5703037 w 6014039"/>
                  <a:gd name="connsiteY6501" fmla="*/ 2265598 h 5653072"/>
                  <a:gd name="connsiteX6502" fmla="*/ 5700894 w 6014039"/>
                  <a:gd name="connsiteY6502" fmla="*/ 2265689 h 5653072"/>
                  <a:gd name="connsiteX6503" fmla="*/ 5698715 w 6014039"/>
                  <a:gd name="connsiteY6503" fmla="*/ 2265797 h 5653072"/>
                  <a:gd name="connsiteX6504" fmla="*/ 5697472 w 6014039"/>
                  <a:gd name="connsiteY6504" fmla="*/ 2266801 h 5653072"/>
                  <a:gd name="connsiteX6505" fmla="*/ 5694100 w 6014039"/>
                  <a:gd name="connsiteY6505" fmla="*/ 2271234 h 5653072"/>
                  <a:gd name="connsiteX6506" fmla="*/ 5692074 w 6014039"/>
                  <a:gd name="connsiteY6506" fmla="*/ 2273908 h 5653072"/>
                  <a:gd name="connsiteX6507" fmla="*/ 5687318 w 6014039"/>
                  <a:gd name="connsiteY6507" fmla="*/ 2282217 h 5653072"/>
                  <a:gd name="connsiteX6508" fmla="*/ 5684806 w 6014039"/>
                  <a:gd name="connsiteY6508" fmla="*/ 2284874 h 5653072"/>
                  <a:gd name="connsiteX6509" fmla="*/ 5683217 w 6014039"/>
                  <a:gd name="connsiteY6509" fmla="*/ 2286560 h 5653072"/>
                  <a:gd name="connsiteX6510" fmla="*/ 5674552 w 6014039"/>
                  <a:gd name="connsiteY6510" fmla="*/ 2295749 h 5653072"/>
                  <a:gd name="connsiteX6511" fmla="*/ 5673155 w 6014039"/>
                  <a:gd name="connsiteY6511" fmla="*/ 2305997 h 5653072"/>
                  <a:gd name="connsiteX6512" fmla="*/ 5679039 w 6014039"/>
                  <a:gd name="connsiteY6512" fmla="*/ 2312096 h 5653072"/>
                  <a:gd name="connsiteX6513" fmla="*/ 5680205 w 6014039"/>
                  <a:gd name="connsiteY6513" fmla="*/ 2317087 h 5653072"/>
                  <a:gd name="connsiteX6514" fmla="*/ 5677682 w 6014039"/>
                  <a:gd name="connsiteY6514" fmla="*/ 2321145 h 5653072"/>
                  <a:gd name="connsiteX6515" fmla="*/ 5674270 w 6014039"/>
                  <a:gd name="connsiteY6515" fmla="*/ 2326633 h 5653072"/>
                  <a:gd name="connsiteX6516" fmla="*/ 5668375 w 6014039"/>
                  <a:gd name="connsiteY6516" fmla="*/ 2330421 h 5653072"/>
                  <a:gd name="connsiteX6517" fmla="*/ 5664849 w 6014039"/>
                  <a:gd name="connsiteY6517" fmla="*/ 2331459 h 5653072"/>
                  <a:gd name="connsiteX6518" fmla="*/ 5662172 w 6014039"/>
                  <a:gd name="connsiteY6518" fmla="*/ 2330831 h 5653072"/>
                  <a:gd name="connsiteX6519" fmla="*/ 5660993 w 6014039"/>
                  <a:gd name="connsiteY6519" fmla="*/ 2328803 h 5653072"/>
                  <a:gd name="connsiteX6520" fmla="*/ 5647531 w 6014039"/>
                  <a:gd name="connsiteY6520" fmla="*/ 2320658 h 5653072"/>
                  <a:gd name="connsiteX6521" fmla="*/ 5642839 w 6014039"/>
                  <a:gd name="connsiteY6521" fmla="*/ 2320261 h 5653072"/>
                  <a:gd name="connsiteX6522" fmla="*/ 5636303 w 6014039"/>
                  <a:gd name="connsiteY6522" fmla="*/ 2330008 h 5653072"/>
                  <a:gd name="connsiteX6523" fmla="*/ 5641351 w 6014039"/>
                  <a:gd name="connsiteY6523" fmla="*/ 2331570 h 5653072"/>
                  <a:gd name="connsiteX6524" fmla="*/ 5646507 w 6014039"/>
                  <a:gd name="connsiteY6524" fmla="*/ 2331785 h 5653072"/>
                  <a:gd name="connsiteX6525" fmla="*/ 5650557 w 6014039"/>
                  <a:gd name="connsiteY6525" fmla="*/ 2334889 h 5653072"/>
                  <a:gd name="connsiteX6526" fmla="*/ 5649775 w 6014039"/>
                  <a:gd name="connsiteY6526" fmla="*/ 2338586 h 5653072"/>
                  <a:gd name="connsiteX6527" fmla="*/ 5647686 w 6014039"/>
                  <a:gd name="connsiteY6527" fmla="*/ 2340451 h 5653072"/>
                  <a:gd name="connsiteX6528" fmla="*/ 5645492 w 6014039"/>
                  <a:gd name="connsiteY6528" fmla="*/ 2340095 h 5653072"/>
                  <a:gd name="connsiteX6529" fmla="*/ 5642567 w 6014039"/>
                  <a:gd name="connsiteY6529" fmla="*/ 2343712 h 5653072"/>
                  <a:gd name="connsiteX6530" fmla="*/ 5634469 w 6014039"/>
                  <a:gd name="connsiteY6530" fmla="*/ 2353714 h 5653072"/>
                  <a:gd name="connsiteX6531" fmla="*/ 5633059 w 6014039"/>
                  <a:gd name="connsiteY6531" fmla="*/ 2354853 h 5653072"/>
                  <a:gd name="connsiteX6532" fmla="*/ 5627879 w 6014039"/>
                  <a:gd name="connsiteY6532" fmla="*/ 2359028 h 5653072"/>
                  <a:gd name="connsiteX6533" fmla="*/ 5622868 w 6014039"/>
                  <a:gd name="connsiteY6533" fmla="*/ 2361449 h 5653072"/>
                  <a:gd name="connsiteX6534" fmla="*/ 5613410 w 6014039"/>
                  <a:gd name="connsiteY6534" fmla="*/ 2362007 h 5653072"/>
                  <a:gd name="connsiteX6535" fmla="*/ 5608070 w 6014039"/>
                  <a:gd name="connsiteY6535" fmla="*/ 2360683 h 5653072"/>
                  <a:gd name="connsiteX6536" fmla="*/ 5600194 w 6014039"/>
                  <a:gd name="connsiteY6536" fmla="*/ 2358739 h 5653072"/>
                  <a:gd name="connsiteX6537" fmla="*/ 5590578 w 6014039"/>
                  <a:gd name="connsiteY6537" fmla="*/ 2359313 h 5653072"/>
                  <a:gd name="connsiteX6538" fmla="*/ 5589029 w 6014039"/>
                  <a:gd name="connsiteY6538" fmla="*/ 2359384 h 5653072"/>
                  <a:gd name="connsiteX6539" fmla="*/ 5569942 w 6014039"/>
                  <a:gd name="connsiteY6539" fmla="*/ 2363313 h 5653072"/>
                  <a:gd name="connsiteX6540" fmla="*/ 5561377 w 6014039"/>
                  <a:gd name="connsiteY6540" fmla="*/ 2369614 h 5653072"/>
                  <a:gd name="connsiteX6541" fmla="*/ 5557289 w 6014039"/>
                  <a:gd name="connsiteY6541" fmla="*/ 2368466 h 5653072"/>
                  <a:gd name="connsiteX6542" fmla="*/ 5554031 w 6014039"/>
                  <a:gd name="connsiteY6542" fmla="*/ 2362400 h 5653072"/>
                  <a:gd name="connsiteX6543" fmla="*/ 5550021 w 6014039"/>
                  <a:gd name="connsiteY6543" fmla="*/ 2359924 h 5653072"/>
                  <a:gd name="connsiteX6544" fmla="*/ 5539304 w 6014039"/>
                  <a:gd name="connsiteY6544" fmla="*/ 2360247 h 5653072"/>
                  <a:gd name="connsiteX6545" fmla="*/ 5537087 w 6014039"/>
                  <a:gd name="connsiteY6545" fmla="*/ 2359656 h 5653072"/>
                  <a:gd name="connsiteX6546" fmla="*/ 5529523 w 6014039"/>
                  <a:gd name="connsiteY6546" fmla="*/ 2357590 h 5653072"/>
                  <a:gd name="connsiteX6547" fmla="*/ 5524552 w 6014039"/>
                  <a:gd name="connsiteY6547" fmla="*/ 2354557 h 5653072"/>
                  <a:gd name="connsiteX6548" fmla="*/ 5526319 w 6014039"/>
                  <a:gd name="connsiteY6548" fmla="*/ 2349603 h 5653072"/>
                  <a:gd name="connsiteX6549" fmla="*/ 5527652 w 6014039"/>
                  <a:gd name="connsiteY6549" fmla="*/ 2342016 h 5653072"/>
                  <a:gd name="connsiteX6550" fmla="*/ 5532294 w 6014039"/>
                  <a:gd name="connsiteY6550" fmla="*/ 2329091 h 5653072"/>
                  <a:gd name="connsiteX6551" fmla="*/ 5531370 w 6014039"/>
                  <a:gd name="connsiteY6551" fmla="*/ 2326183 h 5653072"/>
                  <a:gd name="connsiteX6552" fmla="*/ 5524616 w 6014039"/>
                  <a:gd name="connsiteY6552" fmla="*/ 2328124 h 5653072"/>
                  <a:gd name="connsiteX6553" fmla="*/ 5519114 w 6014039"/>
                  <a:gd name="connsiteY6553" fmla="*/ 2328017 h 5653072"/>
                  <a:gd name="connsiteX6554" fmla="*/ 5511799 w 6014039"/>
                  <a:gd name="connsiteY6554" fmla="*/ 2321185 h 5653072"/>
                  <a:gd name="connsiteX6555" fmla="*/ 5509525 w 6014039"/>
                  <a:gd name="connsiteY6555" fmla="*/ 2319204 h 5653072"/>
                  <a:gd name="connsiteX6556" fmla="*/ 5504695 w 6014039"/>
                  <a:gd name="connsiteY6556" fmla="*/ 2317910 h 5653072"/>
                  <a:gd name="connsiteX6557" fmla="*/ 5501951 w 6014039"/>
                  <a:gd name="connsiteY6557" fmla="*/ 2317175 h 5653072"/>
                  <a:gd name="connsiteX6558" fmla="*/ 5486095 w 6014039"/>
                  <a:gd name="connsiteY6558" fmla="*/ 2323815 h 5653072"/>
                  <a:gd name="connsiteX6559" fmla="*/ 5479891 w 6014039"/>
                  <a:gd name="connsiteY6559" fmla="*/ 2324248 h 5653072"/>
                  <a:gd name="connsiteX6560" fmla="*/ 5474289 w 6014039"/>
                  <a:gd name="connsiteY6560" fmla="*/ 2322952 h 5653072"/>
                  <a:gd name="connsiteX6561" fmla="*/ 5463467 w 6014039"/>
                  <a:gd name="connsiteY6561" fmla="*/ 2320466 h 5653072"/>
                  <a:gd name="connsiteX6562" fmla="*/ 5454446 w 6014039"/>
                  <a:gd name="connsiteY6562" fmla="*/ 2316658 h 5653072"/>
                  <a:gd name="connsiteX6563" fmla="*/ 5449589 w 6014039"/>
                  <a:gd name="connsiteY6563" fmla="*/ 2316369 h 5653072"/>
                  <a:gd name="connsiteX6564" fmla="*/ 5445575 w 6014039"/>
                  <a:gd name="connsiteY6564" fmla="*/ 2317447 h 5653072"/>
                  <a:gd name="connsiteX6565" fmla="*/ 5442230 w 6014039"/>
                  <a:gd name="connsiteY6565" fmla="*/ 2318361 h 5653072"/>
                  <a:gd name="connsiteX6566" fmla="*/ 5437001 w 6014039"/>
                  <a:gd name="connsiteY6566" fmla="*/ 2319761 h 5653072"/>
                  <a:gd name="connsiteX6567" fmla="*/ 5435012 w 6014039"/>
                  <a:gd name="connsiteY6567" fmla="*/ 2322307 h 5653072"/>
                  <a:gd name="connsiteX6568" fmla="*/ 5434602 w 6014039"/>
                  <a:gd name="connsiteY6568" fmla="*/ 2330223 h 5653072"/>
                  <a:gd name="connsiteX6569" fmla="*/ 5442626 w 6014039"/>
                  <a:gd name="connsiteY6569" fmla="*/ 2343594 h 5653072"/>
                  <a:gd name="connsiteX6570" fmla="*/ 5441639 w 6014039"/>
                  <a:gd name="connsiteY6570" fmla="*/ 2348512 h 5653072"/>
                  <a:gd name="connsiteX6571" fmla="*/ 5432245 w 6014039"/>
                  <a:gd name="connsiteY6571" fmla="*/ 2350429 h 5653072"/>
                  <a:gd name="connsiteX6572" fmla="*/ 5425322 w 6014039"/>
                  <a:gd name="connsiteY6572" fmla="*/ 2357573 h 5653072"/>
                  <a:gd name="connsiteX6573" fmla="*/ 5415374 w 6014039"/>
                  <a:gd name="connsiteY6573" fmla="*/ 2360693 h 5653072"/>
                  <a:gd name="connsiteX6574" fmla="*/ 5413721 w 6014039"/>
                  <a:gd name="connsiteY6574" fmla="*/ 2370528 h 5653072"/>
                  <a:gd name="connsiteX6575" fmla="*/ 5412579 w 6014039"/>
                  <a:gd name="connsiteY6575" fmla="*/ 2372681 h 5653072"/>
                  <a:gd name="connsiteX6576" fmla="*/ 5411464 w 6014039"/>
                  <a:gd name="connsiteY6576" fmla="*/ 2374783 h 5653072"/>
                  <a:gd name="connsiteX6577" fmla="*/ 5404478 w 6014039"/>
                  <a:gd name="connsiteY6577" fmla="*/ 2377779 h 5653072"/>
                  <a:gd name="connsiteX6578" fmla="*/ 5403172 w 6014039"/>
                  <a:gd name="connsiteY6578" fmla="*/ 2385370 h 5653072"/>
                  <a:gd name="connsiteX6579" fmla="*/ 5400928 w 6014039"/>
                  <a:gd name="connsiteY6579" fmla="*/ 2389770 h 5653072"/>
                  <a:gd name="connsiteX6580" fmla="*/ 5395940 w 6014039"/>
                  <a:gd name="connsiteY6580" fmla="*/ 2392531 h 5653072"/>
                  <a:gd name="connsiteX6581" fmla="*/ 5389969 w 6014039"/>
                  <a:gd name="connsiteY6581" fmla="*/ 2399762 h 5653072"/>
                  <a:gd name="connsiteX6582" fmla="*/ 5384954 w 6014039"/>
                  <a:gd name="connsiteY6582" fmla="*/ 2407551 h 5653072"/>
                  <a:gd name="connsiteX6583" fmla="*/ 5385827 w 6014039"/>
                  <a:gd name="connsiteY6583" fmla="*/ 2412233 h 5653072"/>
                  <a:gd name="connsiteX6584" fmla="*/ 5388548 w 6014039"/>
                  <a:gd name="connsiteY6584" fmla="*/ 2411262 h 5653072"/>
                  <a:gd name="connsiteX6585" fmla="*/ 5400145 w 6014039"/>
                  <a:gd name="connsiteY6585" fmla="*/ 2407104 h 5653072"/>
                  <a:gd name="connsiteX6586" fmla="*/ 5403927 w 6014039"/>
                  <a:gd name="connsiteY6586" fmla="*/ 2408109 h 5653072"/>
                  <a:gd name="connsiteX6587" fmla="*/ 5414491 w 6014039"/>
                  <a:gd name="connsiteY6587" fmla="*/ 2408035 h 5653072"/>
                  <a:gd name="connsiteX6588" fmla="*/ 5423143 w 6014039"/>
                  <a:gd name="connsiteY6588" fmla="*/ 2409993 h 5653072"/>
                  <a:gd name="connsiteX6589" fmla="*/ 5431130 w 6014039"/>
                  <a:gd name="connsiteY6589" fmla="*/ 2408431 h 5653072"/>
                  <a:gd name="connsiteX6590" fmla="*/ 5446936 w 6014039"/>
                  <a:gd name="connsiteY6590" fmla="*/ 2401754 h 5653072"/>
                  <a:gd name="connsiteX6591" fmla="*/ 5455625 w 6014039"/>
                  <a:gd name="connsiteY6591" fmla="*/ 2401646 h 5653072"/>
                  <a:gd name="connsiteX6592" fmla="*/ 5463649 w 6014039"/>
                  <a:gd name="connsiteY6592" fmla="*/ 2406439 h 5653072"/>
                  <a:gd name="connsiteX6593" fmla="*/ 5464555 w 6014039"/>
                  <a:gd name="connsiteY6593" fmla="*/ 2408770 h 5653072"/>
                  <a:gd name="connsiteX6594" fmla="*/ 5466520 w 6014039"/>
                  <a:gd name="connsiteY6594" fmla="*/ 2413832 h 5653072"/>
                  <a:gd name="connsiteX6595" fmla="*/ 5468892 w 6014039"/>
                  <a:gd name="connsiteY6595" fmla="*/ 2417385 h 5653072"/>
                  <a:gd name="connsiteX6596" fmla="*/ 5469691 w 6014039"/>
                  <a:gd name="connsiteY6596" fmla="*/ 2418591 h 5653072"/>
                  <a:gd name="connsiteX6597" fmla="*/ 5468945 w 6014039"/>
                  <a:gd name="connsiteY6597" fmla="*/ 2421208 h 5653072"/>
                  <a:gd name="connsiteX6598" fmla="*/ 5467931 w 6014039"/>
                  <a:gd name="connsiteY6598" fmla="*/ 2425194 h 5653072"/>
                  <a:gd name="connsiteX6599" fmla="*/ 5467481 w 6014039"/>
                  <a:gd name="connsiteY6599" fmla="*/ 2426971 h 5653072"/>
                  <a:gd name="connsiteX6600" fmla="*/ 5463407 w 6014039"/>
                  <a:gd name="connsiteY6600" fmla="*/ 2429070 h 5653072"/>
                  <a:gd name="connsiteX6601" fmla="*/ 5457432 w 6014039"/>
                  <a:gd name="connsiteY6601" fmla="*/ 2430521 h 5653072"/>
                  <a:gd name="connsiteX6602" fmla="*/ 5450086 w 6014039"/>
                  <a:gd name="connsiteY6602" fmla="*/ 2435294 h 5653072"/>
                  <a:gd name="connsiteX6603" fmla="*/ 5449576 w 6014039"/>
                  <a:gd name="connsiteY6603" fmla="*/ 2437672 h 5653072"/>
                  <a:gd name="connsiteX6604" fmla="*/ 5448958 w 6014039"/>
                  <a:gd name="connsiteY6604" fmla="*/ 2440517 h 5653072"/>
                  <a:gd name="connsiteX6605" fmla="*/ 5443436 w 6014039"/>
                  <a:gd name="connsiteY6605" fmla="*/ 2447570 h 5653072"/>
                  <a:gd name="connsiteX6606" fmla="*/ 5441511 w 6014039"/>
                  <a:gd name="connsiteY6606" fmla="*/ 2449276 h 5653072"/>
                  <a:gd name="connsiteX6607" fmla="*/ 5439385 w 6014039"/>
                  <a:gd name="connsiteY6607" fmla="*/ 2450264 h 5653072"/>
                  <a:gd name="connsiteX6608" fmla="*/ 5433655 w 6014039"/>
                  <a:gd name="connsiteY6608" fmla="*/ 2450086 h 5653072"/>
                  <a:gd name="connsiteX6609" fmla="*/ 5426246 w 6014039"/>
                  <a:gd name="connsiteY6609" fmla="*/ 2453690 h 5653072"/>
                  <a:gd name="connsiteX6610" fmla="*/ 5419683 w 6014039"/>
                  <a:gd name="connsiteY6610" fmla="*/ 2452507 h 5653072"/>
                  <a:gd name="connsiteX6611" fmla="*/ 5417836 w 6014039"/>
                  <a:gd name="connsiteY6611" fmla="*/ 2452884 h 5653072"/>
                  <a:gd name="connsiteX6612" fmla="*/ 5416748 w 6014039"/>
                  <a:gd name="connsiteY6612" fmla="*/ 2455755 h 5653072"/>
                  <a:gd name="connsiteX6613" fmla="*/ 5417463 w 6014039"/>
                  <a:gd name="connsiteY6613" fmla="*/ 2460437 h 5653072"/>
                  <a:gd name="connsiteX6614" fmla="*/ 5420348 w 6014039"/>
                  <a:gd name="connsiteY6614" fmla="*/ 2465338 h 5653072"/>
                  <a:gd name="connsiteX6615" fmla="*/ 5418860 w 6014039"/>
                  <a:gd name="connsiteY6615" fmla="*/ 2477523 h 5653072"/>
                  <a:gd name="connsiteX6616" fmla="*/ 5419424 w 6014039"/>
                  <a:gd name="connsiteY6616" fmla="*/ 2480448 h 5653072"/>
                  <a:gd name="connsiteX6617" fmla="*/ 5421668 w 6014039"/>
                  <a:gd name="connsiteY6617" fmla="*/ 2481809 h 5653072"/>
                  <a:gd name="connsiteX6618" fmla="*/ 5417708 w 6014039"/>
                  <a:gd name="connsiteY6618" fmla="*/ 2486155 h 5653072"/>
                  <a:gd name="connsiteX6619" fmla="*/ 5414978 w 6014039"/>
                  <a:gd name="connsiteY6619" fmla="*/ 2487159 h 5653072"/>
                  <a:gd name="connsiteX6620" fmla="*/ 5413157 w 6014039"/>
                  <a:gd name="connsiteY6620" fmla="*/ 2490787 h 5653072"/>
                  <a:gd name="connsiteX6621" fmla="*/ 5409402 w 6014039"/>
                  <a:gd name="connsiteY6621" fmla="*/ 2492886 h 5653072"/>
                  <a:gd name="connsiteX6622" fmla="*/ 5407118 w 6014039"/>
                  <a:gd name="connsiteY6622" fmla="*/ 2496547 h 5653072"/>
                  <a:gd name="connsiteX6623" fmla="*/ 5402863 w 6014039"/>
                  <a:gd name="connsiteY6623" fmla="*/ 2498072 h 5653072"/>
                  <a:gd name="connsiteX6624" fmla="*/ 5399786 w 6014039"/>
                  <a:gd name="connsiteY6624" fmla="*/ 2501319 h 5653072"/>
                  <a:gd name="connsiteX6625" fmla="*/ 5398056 w 6014039"/>
                  <a:gd name="connsiteY6625" fmla="*/ 2502361 h 5653072"/>
                  <a:gd name="connsiteX6626" fmla="*/ 5396045 w 6014039"/>
                  <a:gd name="connsiteY6626" fmla="*/ 2503563 h 5653072"/>
                  <a:gd name="connsiteX6627" fmla="*/ 5386905 w 6014039"/>
                  <a:gd name="connsiteY6627" fmla="*/ 2512266 h 5653072"/>
                  <a:gd name="connsiteX6628" fmla="*/ 5385989 w 6014039"/>
                  <a:gd name="connsiteY6628" fmla="*/ 2516864 h 5653072"/>
                  <a:gd name="connsiteX6629" fmla="*/ 5384232 w 6014039"/>
                  <a:gd name="connsiteY6629" fmla="*/ 2518650 h 5653072"/>
                  <a:gd name="connsiteX6630" fmla="*/ 5379365 w 6014039"/>
                  <a:gd name="connsiteY6630" fmla="*/ 2524615 h 5653072"/>
                  <a:gd name="connsiteX6631" fmla="*/ 5371741 w 6014039"/>
                  <a:gd name="connsiteY6631" fmla="*/ 2526604 h 5653072"/>
                  <a:gd name="connsiteX6632" fmla="*/ 5370021 w 6014039"/>
                  <a:gd name="connsiteY6632" fmla="*/ 2529046 h 5653072"/>
                  <a:gd name="connsiteX6633" fmla="*/ 5370797 w 6014039"/>
                  <a:gd name="connsiteY6633" fmla="*/ 2531403 h 5653072"/>
                  <a:gd name="connsiteX6634" fmla="*/ 5376725 w 6014039"/>
                  <a:gd name="connsiteY6634" fmla="*/ 2533012 h 5653072"/>
                  <a:gd name="connsiteX6635" fmla="*/ 5378022 w 6014039"/>
                  <a:gd name="connsiteY6635" fmla="*/ 2534285 h 5653072"/>
                  <a:gd name="connsiteX6636" fmla="*/ 5377034 w 6014039"/>
                  <a:gd name="connsiteY6636" fmla="*/ 2535955 h 5653072"/>
                  <a:gd name="connsiteX6637" fmla="*/ 5374508 w 6014039"/>
                  <a:gd name="connsiteY6637" fmla="*/ 2537560 h 5653072"/>
                  <a:gd name="connsiteX6638" fmla="*/ 5368214 w 6014039"/>
                  <a:gd name="connsiteY6638" fmla="*/ 2541554 h 5653072"/>
                  <a:gd name="connsiteX6639" fmla="*/ 5358538 w 6014039"/>
                  <a:gd name="connsiteY6639" fmla="*/ 2551317 h 5653072"/>
                  <a:gd name="connsiteX6640" fmla="*/ 5354920 w 6014039"/>
                  <a:gd name="connsiteY6640" fmla="*/ 2553131 h 5653072"/>
                  <a:gd name="connsiteX6641" fmla="*/ 5349473 w 6014039"/>
                  <a:gd name="connsiteY6641" fmla="*/ 2558119 h 5653072"/>
                  <a:gd name="connsiteX6642" fmla="*/ 5342963 w 6014039"/>
                  <a:gd name="connsiteY6642" fmla="*/ 2560272 h 5653072"/>
                  <a:gd name="connsiteX6643" fmla="*/ 5339360 w 6014039"/>
                  <a:gd name="connsiteY6643" fmla="*/ 2562300 h 5653072"/>
                  <a:gd name="connsiteX6644" fmla="*/ 5335336 w 6014039"/>
                  <a:gd name="connsiteY6644" fmla="*/ 2562048 h 5653072"/>
                  <a:gd name="connsiteX6645" fmla="*/ 5332041 w 6014039"/>
                  <a:gd name="connsiteY6645" fmla="*/ 2563986 h 5653072"/>
                  <a:gd name="connsiteX6646" fmla="*/ 5326916 w 6014039"/>
                  <a:gd name="connsiteY6646" fmla="*/ 2569263 h 5653072"/>
                  <a:gd name="connsiteX6647" fmla="*/ 5324030 w 6014039"/>
                  <a:gd name="connsiteY6647" fmla="*/ 2570143 h 5653072"/>
                  <a:gd name="connsiteX6648" fmla="*/ 5322939 w 6014039"/>
                  <a:gd name="connsiteY6648" fmla="*/ 2572870 h 5653072"/>
                  <a:gd name="connsiteX6649" fmla="*/ 5325438 w 6014039"/>
                  <a:gd name="connsiteY6649" fmla="*/ 2578953 h 5653072"/>
                  <a:gd name="connsiteX6650" fmla="*/ 5324336 w 6014039"/>
                  <a:gd name="connsiteY6650" fmla="*/ 2581519 h 5653072"/>
                  <a:gd name="connsiteX6651" fmla="*/ 5312097 w 6014039"/>
                  <a:gd name="connsiteY6651" fmla="*/ 2583296 h 5653072"/>
                  <a:gd name="connsiteX6652" fmla="*/ 5307764 w 6014039"/>
                  <a:gd name="connsiteY6652" fmla="*/ 2585882 h 5653072"/>
                  <a:gd name="connsiteX6653" fmla="*/ 5305007 w 6014039"/>
                  <a:gd name="connsiteY6653" fmla="*/ 2594890 h 5653072"/>
                  <a:gd name="connsiteX6654" fmla="*/ 5302212 w 6014039"/>
                  <a:gd name="connsiteY6654" fmla="*/ 2597241 h 5653072"/>
                  <a:gd name="connsiteX6655" fmla="*/ 5295713 w 6014039"/>
                  <a:gd name="connsiteY6655" fmla="*/ 2599790 h 5653072"/>
                  <a:gd name="connsiteX6656" fmla="*/ 5295021 w 6014039"/>
                  <a:gd name="connsiteY6656" fmla="*/ 2604402 h 5653072"/>
                  <a:gd name="connsiteX6657" fmla="*/ 5294675 w 6014039"/>
                  <a:gd name="connsiteY6657" fmla="*/ 2609154 h 5653072"/>
                  <a:gd name="connsiteX6658" fmla="*/ 5300032 w 6014039"/>
                  <a:gd name="connsiteY6658" fmla="*/ 2611096 h 5653072"/>
                  <a:gd name="connsiteX6659" fmla="*/ 5301161 w 6014039"/>
                  <a:gd name="connsiteY6659" fmla="*/ 2614595 h 5653072"/>
                  <a:gd name="connsiteX6660" fmla="*/ 5288495 w 6014039"/>
                  <a:gd name="connsiteY6660" fmla="*/ 2617467 h 5653072"/>
                  <a:gd name="connsiteX6661" fmla="*/ 5281291 w 6014039"/>
                  <a:gd name="connsiteY6661" fmla="*/ 2623892 h 5653072"/>
                  <a:gd name="connsiteX6662" fmla="*/ 5275151 w 6014039"/>
                  <a:gd name="connsiteY6662" fmla="*/ 2635446 h 5653072"/>
                  <a:gd name="connsiteX6663" fmla="*/ 5270012 w 6014039"/>
                  <a:gd name="connsiteY6663" fmla="*/ 2642681 h 5653072"/>
                  <a:gd name="connsiteX6664" fmla="*/ 5265780 w 6014039"/>
                  <a:gd name="connsiteY6664" fmla="*/ 2644223 h 5653072"/>
                  <a:gd name="connsiteX6665" fmla="*/ 5253155 w 6014039"/>
                  <a:gd name="connsiteY6665" fmla="*/ 2644884 h 5653072"/>
                  <a:gd name="connsiteX6666" fmla="*/ 5243579 w 6014039"/>
                  <a:gd name="connsiteY6666" fmla="*/ 2650127 h 5653072"/>
                  <a:gd name="connsiteX6667" fmla="*/ 5238081 w 6014039"/>
                  <a:gd name="connsiteY6667" fmla="*/ 2651004 h 5653072"/>
                  <a:gd name="connsiteX6668" fmla="*/ 5224095 w 6014039"/>
                  <a:gd name="connsiteY6668" fmla="*/ 2657218 h 5653072"/>
                  <a:gd name="connsiteX6669" fmla="*/ 5217942 w 6014039"/>
                  <a:gd name="connsiteY6669" fmla="*/ 2657557 h 5653072"/>
                  <a:gd name="connsiteX6670" fmla="*/ 5213035 w 6014039"/>
                  <a:gd name="connsiteY6670" fmla="*/ 2660771 h 5653072"/>
                  <a:gd name="connsiteX6671" fmla="*/ 5211020 w 6014039"/>
                  <a:gd name="connsiteY6671" fmla="*/ 2660731 h 5653072"/>
                  <a:gd name="connsiteX6672" fmla="*/ 5208125 w 6014039"/>
                  <a:gd name="connsiteY6672" fmla="*/ 2658524 h 5653072"/>
                  <a:gd name="connsiteX6673" fmla="*/ 5203523 w 6014039"/>
                  <a:gd name="connsiteY6673" fmla="*/ 2661722 h 5653072"/>
                  <a:gd name="connsiteX6674" fmla="*/ 5192268 w 6014039"/>
                  <a:gd name="connsiteY6674" fmla="*/ 2674911 h 5653072"/>
                  <a:gd name="connsiteX6675" fmla="*/ 5180194 w 6014039"/>
                  <a:gd name="connsiteY6675" fmla="*/ 2689770 h 5653072"/>
                  <a:gd name="connsiteX6676" fmla="*/ 5179922 w 6014039"/>
                  <a:gd name="connsiteY6676" fmla="*/ 2692894 h 5653072"/>
                  <a:gd name="connsiteX6677" fmla="*/ 5182565 w 6014039"/>
                  <a:gd name="connsiteY6677" fmla="*/ 2698365 h 5653072"/>
                  <a:gd name="connsiteX6678" fmla="*/ 5188768 w 6014039"/>
                  <a:gd name="connsiteY6678" fmla="*/ 2705526 h 5653072"/>
                  <a:gd name="connsiteX6679" fmla="*/ 5190895 w 6014039"/>
                  <a:gd name="connsiteY6679" fmla="*/ 2707985 h 5653072"/>
                  <a:gd name="connsiteX6680" fmla="*/ 5194804 w 6014039"/>
                  <a:gd name="connsiteY6680" fmla="*/ 2712489 h 5653072"/>
                  <a:gd name="connsiteX6681" fmla="*/ 5193138 w 6014039"/>
                  <a:gd name="connsiteY6681" fmla="*/ 2733884 h 5653072"/>
                  <a:gd name="connsiteX6682" fmla="*/ 5190831 w 6014039"/>
                  <a:gd name="connsiteY6682" fmla="*/ 2739029 h 5653072"/>
                  <a:gd name="connsiteX6683" fmla="*/ 5184154 w 6014039"/>
                  <a:gd name="connsiteY6683" fmla="*/ 2745904 h 5653072"/>
                  <a:gd name="connsiteX6684" fmla="*/ 5183599 w 6014039"/>
                  <a:gd name="connsiteY6684" fmla="*/ 2747295 h 5653072"/>
                  <a:gd name="connsiteX6685" fmla="*/ 5182410 w 6014039"/>
                  <a:gd name="connsiteY6685" fmla="*/ 2750301 h 5653072"/>
                  <a:gd name="connsiteX6686" fmla="*/ 5182397 w 6014039"/>
                  <a:gd name="connsiteY6686" fmla="*/ 2757697 h 5653072"/>
                  <a:gd name="connsiteX6687" fmla="*/ 5177819 w 6014039"/>
                  <a:gd name="connsiteY6687" fmla="*/ 2763565 h 5653072"/>
                  <a:gd name="connsiteX6688" fmla="*/ 5177678 w 6014039"/>
                  <a:gd name="connsiteY6688" fmla="*/ 2766540 h 5653072"/>
                  <a:gd name="connsiteX6689" fmla="*/ 5180090 w 6014039"/>
                  <a:gd name="connsiteY6689" fmla="*/ 2770833 h 5653072"/>
                  <a:gd name="connsiteX6690" fmla="*/ 5189306 w 6014039"/>
                  <a:gd name="connsiteY6690" fmla="*/ 2778333 h 5653072"/>
                  <a:gd name="connsiteX6691" fmla="*/ 5189511 w 6014039"/>
                  <a:gd name="connsiteY6691" fmla="*/ 2781742 h 5653072"/>
                  <a:gd name="connsiteX6692" fmla="*/ 5182780 w 6014039"/>
                  <a:gd name="connsiteY6692" fmla="*/ 2792728 h 5653072"/>
                  <a:gd name="connsiteX6693" fmla="*/ 5180627 w 6014039"/>
                  <a:gd name="connsiteY6693" fmla="*/ 2794324 h 5653072"/>
                  <a:gd name="connsiteX6694" fmla="*/ 5174091 w 6014039"/>
                  <a:gd name="connsiteY6694" fmla="*/ 2799130 h 5653072"/>
                  <a:gd name="connsiteX6695" fmla="*/ 5161029 w 6014039"/>
                  <a:gd name="connsiteY6695" fmla="*/ 2801770 h 5653072"/>
                  <a:gd name="connsiteX6696" fmla="*/ 5157066 w 6014039"/>
                  <a:gd name="connsiteY6696" fmla="*/ 2807332 h 5653072"/>
                  <a:gd name="connsiteX6697" fmla="*/ 5152810 w 6014039"/>
                  <a:gd name="connsiteY6697" fmla="*/ 2813327 h 5653072"/>
                  <a:gd name="connsiteX6698" fmla="*/ 5151594 w 6014039"/>
                  <a:gd name="connsiteY6698" fmla="*/ 2814170 h 5653072"/>
                  <a:gd name="connsiteX6699" fmla="*/ 5149875 w 6014039"/>
                  <a:gd name="connsiteY6699" fmla="*/ 2815695 h 5653072"/>
                  <a:gd name="connsiteX6700" fmla="*/ 5144313 w 6014039"/>
                  <a:gd name="connsiteY6700" fmla="*/ 2820310 h 5653072"/>
                  <a:gd name="connsiteX6701" fmla="*/ 5135980 w 6014039"/>
                  <a:gd name="connsiteY6701" fmla="*/ 2824760 h 5653072"/>
                  <a:gd name="connsiteX6702" fmla="*/ 5125548 w 6014039"/>
                  <a:gd name="connsiteY6702" fmla="*/ 2832603 h 5653072"/>
                  <a:gd name="connsiteX6703" fmla="*/ 5107934 w 6014039"/>
                  <a:gd name="connsiteY6703" fmla="*/ 2840838 h 5653072"/>
                  <a:gd name="connsiteX6704" fmla="*/ 5104767 w 6014039"/>
                  <a:gd name="connsiteY6704" fmla="*/ 2844429 h 5653072"/>
                  <a:gd name="connsiteX6705" fmla="*/ 5098591 w 6014039"/>
                  <a:gd name="connsiteY6705" fmla="*/ 2853796 h 5653072"/>
                  <a:gd name="connsiteX6706" fmla="*/ 5081938 w 6014039"/>
                  <a:gd name="connsiteY6706" fmla="*/ 2867328 h 5653072"/>
                  <a:gd name="connsiteX6707" fmla="*/ 5070233 w 6014039"/>
                  <a:gd name="connsiteY6707" fmla="*/ 2879101 h 5653072"/>
                  <a:gd name="connsiteX6708" fmla="*/ 5058427 w 6014039"/>
                  <a:gd name="connsiteY6708" fmla="*/ 2889113 h 5653072"/>
                  <a:gd name="connsiteX6709" fmla="*/ 5048072 w 6014039"/>
                  <a:gd name="connsiteY6709" fmla="*/ 2897406 h 5653072"/>
                  <a:gd name="connsiteX6710" fmla="*/ 5032867 w 6014039"/>
                  <a:gd name="connsiteY6710" fmla="*/ 2911617 h 5653072"/>
                  <a:gd name="connsiteX6711" fmla="*/ 5030036 w 6014039"/>
                  <a:gd name="connsiteY6711" fmla="*/ 2915335 h 5653072"/>
                  <a:gd name="connsiteX6712" fmla="*/ 5030432 w 6014039"/>
                  <a:gd name="connsiteY6712" fmla="*/ 2919298 h 5653072"/>
                  <a:gd name="connsiteX6713" fmla="*/ 5040713 w 6014039"/>
                  <a:gd name="connsiteY6713" fmla="*/ 2929058 h 5653072"/>
                  <a:gd name="connsiteX6714" fmla="*/ 5045815 w 6014039"/>
                  <a:gd name="connsiteY6714" fmla="*/ 2937512 h 5653072"/>
                  <a:gd name="connsiteX6715" fmla="*/ 5046826 w 6014039"/>
                  <a:gd name="connsiteY6715" fmla="*/ 2939165 h 5653072"/>
                  <a:gd name="connsiteX6716" fmla="*/ 5047713 w 6014039"/>
                  <a:gd name="connsiteY6716" fmla="*/ 2940636 h 5653072"/>
                  <a:gd name="connsiteX6717" fmla="*/ 5047672 w 6014039"/>
                  <a:gd name="connsiteY6717" fmla="*/ 2944781 h 5653072"/>
                  <a:gd name="connsiteX6718" fmla="*/ 5035715 w 6014039"/>
                  <a:gd name="connsiteY6718" fmla="*/ 2956734 h 5653072"/>
                  <a:gd name="connsiteX6719" fmla="*/ 5020537 w 6014039"/>
                  <a:gd name="connsiteY6719" fmla="*/ 2978394 h 5653072"/>
                  <a:gd name="connsiteX6720" fmla="*/ 5016346 w 6014039"/>
                  <a:gd name="connsiteY6720" fmla="*/ 2984370 h 5653072"/>
                  <a:gd name="connsiteX6721" fmla="*/ 5014075 w 6014039"/>
                  <a:gd name="connsiteY6721" fmla="*/ 2989683 h 5653072"/>
                  <a:gd name="connsiteX6722" fmla="*/ 5016934 w 6014039"/>
                  <a:gd name="connsiteY6722" fmla="*/ 2993667 h 5653072"/>
                  <a:gd name="connsiteX6723" fmla="*/ 5017756 w 6014039"/>
                  <a:gd name="connsiteY6723" fmla="*/ 3004273 h 5653072"/>
                  <a:gd name="connsiteX6724" fmla="*/ 5013434 w 6014039"/>
                  <a:gd name="connsiteY6724" fmla="*/ 3010893 h 5653072"/>
                  <a:gd name="connsiteX6725" fmla="*/ 5011540 w 6014039"/>
                  <a:gd name="connsiteY6725" fmla="*/ 3016942 h 5653072"/>
                  <a:gd name="connsiteX6726" fmla="*/ 5012131 w 6014039"/>
                  <a:gd name="connsiteY6726" fmla="*/ 3018138 h 5653072"/>
                  <a:gd name="connsiteX6727" fmla="*/ 5013346 w 6014039"/>
                  <a:gd name="connsiteY6727" fmla="*/ 3021409 h 5653072"/>
                  <a:gd name="connsiteX6728" fmla="*/ 5029650 w 6014039"/>
                  <a:gd name="connsiteY6728" fmla="*/ 3030367 h 5653072"/>
                  <a:gd name="connsiteX6729" fmla="*/ 5037187 w 6014039"/>
                  <a:gd name="connsiteY6729" fmla="*/ 3036000 h 5653072"/>
                  <a:gd name="connsiteX6730" fmla="*/ 5044713 w 6014039"/>
                  <a:gd name="connsiteY6730" fmla="*/ 3043987 h 5653072"/>
                  <a:gd name="connsiteX6731" fmla="*/ 5049752 w 6014039"/>
                  <a:gd name="connsiteY6731" fmla="*/ 3051611 h 5653072"/>
                  <a:gd name="connsiteX6732" fmla="*/ 5050430 w 6014039"/>
                  <a:gd name="connsiteY6732" fmla="*/ 3053032 h 5653072"/>
                  <a:gd name="connsiteX6733" fmla="*/ 5052415 w 6014039"/>
                  <a:gd name="connsiteY6733" fmla="*/ 3057160 h 5653072"/>
                  <a:gd name="connsiteX6734" fmla="*/ 5050198 w 6014039"/>
                  <a:gd name="connsiteY6734" fmla="*/ 3063353 h 5653072"/>
                  <a:gd name="connsiteX6735" fmla="*/ 5042634 w 6014039"/>
                  <a:gd name="connsiteY6735" fmla="*/ 3074151 h 5653072"/>
                  <a:gd name="connsiteX6736" fmla="*/ 5035470 w 6014039"/>
                  <a:gd name="connsiteY6736" fmla="*/ 3083915 h 5653072"/>
                  <a:gd name="connsiteX6737" fmla="*/ 5034100 w 6014039"/>
                  <a:gd name="connsiteY6737" fmla="*/ 3093769 h 5653072"/>
                  <a:gd name="connsiteX6738" fmla="*/ 5030848 w 6014039"/>
                  <a:gd name="connsiteY6738" fmla="*/ 3097769 h 5653072"/>
                  <a:gd name="connsiteX6739" fmla="*/ 5029434 w 6014039"/>
                  <a:gd name="connsiteY6739" fmla="*/ 3099513 h 5653072"/>
                  <a:gd name="connsiteX6740" fmla="*/ 5027113 w 6014039"/>
                  <a:gd name="connsiteY6740" fmla="*/ 3101434 h 5653072"/>
                  <a:gd name="connsiteX6741" fmla="*/ 5026946 w 6014039"/>
                  <a:gd name="connsiteY6741" fmla="*/ 3108538 h 5653072"/>
                  <a:gd name="connsiteX6742" fmla="*/ 5032316 w 6014039"/>
                  <a:gd name="connsiteY6742" fmla="*/ 3118751 h 5653072"/>
                  <a:gd name="connsiteX6743" fmla="*/ 5032561 w 6014039"/>
                  <a:gd name="connsiteY6743" fmla="*/ 3122574 h 5653072"/>
                  <a:gd name="connsiteX6744" fmla="*/ 5030150 w 6014039"/>
                  <a:gd name="connsiteY6744" fmla="*/ 3125388 h 5653072"/>
                  <a:gd name="connsiteX6745" fmla="*/ 5027741 w 6014039"/>
                  <a:gd name="connsiteY6745" fmla="*/ 3126198 h 5653072"/>
                  <a:gd name="connsiteX6746" fmla="*/ 5018512 w 6014039"/>
                  <a:gd name="connsiteY6746" fmla="*/ 3129338 h 5653072"/>
                  <a:gd name="connsiteX6747" fmla="*/ 5016960 w 6014039"/>
                  <a:gd name="connsiteY6747" fmla="*/ 3128979 h 5653072"/>
                  <a:gd name="connsiteX6748" fmla="*/ 5005372 w 6014039"/>
                  <a:gd name="connsiteY6748" fmla="*/ 3131296 h 5653072"/>
                  <a:gd name="connsiteX6749" fmla="*/ 4998578 w 6014039"/>
                  <a:gd name="connsiteY6749" fmla="*/ 3137036 h 5653072"/>
                  <a:gd name="connsiteX6750" fmla="*/ 4990503 w 6014039"/>
                  <a:gd name="connsiteY6750" fmla="*/ 3134702 h 5653072"/>
                  <a:gd name="connsiteX6751" fmla="*/ 4982426 w 6014039"/>
                  <a:gd name="connsiteY6751" fmla="*/ 3138561 h 5653072"/>
                  <a:gd name="connsiteX6752" fmla="*/ 4979863 w 6014039"/>
                  <a:gd name="connsiteY6752" fmla="*/ 3139784 h 5653072"/>
                  <a:gd name="connsiteX6753" fmla="*/ 4975836 w 6014039"/>
                  <a:gd name="connsiteY6753" fmla="*/ 3145957 h 5653072"/>
                  <a:gd name="connsiteX6754" fmla="*/ 4969441 w 6014039"/>
                  <a:gd name="connsiteY6754" fmla="*/ 3148268 h 5653072"/>
                  <a:gd name="connsiteX6755" fmla="*/ 4968249 w 6014039"/>
                  <a:gd name="connsiteY6755" fmla="*/ 3150998 h 5653072"/>
                  <a:gd name="connsiteX6756" fmla="*/ 4962801 w 6014039"/>
                  <a:gd name="connsiteY6756" fmla="*/ 3158589 h 5653072"/>
                  <a:gd name="connsiteX6757" fmla="*/ 4963778 w 6014039"/>
                  <a:gd name="connsiteY6757" fmla="*/ 3161928 h 5653072"/>
                  <a:gd name="connsiteX6758" fmla="*/ 4966633 w 6014039"/>
                  <a:gd name="connsiteY6758" fmla="*/ 3163829 h 5653072"/>
                  <a:gd name="connsiteX6759" fmla="*/ 4973673 w 6014039"/>
                  <a:gd name="connsiteY6759" fmla="*/ 3164258 h 5653072"/>
                  <a:gd name="connsiteX6760" fmla="*/ 4972558 w 6014039"/>
                  <a:gd name="connsiteY6760" fmla="*/ 3172947 h 5653072"/>
                  <a:gd name="connsiteX6761" fmla="*/ 4968017 w 6014039"/>
                  <a:gd name="connsiteY6761" fmla="*/ 3183373 h 5653072"/>
                  <a:gd name="connsiteX6762" fmla="*/ 4964954 w 6014039"/>
                  <a:gd name="connsiteY6762" fmla="*/ 3190389 h 5653072"/>
                  <a:gd name="connsiteX6763" fmla="*/ 4967866 w 6014039"/>
                  <a:gd name="connsiteY6763" fmla="*/ 3192186 h 5653072"/>
                  <a:gd name="connsiteX6764" fmla="*/ 4979645 w 6014039"/>
                  <a:gd name="connsiteY6764" fmla="*/ 3192414 h 5653072"/>
                  <a:gd name="connsiteX6765" fmla="*/ 4982426 w 6014039"/>
                  <a:gd name="connsiteY6765" fmla="*/ 3192471 h 5653072"/>
                  <a:gd name="connsiteX6766" fmla="*/ 4984465 w 6014039"/>
                  <a:gd name="connsiteY6766" fmla="*/ 3192508 h 5653072"/>
                  <a:gd name="connsiteX6767" fmla="*/ 4992552 w 6014039"/>
                  <a:gd name="connsiteY6767" fmla="*/ 3195289 h 5653072"/>
                  <a:gd name="connsiteX6768" fmla="*/ 4996976 w 6014039"/>
                  <a:gd name="connsiteY6768" fmla="*/ 3195467 h 5653072"/>
                  <a:gd name="connsiteX6769" fmla="*/ 5001732 w 6014039"/>
                  <a:gd name="connsiteY6769" fmla="*/ 3188955 h 5653072"/>
                  <a:gd name="connsiteX6770" fmla="*/ 5005450 w 6014039"/>
                  <a:gd name="connsiteY6770" fmla="*/ 3185187 h 5653072"/>
                  <a:gd name="connsiteX6771" fmla="*/ 5014256 w 6014039"/>
                  <a:gd name="connsiteY6771" fmla="*/ 3187319 h 5653072"/>
                  <a:gd name="connsiteX6772" fmla="*/ 5018844 w 6014039"/>
                  <a:gd name="connsiteY6772" fmla="*/ 3187538 h 5653072"/>
                  <a:gd name="connsiteX6773" fmla="*/ 5022499 w 6014039"/>
                  <a:gd name="connsiteY6773" fmla="*/ 3187712 h 5653072"/>
                  <a:gd name="connsiteX6774" fmla="*/ 5038778 w 6014039"/>
                  <a:gd name="connsiteY6774" fmla="*/ 3190157 h 5653072"/>
                  <a:gd name="connsiteX6775" fmla="*/ 5046584 w 6014039"/>
                  <a:gd name="connsiteY6775" fmla="*/ 3183642 h 5653072"/>
                  <a:gd name="connsiteX6776" fmla="*/ 5062172 w 6014039"/>
                  <a:gd name="connsiteY6776" fmla="*/ 3177253 h 5653072"/>
                  <a:gd name="connsiteX6777" fmla="*/ 5065954 w 6014039"/>
                  <a:gd name="connsiteY6777" fmla="*/ 3172407 h 5653072"/>
                  <a:gd name="connsiteX6778" fmla="*/ 5071925 w 6014039"/>
                  <a:gd name="connsiteY6778" fmla="*/ 3164729 h 5653072"/>
                  <a:gd name="connsiteX6779" fmla="*/ 5073709 w 6014039"/>
                  <a:gd name="connsiteY6779" fmla="*/ 3162932 h 5653072"/>
                  <a:gd name="connsiteX6780" fmla="*/ 5083936 w 6014039"/>
                  <a:gd name="connsiteY6780" fmla="*/ 3152594 h 5653072"/>
                  <a:gd name="connsiteX6781" fmla="*/ 5103870 w 6014039"/>
                  <a:gd name="connsiteY6781" fmla="*/ 3144788 h 5653072"/>
                  <a:gd name="connsiteX6782" fmla="*/ 5108881 w 6014039"/>
                  <a:gd name="connsiteY6782" fmla="*/ 3142135 h 5653072"/>
                  <a:gd name="connsiteX6783" fmla="*/ 5113983 w 6014039"/>
                  <a:gd name="connsiteY6783" fmla="*/ 3138060 h 5653072"/>
                  <a:gd name="connsiteX6784" fmla="*/ 5116432 w 6014039"/>
                  <a:gd name="connsiteY6784" fmla="*/ 3133412 h 5653072"/>
                  <a:gd name="connsiteX6785" fmla="*/ 5118816 w 6014039"/>
                  <a:gd name="connsiteY6785" fmla="*/ 3126950 h 5653072"/>
                  <a:gd name="connsiteX6786" fmla="*/ 5118084 w 6014039"/>
                  <a:gd name="connsiteY6786" fmla="*/ 3120437 h 5653072"/>
                  <a:gd name="connsiteX6787" fmla="*/ 5116059 w 6014039"/>
                  <a:gd name="connsiteY6787" fmla="*/ 3119806 h 5653072"/>
                  <a:gd name="connsiteX6788" fmla="*/ 5113368 w 6014039"/>
                  <a:gd name="connsiteY6788" fmla="*/ 3115678 h 5653072"/>
                  <a:gd name="connsiteX6789" fmla="*/ 5108112 w 6014039"/>
                  <a:gd name="connsiteY6789" fmla="*/ 3119376 h 5653072"/>
                  <a:gd name="connsiteX6790" fmla="*/ 5101767 w 6014039"/>
                  <a:gd name="connsiteY6790" fmla="*/ 3122842 h 5653072"/>
                  <a:gd name="connsiteX6791" fmla="*/ 5097103 w 6014039"/>
                  <a:gd name="connsiteY6791" fmla="*/ 3121334 h 5653072"/>
                  <a:gd name="connsiteX6792" fmla="*/ 5088501 w 6014039"/>
                  <a:gd name="connsiteY6792" fmla="*/ 3112430 h 5653072"/>
                  <a:gd name="connsiteX6793" fmla="*/ 5085720 w 6014039"/>
                  <a:gd name="connsiteY6793" fmla="*/ 3109562 h 5653072"/>
                  <a:gd name="connsiteX6794" fmla="*/ 5089679 w 6014039"/>
                  <a:gd name="connsiteY6794" fmla="*/ 3102220 h 5653072"/>
                  <a:gd name="connsiteX6795" fmla="*/ 5089515 w 6014039"/>
                  <a:gd name="connsiteY6795" fmla="*/ 3096211 h 5653072"/>
                  <a:gd name="connsiteX6796" fmla="*/ 5084463 w 6014039"/>
                  <a:gd name="connsiteY6796" fmla="*/ 3089195 h 5653072"/>
                  <a:gd name="connsiteX6797" fmla="*/ 5078898 w 6014039"/>
                  <a:gd name="connsiteY6797" fmla="*/ 3088042 h 5653072"/>
                  <a:gd name="connsiteX6798" fmla="*/ 5078539 w 6014039"/>
                  <a:gd name="connsiteY6798" fmla="*/ 3084795 h 5653072"/>
                  <a:gd name="connsiteX6799" fmla="*/ 5095154 w 6014039"/>
                  <a:gd name="connsiteY6799" fmla="*/ 3057052 h 5653072"/>
                  <a:gd name="connsiteX6800" fmla="*/ 5099164 w 6014039"/>
                  <a:gd name="connsiteY6800" fmla="*/ 3052833 h 5653072"/>
                  <a:gd name="connsiteX6801" fmla="*/ 5115971 w 6014039"/>
                  <a:gd name="connsiteY6801" fmla="*/ 3040325 h 5653072"/>
                  <a:gd name="connsiteX6802" fmla="*/ 5121224 w 6014039"/>
                  <a:gd name="connsiteY6802" fmla="*/ 3033809 h 5653072"/>
                  <a:gd name="connsiteX6803" fmla="*/ 5132852 w 6014039"/>
                  <a:gd name="connsiteY6803" fmla="*/ 3026488 h 5653072"/>
                  <a:gd name="connsiteX6804" fmla="*/ 5143170 w 6014039"/>
                  <a:gd name="connsiteY6804" fmla="*/ 3025325 h 5653072"/>
                  <a:gd name="connsiteX6805" fmla="*/ 5161247 w 6014039"/>
                  <a:gd name="connsiteY6805" fmla="*/ 3020905 h 5653072"/>
                  <a:gd name="connsiteX6806" fmla="*/ 5162758 w 6014039"/>
                  <a:gd name="connsiteY6806" fmla="*/ 3020677 h 5653072"/>
                  <a:gd name="connsiteX6807" fmla="*/ 5176949 w 6014039"/>
                  <a:gd name="connsiteY6807" fmla="*/ 3017822 h 5653072"/>
                  <a:gd name="connsiteX6808" fmla="*/ 5190243 w 6014039"/>
                  <a:gd name="connsiteY6808" fmla="*/ 3009835 h 5653072"/>
                  <a:gd name="connsiteX6809" fmla="*/ 5199496 w 6014039"/>
                  <a:gd name="connsiteY6809" fmla="*/ 3003571 h 5653072"/>
                  <a:gd name="connsiteX6810" fmla="*/ 5207201 w 6014039"/>
                  <a:gd name="connsiteY6810" fmla="*/ 2996629 h 5653072"/>
                  <a:gd name="connsiteX6811" fmla="*/ 5213377 w 6014039"/>
                  <a:gd name="connsiteY6811" fmla="*/ 2992608 h 5653072"/>
                  <a:gd name="connsiteX6812" fmla="*/ 5221146 w 6014039"/>
                  <a:gd name="connsiteY6812" fmla="*/ 2992034 h 5653072"/>
                  <a:gd name="connsiteX6813" fmla="*/ 5250629 w 6014039"/>
                  <a:gd name="connsiteY6813" fmla="*/ 2994291 h 5653072"/>
                  <a:gd name="connsiteX6814" fmla="*/ 5271523 w 6014039"/>
                  <a:gd name="connsiteY6814" fmla="*/ 2993344 h 5653072"/>
                  <a:gd name="connsiteX6815" fmla="*/ 5290930 w 6014039"/>
                  <a:gd name="connsiteY6815" fmla="*/ 2993075 h 5653072"/>
                  <a:gd name="connsiteX6816" fmla="*/ 5303495 w 6014039"/>
                  <a:gd name="connsiteY6816" fmla="*/ 2996414 h 5653072"/>
                  <a:gd name="connsiteX6817" fmla="*/ 5313262 w 6014039"/>
                  <a:gd name="connsiteY6817" fmla="*/ 2998708 h 5653072"/>
                  <a:gd name="connsiteX6818" fmla="*/ 5332847 w 6014039"/>
                  <a:gd name="connsiteY6818" fmla="*/ 3004810 h 5653072"/>
                  <a:gd name="connsiteX6819" fmla="*/ 5340242 w 6014039"/>
                  <a:gd name="connsiteY6819" fmla="*/ 3005764 h 5653072"/>
                  <a:gd name="connsiteX6820" fmla="*/ 5354460 w 6014039"/>
                  <a:gd name="connsiteY6820" fmla="*/ 3011561 h 5653072"/>
                  <a:gd name="connsiteX6821" fmla="*/ 5355461 w 6014039"/>
                  <a:gd name="connsiteY6821" fmla="*/ 3015793 h 5653072"/>
                  <a:gd name="connsiteX6822" fmla="*/ 5354346 w 6014039"/>
                  <a:gd name="connsiteY6822" fmla="*/ 3020583 h 5653072"/>
                  <a:gd name="connsiteX6823" fmla="*/ 5350601 w 6014039"/>
                  <a:gd name="connsiteY6823" fmla="*/ 3027727 h 5653072"/>
                  <a:gd name="connsiteX6824" fmla="*/ 5348767 w 6014039"/>
                  <a:gd name="connsiteY6824" fmla="*/ 3032160 h 5653072"/>
                  <a:gd name="connsiteX6825" fmla="*/ 5348145 w 6014039"/>
                  <a:gd name="connsiteY6825" fmla="*/ 3033920 h 5653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 ang="0">
                    <a:pos x="connsiteX1454" y="connsiteY1454"/>
                  </a:cxn>
                  <a:cxn ang="0">
                    <a:pos x="connsiteX1455" y="connsiteY1455"/>
                  </a:cxn>
                  <a:cxn ang="0">
                    <a:pos x="connsiteX1456" y="connsiteY1456"/>
                  </a:cxn>
                  <a:cxn ang="0">
                    <a:pos x="connsiteX1457" y="connsiteY1457"/>
                  </a:cxn>
                  <a:cxn ang="0">
                    <a:pos x="connsiteX1458" y="connsiteY1458"/>
                  </a:cxn>
                  <a:cxn ang="0">
                    <a:pos x="connsiteX1459" y="connsiteY1459"/>
                  </a:cxn>
                  <a:cxn ang="0">
                    <a:pos x="connsiteX1460" y="connsiteY1460"/>
                  </a:cxn>
                  <a:cxn ang="0">
                    <a:pos x="connsiteX1461" y="connsiteY1461"/>
                  </a:cxn>
                  <a:cxn ang="0">
                    <a:pos x="connsiteX1462" y="connsiteY1462"/>
                  </a:cxn>
                  <a:cxn ang="0">
                    <a:pos x="connsiteX1463" y="connsiteY1463"/>
                  </a:cxn>
                  <a:cxn ang="0">
                    <a:pos x="connsiteX1464" y="connsiteY1464"/>
                  </a:cxn>
                  <a:cxn ang="0">
                    <a:pos x="connsiteX1465" y="connsiteY1465"/>
                  </a:cxn>
                  <a:cxn ang="0">
                    <a:pos x="connsiteX1466" y="connsiteY1466"/>
                  </a:cxn>
                  <a:cxn ang="0">
                    <a:pos x="connsiteX1467" y="connsiteY1467"/>
                  </a:cxn>
                  <a:cxn ang="0">
                    <a:pos x="connsiteX1468" y="connsiteY1468"/>
                  </a:cxn>
                  <a:cxn ang="0">
                    <a:pos x="connsiteX1469" y="connsiteY1469"/>
                  </a:cxn>
                  <a:cxn ang="0">
                    <a:pos x="connsiteX1470" y="connsiteY1470"/>
                  </a:cxn>
                  <a:cxn ang="0">
                    <a:pos x="connsiteX1471" y="connsiteY1471"/>
                  </a:cxn>
                  <a:cxn ang="0">
                    <a:pos x="connsiteX1472" y="connsiteY1472"/>
                  </a:cxn>
                  <a:cxn ang="0">
                    <a:pos x="connsiteX1473" y="connsiteY1473"/>
                  </a:cxn>
                  <a:cxn ang="0">
                    <a:pos x="connsiteX1474" y="connsiteY1474"/>
                  </a:cxn>
                  <a:cxn ang="0">
                    <a:pos x="connsiteX1475" y="connsiteY1475"/>
                  </a:cxn>
                  <a:cxn ang="0">
                    <a:pos x="connsiteX1476" y="connsiteY1476"/>
                  </a:cxn>
                  <a:cxn ang="0">
                    <a:pos x="connsiteX1477" y="connsiteY1477"/>
                  </a:cxn>
                  <a:cxn ang="0">
                    <a:pos x="connsiteX1478" y="connsiteY1478"/>
                  </a:cxn>
                  <a:cxn ang="0">
                    <a:pos x="connsiteX1479" y="connsiteY1479"/>
                  </a:cxn>
                  <a:cxn ang="0">
                    <a:pos x="connsiteX1480" y="connsiteY1480"/>
                  </a:cxn>
                  <a:cxn ang="0">
                    <a:pos x="connsiteX1481" y="connsiteY1481"/>
                  </a:cxn>
                  <a:cxn ang="0">
                    <a:pos x="connsiteX1482" y="connsiteY1482"/>
                  </a:cxn>
                  <a:cxn ang="0">
                    <a:pos x="connsiteX1483" y="connsiteY1483"/>
                  </a:cxn>
                  <a:cxn ang="0">
                    <a:pos x="connsiteX1484" y="connsiteY1484"/>
                  </a:cxn>
                  <a:cxn ang="0">
                    <a:pos x="connsiteX1485" y="connsiteY1485"/>
                  </a:cxn>
                  <a:cxn ang="0">
                    <a:pos x="connsiteX1486" y="connsiteY1486"/>
                  </a:cxn>
                  <a:cxn ang="0">
                    <a:pos x="connsiteX1487" y="connsiteY1487"/>
                  </a:cxn>
                  <a:cxn ang="0">
                    <a:pos x="connsiteX1488" y="connsiteY1488"/>
                  </a:cxn>
                  <a:cxn ang="0">
                    <a:pos x="connsiteX1489" y="connsiteY1489"/>
                  </a:cxn>
                  <a:cxn ang="0">
                    <a:pos x="connsiteX1490" y="connsiteY1490"/>
                  </a:cxn>
                  <a:cxn ang="0">
                    <a:pos x="connsiteX1491" y="connsiteY1491"/>
                  </a:cxn>
                  <a:cxn ang="0">
                    <a:pos x="connsiteX1492" y="connsiteY1492"/>
                  </a:cxn>
                  <a:cxn ang="0">
                    <a:pos x="connsiteX1493" y="connsiteY1493"/>
                  </a:cxn>
                  <a:cxn ang="0">
                    <a:pos x="connsiteX1494" y="connsiteY1494"/>
                  </a:cxn>
                  <a:cxn ang="0">
                    <a:pos x="connsiteX1495" y="connsiteY1495"/>
                  </a:cxn>
                  <a:cxn ang="0">
                    <a:pos x="connsiteX1496" y="connsiteY1496"/>
                  </a:cxn>
                  <a:cxn ang="0">
                    <a:pos x="connsiteX1497" y="connsiteY1497"/>
                  </a:cxn>
                  <a:cxn ang="0">
                    <a:pos x="connsiteX1498" y="connsiteY1498"/>
                  </a:cxn>
                  <a:cxn ang="0">
                    <a:pos x="connsiteX1499" y="connsiteY1499"/>
                  </a:cxn>
                  <a:cxn ang="0">
                    <a:pos x="connsiteX1500" y="connsiteY1500"/>
                  </a:cxn>
                  <a:cxn ang="0">
                    <a:pos x="connsiteX1501" y="connsiteY1501"/>
                  </a:cxn>
                  <a:cxn ang="0">
                    <a:pos x="connsiteX1502" y="connsiteY1502"/>
                  </a:cxn>
                  <a:cxn ang="0">
                    <a:pos x="connsiteX1503" y="connsiteY1503"/>
                  </a:cxn>
                  <a:cxn ang="0">
                    <a:pos x="connsiteX1504" y="connsiteY1504"/>
                  </a:cxn>
                  <a:cxn ang="0">
                    <a:pos x="connsiteX1505" y="connsiteY1505"/>
                  </a:cxn>
                  <a:cxn ang="0">
                    <a:pos x="connsiteX1506" y="connsiteY1506"/>
                  </a:cxn>
                  <a:cxn ang="0">
                    <a:pos x="connsiteX1507" y="connsiteY1507"/>
                  </a:cxn>
                  <a:cxn ang="0">
                    <a:pos x="connsiteX1508" y="connsiteY1508"/>
                  </a:cxn>
                  <a:cxn ang="0">
                    <a:pos x="connsiteX1509" y="connsiteY1509"/>
                  </a:cxn>
                  <a:cxn ang="0">
                    <a:pos x="connsiteX1510" y="connsiteY1510"/>
                  </a:cxn>
                  <a:cxn ang="0">
                    <a:pos x="connsiteX1511" y="connsiteY1511"/>
                  </a:cxn>
                  <a:cxn ang="0">
                    <a:pos x="connsiteX1512" y="connsiteY1512"/>
                  </a:cxn>
                  <a:cxn ang="0">
                    <a:pos x="connsiteX1513" y="connsiteY1513"/>
                  </a:cxn>
                  <a:cxn ang="0">
                    <a:pos x="connsiteX1514" y="connsiteY1514"/>
                  </a:cxn>
                  <a:cxn ang="0">
                    <a:pos x="connsiteX1515" y="connsiteY1515"/>
                  </a:cxn>
                  <a:cxn ang="0">
                    <a:pos x="connsiteX1516" y="connsiteY1516"/>
                  </a:cxn>
                  <a:cxn ang="0">
                    <a:pos x="connsiteX1517" y="connsiteY1517"/>
                  </a:cxn>
                  <a:cxn ang="0">
                    <a:pos x="connsiteX1518" y="connsiteY1518"/>
                  </a:cxn>
                  <a:cxn ang="0">
                    <a:pos x="connsiteX1519" y="connsiteY1519"/>
                  </a:cxn>
                  <a:cxn ang="0">
                    <a:pos x="connsiteX1520" y="connsiteY1520"/>
                  </a:cxn>
                  <a:cxn ang="0">
                    <a:pos x="connsiteX1521" y="connsiteY1521"/>
                  </a:cxn>
                  <a:cxn ang="0">
                    <a:pos x="connsiteX1522" y="connsiteY1522"/>
                  </a:cxn>
                  <a:cxn ang="0">
                    <a:pos x="connsiteX1523" y="connsiteY1523"/>
                  </a:cxn>
                  <a:cxn ang="0">
                    <a:pos x="connsiteX1524" y="connsiteY1524"/>
                  </a:cxn>
                  <a:cxn ang="0">
                    <a:pos x="connsiteX1525" y="connsiteY1525"/>
                  </a:cxn>
                  <a:cxn ang="0">
                    <a:pos x="connsiteX1526" y="connsiteY1526"/>
                  </a:cxn>
                  <a:cxn ang="0">
                    <a:pos x="connsiteX1527" y="connsiteY1527"/>
                  </a:cxn>
                  <a:cxn ang="0">
                    <a:pos x="connsiteX1528" y="connsiteY1528"/>
                  </a:cxn>
                  <a:cxn ang="0">
                    <a:pos x="connsiteX1529" y="connsiteY1529"/>
                  </a:cxn>
                  <a:cxn ang="0">
                    <a:pos x="connsiteX1530" y="connsiteY1530"/>
                  </a:cxn>
                  <a:cxn ang="0">
                    <a:pos x="connsiteX1531" y="connsiteY1531"/>
                  </a:cxn>
                  <a:cxn ang="0">
                    <a:pos x="connsiteX1532" y="connsiteY1532"/>
                  </a:cxn>
                  <a:cxn ang="0">
                    <a:pos x="connsiteX1533" y="connsiteY1533"/>
                  </a:cxn>
                  <a:cxn ang="0">
                    <a:pos x="connsiteX1534" y="connsiteY1534"/>
                  </a:cxn>
                  <a:cxn ang="0">
                    <a:pos x="connsiteX1535" y="connsiteY1535"/>
                  </a:cxn>
                  <a:cxn ang="0">
                    <a:pos x="connsiteX1536" y="connsiteY1536"/>
                  </a:cxn>
                  <a:cxn ang="0">
                    <a:pos x="connsiteX1537" y="connsiteY1537"/>
                  </a:cxn>
                  <a:cxn ang="0">
                    <a:pos x="connsiteX1538" y="connsiteY1538"/>
                  </a:cxn>
                  <a:cxn ang="0">
                    <a:pos x="connsiteX1539" y="connsiteY1539"/>
                  </a:cxn>
                  <a:cxn ang="0">
                    <a:pos x="connsiteX1540" y="connsiteY1540"/>
                  </a:cxn>
                  <a:cxn ang="0">
                    <a:pos x="connsiteX1541" y="connsiteY1541"/>
                  </a:cxn>
                  <a:cxn ang="0">
                    <a:pos x="connsiteX1542" y="connsiteY1542"/>
                  </a:cxn>
                  <a:cxn ang="0">
                    <a:pos x="connsiteX1543" y="connsiteY1543"/>
                  </a:cxn>
                  <a:cxn ang="0">
                    <a:pos x="connsiteX1544" y="connsiteY1544"/>
                  </a:cxn>
                  <a:cxn ang="0">
                    <a:pos x="connsiteX1545" y="connsiteY1545"/>
                  </a:cxn>
                  <a:cxn ang="0">
                    <a:pos x="connsiteX1546" y="connsiteY1546"/>
                  </a:cxn>
                  <a:cxn ang="0">
                    <a:pos x="connsiteX1547" y="connsiteY1547"/>
                  </a:cxn>
                  <a:cxn ang="0">
                    <a:pos x="connsiteX1548" y="connsiteY1548"/>
                  </a:cxn>
                  <a:cxn ang="0">
                    <a:pos x="connsiteX1549" y="connsiteY1549"/>
                  </a:cxn>
                  <a:cxn ang="0">
                    <a:pos x="connsiteX1550" y="connsiteY1550"/>
                  </a:cxn>
                  <a:cxn ang="0">
                    <a:pos x="connsiteX1551" y="connsiteY1551"/>
                  </a:cxn>
                  <a:cxn ang="0">
                    <a:pos x="connsiteX1552" y="connsiteY1552"/>
                  </a:cxn>
                  <a:cxn ang="0">
                    <a:pos x="connsiteX1553" y="connsiteY1553"/>
                  </a:cxn>
                  <a:cxn ang="0">
                    <a:pos x="connsiteX1554" y="connsiteY1554"/>
                  </a:cxn>
                  <a:cxn ang="0">
                    <a:pos x="connsiteX1555" y="connsiteY1555"/>
                  </a:cxn>
                  <a:cxn ang="0">
                    <a:pos x="connsiteX1556" y="connsiteY1556"/>
                  </a:cxn>
                  <a:cxn ang="0">
                    <a:pos x="connsiteX1557" y="connsiteY1557"/>
                  </a:cxn>
                  <a:cxn ang="0">
                    <a:pos x="connsiteX1558" y="connsiteY1558"/>
                  </a:cxn>
                  <a:cxn ang="0">
                    <a:pos x="connsiteX1559" y="connsiteY1559"/>
                  </a:cxn>
                  <a:cxn ang="0">
                    <a:pos x="connsiteX1560" y="connsiteY1560"/>
                  </a:cxn>
                  <a:cxn ang="0">
                    <a:pos x="connsiteX1561" y="connsiteY1561"/>
                  </a:cxn>
                  <a:cxn ang="0">
                    <a:pos x="connsiteX1562" y="connsiteY1562"/>
                  </a:cxn>
                  <a:cxn ang="0">
                    <a:pos x="connsiteX1563" y="connsiteY1563"/>
                  </a:cxn>
                  <a:cxn ang="0">
                    <a:pos x="connsiteX1564" y="connsiteY1564"/>
                  </a:cxn>
                  <a:cxn ang="0">
                    <a:pos x="connsiteX1565" y="connsiteY1565"/>
                  </a:cxn>
                  <a:cxn ang="0">
                    <a:pos x="connsiteX1566" y="connsiteY1566"/>
                  </a:cxn>
                  <a:cxn ang="0">
                    <a:pos x="connsiteX1567" y="connsiteY1567"/>
                  </a:cxn>
                  <a:cxn ang="0">
                    <a:pos x="connsiteX1568" y="connsiteY1568"/>
                  </a:cxn>
                  <a:cxn ang="0">
                    <a:pos x="connsiteX1569" y="connsiteY1569"/>
                  </a:cxn>
                  <a:cxn ang="0">
                    <a:pos x="connsiteX1570" y="connsiteY1570"/>
                  </a:cxn>
                  <a:cxn ang="0">
                    <a:pos x="connsiteX1571" y="connsiteY1571"/>
                  </a:cxn>
                  <a:cxn ang="0">
                    <a:pos x="connsiteX1572" y="connsiteY1572"/>
                  </a:cxn>
                  <a:cxn ang="0">
                    <a:pos x="connsiteX1573" y="connsiteY1573"/>
                  </a:cxn>
                  <a:cxn ang="0">
                    <a:pos x="connsiteX1574" y="connsiteY1574"/>
                  </a:cxn>
                  <a:cxn ang="0">
                    <a:pos x="connsiteX1575" y="connsiteY1575"/>
                  </a:cxn>
                  <a:cxn ang="0">
                    <a:pos x="connsiteX1576" y="connsiteY1576"/>
                  </a:cxn>
                  <a:cxn ang="0">
                    <a:pos x="connsiteX1577" y="connsiteY1577"/>
                  </a:cxn>
                  <a:cxn ang="0">
                    <a:pos x="connsiteX1578" y="connsiteY1578"/>
                  </a:cxn>
                  <a:cxn ang="0">
                    <a:pos x="connsiteX1579" y="connsiteY1579"/>
                  </a:cxn>
                  <a:cxn ang="0">
                    <a:pos x="connsiteX1580" y="connsiteY1580"/>
                  </a:cxn>
                  <a:cxn ang="0">
                    <a:pos x="connsiteX1581" y="connsiteY1581"/>
                  </a:cxn>
                  <a:cxn ang="0">
                    <a:pos x="connsiteX1582" y="connsiteY1582"/>
                  </a:cxn>
                  <a:cxn ang="0">
                    <a:pos x="connsiteX1583" y="connsiteY1583"/>
                  </a:cxn>
                  <a:cxn ang="0">
                    <a:pos x="connsiteX1584" y="connsiteY1584"/>
                  </a:cxn>
                  <a:cxn ang="0">
                    <a:pos x="connsiteX1585" y="connsiteY1585"/>
                  </a:cxn>
                  <a:cxn ang="0">
                    <a:pos x="connsiteX1586" y="connsiteY1586"/>
                  </a:cxn>
                  <a:cxn ang="0">
                    <a:pos x="connsiteX1587" y="connsiteY1587"/>
                  </a:cxn>
                  <a:cxn ang="0">
                    <a:pos x="connsiteX1588" y="connsiteY1588"/>
                  </a:cxn>
                  <a:cxn ang="0">
                    <a:pos x="connsiteX1589" y="connsiteY1589"/>
                  </a:cxn>
                  <a:cxn ang="0">
                    <a:pos x="connsiteX1590" y="connsiteY1590"/>
                  </a:cxn>
                  <a:cxn ang="0">
                    <a:pos x="connsiteX1591" y="connsiteY1591"/>
                  </a:cxn>
                  <a:cxn ang="0">
                    <a:pos x="connsiteX1592" y="connsiteY1592"/>
                  </a:cxn>
                  <a:cxn ang="0">
                    <a:pos x="connsiteX1593" y="connsiteY1593"/>
                  </a:cxn>
                  <a:cxn ang="0">
                    <a:pos x="connsiteX1594" y="connsiteY1594"/>
                  </a:cxn>
                  <a:cxn ang="0">
                    <a:pos x="connsiteX1595" y="connsiteY1595"/>
                  </a:cxn>
                  <a:cxn ang="0">
                    <a:pos x="connsiteX1596" y="connsiteY1596"/>
                  </a:cxn>
                  <a:cxn ang="0">
                    <a:pos x="connsiteX1597" y="connsiteY1597"/>
                  </a:cxn>
                  <a:cxn ang="0">
                    <a:pos x="connsiteX1598" y="connsiteY1598"/>
                  </a:cxn>
                  <a:cxn ang="0">
                    <a:pos x="connsiteX1599" y="connsiteY1599"/>
                  </a:cxn>
                  <a:cxn ang="0">
                    <a:pos x="connsiteX1600" y="connsiteY1600"/>
                  </a:cxn>
                  <a:cxn ang="0">
                    <a:pos x="connsiteX1601" y="connsiteY1601"/>
                  </a:cxn>
                  <a:cxn ang="0">
                    <a:pos x="connsiteX1602" y="connsiteY1602"/>
                  </a:cxn>
                  <a:cxn ang="0">
                    <a:pos x="connsiteX1603" y="connsiteY1603"/>
                  </a:cxn>
                  <a:cxn ang="0">
                    <a:pos x="connsiteX1604" y="connsiteY1604"/>
                  </a:cxn>
                  <a:cxn ang="0">
                    <a:pos x="connsiteX1605" y="connsiteY1605"/>
                  </a:cxn>
                  <a:cxn ang="0">
                    <a:pos x="connsiteX1606" y="connsiteY1606"/>
                  </a:cxn>
                  <a:cxn ang="0">
                    <a:pos x="connsiteX1607" y="connsiteY1607"/>
                  </a:cxn>
                  <a:cxn ang="0">
                    <a:pos x="connsiteX1608" y="connsiteY1608"/>
                  </a:cxn>
                  <a:cxn ang="0">
                    <a:pos x="connsiteX1609" y="connsiteY1609"/>
                  </a:cxn>
                  <a:cxn ang="0">
                    <a:pos x="connsiteX1610" y="connsiteY1610"/>
                  </a:cxn>
                  <a:cxn ang="0">
                    <a:pos x="connsiteX1611" y="connsiteY1611"/>
                  </a:cxn>
                  <a:cxn ang="0">
                    <a:pos x="connsiteX1612" y="connsiteY1612"/>
                  </a:cxn>
                  <a:cxn ang="0">
                    <a:pos x="connsiteX1613" y="connsiteY1613"/>
                  </a:cxn>
                  <a:cxn ang="0">
                    <a:pos x="connsiteX1614" y="connsiteY1614"/>
                  </a:cxn>
                  <a:cxn ang="0">
                    <a:pos x="connsiteX1615" y="connsiteY1615"/>
                  </a:cxn>
                  <a:cxn ang="0">
                    <a:pos x="connsiteX1616" y="connsiteY1616"/>
                  </a:cxn>
                  <a:cxn ang="0">
                    <a:pos x="connsiteX1617" y="connsiteY1617"/>
                  </a:cxn>
                  <a:cxn ang="0">
                    <a:pos x="connsiteX1618" y="connsiteY1618"/>
                  </a:cxn>
                  <a:cxn ang="0">
                    <a:pos x="connsiteX1619" y="connsiteY1619"/>
                  </a:cxn>
                  <a:cxn ang="0">
                    <a:pos x="connsiteX1620" y="connsiteY1620"/>
                  </a:cxn>
                  <a:cxn ang="0">
                    <a:pos x="connsiteX1621" y="connsiteY1621"/>
                  </a:cxn>
                  <a:cxn ang="0">
                    <a:pos x="connsiteX1622" y="connsiteY1622"/>
                  </a:cxn>
                  <a:cxn ang="0">
                    <a:pos x="connsiteX1623" y="connsiteY1623"/>
                  </a:cxn>
                  <a:cxn ang="0">
                    <a:pos x="connsiteX1624" y="connsiteY1624"/>
                  </a:cxn>
                  <a:cxn ang="0">
                    <a:pos x="connsiteX1625" y="connsiteY1625"/>
                  </a:cxn>
                  <a:cxn ang="0">
                    <a:pos x="connsiteX1626" y="connsiteY1626"/>
                  </a:cxn>
                  <a:cxn ang="0">
                    <a:pos x="connsiteX1627" y="connsiteY1627"/>
                  </a:cxn>
                  <a:cxn ang="0">
                    <a:pos x="connsiteX1628" y="connsiteY1628"/>
                  </a:cxn>
                  <a:cxn ang="0">
                    <a:pos x="connsiteX1629" y="connsiteY1629"/>
                  </a:cxn>
                  <a:cxn ang="0">
                    <a:pos x="connsiteX1630" y="connsiteY1630"/>
                  </a:cxn>
                  <a:cxn ang="0">
                    <a:pos x="connsiteX1631" y="connsiteY1631"/>
                  </a:cxn>
                  <a:cxn ang="0">
                    <a:pos x="connsiteX1632" y="connsiteY1632"/>
                  </a:cxn>
                  <a:cxn ang="0">
                    <a:pos x="connsiteX1633" y="connsiteY1633"/>
                  </a:cxn>
                  <a:cxn ang="0">
                    <a:pos x="connsiteX1634" y="connsiteY1634"/>
                  </a:cxn>
                  <a:cxn ang="0">
                    <a:pos x="connsiteX1635" y="connsiteY1635"/>
                  </a:cxn>
                  <a:cxn ang="0">
                    <a:pos x="connsiteX1636" y="connsiteY1636"/>
                  </a:cxn>
                  <a:cxn ang="0">
                    <a:pos x="connsiteX1637" y="connsiteY1637"/>
                  </a:cxn>
                  <a:cxn ang="0">
                    <a:pos x="connsiteX1638" y="connsiteY1638"/>
                  </a:cxn>
                  <a:cxn ang="0">
                    <a:pos x="connsiteX1639" y="connsiteY1639"/>
                  </a:cxn>
                  <a:cxn ang="0">
                    <a:pos x="connsiteX1640" y="connsiteY1640"/>
                  </a:cxn>
                  <a:cxn ang="0">
                    <a:pos x="connsiteX1641" y="connsiteY1641"/>
                  </a:cxn>
                  <a:cxn ang="0">
                    <a:pos x="connsiteX1642" y="connsiteY1642"/>
                  </a:cxn>
                  <a:cxn ang="0">
                    <a:pos x="connsiteX1643" y="connsiteY1643"/>
                  </a:cxn>
                  <a:cxn ang="0">
                    <a:pos x="connsiteX1644" y="connsiteY1644"/>
                  </a:cxn>
                  <a:cxn ang="0">
                    <a:pos x="connsiteX1645" y="connsiteY1645"/>
                  </a:cxn>
                  <a:cxn ang="0">
                    <a:pos x="connsiteX1646" y="connsiteY1646"/>
                  </a:cxn>
                  <a:cxn ang="0">
                    <a:pos x="connsiteX1647" y="connsiteY1647"/>
                  </a:cxn>
                  <a:cxn ang="0">
                    <a:pos x="connsiteX1648" y="connsiteY1648"/>
                  </a:cxn>
                  <a:cxn ang="0">
                    <a:pos x="connsiteX1649" y="connsiteY1649"/>
                  </a:cxn>
                  <a:cxn ang="0">
                    <a:pos x="connsiteX1650" y="connsiteY1650"/>
                  </a:cxn>
                  <a:cxn ang="0">
                    <a:pos x="connsiteX1651" y="connsiteY1651"/>
                  </a:cxn>
                  <a:cxn ang="0">
                    <a:pos x="connsiteX1652" y="connsiteY1652"/>
                  </a:cxn>
                  <a:cxn ang="0">
                    <a:pos x="connsiteX1653" y="connsiteY1653"/>
                  </a:cxn>
                  <a:cxn ang="0">
                    <a:pos x="connsiteX1654" y="connsiteY1654"/>
                  </a:cxn>
                  <a:cxn ang="0">
                    <a:pos x="connsiteX1655" y="connsiteY1655"/>
                  </a:cxn>
                  <a:cxn ang="0">
                    <a:pos x="connsiteX1656" y="connsiteY1656"/>
                  </a:cxn>
                  <a:cxn ang="0">
                    <a:pos x="connsiteX1657" y="connsiteY1657"/>
                  </a:cxn>
                  <a:cxn ang="0">
                    <a:pos x="connsiteX1658" y="connsiteY1658"/>
                  </a:cxn>
                  <a:cxn ang="0">
                    <a:pos x="connsiteX1659" y="connsiteY1659"/>
                  </a:cxn>
                  <a:cxn ang="0">
                    <a:pos x="connsiteX1660" y="connsiteY1660"/>
                  </a:cxn>
                  <a:cxn ang="0">
                    <a:pos x="connsiteX1661" y="connsiteY1661"/>
                  </a:cxn>
                  <a:cxn ang="0">
                    <a:pos x="connsiteX1662" y="connsiteY1662"/>
                  </a:cxn>
                  <a:cxn ang="0">
                    <a:pos x="connsiteX1663" y="connsiteY1663"/>
                  </a:cxn>
                  <a:cxn ang="0">
                    <a:pos x="connsiteX1664" y="connsiteY1664"/>
                  </a:cxn>
                  <a:cxn ang="0">
                    <a:pos x="connsiteX1665" y="connsiteY1665"/>
                  </a:cxn>
                  <a:cxn ang="0">
                    <a:pos x="connsiteX1666" y="connsiteY1666"/>
                  </a:cxn>
                  <a:cxn ang="0">
                    <a:pos x="connsiteX1667" y="connsiteY1667"/>
                  </a:cxn>
                  <a:cxn ang="0">
                    <a:pos x="connsiteX1668" y="connsiteY1668"/>
                  </a:cxn>
                  <a:cxn ang="0">
                    <a:pos x="connsiteX1669" y="connsiteY1669"/>
                  </a:cxn>
                  <a:cxn ang="0">
                    <a:pos x="connsiteX1670" y="connsiteY1670"/>
                  </a:cxn>
                  <a:cxn ang="0">
                    <a:pos x="connsiteX1671" y="connsiteY1671"/>
                  </a:cxn>
                  <a:cxn ang="0">
                    <a:pos x="connsiteX1672" y="connsiteY1672"/>
                  </a:cxn>
                  <a:cxn ang="0">
                    <a:pos x="connsiteX1673" y="connsiteY1673"/>
                  </a:cxn>
                  <a:cxn ang="0">
                    <a:pos x="connsiteX1674" y="connsiteY1674"/>
                  </a:cxn>
                  <a:cxn ang="0">
                    <a:pos x="connsiteX1675" y="connsiteY1675"/>
                  </a:cxn>
                  <a:cxn ang="0">
                    <a:pos x="connsiteX1676" y="connsiteY1676"/>
                  </a:cxn>
                  <a:cxn ang="0">
                    <a:pos x="connsiteX1677" y="connsiteY1677"/>
                  </a:cxn>
                  <a:cxn ang="0">
                    <a:pos x="connsiteX1678" y="connsiteY1678"/>
                  </a:cxn>
                  <a:cxn ang="0">
                    <a:pos x="connsiteX1679" y="connsiteY1679"/>
                  </a:cxn>
                  <a:cxn ang="0">
                    <a:pos x="connsiteX1680" y="connsiteY1680"/>
                  </a:cxn>
                  <a:cxn ang="0">
                    <a:pos x="connsiteX1681" y="connsiteY1681"/>
                  </a:cxn>
                  <a:cxn ang="0">
                    <a:pos x="connsiteX1682" y="connsiteY1682"/>
                  </a:cxn>
                  <a:cxn ang="0">
                    <a:pos x="connsiteX1683" y="connsiteY1683"/>
                  </a:cxn>
                  <a:cxn ang="0">
                    <a:pos x="connsiteX1684" y="connsiteY1684"/>
                  </a:cxn>
                  <a:cxn ang="0">
                    <a:pos x="connsiteX1685" y="connsiteY1685"/>
                  </a:cxn>
                  <a:cxn ang="0">
                    <a:pos x="connsiteX1686" y="connsiteY1686"/>
                  </a:cxn>
                  <a:cxn ang="0">
                    <a:pos x="connsiteX1687" y="connsiteY1687"/>
                  </a:cxn>
                  <a:cxn ang="0">
                    <a:pos x="connsiteX1688" y="connsiteY1688"/>
                  </a:cxn>
                  <a:cxn ang="0">
                    <a:pos x="connsiteX1689" y="connsiteY1689"/>
                  </a:cxn>
                  <a:cxn ang="0">
                    <a:pos x="connsiteX1690" y="connsiteY1690"/>
                  </a:cxn>
                  <a:cxn ang="0">
                    <a:pos x="connsiteX1691" y="connsiteY1691"/>
                  </a:cxn>
                  <a:cxn ang="0">
                    <a:pos x="connsiteX1692" y="connsiteY1692"/>
                  </a:cxn>
                  <a:cxn ang="0">
                    <a:pos x="connsiteX1693" y="connsiteY1693"/>
                  </a:cxn>
                  <a:cxn ang="0">
                    <a:pos x="connsiteX1694" y="connsiteY1694"/>
                  </a:cxn>
                  <a:cxn ang="0">
                    <a:pos x="connsiteX1695" y="connsiteY1695"/>
                  </a:cxn>
                  <a:cxn ang="0">
                    <a:pos x="connsiteX1696" y="connsiteY1696"/>
                  </a:cxn>
                  <a:cxn ang="0">
                    <a:pos x="connsiteX1697" y="connsiteY1697"/>
                  </a:cxn>
                  <a:cxn ang="0">
                    <a:pos x="connsiteX1698" y="connsiteY1698"/>
                  </a:cxn>
                  <a:cxn ang="0">
                    <a:pos x="connsiteX1699" y="connsiteY1699"/>
                  </a:cxn>
                  <a:cxn ang="0">
                    <a:pos x="connsiteX1700" y="connsiteY1700"/>
                  </a:cxn>
                  <a:cxn ang="0">
                    <a:pos x="connsiteX1701" y="connsiteY1701"/>
                  </a:cxn>
                  <a:cxn ang="0">
                    <a:pos x="connsiteX1702" y="connsiteY1702"/>
                  </a:cxn>
                  <a:cxn ang="0">
                    <a:pos x="connsiteX1703" y="connsiteY1703"/>
                  </a:cxn>
                  <a:cxn ang="0">
                    <a:pos x="connsiteX1704" y="connsiteY1704"/>
                  </a:cxn>
                  <a:cxn ang="0">
                    <a:pos x="connsiteX1705" y="connsiteY1705"/>
                  </a:cxn>
                  <a:cxn ang="0">
                    <a:pos x="connsiteX1706" y="connsiteY1706"/>
                  </a:cxn>
                  <a:cxn ang="0">
                    <a:pos x="connsiteX1707" y="connsiteY1707"/>
                  </a:cxn>
                  <a:cxn ang="0">
                    <a:pos x="connsiteX1708" y="connsiteY1708"/>
                  </a:cxn>
                  <a:cxn ang="0">
                    <a:pos x="connsiteX1709" y="connsiteY1709"/>
                  </a:cxn>
                  <a:cxn ang="0">
                    <a:pos x="connsiteX1710" y="connsiteY1710"/>
                  </a:cxn>
                  <a:cxn ang="0">
                    <a:pos x="connsiteX1711" y="connsiteY1711"/>
                  </a:cxn>
                  <a:cxn ang="0">
                    <a:pos x="connsiteX1712" y="connsiteY1712"/>
                  </a:cxn>
                  <a:cxn ang="0">
                    <a:pos x="connsiteX1713" y="connsiteY1713"/>
                  </a:cxn>
                  <a:cxn ang="0">
                    <a:pos x="connsiteX1714" y="connsiteY1714"/>
                  </a:cxn>
                  <a:cxn ang="0">
                    <a:pos x="connsiteX1715" y="connsiteY1715"/>
                  </a:cxn>
                  <a:cxn ang="0">
                    <a:pos x="connsiteX1716" y="connsiteY1716"/>
                  </a:cxn>
                  <a:cxn ang="0">
                    <a:pos x="connsiteX1717" y="connsiteY1717"/>
                  </a:cxn>
                  <a:cxn ang="0">
                    <a:pos x="connsiteX1718" y="connsiteY1718"/>
                  </a:cxn>
                  <a:cxn ang="0">
                    <a:pos x="connsiteX1719" y="connsiteY1719"/>
                  </a:cxn>
                  <a:cxn ang="0">
                    <a:pos x="connsiteX1720" y="connsiteY1720"/>
                  </a:cxn>
                  <a:cxn ang="0">
                    <a:pos x="connsiteX1721" y="connsiteY1721"/>
                  </a:cxn>
                  <a:cxn ang="0">
                    <a:pos x="connsiteX1722" y="connsiteY1722"/>
                  </a:cxn>
                  <a:cxn ang="0">
                    <a:pos x="connsiteX1723" y="connsiteY1723"/>
                  </a:cxn>
                  <a:cxn ang="0">
                    <a:pos x="connsiteX1724" y="connsiteY1724"/>
                  </a:cxn>
                  <a:cxn ang="0">
                    <a:pos x="connsiteX1725" y="connsiteY1725"/>
                  </a:cxn>
                  <a:cxn ang="0">
                    <a:pos x="connsiteX1726" y="connsiteY1726"/>
                  </a:cxn>
                  <a:cxn ang="0">
                    <a:pos x="connsiteX1727" y="connsiteY1727"/>
                  </a:cxn>
                  <a:cxn ang="0">
                    <a:pos x="connsiteX1728" y="connsiteY1728"/>
                  </a:cxn>
                  <a:cxn ang="0">
                    <a:pos x="connsiteX1729" y="connsiteY1729"/>
                  </a:cxn>
                  <a:cxn ang="0">
                    <a:pos x="connsiteX1730" y="connsiteY1730"/>
                  </a:cxn>
                  <a:cxn ang="0">
                    <a:pos x="connsiteX1731" y="connsiteY1731"/>
                  </a:cxn>
                  <a:cxn ang="0">
                    <a:pos x="connsiteX1732" y="connsiteY1732"/>
                  </a:cxn>
                  <a:cxn ang="0">
                    <a:pos x="connsiteX1733" y="connsiteY1733"/>
                  </a:cxn>
                  <a:cxn ang="0">
                    <a:pos x="connsiteX1734" y="connsiteY1734"/>
                  </a:cxn>
                  <a:cxn ang="0">
                    <a:pos x="connsiteX1735" y="connsiteY1735"/>
                  </a:cxn>
                  <a:cxn ang="0">
                    <a:pos x="connsiteX1736" y="connsiteY1736"/>
                  </a:cxn>
                  <a:cxn ang="0">
                    <a:pos x="connsiteX1737" y="connsiteY1737"/>
                  </a:cxn>
                  <a:cxn ang="0">
                    <a:pos x="connsiteX1738" y="connsiteY1738"/>
                  </a:cxn>
                  <a:cxn ang="0">
                    <a:pos x="connsiteX1739" y="connsiteY1739"/>
                  </a:cxn>
                  <a:cxn ang="0">
                    <a:pos x="connsiteX1740" y="connsiteY1740"/>
                  </a:cxn>
                  <a:cxn ang="0">
                    <a:pos x="connsiteX1741" y="connsiteY1741"/>
                  </a:cxn>
                  <a:cxn ang="0">
                    <a:pos x="connsiteX1742" y="connsiteY1742"/>
                  </a:cxn>
                  <a:cxn ang="0">
                    <a:pos x="connsiteX1743" y="connsiteY1743"/>
                  </a:cxn>
                  <a:cxn ang="0">
                    <a:pos x="connsiteX1744" y="connsiteY1744"/>
                  </a:cxn>
                  <a:cxn ang="0">
                    <a:pos x="connsiteX1745" y="connsiteY1745"/>
                  </a:cxn>
                  <a:cxn ang="0">
                    <a:pos x="connsiteX1746" y="connsiteY1746"/>
                  </a:cxn>
                  <a:cxn ang="0">
                    <a:pos x="connsiteX1747" y="connsiteY1747"/>
                  </a:cxn>
                  <a:cxn ang="0">
                    <a:pos x="connsiteX1748" y="connsiteY1748"/>
                  </a:cxn>
                  <a:cxn ang="0">
                    <a:pos x="connsiteX1749" y="connsiteY1749"/>
                  </a:cxn>
                  <a:cxn ang="0">
                    <a:pos x="connsiteX1750" y="connsiteY1750"/>
                  </a:cxn>
                  <a:cxn ang="0">
                    <a:pos x="connsiteX1751" y="connsiteY1751"/>
                  </a:cxn>
                  <a:cxn ang="0">
                    <a:pos x="connsiteX1752" y="connsiteY1752"/>
                  </a:cxn>
                  <a:cxn ang="0">
                    <a:pos x="connsiteX1753" y="connsiteY1753"/>
                  </a:cxn>
                  <a:cxn ang="0">
                    <a:pos x="connsiteX1754" y="connsiteY1754"/>
                  </a:cxn>
                  <a:cxn ang="0">
                    <a:pos x="connsiteX1755" y="connsiteY1755"/>
                  </a:cxn>
                  <a:cxn ang="0">
                    <a:pos x="connsiteX1756" y="connsiteY1756"/>
                  </a:cxn>
                  <a:cxn ang="0">
                    <a:pos x="connsiteX1757" y="connsiteY1757"/>
                  </a:cxn>
                  <a:cxn ang="0">
                    <a:pos x="connsiteX1758" y="connsiteY1758"/>
                  </a:cxn>
                  <a:cxn ang="0">
                    <a:pos x="connsiteX1759" y="connsiteY1759"/>
                  </a:cxn>
                  <a:cxn ang="0">
                    <a:pos x="connsiteX1760" y="connsiteY1760"/>
                  </a:cxn>
                  <a:cxn ang="0">
                    <a:pos x="connsiteX1761" y="connsiteY1761"/>
                  </a:cxn>
                  <a:cxn ang="0">
                    <a:pos x="connsiteX1762" y="connsiteY1762"/>
                  </a:cxn>
                  <a:cxn ang="0">
                    <a:pos x="connsiteX1763" y="connsiteY1763"/>
                  </a:cxn>
                  <a:cxn ang="0">
                    <a:pos x="connsiteX1764" y="connsiteY1764"/>
                  </a:cxn>
                  <a:cxn ang="0">
                    <a:pos x="connsiteX1765" y="connsiteY1765"/>
                  </a:cxn>
                  <a:cxn ang="0">
                    <a:pos x="connsiteX1766" y="connsiteY1766"/>
                  </a:cxn>
                  <a:cxn ang="0">
                    <a:pos x="connsiteX1767" y="connsiteY1767"/>
                  </a:cxn>
                  <a:cxn ang="0">
                    <a:pos x="connsiteX1768" y="connsiteY1768"/>
                  </a:cxn>
                  <a:cxn ang="0">
                    <a:pos x="connsiteX1769" y="connsiteY1769"/>
                  </a:cxn>
                  <a:cxn ang="0">
                    <a:pos x="connsiteX1770" y="connsiteY1770"/>
                  </a:cxn>
                  <a:cxn ang="0">
                    <a:pos x="connsiteX1771" y="connsiteY1771"/>
                  </a:cxn>
                  <a:cxn ang="0">
                    <a:pos x="connsiteX1772" y="connsiteY1772"/>
                  </a:cxn>
                  <a:cxn ang="0">
                    <a:pos x="connsiteX1773" y="connsiteY1773"/>
                  </a:cxn>
                  <a:cxn ang="0">
                    <a:pos x="connsiteX1774" y="connsiteY1774"/>
                  </a:cxn>
                  <a:cxn ang="0">
                    <a:pos x="connsiteX1775" y="connsiteY1775"/>
                  </a:cxn>
                  <a:cxn ang="0">
                    <a:pos x="connsiteX1776" y="connsiteY1776"/>
                  </a:cxn>
                  <a:cxn ang="0">
                    <a:pos x="connsiteX1777" y="connsiteY1777"/>
                  </a:cxn>
                  <a:cxn ang="0">
                    <a:pos x="connsiteX1778" y="connsiteY1778"/>
                  </a:cxn>
                  <a:cxn ang="0">
                    <a:pos x="connsiteX1779" y="connsiteY1779"/>
                  </a:cxn>
                  <a:cxn ang="0">
                    <a:pos x="connsiteX1780" y="connsiteY1780"/>
                  </a:cxn>
                  <a:cxn ang="0">
                    <a:pos x="connsiteX1781" y="connsiteY1781"/>
                  </a:cxn>
                  <a:cxn ang="0">
                    <a:pos x="connsiteX1782" y="connsiteY1782"/>
                  </a:cxn>
                  <a:cxn ang="0">
                    <a:pos x="connsiteX1783" y="connsiteY1783"/>
                  </a:cxn>
                  <a:cxn ang="0">
                    <a:pos x="connsiteX1784" y="connsiteY1784"/>
                  </a:cxn>
                  <a:cxn ang="0">
                    <a:pos x="connsiteX1785" y="connsiteY1785"/>
                  </a:cxn>
                  <a:cxn ang="0">
                    <a:pos x="connsiteX1786" y="connsiteY1786"/>
                  </a:cxn>
                  <a:cxn ang="0">
                    <a:pos x="connsiteX1787" y="connsiteY1787"/>
                  </a:cxn>
                  <a:cxn ang="0">
                    <a:pos x="connsiteX1788" y="connsiteY1788"/>
                  </a:cxn>
                  <a:cxn ang="0">
                    <a:pos x="connsiteX1789" y="connsiteY1789"/>
                  </a:cxn>
                  <a:cxn ang="0">
                    <a:pos x="connsiteX1790" y="connsiteY1790"/>
                  </a:cxn>
                  <a:cxn ang="0">
                    <a:pos x="connsiteX1791" y="connsiteY1791"/>
                  </a:cxn>
                  <a:cxn ang="0">
                    <a:pos x="connsiteX1792" y="connsiteY1792"/>
                  </a:cxn>
                  <a:cxn ang="0">
                    <a:pos x="connsiteX1793" y="connsiteY1793"/>
                  </a:cxn>
                  <a:cxn ang="0">
                    <a:pos x="connsiteX1794" y="connsiteY1794"/>
                  </a:cxn>
                  <a:cxn ang="0">
                    <a:pos x="connsiteX1795" y="connsiteY1795"/>
                  </a:cxn>
                  <a:cxn ang="0">
                    <a:pos x="connsiteX1796" y="connsiteY1796"/>
                  </a:cxn>
                  <a:cxn ang="0">
                    <a:pos x="connsiteX1797" y="connsiteY1797"/>
                  </a:cxn>
                  <a:cxn ang="0">
                    <a:pos x="connsiteX1798" y="connsiteY1798"/>
                  </a:cxn>
                  <a:cxn ang="0">
                    <a:pos x="connsiteX1799" y="connsiteY1799"/>
                  </a:cxn>
                  <a:cxn ang="0">
                    <a:pos x="connsiteX1800" y="connsiteY1800"/>
                  </a:cxn>
                  <a:cxn ang="0">
                    <a:pos x="connsiteX1801" y="connsiteY1801"/>
                  </a:cxn>
                  <a:cxn ang="0">
                    <a:pos x="connsiteX1802" y="connsiteY1802"/>
                  </a:cxn>
                  <a:cxn ang="0">
                    <a:pos x="connsiteX1803" y="connsiteY1803"/>
                  </a:cxn>
                  <a:cxn ang="0">
                    <a:pos x="connsiteX1804" y="connsiteY1804"/>
                  </a:cxn>
                  <a:cxn ang="0">
                    <a:pos x="connsiteX1805" y="connsiteY1805"/>
                  </a:cxn>
                  <a:cxn ang="0">
                    <a:pos x="connsiteX1806" y="connsiteY1806"/>
                  </a:cxn>
                  <a:cxn ang="0">
                    <a:pos x="connsiteX1807" y="connsiteY1807"/>
                  </a:cxn>
                  <a:cxn ang="0">
                    <a:pos x="connsiteX1808" y="connsiteY1808"/>
                  </a:cxn>
                  <a:cxn ang="0">
                    <a:pos x="connsiteX1809" y="connsiteY1809"/>
                  </a:cxn>
                  <a:cxn ang="0">
                    <a:pos x="connsiteX1810" y="connsiteY1810"/>
                  </a:cxn>
                  <a:cxn ang="0">
                    <a:pos x="connsiteX1811" y="connsiteY1811"/>
                  </a:cxn>
                  <a:cxn ang="0">
                    <a:pos x="connsiteX1812" y="connsiteY1812"/>
                  </a:cxn>
                  <a:cxn ang="0">
                    <a:pos x="connsiteX1813" y="connsiteY1813"/>
                  </a:cxn>
                  <a:cxn ang="0">
                    <a:pos x="connsiteX1814" y="connsiteY1814"/>
                  </a:cxn>
                  <a:cxn ang="0">
                    <a:pos x="connsiteX1815" y="connsiteY1815"/>
                  </a:cxn>
                  <a:cxn ang="0">
                    <a:pos x="connsiteX1816" y="connsiteY1816"/>
                  </a:cxn>
                  <a:cxn ang="0">
                    <a:pos x="connsiteX1817" y="connsiteY1817"/>
                  </a:cxn>
                  <a:cxn ang="0">
                    <a:pos x="connsiteX1818" y="connsiteY1818"/>
                  </a:cxn>
                  <a:cxn ang="0">
                    <a:pos x="connsiteX1819" y="connsiteY1819"/>
                  </a:cxn>
                  <a:cxn ang="0">
                    <a:pos x="connsiteX1820" y="connsiteY1820"/>
                  </a:cxn>
                  <a:cxn ang="0">
                    <a:pos x="connsiteX1821" y="connsiteY1821"/>
                  </a:cxn>
                  <a:cxn ang="0">
                    <a:pos x="connsiteX1822" y="connsiteY1822"/>
                  </a:cxn>
                  <a:cxn ang="0">
                    <a:pos x="connsiteX1823" y="connsiteY1823"/>
                  </a:cxn>
                  <a:cxn ang="0">
                    <a:pos x="connsiteX1824" y="connsiteY1824"/>
                  </a:cxn>
                  <a:cxn ang="0">
                    <a:pos x="connsiteX1825" y="connsiteY1825"/>
                  </a:cxn>
                  <a:cxn ang="0">
                    <a:pos x="connsiteX1826" y="connsiteY1826"/>
                  </a:cxn>
                  <a:cxn ang="0">
                    <a:pos x="connsiteX1827" y="connsiteY1827"/>
                  </a:cxn>
                  <a:cxn ang="0">
                    <a:pos x="connsiteX1828" y="connsiteY1828"/>
                  </a:cxn>
                  <a:cxn ang="0">
                    <a:pos x="connsiteX1829" y="connsiteY1829"/>
                  </a:cxn>
                  <a:cxn ang="0">
                    <a:pos x="connsiteX1830" y="connsiteY1830"/>
                  </a:cxn>
                  <a:cxn ang="0">
                    <a:pos x="connsiteX1831" y="connsiteY1831"/>
                  </a:cxn>
                  <a:cxn ang="0">
                    <a:pos x="connsiteX1832" y="connsiteY1832"/>
                  </a:cxn>
                  <a:cxn ang="0">
                    <a:pos x="connsiteX1833" y="connsiteY1833"/>
                  </a:cxn>
                  <a:cxn ang="0">
                    <a:pos x="connsiteX1834" y="connsiteY1834"/>
                  </a:cxn>
                  <a:cxn ang="0">
                    <a:pos x="connsiteX1835" y="connsiteY1835"/>
                  </a:cxn>
                  <a:cxn ang="0">
                    <a:pos x="connsiteX1836" y="connsiteY1836"/>
                  </a:cxn>
                  <a:cxn ang="0">
                    <a:pos x="connsiteX1837" y="connsiteY1837"/>
                  </a:cxn>
                  <a:cxn ang="0">
                    <a:pos x="connsiteX1838" y="connsiteY1838"/>
                  </a:cxn>
                  <a:cxn ang="0">
                    <a:pos x="connsiteX1839" y="connsiteY1839"/>
                  </a:cxn>
                  <a:cxn ang="0">
                    <a:pos x="connsiteX1840" y="connsiteY1840"/>
                  </a:cxn>
                  <a:cxn ang="0">
                    <a:pos x="connsiteX1841" y="connsiteY1841"/>
                  </a:cxn>
                  <a:cxn ang="0">
                    <a:pos x="connsiteX1842" y="connsiteY1842"/>
                  </a:cxn>
                  <a:cxn ang="0">
                    <a:pos x="connsiteX1843" y="connsiteY1843"/>
                  </a:cxn>
                  <a:cxn ang="0">
                    <a:pos x="connsiteX1844" y="connsiteY1844"/>
                  </a:cxn>
                  <a:cxn ang="0">
                    <a:pos x="connsiteX1845" y="connsiteY1845"/>
                  </a:cxn>
                  <a:cxn ang="0">
                    <a:pos x="connsiteX1846" y="connsiteY1846"/>
                  </a:cxn>
                  <a:cxn ang="0">
                    <a:pos x="connsiteX1847" y="connsiteY1847"/>
                  </a:cxn>
                  <a:cxn ang="0">
                    <a:pos x="connsiteX1848" y="connsiteY1848"/>
                  </a:cxn>
                  <a:cxn ang="0">
                    <a:pos x="connsiteX1849" y="connsiteY1849"/>
                  </a:cxn>
                  <a:cxn ang="0">
                    <a:pos x="connsiteX1850" y="connsiteY1850"/>
                  </a:cxn>
                  <a:cxn ang="0">
                    <a:pos x="connsiteX1851" y="connsiteY1851"/>
                  </a:cxn>
                  <a:cxn ang="0">
                    <a:pos x="connsiteX1852" y="connsiteY1852"/>
                  </a:cxn>
                  <a:cxn ang="0">
                    <a:pos x="connsiteX1853" y="connsiteY1853"/>
                  </a:cxn>
                  <a:cxn ang="0">
                    <a:pos x="connsiteX1854" y="connsiteY1854"/>
                  </a:cxn>
                  <a:cxn ang="0">
                    <a:pos x="connsiteX1855" y="connsiteY1855"/>
                  </a:cxn>
                  <a:cxn ang="0">
                    <a:pos x="connsiteX1856" y="connsiteY1856"/>
                  </a:cxn>
                  <a:cxn ang="0">
                    <a:pos x="connsiteX1857" y="connsiteY1857"/>
                  </a:cxn>
                  <a:cxn ang="0">
                    <a:pos x="connsiteX1858" y="connsiteY1858"/>
                  </a:cxn>
                  <a:cxn ang="0">
                    <a:pos x="connsiteX1859" y="connsiteY1859"/>
                  </a:cxn>
                  <a:cxn ang="0">
                    <a:pos x="connsiteX1860" y="connsiteY1860"/>
                  </a:cxn>
                  <a:cxn ang="0">
                    <a:pos x="connsiteX1861" y="connsiteY1861"/>
                  </a:cxn>
                  <a:cxn ang="0">
                    <a:pos x="connsiteX1862" y="connsiteY1862"/>
                  </a:cxn>
                  <a:cxn ang="0">
                    <a:pos x="connsiteX1863" y="connsiteY1863"/>
                  </a:cxn>
                  <a:cxn ang="0">
                    <a:pos x="connsiteX1864" y="connsiteY1864"/>
                  </a:cxn>
                  <a:cxn ang="0">
                    <a:pos x="connsiteX1865" y="connsiteY1865"/>
                  </a:cxn>
                  <a:cxn ang="0">
                    <a:pos x="connsiteX1866" y="connsiteY1866"/>
                  </a:cxn>
                  <a:cxn ang="0">
                    <a:pos x="connsiteX1867" y="connsiteY1867"/>
                  </a:cxn>
                  <a:cxn ang="0">
                    <a:pos x="connsiteX1868" y="connsiteY1868"/>
                  </a:cxn>
                  <a:cxn ang="0">
                    <a:pos x="connsiteX1869" y="connsiteY1869"/>
                  </a:cxn>
                  <a:cxn ang="0">
                    <a:pos x="connsiteX1870" y="connsiteY1870"/>
                  </a:cxn>
                  <a:cxn ang="0">
                    <a:pos x="connsiteX1871" y="connsiteY1871"/>
                  </a:cxn>
                  <a:cxn ang="0">
                    <a:pos x="connsiteX1872" y="connsiteY1872"/>
                  </a:cxn>
                  <a:cxn ang="0">
                    <a:pos x="connsiteX1873" y="connsiteY1873"/>
                  </a:cxn>
                  <a:cxn ang="0">
                    <a:pos x="connsiteX1874" y="connsiteY1874"/>
                  </a:cxn>
                  <a:cxn ang="0">
                    <a:pos x="connsiteX1875" y="connsiteY1875"/>
                  </a:cxn>
                  <a:cxn ang="0">
                    <a:pos x="connsiteX1876" y="connsiteY1876"/>
                  </a:cxn>
                  <a:cxn ang="0">
                    <a:pos x="connsiteX1877" y="connsiteY1877"/>
                  </a:cxn>
                  <a:cxn ang="0">
                    <a:pos x="connsiteX1878" y="connsiteY1878"/>
                  </a:cxn>
                  <a:cxn ang="0">
                    <a:pos x="connsiteX1879" y="connsiteY1879"/>
                  </a:cxn>
                  <a:cxn ang="0">
                    <a:pos x="connsiteX1880" y="connsiteY1880"/>
                  </a:cxn>
                  <a:cxn ang="0">
                    <a:pos x="connsiteX1881" y="connsiteY1881"/>
                  </a:cxn>
                  <a:cxn ang="0">
                    <a:pos x="connsiteX1882" y="connsiteY1882"/>
                  </a:cxn>
                  <a:cxn ang="0">
                    <a:pos x="connsiteX1883" y="connsiteY1883"/>
                  </a:cxn>
                  <a:cxn ang="0">
                    <a:pos x="connsiteX1884" y="connsiteY1884"/>
                  </a:cxn>
                  <a:cxn ang="0">
                    <a:pos x="connsiteX1885" y="connsiteY1885"/>
                  </a:cxn>
                  <a:cxn ang="0">
                    <a:pos x="connsiteX1886" y="connsiteY1886"/>
                  </a:cxn>
                  <a:cxn ang="0">
                    <a:pos x="connsiteX1887" y="connsiteY1887"/>
                  </a:cxn>
                  <a:cxn ang="0">
                    <a:pos x="connsiteX1888" y="connsiteY1888"/>
                  </a:cxn>
                  <a:cxn ang="0">
                    <a:pos x="connsiteX1889" y="connsiteY1889"/>
                  </a:cxn>
                  <a:cxn ang="0">
                    <a:pos x="connsiteX1890" y="connsiteY1890"/>
                  </a:cxn>
                  <a:cxn ang="0">
                    <a:pos x="connsiteX1891" y="connsiteY1891"/>
                  </a:cxn>
                  <a:cxn ang="0">
                    <a:pos x="connsiteX1892" y="connsiteY1892"/>
                  </a:cxn>
                  <a:cxn ang="0">
                    <a:pos x="connsiteX1893" y="connsiteY1893"/>
                  </a:cxn>
                  <a:cxn ang="0">
                    <a:pos x="connsiteX1894" y="connsiteY1894"/>
                  </a:cxn>
                  <a:cxn ang="0">
                    <a:pos x="connsiteX1895" y="connsiteY1895"/>
                  </a:cxn>
                  <a:cxn ang="0">
                    <a:pos x="connsiteX1896" y="connsiteY1896"/>
                  </a:cxn>
                  <a:cxn ang="0">
                    <a:pos x="connsiteX1897" y="connsiteY1897"/>
                  </a:cxn>
                  <a:cxn ang="0">
                    <a:pos x="connsiteX1898" y="connsiteY1898"/>
                  </a:cxn>
                  <a:cxn ang="0">
                    <a:pos x="connsiteX1899" y="connsiteY1899"/>
                  </a:cxn>
                  <a:cxn ang="0">
                    <a:pos x="connsiteX1900" y="connsiteY1900"/>
                  </a:cxn>
                  <a:cxn ang="0">
                    <a:pos x="connsiteX1901" y="connsiteY1901"/>
                  </a:cxn>
                  <a:cxn ang="0">
                    <a:pos x="connsiteX1902" y="connsiteY1902"/>
                  </a:cxn>
                  <a:cxn ang="0">
                    <a:pos x="connsiteX1903" y="connsiteY1903"/>
                  </a:cxn>
                  <a:cxn ang="0">
                    <a:pos x="connsiteX1904" y="connsiteY1904"/>
                  </a:cxn>
                  <a:cxn ang="0">
                    <a:pos x="connsiteX1905" y="connsiteY1905"/>
                  </a:cxn>
                  <a:cxn ang="0">
                    <a:pos x="connsiteX1906" y="connsiteY1906"/>
                  </a:cxn>
                  <a:cxn ang="0">
                    <a:pos x="connsiteX1907" y="connsiteY1907"/>
                  </a:cxn>
                  <a:cxn ang="0">
                    <a:pos x="connsiteX1908" y="connsiteY1908"/>
                  </a:cxn>
                  <a:cxn ang="0">
                    <a:pos x="connsiteX1909" y="connsiteY1909"/>
                  </a:cxn>
                  <a:cxn ang="0">
                    <a:pos x="connsiteX1910" y="connsiteY1910"/>
                  </a:cxn>
                  <a:cxn ang="0">
                    <a:pos x="connsiteX1911" y="connsiteY1911"/>
                  </a:cxn>
                  <a:cxn ang="0">
                    <a:pos x="connsiteX1912" y="connsiteY1912"/>
                  </a:cxn>
                  <a:cxn ang="0">
                    <a:pos x="connsiteX1913" y="connsiteY1913"/>
                  </a:cxn>
                  <a:cxn ang="0">
                    <a:pos x="connsiteX1914" y="connsiteY1914"/>
                  </a:cxn>
                  <a:cxn ang="0">
                    <a:pos x="connsiteX1915" y="connsiteY1915"/>
                  </a:cxn>
                  <a:cxn ang="0">
                    <a:pos x="connsiteX1916" y="connsiteY1916"/>
                  </a:cxn>
                  <a:cxn ang="0">
                    <a:pos x="connsiteX1917" y="connsiteY1917"/>
                  </a:cxn>
                  <a:cxn ang="0">
                    <a:pos x="connsiteX1918" y="connsiteY1918"/>
                  </a:cxn>
                  <a:cxn ang="0">
                    <a:pos x="connsiteX1919" y="connsiteY1919"/>
                  </a:cxn>
                  <a:cxn ang="0">
                    <a:pos x="connsiteX1920" y="connsiteY1920"/>
                  </a:cxn>
                  <a:cxn ang="0">
                    <a:pos x="connsiteX1921" y="connsiteY1921"/>
                  </a:cxn>
                  <a:cxn ang="0">
                    <a:pos x="connsiteX1922" y="connsiteY1922"/>
                  </a:cxn>
                  <a:cxn ang="0">
                    <a:pos x="connsiteX1923" y="connsiteY1923"/>
                  </a:cxn>
                  <a:cxn ang="0">
                    <a:pos x="connsiteX1924" y="connsiteY1924"/>
                  </a:cxn>
                  <a:cxn ang="0">
                    <a:pos x="connsiteX1925" y="connsiteY1925"/>
                  </a:cxn>
                  <a:cxn ang="0">
                    <a:pos x="connsiteX1926" y="connsiteY1926"/>
                  </a:cxn>
                  <a:cxn ang="0">
                    <a:pos x="connsiteX1927" y="connsiteY1927"/>
                  </a:cxn>
                  <a:cxn ang="0">
                    <a:pos x="connsiteX1928" y="connsiteY1928"/>
                  </a:cxn>
                  <a:cxn ang="0">
                    <a:pos x="connsiteX1929" y="connsiteY1929"/>
                  </a:cxn>
                  <a:cxn ang="0">
                    <a:pos x="connsiteX1930" y="connsiteY1930"/>
                  </a:cxn>
                  <a:cxn ang="0">
                    <a:pos x="connsiteX1931" y="connsiteY1931"/>
                  </a:cxn>
                  <a:cxn ang="0">
                    <a:pos x="connsiteX1932" y="connsiteY1932"/>
                  </a:cxn>
                  <a:cxn ang="0">
                    <a:pos x="connsiteX1933" y="connsiteY1933"/>
                  </a:cxn>
                  <a:cxn ang="0">
                    <a:pos x="connsiteX1934" y="connsiteY1934"/>
                  </a:cxn>
                  <a:cxn ang="0">
                    <a:pos x="connsiteX1935" y="connsiteY1935"/>
                  </a:cxn>
                  <a:cxn ang="0">
                    <a:pos x="connsiteX1936" y="connsiteY1936"/>
                  </a:cxn>
                  <a:cxn ang="0">
                    <a:pos x="connsiteX1937" y="connsiteY1937"/>
                  </a:cxn>
                  <a:cxn ang="0">
                    <a:pos x="connsiteX1938" y="connsiteY1938"/>
                  </a:cxn>
                  <a:cxn ang="0">
                    <a:pos x="connsiteX1939" y="connsiteY1939"/>
                  </a:cxn>
                  <a:cxn ang="0">
                    <a:pos x="connsiteX1940" y="connsiteY1940"/>
                  </a:cxn>
                  <a:cxn ang="0">
                    <a:pos x="connsiteX1941" y="connsiteY1941"/>
                  </a:cxn>
                  <a:cxn ang="0">
                    <a:pos x="connsiteX1942" y="connsiteY1942"/>
                  </a:cxn>
                  <a:cxn ang="0">
                    <a:pos x="connsiteX1943" y="connsiteY1943"/>
                  </a:cxn>
                  <a:cxn ang="0">
                    <a:pos x="connsiteX1944" y="connsiteY1944"/>
                  </a:cxn>
                  <a:cxn ang="0">
                    <a:pos x="connsiteX1945" y="connsiteY1945"/>
                  </a:cxn>
                  <a:cxn ang="0">
                    <a:pos x="connsiteX1946" y="connsiteY1946"/>
                  </a:cxn>
                  <a:cxn ang="0">
                    <a:pos x="connsiteX1947" y="connsiteY1947"/>
                  </a:cxn>
                  <a:cxn ang="0">
                    <a:pos x="connsiteX1948" y="connsiteY1948"/>
                  </a:cxn>
                  <a:cxn ang="0">
                    <a:pos x="connsiteX1949" y="connsiteY1949"/>
                  </a:cxn>
                  <a:cxn ang="0">
                    <a:pos x="connsiteX1950" y="connsiteY1950"/>
                  </a:cxn>
                  <a:cxn ang="0">
                    <a:pos x="connsiteX1951" y="connsiteY1951"/>
                  </a:cxn>
                  <a:cxn ang="0">
                    <a:pos x="connsiteX1952" y="connsiteY1952"/>
                  </a:cxn>
                  <a:cxn ang="0">
                    <a:pos x="connsiteX1953" y="connsiteY1953"/>
                  </a:cxn>
                  <a:cxn ang="0">
                    <a:pos x="connsiteX1954" y="connsiteY1954"/>
                  </a:cxn>
                  <a:cxn ang="0">
                    <a:pos x="connsiteX1955" y="connsiteY1955"/>
                  </a:cxn>
                  <a:cxn ang="0">
                    <a:pos x="connsiteX1956" y="connsiteY1956"/>
                  </a:cxn>
                  <a:cxn ang="0">
                    <a:pos x="connsiteX1957" y="connsiteY1957"/>
                  </a:cxn>
                  <a:cxn ang="0">
                    <a:pos x="connsiteX1958" y="connsiteY1958"/>
                  </a:cxn>
                  <a:cxn ang="0">
                    <a:pos x="connsiteX1959" y="connsiteY1959"/>
                  </a:cxn>
                  <a:cxn ang="0">
                    <a:pos x="connsiteX1960" y="connsiteY1960"/>
                  </a:cxn>
                  <a:cxn ang="0">
                    <a:pos x="connsiteX1961" y="connsiteY1961"/>
                  </a:cxn>
                  <a:cxn ang="0">
                    <a:pos x="connsiteX1962" y="connsiteY1962"/>
                  </a:cxn>
                  <a:cxn ang="0">
                    <a:pos x="connsiteX1963" y="connsiteY1963"/>
                  </a:cxn>
                  <a:cxn ang="0">
                    <a:pos x="connsiteX1964" y="connsiteY1964"/>
                  </a:cxn>
                  <a:cxn ang="0">
                    <a:pos x="connsiteX1965" y="connsiteY1965"/>
                  </a:cxn>
                  <a:cxn ang="0">
                    <a:pos x="connsiteX1966" y="connsiteY1966"/>
                  </a:cxn>
                  <a:cxn ang="0">
                    <a:pos x="connsiteX1967" y="connsiteY1967"/>
                  </a:cxn>
                  <a:cxn ang="0">
                    <a:pos x="connsiteX1968" y="connsiteY1968"/>
                  </a:cxn>
                  <a:cxn ang="0">
                    <a:pos x="connsiteX1969" y="connsiteY1969"/>
                  </a:cxn>
                  <a:cxn ang="0">
                    <a:pos x="connsiteX1970" y="connsiteY1970"/>
                  </a:cxn>
                  <a:cxn ang="0">
                    <a:pos x="connsiteX1971" y="connsiteY1971"/>
                  </a:cxn>
                  <a:cxn ang="0">
                    <a:pos x="connsiteX1972" y="connsiteY1972"/>
                  </a:cxn>
                  <a:cxn ang="0">
                    <a:pos x="connsiteX1973" y="connsiteY1973"/>
                  </a:cxn>
                  <a:cxn ang="0">
                    <a:pos x="connsiteX1974" y="connsiteY1974"/>
                  </a:cxn>
                  <a:cxn ang="0">
                    <a:pos x="connsiteX1975" y="connsiteY1975"/>
                  </a:cxn>
                  <a:cxn ang="0">
                    <a:pos x="connsiteX1976" y="connsiteY1976"/>
                  </a:cxn>
                  <a:cxn ang="0">
                    <a:pos x="connsiteX1977" y="connsiteY1977"/>
                  </a:cxn>
                  <a:cxn ang="0">
                    <a:pos x="connsiteX1978" y="connsiteY1978"/>
                  </a:cxn>
                  <a:cxn ang="0">
                    <a:pos x="connsiteX1979" y="connsiteY1979"/>
                  </a:cxn>
                  <a:cxn ang="0">
                    <a:pos x="connsiteX1980" y="connsiteY1980"/>
                  </a:cxn>
                  <a:cxn ang="0">
                    <a:pos x="connsiteX1981" y="connsiteY1981"/>
                  </a:cxn>
                  <a:cxn ang="0">
                    <a:pos x="connsiteX1982" y="connsiteY1982"/>
                  </a:cxn>
                  <a:cxn ang="0">
                    <a:pos x="connsiteX1983" y="connsiteY1983"/>
                  </a:cxn>
                  <a:cxn ang="0">
                    <a:pos x="connsiteX1984" y="connsiteY1984"/>
                  </a:cxn>
                  <a:cxn ang="0">
                    <a:pos x="connsiteX1985" y="connsiteY1985"/>
                  </a:cxn>
                  <a:cxn ang="0">
                    <a:pos x="connsiteX1986" y="connsiteY1986"/>
                  </a:cxn>
                  <a:cxn ang="0">
                    <a:pos x="connsiteX1987" y="connsiteY1987"/>
                  </a:cxn>
                  <a:cxn ang="0">
                    <a:pos x="connsiteX1988" y="connsiteY1988"/>
                  </a:cxn>
                  <a:cxn ang="0">
                    <a:pos x="connsiteX1989" y="connsiteY1989"/>
                  </a:cxn>
                  <a:cxn ang="0">
                    <a:pos x="connsiteX1990" y="connsiteY1990"/>
                  </a:cxn>
                  <a:cxn ang="0">
                    <a:pos x="connsiteX1991" y="connsiteY1991"/>
                  </a:cxn>
                  <a:cxn ang="0">
                    <a:pos x="connsiteX1992" y="connsiteY1992"/>
                  </a:cxn>
                  <a:cxn ang="0">
                    <a:pos x="connsiteX1993" y="connsiteY1993"/>
                  </a:cxn>
                  <a:cxn ang="0">
                    <a:pos x="connsiteX1994" y="connsiteY1994"/>
                  </a:cxn>
                  <a:cxn ang="0">
                    <a:pos x="connsiteX1995" y="connsiteY1995"/>
                  </a:cxn>
                  <a:cxn ang="0">
                    <a:pos x="connsiteX1996" y="connsiteY1996"/>
                  </a:cxn>
                  <a:cxn ang="0">
                    <a:pos x="connsiteX1997" y="connsiteY1997"/>
                  </a:cxn>
                  <a:cxn ang="0">
                    <a:pos x="connsiteX1998" y="connsiteY1998"/>
                  </a:cxn>
                  <a:cxn ang="0">
                    <a:pos x="connsiteX1999" y="connsiteY1999"/>
                  </a:cxn>
                  <a:cxn ang="0">
                    <a:pos x="connsiteX2000" y="connsiteY2000"/>
                  </a:cxn>
                  <a:cxn ang="0">
                    <a:pos x="connsiteX2001" y="connsiteY2001"/>
                  </a:cxn>
                  <a:cxn ang="0">
                    <a:pos x="connsiteX2002" y="connsiteY2002"/>
                  </a:cxn>
                  <a:cxn ang="0">
                    <a:pos x="connsiteX2003" y="connsiteY2003"/>
                  </a:cxn>
                  <a:cxn ang="0">
                    <a:pos x="connsiteX2004" y="connsiteY2004"/>
                  </a:cxn>
                  <a:cxn ang="0">
                    <a:pos x="connsiteX2005" y="connsiteY2005"/>
                  </a:cxn>
                  <a:cxn ang="0">
                    <a:pos x="connsiteX2006" y="connsiteY2006"/>
                  </a:cxn>
                  <a:cxn ang="0">
                    <a:pos x="connsiteX2007" y="connsiteY2007"/>
                  </a:cxn>
                  <a:cxn ang="0">
                    <a:pos x="connsiteX2008" y="connsiteY2008"/>
                  </a:cxn>
                  <a:cxn ang="0">
                    <a:pos x="connsiteX2009" y="connsiteY2009"/>
                  </a:cxn>
                  <a:cxn ang="0">
                    <a:pos x="connsiteX2010" y="connsiteY2010"/>
                  </a:cxn>
                  <a:cxn ang="0">
                    <a:pos x="connsiteX2011" y="connsiteY2011"/>
                  </a:cxn>
                  <a:cxn ang="0">
                    <a:pos x="connsiteX2012" y="connsiteY2012"/>
                  </a:cxn>
                  <a:cxn ang="0">
                    <a:pos x="connsiteX2013" y="connsiteY2013"/>
                  </a:cxn>
                  <a:cxn ang="0">
                    <a:pos x="connsiteX2014" y="connsiteY2014"/>
                  </a:cxn>
                  <a:cxn ang="0">
                    <a:pos x="connsiteX2015" y="connsiteY2015"/>
                  </a:cxn>
                  <a:cxn ang="0">
                    <a:pos x="connsiteX2016" y="connsiteY2016"/>
                  </a:cxn>
                  <a:cxn ang="0">
                    <a:pos x="connsiteX2017" y="connsiteY2017"/>
                  </a:cxn>
                  <a:cxn ang="0">
                    <a:pos x="connsiteX2018" y="connsiteY2018"/>
                  </a:cxn>
                  <a:cxn ang="0">
                    <a:pos x="connsiteX2019" y="connsiteY2019"/>
                  </a:cxn>
                  <a:cxn ang="0">
                    <a:pos x="connsiteX2020" y="connsiteY2020"/>
                  </a:cxn>
                  <a:cxn ang="0">
                    <a:pos x="connsiteX2021" y="connsiteY2021"/>
                  </a:cxn>
                  <a:cxn ang="0">
                    <a:pos x="connsiteX2022" y="connsiteY2022"/>
                  </a:cxn>
                  <a:cxn ang="0">
                    <a:pos x="connsiteX2023" y="connsiteY2023"/>
                  </a:cxn>
                  <a:cxn ang="0">
                    <a:pos x="connsiteX2024" y="connsiteY2024"/>
                  </a:cxn>
                  <a:cxn ang="0">
                    <a:pos x="connsiteX2025" y="connsiteY2025"/>
                  </a:cxn>
                  <a:cxn ang="0">
                    <a:pos x="connsiteX2026" y="connsiteY2026"/>
                  </a:cxn>
                  <a:cxn ang="0">
                    <a:pos x="connsiteX2027" y="connsiteY2027"/>
                  </a:cxn>
                  <a:cxn ang="0">
                    <a:pos x="connsiteX2028" y="connsiteY2028"/>
                  </a:cxn>
                  <a:cxn ang="0">
                    <a:pos x="connsiteX2029" y="connsiteY2029"/>
                  </a:cxn>
                  <a:cxn ang="0">
                    <a:pos x="connsiteX2030" y="connsiteY2030"/>
                  </a:cxn>
                  <a:cxn ang="0">
                    <a:pos x="connsiteX2031" y="connsiteY2031"/>
                  </a:cxn>
                  <a:cxn ang="0">
                    <a:pos x="connsiteX2032" y="connsiteY2032"/>
                  </a:cxn>
                  <a:cxn ang="0">
                    <a:pos x="connsiteX2033" y="connsiteY2033"/>
                  </a:cxn>
                  <a:cxn ang="0">
                    <a:pos x="connsiteX2034" y="connsiteY2034"/>
                  </a:cxn>
                  <a:cxn ang="0">
                    <a:pos x="connsiteX2035" y="connsiteY2035"/>
                  </a:cxn>
                  <a:cxn ang="0">
                    <a:pos x="connsiteX2036" y="connsiteY2036"/>
                  </a:cxn>
                  <a:cxn ang="0">
                    <a:pos x="connsiteX2037" y="connsiteY2037"/>
                  </a:cxn>
                  <a:cxn ang="0">
                    <a:pos x="connsiteX2038" y="connsiteY2038"/>
                  </a:cxn>
                  <a:cxn ang="0">
                    <a:pos x="connsiteX2039" y="connsiteY2039"/>
                  </a:cxn>
                  <a:cxn ang="0">
                    <a:pos x="connsiteX2040" y="connsiteY2040"/>
                  </a:cxn>
                  <a:cxn ang="0">
                    <a:pos x="connsiteX2041" y="connsiteY2041"/>
                  </a:cxn>
                  <a:cxn ang="0">
                    <a:pos x="connsiteX2042" y="connsiteY2042"/>
                  </a:cxn>
                  <a:cxn ang="0">
                    <a:pos x="connsiteX2043" y="connsiteY2043"/>
                  </a:cxn>
                  <a:cxn ang="0">
                    <a:pos x="connsiteX2044" y="connsiteY2044"/>
                  </a:cxn>
                  <a:cxn ang="0">
                    <a:pos x="connsiteX2045" y="connsiteY2045"/>
                  </a:cxn>
                  <a:cxn ang="0">
                    <a:pos x="connsiteX2046" y="connsiteY2046"/>
                  </a:cxn>
                  <a:cxn ang="0">
                    <a:pos x="connsiteX2047" y="connsiteY2047"/>
                  </a:cxn>
                  <a:cxn ang="0">
                    <a:pos x="connsiteX2048" y="connsiteY2048"/>
                  </a:cxn>
                  <a:cxn ang="0">
                    <a:pos x="connsiteX2049" y="connsiteY2049"/>
                  </a:cxn>
                  <a:cxn ang="0">
                    <a:pos x="connsiteX2050" y="connsiteY2050"/>
                  </a:cxn>
                  <a:cxn ang="0">
                    <a:pos x="connsiteX2051" y="connsiteY2051"/>
                  </a:cxn>
                  <a:cxn ang="0">
                    <a:pos x="connsiteX2052" y="connsiteY2052"/>
                  </a:cxn>
                  <a:cxn ang="0">
                    <a:pos x="connsiteX2053" y="connsiteY2053"/>
                  </a:cxn>
                  <a:cxn ang="0">
                    <a:pos x="connsiteX2054" y="connsiteY2054"/>
                  </a:cxn>
                  <a:cxn ang="0">
                    <a:pos x="connsiteX2055" y="connsiteY2055"/>
                  </a:cxn>
                  <a:cxn ang="0">
                    <a:pos x="connsiteX2056" y="connsiteY2056"/>
                  </a:cxn>
                  <a:cxn ang="0">
                    <a:pos x="connsiteX2057" y="connsiteY2057"/>
                  </a:cxn>
                  <a:cxn ang="0">
                    <a:pos x="connsiteX2058" y="connsiteY2058"/>
                  </a:cxn>
                  <a:cxn ang="0">
                    <a:pos x="connsiteX2059" y="connsiteY2059"/>
                  </a:cxn>
                  <a:cxn ang="0">
                    <a:pos x="connsiteX2060" y="connsiteY2060"/>
                  </a:cxn>
                  <a:cxn ang="0">
                    <a:pos x="connsiteX2061" y="connsiteY2061"/>
                  </a:cxn>
                  <a:cxn ang="0">
                    <a:pos x="connsiteX2062" y="connsiteY2062"/>
                  </a:cxn>
                  <a:cxn ang="0">
                    <a:pos x="connsiteX2063" y="connsiteY2063"/>
                  </a:cxn>
                  <a:cxn ang="0">
                    <a:pos x="connsiteX2064" y="connsiteY2064"/>
                  </a:cxn>
                  <a:cxn ang="0">
                    <a:pos x="connsiteX2065" y="connsiteY2065"/>
                  </a:cxn>
                  <a:cxn ang="0">
                    <a:pos x="connsiteX2066" y="connsiteY2066"/>
                  </a:cxn>
                  <a:cxn ang="0">
                    <a:pos x="connsiteX2067" y="connsiteY2067"/>
                  </a:cxn>
                  <a:cxn ang="0">
                    <a:pos x="connsiteX2068" y="connsiteY2068"/>
                  </a:cxn>
                  <a:cxn ang="0">
                    <a:pos x="connsiteX2069" y="connsiteY2069"/>
                  </a:cxn>
                  <a:cxn ang="0">
                    <a:pos x="connsiteX2070" y="connsiteY2070"/>
                  </a:cxn>
                  <a:cxn ang="0">
                    <a:pos x="connsiteX2071" y="connsiteY2071"/>
                  </a:cxn>
                  <a:cxn ang="0">
                    <a:pos x="connsiteX2072" y="connsiteY2072"/>
                  </a:cxn>
                  <a:cxn ang="0">
                    <a:pos x="connsiteX2073" y="connsiteY2073"/>
                  </a:cxn>
                  <a:cxn ang="0">
                    <a:pos x="connsiteX2074" y="connsiteY2074"/>
                  </a:cxn>
                  <a:cxn ang="0">
                    <a:pos x="connsiteX2075" y="connsiteY2075"/>
                  </a:cxn>
                  <a:cxn ang="0">
                    <a:pos x="connsiteX2076" y="connsiteY2076"/>
                  </a:cxn>
                  <a:cxn ang="0">
                    <a:pos x="connsiteX2077" y="connsiteY2077"/>
                  </a:cxn>
                  <a:cxn ang="0">
                    <a:pos x="connsiteX2078" y="connsiteY2078"/>
                  </a:cxn>
                  <a:cxn ang="0">
                    <a:pos x="connsiteX2079" y="connsiteY2079"/>
                  </a:cxn>
                  <a:cxn ang="0">
                    <a:pos x="connsiteX2080" y="connsiteY2080"/>
                  </a:cxn>
                  <a:cxn ang="0">
                    <a:pos x="connsiteX2081" y="connsiteY2081"/>
                  </a:cxn>
                  <a:cxn ang="0">
                    <a:pos x="connsiteX2082" y="connsiteY2082"/>
                  </a:cxn>
                  <a:cxn ang="0">
                    <a:pos x="connsiteX2083" y="connsiteY2083"/>
                  </a:cxn>
                  <a:cxn ang="0">
                    <a:pos x="connsiteX2084" y="connsiteY2084"/>
                  </a:cxn>
                  <a:cxn ang="0">
                    <a:pos x="connsiteX2085" y="connsiteY2085"/>
                  </a:cxn>
                  <a:cxn ang="0">
                    <a:pos x="connsiteX2086" y="connsiteY2086"/>
                  </a:cxn>
                  <a:cxn ang="0">
                    <a:pos x="connsiteX2087" y="connsiteY2087"/>
                  </a:cxn>
                  <a:cxn ang="0">
                    <a:pos x="connsiteX2088" y="connsiteY2088"/>
                  </a:cxn>
                  <a:cxn ang="0">
                    <a:pos x="connsiteX2089" y="connsiteY2089"/>
                  </a:cxn>
                  <a:cxn ang="0">
                    <a:pos x="connsiteX2090" y="connsiteY2090"/>
                  </a:cxn>
                  <a:cxn ang="0">
                    <a:pos x="connsiteX2091" y="connsiteY2091"/>
                  </a:cxn>
                  <a:cxn ang="0">
                    <a:pos x="connsiteX2092" y="connsiteY2092"/>
                  </a:cxn>
                  <a:cxn ang="0">
                    <a:pos x="connsiteX2093" y="connsiteY2093"/>
                  </a:cxn>
                  <a:cxn ang="0">
                    <a:pos x="connsiteX2094" y="connsiteY2094"/>
                  </a:cxn>
                  <a:cxn ang="0">
                    <a:pos x="connsiteX2095" y="connsiteY2095"/>
                  </a:cxn>
                  <a:cxn ang="0">
                    <a:pos x="connsiteX2096" y="connsiteY2096"/>
                  </a:cxn>
                  <a:cxn ang="0">
                    <a:pos x="connsiteX2097" y="connsiteY2097"/>
                  </a:cxn>
                  <a:cxn ang="0">
                    <a:pos x="connsiteX2098" y="connsiteY2098"/>
                  </a:cxn>
                  <a:cxn ang="0">
                    <a:pos x="connsiteX2099" y="connsiteY2099"/>
                  </a:cxn>
                  <a:cxn ang="0">
                    <a:pos x="connsiteX2100" y="connsiteY2100"/>
                  </a:cxn>
                  <a:cxn ang="0">
                    <a:pos x="connsiteX2101" y="connsiteY2101"/>
                  </a:cxn>
                  <a:cxn ang="0">
                    <a:pos x="connsiteX2102" y="connsiteY2102"/>
                  </a:cxn>
                  <a:cxn ang="0">
                    <a:pos x="connsiteX2103" y="connsiteY2103"/>
                  </a:cxn>
                  <a:cxn ang="0">
                    <a:pos x="connsiteX2104" y="connsiteY2104"/>
                  </a:cxn>
                  <a:cxn ang="0">
                    <a:pos x="connsiteX2105" y="connsiteY2105"/>
                  </a:cxn>
                  <a:cxn ang="0">
                    <a:pos x="connsiteX2106" y="connsiteY2106"/>
                  </a:cxn>
                  <a:cxn ang="0">
                    <a:pos x="connsiteX2107" y="connsiteY2107"/>
                  </a:cxn>
                  <a:cxn ang="0">
                    <a:pos x="connsiteX2108" y="connsiteY2108"/>
                  </a:cxn>
                  <a:cxn ang="0">
                    <a:pos x="connsiteX2109" y="connsiteY2109"/>
                  </a:cxn>
                  <a:cxn ang="0">
                    <a:pos x="connsiteX2110" y="connsiteY2110"/>
                  </a:cxn>
                  <a:cxn ang="0">
                    <a:pos x="connsiteX2111" y="connsiteY2111"/>
                  </a:cxn>
                  <a:cxn ang="0">
                    <a:pos x="connsiteX2112" y="connsiteY2112"/>
                  </a:cxn>
                  <a:cxn ang="0">
                    <a:pos x="connsiteX2113" y="connsiteY2113"/>
                  </a:cxn>
                  <a:cxn ang="0">
                    <a:pos x="connsiteX2114" y="connsiteY2114"/>
                  </a:cxn>
                  <a:cxn ang="0">
                    <a:pos x="connsiteX2115" y="connsiteY2115"/>
                  </a:cxn>
                  <a:cxn ang="0">
                    <a:pos x="connsiteX2116" y="connsiteY2116"/>
                  </a:cxn>
                  <a:cxn ang="0">
                    <a:pos x="connsiteX2117" y="connsiteY2117"/>
                  </a:cxn>
                  <a:cxn ang="0">
                    <a:pos x="connsiteX2118" y="connsiteY2118"/>
                  </a:cxn>
                  <a:cxn ang="0">
                    <a:pos x="connsiteX2119" y="connsiteY2119"/>
                  </a:cxn>
                  <a:cxn ang="0">
                    <a:pos x="connsiteX2120" y="connsiteY2120"/>
                  </a:cxn>
                  <a:cxn ang="0">
                    <a:pos x="connsiteX2121" y="connsiteY2121"/>
                  </a:cxn>
                  <a:cxn ang="0">
                    <a:pos x="connsiteX2122" y="connsiteY2122"/>
                  </a:cxn>
                  <a:cxn ang="0">
                    <a:pos x="connsiteX2123" y="connsiteY2123"/>
                  </a:cxn>
                  <a:cxn ang="0">
                    <a:pos x="connsiteX2124" y="connsiteY2124"/>
                  </a:cxn>
                  <a:cxn ang="0">
                    <a:pos x="connsiteX2125" y="connsiteY2125"/>
                  </a:cxn>
                  <a:cxn ang="0">
                    <a:pos x="connsiteX2126" y="connsiteY2126"/>
                  </a:cxn>
                  <a:cxn ang="0">
                    <a:pos x="connsiteX2127" y="connsiteY2127"/>
                  </a:cxn>
                  <a:cxn ang="0">
                    <a:pos x="connsiteX2128" y="connsiteY2128"/>
                  </a:cxn>
                  <a:cxn ang="0">
                    <a:pos x="connsiteX2129" y="connsiteY2129"/>
                  </a:cxn>
                  <a:cxn ang="0">
                    <a:pos x="connsiteX2130" y="connsiteY2130"/>
                  </a:cxn>
                  <a:cxn ang="0">
                    <a:pos x="connsiteX2131" y="connsiteY2131"/>
                  </a:cxn>
                  <a:cxn ang="0">
                    <a:pos x="connsiteX2132" y="connsiteY2132"/>
                  </a:cxn>
                  <a:cxn ang="0">
                    <a:pos x="connsiteX2133" y="connsiteY2133"/>
                  </a:cxn>
                  <a:cxn ang="0">
                    <a:pos x="connsiteX2134" y="connsiteY2134"/>
                  </a:cxn>
                  <a:cxn ang="0">
                    <a:pos x="connsiteX2135" y="connsiteY2135"/>
                  </a:cxn>
                  <a:cxn ang="0">
                    <a:pos x="connsiteX2136" y="connsiteY2136"/>
                  </a:cxn>
                  <a:cxn ang="0">
                    <a:pos x="connsiteX2137" y="connsiteY2137"/>
                  </a:cxn>
                  <a:cxn ang="0">
                    <a:pos x="connsiteX2138" y="connsiteY2138"/>
                  </a:cxn>
                  <a:cxn ang="0">
                    <a:pos x="connsiteX2139" y="connsiteY2139"/>
                  </a:cxn>
                  <a:cxn ang="0">
                    <a:pos x="connsiteX2140" y="connsiteY2140"/>
                  </a:cxn>
                  <a:cxn ang="0">
                    <a:pos x="connsiteX2141" y="connsiteY2141"/>
                  </a:cxn>
                  <a:cxn ang="0">
                    <a:pos x="connsiteX2142" y="connsiteY2142"/>
                  </a:cxn>
                  <a:cxn ang="0">
                    <a:pos x="connsiteX2143" y="connsiteY2143"/>
                  </a:cxn>
                  <a:cxn ang="0">
                    <a:pos x="connsiteX2144" y="connsiteY2144"/>
                  </a:cxn>
                  <a:cxn ang="0">
                    <a:pos x="connsiteX2145" y="connsiteY2145"/>
                  </a:cxn>
                  <a:cxn ang="0">
                    <a:pos x="connsiteX2146" y="connsiteY2146"/>
                  </a:cxn>
                  <a:cxn ang="0">
                    <a:pos x="connsiteX2147" y="connsiteY2147"/>
                  </a:cxn>
                  <a:cxn ang="0">
                    <a:pos x="connsiteX2148" y="connsiteY2148"/>
                  </a:cxn>
                  <a:cxn ang="0">
                    <a:pos x="connsiteX2149" y="connsiteY2149"/>
                  </a:cxn>
                  <a:cxn ang="0">
                    <a:pos x="connsiteX2150" y="connsiteY2150"/>
                  </a:cxn>
                  <a:cxn ang="0">
                    <a:pos x="connsiteX2151" y="connsiteY2151"/>
                  </a:cxn>
                  <a:cxn ang="0">
                    <a:pos x="connsiteX2152" y="connsiteY2152"/>
                  </a:cxn>
                  <a:cxn ang="0">
                    <a:pos x="connsiteX2153" y="connsiteY2153"/>
                  </a:cxn>
                  <a:cxn ang="0">
                    <a:pos x="connsiteX2154" y="connsiteY2154"/>
                  </a:cxn>
                  <a:cxn ang="0">
                    <a:pos x="connsiteX2155" y="connsiteY2155"/>
                  </a:cxn>
                  <a:cxn ang="0">
                    <a:pos x="connsiteX2156" y="connsiteY2156"/>
                  </a:cxn>
                  <a:cxn ang="0">
                    <a:pos x="connsiteX2157" y="connsiteY2157"/>
                  </a:cxn>
                  <a:cxn ang="0">
                    <a:pos x="connsiteX2158" y="connsiteY2158"/>
                  </a:cxn>
                  <a:cxn ang="0">
                    <a:pos x="connsiteX2159" y="connsiteY2159"/>
                  </a:cxn>
                  <a:cxn ang="0">
                    <a:pos x="connsiteX2160" y="connsiteY2160"/>
                  </a:cxn>
                  <a:cxn ang="0">
                    <a:pos x="connsiteX2161" y="connsiteY2161"/>
                  </a:cxn>
                  <a:cxn ang="0">
                    <a:pos x="connsiteX2162" y="connsiteY2162"/>
                  </a:cxn>
                  <a:cxn ang="0">
                    <a:pos x="connsiteX2163" y="connsiteY2163"/>
                  </a:cxn>
                  <a:cxn ang="0">
                    <a:pos x="connsiteX2164" y="connsiteY2164"/>
                  </a:cxn>
                  <a:cxn ang="0">
                    <a:pos x="connsiteX2165" y="connsiteY2165"/>
                  </a:cxn>
                  <a:cxn ang="0">
                    <a:pos x="connsiteX2166" y="connsiteY2166"/>
                  </a:cxn>
                  <a:cxn ang="0">
                    <a:pos x="connsiteX2167" y="connsiteY2167"/>
                  </a:cxn>
                  <a:cxn ang="0">
                    <a:pos x="connsiteX2168" y="connsiteY2168"/>
                  </a:cxn>
                  <a:cxn ang="0">
                    <a:pos x="connsiteX2169" y="connsiteY2169"/>
                  </a:cxn>
                  <a:cxn ang="0">
                    <a:pos x="connsiteX2170" y="connsiteY2170"/>
                  </a:cxn>
                  <a:cxn ang="0">
                    <a:pos x="connsiteX2171" y="connsiteY2171"/>
                  </a:cxn>
                  <a:cxn ang="0">
                    <a:pos x="connsiteX2172" y="connsiteY2172"/>
                  </a:cxn>
                  <a:cxn ang="0">
                    <a:pos x="connsiteX2173" y="connsiteY2173"/>
                  </a:cxn>
                  <a:cxn ang="0">
                    <a:pos x="connsiteX2174" y="connsiteY2174"/>
                  </a:cxn>
                  <a:cxn ang="0">
                    <a:pos x="connsiteX2175" y="connsiteY2175"/>
                  </a:cxn>
                  <a:cxn ang="0">
                    <a:pos x="connsiteX2176" y="connsiteY2176"/>
                  </a:cxn>
                  <a:cxn ang="0">
                    <a:pos x="connsiteX2177" y="connsiteY2177"/>
                  </a:cxn>
                  <a:cxn ang="0">
                    <a:pos x="connsiteX2178" y="connsiteY2178"/>
                  </a:cxn>
                  <a:cxn ang="0">
                    <a:pos x="connsiteX2179" y="connsiteY2179"/>
                  </a:cxn>
                  <a:cxn ang="0">
                    <a:pos x="connsiteX2180" y="connsiteY2180"/>
                  </a:cxn>
                  <a:cxn ang="0">
                    <a:pos x="connsiteX2181" y="connsiteY2181"/>
                  </a:cxn>
                  <a:cxn ang="0">
                    <a:pos x="connsiteX2182" y="connsiteY2182"/>
                  </a:cxn>
                  <a:cxn ang="0">
                    <a:pos x="connsiteX2183" y="connsiteY2183"/>
                  </a:cxn>
                  <a:cxn ang="0">
                    <a:pos x="connsiteX2184" y="connsiteY2184"/>
                  </a:cxn>
                  <a:cxn ang="0">
                    <a:pos x="connsiteX2185" y="connsiteY2185"/>
                  </a:cxn>
                  <a:cxn ang="0">
                    <a:pos x="connsiteX2186" y="connsiteY2186"/>
                  </a:cxn>
                  <a:cxn ang="0">
                    <a:pos x="connsiteX2187" y="connsiteY2187"/>
                  </a:cxn>
                  <a:cxn ang="0">
                    <a:pos x="connsiteX2188" y="connsiteY2188"/>
                  </a:cxn>
                  <a:cxn ang="0">
                    <a:pos x="connsiteX2189" y="connsiteY2189"/>
                  </a:cxn>
                  <a:cxn ang="0">
                    <a:pos x="connsiteX2190" y="connsiteY2190"/>
                  </a:cxn>
                  <a:cxn ang="0">
                    <a:pos x="connsiteX2191" y="connsiteY2191"/>
                  </a:cxn>
                  <a:cxn ang="0">
                    <a:pos x="connsiteX2192" y="connsiteY2192"/>
                  </a:cxn>
                  <a:cxn ang="0">
                    <a:pos x="connsiteX2193" y="connsiteY2193"/>
                  </a:cxn>
                  <a:cxn ang="0">
                    <a:pos x="connsiteX2194" y="connsiteY2194"/>
                  </a:cxn>
                  <a:cxn ang="0">
                    <a:pos x="connsiteX2195" y="connsiteY2195"/>
                  </a:cxn>
                  <a:cxn ang="0">
                    <a:pos x="connsiteX2196" y="connsiteY2196"/>
                  </a:cxn>
                  <a:cxn ang="0">
                    <a:pos x="connsiteX2197" y="connsiteY2197"/>
                  </a:cxn>
                  <a:cxn ang="0">
                    <a:pos x="connsiteX2198" y="connsiteY2198"/>
                  </a:cxn>
                  <a:cxn ang="0">
                    <a:pos x="connsiteX2199" y="connsiteY2199"/>
                  </a:cxn>
                  <a:cxn ang="0">
                    <a:pos x="connsiteX2200" y="connsiteY2200"/>
                  </a:cxn>
                  <a:cxn ang="0">
                    <a:pos x="connsiteX2201" y="connsiteY2201"/>
                  </a:cxn>
                  <a:cxn ang="0">
                    <a:pos x="connsiteX2202" y="connsiteY2202"/>
                  </a:cxn>
                  <a:cxn ang="0">
                    <a:pos x="connsiteX2203" y="connsiteY2203"/>
                  </a:cxn>
                  <a:cxn ang="0">
                    <a:pos x="connsiteX2204" y="connsiteY2204"/>
                  </a:cxn>
                  <a:cxn ang="0">
                    <a:pos x="connsiteX2205" y="connsiteY2205"/>
                  </a:cxn>
                  <a:cxn ang="0">
                    <a:pos x="connsiteX2206" y="connsiteY2206"/>
                  </a:cxn>
                  <a:cxn ang="0">
                    <a:pos x="connsiteX2207" y="connsiteY2207"/>
                  </a:cxn>
                  <a:cxn ang="0">
                    <a:pos x="connsiteX2208" y="connsiteY2208"/>
                  </a:cxn>
                  <a:cxn ang="0">
                    <a:pos x="connsiteX2209" y="connsiteY2209"/>
                  </a:cxn>
                  <a:cxn ang="0">
                    <a:pos x="connsiteX2210" y="connsiteY2210"/>
                  </a:cxn>
                  <a:cxn ang="0">
                    <a:pos x="connsiteX2211" y="connsiteY2211"/>
                  </a:cxn>
                  <a:cxn ang="0">
                    <a:pos x="connsiteX2212" y="connsiteY2212"/>
                  </a:cxn>
                  <a:cxn ang="0">
                    <a:pos x="connsiteX2213" y="connsiteY2213"/>
                  </a:cxn>
                  <a:cxn ang="0">
                    <a:pos x="connsiteX2214" y="connsiteY2214"/>
                  </a:cxn>
                  <a:cxn ang="0">
                    <a:pos x="connsiteX2215" y="connsiteY2215"/>
                  </a:cxn>
                  <a:cxn ang="0">
                    <a:pos x="connsiteX2216" y="connsiteY2216"/>
                  </a:cxn>
                  <a:cxn ang="0">
                    <a:pos x="connsiteX2217" y="connsiteY2217"/>
                  </a:cxn>
                  <a:cxn ang="0">
                    <a:pos x="connsiteX2218" y="connsiteY2218"/>
                  </a:cxn>
                  <a:cxn ang="0">
                    <a:pos x="connsiteX2219" y="connsiteY2219"/>
                  </a:cxn>
                  <a:cxn ang="0">
                    <a:pos x="connsiteX2220" y="connsiteY2220"/>
                  </a:cxn>
                  <a:cxn ang="0">
                    <a:pos x="connsiteX2221" y="connsiteY2221"/>
                  </a:cxn>
                  <a:cxn ang="0">
                    <a:pos x="connsiteX2222" y="connsiteY2222"/>
                  </a:cxn>
                  <a:cxn ang="0">
                    <a:pos x="connsiteX2223" y="connsiteY2223"/>
                  </a:cxn>
                  <a:cxn ang="0">
                    <a:pos x="connsiteX2224" y="connsiteY2224"/>
                  </a:cxn>
                  <a:cxn ang="0">
                    <a:pos x="connsiteX2225" y="connsiteY2225"/>
                  </a:cxn>
                  <a:cxn ang="0">
                    <a:pos x="connsiteX2226" y="connsiteY2226"/>
                  </a:cxn>
                  <a:cxn ang="0">
                    <a:pos x="connsiteX2227" y="connsiteY2227"/>
                  </a:cxn>
                  <a:cxn ang="0">
                    <a:pos x="connsiteX2228" y="connsiteY2228"/>
                  </a:cxn>
                  <a:cxn ang="0">
                    <a:pos x="connsiteX2229" y="connsiteY2229"/>
                  </a:cxn>
                  <a:cxn ang="0">
                    <a:pos x="connsiteX2230" y="connsiteY2230"/>
                  </a:cxn>
                  <a:cxn ang="0">
                    <a:pos x="connsiteX2231" y="connsiteY2231"/>
                  </a:cxn>
                  <a:cxn ang="0">
                    <a:pos x="connsiteX2232" y="connsiteY2232"/>
                  </a:cxn>
                  <a:cxn ang="0">
                    <a:pos x="connsiteX2233" y="connsiteY2233"/>
                  </a:cxn>
                  <a:cxn ang="0">
                    <a:pos x="connsiteX2234" y="connsiteY2234"/>
                  </a:cxn>
                  <a:cxn ang="0">
                    <a:pos x="connsiteX2235" y="connsiteY2235"/>
                  </a:cxn>
                  <a:cxn ang="0">
                    <a:pos x="connsiteX2236" y="connsiteY2236"/>
                  </a:cxn>
                  <a:cxn ang="0">
                    <a:pos x="connsiteX2237" y="connsiteY2237"/>
                  </a:cxn>
                  <a:cxn ang="0">
                    <a:pos x="connsiteX2238" y="connsiteY2238"/>
                  </a:cxn>
                  <a:cxn ang="0">
                    <a:pos x="connsiteX2239" y="connsiteY2239"/>
                  </a:cxn>
                  <a:cxn ang="0">
                    <a:pos x="connsiteX2240" y="connsiteY2240"/>
                  </a:cxn>
                  <a:cxn ang="0">
                    <a:pos x="connsiteX2241" y="connsiteY2241"/>
                  </a:cxn>
                  <a:cxn ang="0">
                    <a:pos x="connsiteX2242" y="connsiteY2242"/>
                  </a:cxn>
                  <a:cxn ang="0">
                    <a:pos x="connsiteX2243" y="connsiteY2243"/>
                  </a:cxn>
                  <a:cxn ang="0">
                    <a:pos x="connsiteX2244" y="connsiteY2244"/>
                  </a:cxn>
                  <a:cxn ang="0">
                    <a:pos x="connsiteX2245" y="connsiteY2245"/>
                  </a:cxn>
                  <a:cxn ang="0">
                    <a:pos x="connsiteX2246" y="connsiteY2246"/>
                  </a:cxn>
                  <a:cxn ang="0">
                    <a:pos x="connsiteX2247" y="connsiteY2247"/>
                  </a:cxn>
                  <a:cxn ang="0">
                    <a:pos x="connsiteX2248" y="connsiteY2248"/>
                  </a:cxn>
                  <a:cxn ang="0">
                    <a:pos x="connsiteX2249" y="connsiteY2249"/>
                  </a:cxn>
                  <a:cxn ang="0">
                    <a:pos x="connsiteX2250" y="connsiteY2250"/>
                  </a:cxn>
                  <a:cxn ang="0">
                    <a:pos x="connsiteX2251" y="connsiteY2251"/>
                  </a:cxn>
                  <a:cxn ang="0">
                    <a:pos x="connsiteX2252" y="connsiteY2252"/>
                  </a:cxn>
                  <a:cxn ang="0">
                    <a:pos x="connsiteX2253" y="connsiteY2253"/>
                  </a:cxn>
                  <a:cxn ang="0">
                    <a:pos x="connsiteX2254" y="connsiteY2254"/>
                  </a:cxn>
                  <a:cxn ang="0">
                    <a:pos x="connsiteX2255" y="connsiteY2255"/>
                  </a:cxn>
                  <a:cxn ang="0">
                    <a:pos x="connsiteX2256" y="connsiteY2256"/>
                  </a:cxn>
                  <a:cxn ang="0">
                    <a:pos x="connsiteX2257" y="connsiteY2257"/>
                  </a:cxn>
                  <a:cxn ang="0">
                    <a:pos x="connsiteX2258" y="connsiteY2258"/>
                  </a:cxn>
                  <a:cxn ang="0">
                    <a:pos x="connsiteX2259" y="connsiteY2259"/>
                  </a:cxn>
                  <a:cxn ang="0">
                    <a:pos x="connsiteX2260" y="connsiteY2260"/>
                  </a:cxn>
                  <a:cxn ang="0">
                    <a:pos x="connsiteX2261" y="connsiteY2261"/>
                  </a:cxn>
                  <a:cxn ang="0">
                    <a:pos x="connsiteX2262" y="connsiteY2262"/>
                  </a:cxn>
                  <a:cxn ang="0">
                    <a:pos x="connsiteX2263" y="connsiteY2263"/>
                  </a:cxn>
                  <a:cxn ang="0">
                    <a:pos x="connsiteX2264" y="connsiteY2264"/>
                  </a:cxn>
                  <a:cxn ang="0">
                    <a:pos x="connsiteX2265" y="connsiteY2265"/>
                  </a:cxn>
                  <a:cxn ang="0">
                    <a:pos x="connsiteX2266" y="connsiteY2266"/>
                  </a:cxn>
                  <a:cxn ang="0">
                    <a:pos x="connsiteX2267" y="connsiteY2267"/>
                  </a:cxn>
                  <a:cxn ang="0">
                    <a:pos x="connsiteX2268" y="connsiteY2268"/>
                  </a:cxn>
                  <a:cxn ang="0">
                    <a:pos x="connsiteX2269" y="connsiteY2269"/>
                  </a:cxn>
                  <a:cxn ang="0">
                    <a:pos x="connsiteX2270" y="connsiteY2270"/>
                  </a:cxn>
                  <a:cxn ang="0">
                    <a:pos x="connsiteX2271" y="connsiteY2271"/>
                  </a:cxn>
                  <a:cxn ang="0">
                    <a:pos x="connsiteX2272" y="connsiteY2272"/>
                  </a:cxn>
                  <a:cxn ang="0">
                    <a:pos x="connsiteX2273" y="connsiteY2273"/>
                  </a:cxn>
                  <a:cxn ang="0">
                    <a:pos x="connsiteX2274" y="connsiteY2274"/>
                  </a:cxn>
                  <a:cxn ang="0">
                    <a:pos x="connsiteX2275" y="connsiteY2275"/>
                  </a:cxn>
                  <a:cxn ang="0">
                    <a:pos x="connsiteX2276" y="connsiteY2276"/>
                  </a:cxn>
                  <a:cxn ang="0">
                    <a:pos x="connsiteX2277" y="connsiteY2277"/>
                  </a:cxn>
                  <a:cxn ang="0">
                    <a:pos x="connsiteX2278" y="connsiteY2278"/>
                  </a:cxn>
                  <a:cxn ang="0">
                    <a:pos x="connsiteX2279" y="connsiteY2279"/>
                  </a:cxn>
                  <a:cxn ang="0">
                    <a:pos x="connsiteX2280" y="connsiteY2280"/>
                  </a:cxn>
                  <a:cxn ang="0">
                    <a:pos x="connsiteX2281" y="connsiteY2281"/>
                  </a:cxn>
                  <a:cxn ang="0">
                    <a:pos x="connsiteX2282" y="connsiteY2282"/>
                  </a:cxn>
                  <a:cxn ang="0">
                    <a:pos x="connsiteX2283" y="connsiteY2283"/>
                  </a:cxn>
                  <a:cxn ang="0">
                    <a:pos x="connsiteX2284" y="connsiteY2284"/>
                  </a:cxn>
                  <a:cxn ang="0">
                    <a:pos x="connsiteX2285" y="connsiteY2285"/>
                  </a:cxn>
                  <a:cxn ang="0">
                    <a:pos x="connsiteX2286" y="connsiteY2286"/>
                  </a:cxn>
                  <a:cxn ang="0">
                    <a:pos x="connsiteX2287" y="connsiteY2287"/>
                  </a:cxn>
                  <a:cxn ang="0">
                    <a:pos x="connsiteX2288" y="connsiteY2288"/>
                  </a:cxn>
                  <a:cxn ang="0">
                    <a:pos x="connsiteX2289" y="connsiteY2289"/>
                  </a:cxn>
                  <a:cxn ang="0">
                    <a:pos x="connsiteX2290" y="connsiteY2290"/>
                  </a:cxn>
                  <a:cxn ang="0">
                    <a:pos x="connsiteX2291" y="connsiteY2291"/>
                  </a:cxn>
                  <a:cxn ang="0">
                    <a:pos x="connsiteX2292" y="connsiteY2292"/>
                  </a:cxn>
                  <a:cxn ang="0">
                    <a:pos x="connsiteX2293" y="connsiteY2293"/>
                  </a:cxn>
                  <a:cxn ang="0">
                    <a:pos x="connsiteX2294" y="connsiteY2294"/>
                  </a:cxn>
                  <a:cxn ang="0">
                    <a:pos x="connsiteX2295" y="connsiteY2295"/>
                  </a:cxn>
                  <a:cxn ang="0">
                    <a:pos x="connsiteX2296" y="connsiteY2296"/>
                  </a:cxn>
                  <a:cxn ang="0">
                    <a:pos x="connsiteX2297" y="connsiteY2297"/>
                  </a:cxn>
                  <a:cxn ang="0">
                    <a:pos x="connsiteX2298" y="connsiteY2298"/>
                  </a:cxn>
                  <a:cxn ang="0">
                    <a:pos x="connsiteX2299" y="connsiteY2299"/>
                  </a:cxn>
                  <a:cxn ang="0">
                    <a:pos x="connsiteX2300" y="connsiteY2300"/>
                  </a:cxn>
                  <a:cxn ang="0">
                    <a:pos x="connsiteX2301" y="connsiteY2301"/>
                  </a:cxn>
                  <a:cxn ang="0">
                    <a:pos x="connsiteX2302" y="connsiteY2302"/>
                  </a:cxn>
                  <a:cxn ang="0">
                    <a:pos x="connsiteX2303" y="connsiteY2303"/>
                  </a:cxn>
                  <a:cxn ang="0">
                    <a:pos x="connsiteX2304" y="connsiteY2304"/>
                  </a:cxn>
                  <a:cxn ang="0">
                    <a:pos x="connsiteX2305" y="connsiteY2305"/>
                  </a:cxn>
                  <a:cxn ang="0">
                    <a:pos x="connsiteX2306" y="connsiteY2306"/>
                  </a:cxn>
                  <a:cxn ang="0">
                    <a:pos x="connsiteX2307" y="connsiteY2307"/>
                  </a:cxn>
                  <a:cxn ang="0">
                    <a:pos x="connsiteX2308" y="connsiteY2308"/>
                  </a:cxn>
                  <a:cxn ang="0">
                    <a:pos x="connsiteX2309" y="connsiteY2309"/>
                  </a:cxn>
                  <a:cxn ang="0">
                    <a:pos x="connsiteX2310" y="connsiteY2310"/>
                  </a:cxn>
                  <a:cxn ang="0">
                    <a:pos x="connsiteX2311" y="connsiteY2311"/>
                  </a:cxn>
                  <a:cxn ang="0">
                    <a:pos x="connsiteX2312" y="connsiteY2312"/>
                  </a:cxn>
                  <a:cxn ang="0">
                    <a:pos x="connsiteX2313" y="connsiteY2313"/>
                  </a:cxn>
                  <a:cxn ang="0">
                    <a:pos x="connsiteX2314" y="connsiteY2314"/>
                  </a:cxn>
                  <a:cxn ang="0">
                    <a:pos x="connsiteX2315" y="connsiteY2315"/>
                  </a:cxn>
                  <a:cxn ang="0">
                    <a:pos x="connsiteX2316" y="connsiteY2316"/>
                  </a:cxn>
                  <a:cxn ang="0">
                    <a:pos x="connsiteX2317" y="connsiteY2317"/>
                  </a:cxn>
                  <a:cxn ang="0">
                    <a:pos x="connsiteX2318" y="connsiteY2318"/>
                  </a:cxn>
                  <a:cxn ang="0">
                    <a:pos x="connsiteX2319" y="connsiteY2319"/>
                  </a:cxn>
                  <a:cxn ang="0">
                    <a:pos x="connsiteX2320" y="connsiteY2320"/>
                  </a:cxn>
                  <a:cxn ang="0">
                    <a:pos x="connsiteX2321" y="connsiteY2321"/>
                  </a:cxn>
                  <a:cxn ang="0">
                    <a:pos x="connsiteX2322" y="connsiteY2322"/>
                  </a:cxn>
                  <a:cxn ang="0">
                    <a:pos x="connsiteX2323" y="connsiteY2323"/>
                  </a:cxn>
                  <a:cxn ang="0">
                    <a:pos x="connsiteX2324" y="connsiteY2324"/>
                  </a:cxn>
                  <a:cxn ang="0">
                    <a:pos x="connsiteX2325" y="connsiteY2325"/>
                  </a:cxn>
                  <a:cxn ang="0">
                    <a:pos x="connsiteX2326" y="connsiteY2326"/>
                  </a:cxn>
                  <a:cxn ang="0">
                    <a:pos x="connsiteX2327" y="connsiteY2327"/>
                  </a:cxn>
                  <a:cxn ang="0">
                    <a:pos x="connsiteX2328" y="connsiteY2328"/>
                  </a:cxn>
                  <a:cxn ang="0">
                    <a:pos x="connsiteX2329" y="connsiteY2329"/>
                  </a:cxn>
                  <a:cxn ang="0">
                    <a:pos x="connsiteX2330" y="connsiteY2330"/>
                  </a:cxn>
                  <a:cxn ang="0">
                    <a:pos x="connsiteX2331" y="connsiteY2331"/>
                  </a:cxn>
                  <a:cxn ang="0">
                    <a:pos x="connsiteX2332" y="connsiteY2332"/>
                  </a:cxn>
                  <a:cxn ang="0">
                    <a:pos x="connsiteX2333" y="connsiteY2333"/>
                  </a:cxn>
                  <a:cxn ang="0">
                    <a:pos x="connsiteX2334" y="connsiteY2334"/>
                  </a:cxn>
                  <a:cxn ang="0">
                    <a:pos x="connsiteX2335" y="connsiteY2335"/>
                  </a:cxn>
                  <a:cxn ang="0">
                    <a:pos x="connsiteX2336" y="connsiteY2336"/>
                  </a:cxn>
                  <a:cxn ang="0">
                    <a:pos x="connsiteX2337" y="connsiteY2337"/>
                  </a:cxn>
                  <a:cxn ang="0">
                    <a:pos x="connsiteX2338" y="connsiteY2338"/>
                  </a:cxn>
                  <a:cxn ang="0">
                    <a:pos x="connsiteX2339" y="connsiteY2339"/>
                  </a:cxn>
                  <a:cxn ang="0">
                    <a:pos x="connsiteX2340" y="connsiteY2340"/>
                  </a:cxn>
                  <a:cxn ang="0">
                    <a:pos x="connsiteX2341" y="connsiteY2341"/>
                  </a:cxn>
                  <a:cxn ang="0">
                    <a:pos x="connsiteX2342" y="connsiteY2342"/>
                  </a:cxn>
                  <a:cxn ang="0">
                    <a:pos x="connsiteX2343" y="connsiteY2343"/>
                  </a:cxn>
                  <a:cxn ang="0">
                    <a:pos x="connsiteX2344" y="connsiteY2344"/>
                  </a:cxn>
                  <a:cxn ang="0">
                    <a:pos x="connsiteX2345" y="connsiteY2345"/>
                  </a:cxn>
                  <a:cxn ang="0">
                    <a:pos x="connsiteX2346" y="connsiteY2346"/>
                  </a:cxn>
                  <a:cxn ang="0">
                    <a:pos x="connsiteX2347" y="connsiteY2347"/>
                  </a:cxn>
                  <a:cxn ang="0">
                    <a:pos x="connsiteX2348" y="connsiteY2348"/>
                  </a:cxn>
                  <a:cxn ang="0">
                    <a:pos x="connsiteX2349" y="connsiteY2349"/>
                  </a:cxn>
                  <a:cxn ang="0">
                    <a:pos x="connsiteX2350" y="connsiteY2350"/>
                  </a:cxn>
                  <a:cxn ang="0">
                    <a:pos x="connsiteX2351" y="connsiteY2351"/>
                  </a:cxn>
                  <a:cxn ang="0">
                    <a:pos x="connsiteX2352" y="connsiteY2352"/>
                  </a:cxn>
                  <a:cxn ang="0">
                    <a:pos x="connsiteX2353" y="connsiteY2353"/>
                  </a:cxn>
                  <a:cxn ang="0">
                    <a:pos x="connsiteX2354" y="connsiteY2354"/>
                  </a:cxn>
                  <a:cxn ang="0">
                    <a:pos x="connsiteX2355" y="connsiteY2355"/>
                  </a:cxn>
                  <a:cxn ang="0">
                    <a:pos x="connsiteX2356" y="connsiteY2356"/>
                  </a:cxn>
                  <a:cxn ang="0">
                    <a:pos x="connsiteX2357" y="connsiteY2357"/>
                  </a:cxn>
                  <a:cxn ang="0">
                    <a:pos x="connsiteX2358" y="connsiteY2358"/>
                  </a:cxn>
                  <a:cxn ang="0">
                    <a:pos x="connsiteX2359" y="connsiteY2359"/>
                  </a:cxn>
                  <a:cxn ang="0">
                    <a:pos x="connsiteX2360" y="connsiteY2360"/>
                  </a:cxn>
                  <a:cxn ang="0">
                    <a:pos x="connsiteX2361" y="connsiteY2361"/>
                  </a:cxn>
                  <a:cxn ang="0">
                    <a:pos x="connsiteX2362" y="connsiteY2362"/>
                  </a:cxn>
                  <a:cxn ang="0">
                    <a:pos x="connsiteX2363" y="connsiteY2363"/>
                  </a:cxn>
                  <a:cxn ang="0">
                    <a:pos x="connsiteX2364" y="connsiteY2364"/>
                  </a:cxn>
                  <a:cxn ang="0">
                    <a:pos x="connsiteX2365" y="connsiteY2365"/>
                  </a:cxn>
                  <a:cxn ang="0">
                    <a:pos x="connsiteX2366" y="connsiteY2366"/>
                  </a:cxn>
                  <a:cxn ang="0">
                    <a:pos x="connsiteX2367" y="connsiteY2367"/>
                  </a:cxn>
                  <a:cxn ang="0">
                    <a:pos x="connsiteX2368" y="connsiteY2368"/>
                  </a:cxn>
                  <a:cxn ang="0">
                    <a:pos x="connsiteX2369" y="connsiteY2369"/>
                  </a:cxn>
                  <a:cxn ang="0">
                    <a:pos x="connsiteX2370" y="connsiteY2370"/>
                  </a:cxn>
                  <a:cxn ang="0">
                    <a:pos x="connsiteX2371" y="connsiteY2371"/>
                  </a:cxn>
                  <a:cxn ang="0">
                    <a:pos x="connsiteX2372" y="connsiteY2372"/>
                  </a:cxn>
                  <a:cxn ang="0">
                    <a:pos x="connsiteX2373" y="connsiteY2373"/>
                  </a:cxn>
                  <a:cxn ang="0">
                    <a:pos x="connsiteX2374" y="connsiteY2374"/>
                  </a:cxn>
                  <a:cxn ang="0">
                    <a:pos x="connsiteX2375" y="connsiteY2375"/>
                  </a:cxn>
                  <a:cxn ang="0">
                    <a:pos x="connsiteX2376" y="connsiteY2376"/>
                  </a:cxn>
                  <a:cxn ang="0">
                    <a:pos x="connsiteX2377" y="connsiteY2377"/>
                  </a:cxn>
                  <a:cxn ang="0">
                    <a:pos x="connsiteX2378" y="connsiteY2378"/>
                  </a:cxn>
                  <a:cxn ang="0">
                    <a:pos x="connsiteX2379" y="connsiteY2379"/>
                  </a:cxn>
                  <a:cxn ang="0">
                    <a:pos x="connsiteX2380" y="connsiteY2380"/>
                  </a:cxn>
                  <a:cxn ang="0">
                    <a:pos x="connsiteX2381" y="connsiteY2381"/>
                  </a:cxn>
                  <a:cxn ang="0">
                    <a:pos x="connsiteX2382" y="connsiteY2382"/>
                  </a:cxn>
                  <a:cxn ang="0">
                    <a:pos x="connsiteX2383" y="connsiteY2383"/>
                  </a:cxn>
                  <a:cxn ang="0">
                    <a:pos x="connsiteX2384" y="connsiteY2384"/>
                  </a:cxn>
                  <a:cxn ang="0">
                    <a:pos x="connsiteX2385" y="connsiteY2385"/>
                  </a:cxn>
                  <a:cxn ang="0">
                    <a:pos x="connsiteX2386" y="connsiteY2386"/>
                  </a:cxn>
                  <a:cxn ang="0">
                    <a:pos x="connsiteX2387" y="connsiteY2387"/>
                  </a:cxn>
                  <a:cxn ang="0">
                    <a:pos x="connsiteX2388" y="connsiteY2388"/>
                  </a:cxn>
                  <a:cxn ang="0">
                    <a:pos x="connsiteX2389" y="connsiteY2389"/>
                  </a:cxn>
                  <a:cxn ang="0">
                    <a:pos x="connsiteX2390" y="connsiteY2390"/>
                  </a:cxn>
                  <a:cxn ang="0">
                    <a:pos x="connsiteX2391" y="connsiteY2391"/>
                  </a:cxn>
                  <a:cxn ang="0">
                    <a:pos x="connsiteX2392" y="connsiteY2392"/>
                  </a:cxn>
                  <a:cxn ang="0">
                    <a:pos x="connsiteX2393" y="connsiteY2393"/>
                  </a:cxn>
                  <a:cxn ang="0">
                    <a:pos x="connsiteX2394" y="connsiteY2394"/>
                  </a:cxn>
                  <a:cxn ang="0">
                    <a:pos x="connsiteX2395" y="connsiteY2395"/>
                  </a:cxn>
                  <a:cxn ang="0">
                    <a:pos x="connsiteX2396" y="connsiteY2396"/>
                  </a:cxn>
                  <a:cxn ang="0">
                    <a:pos x="connsiteX2397" y="connsiteY2397"/>
                  </a:cxn>
                  <a:cxn ang="0">
                    <a:pos x="connsiteX2398" y="connsiteY2398"/>
                  </a:cxn>
                  <a:cxn ang="0">
                    <a:pos x="connsiteX2399" y="connsiteY2399"/>
                  </a:cxn>
                  <a:cxn ang="0">
                    <a:pos x="connsiteX2400" y="connsiteY2400"/>
                  </a:cxn>
                  <a:cxn ang="0">
                    <a:pos x="connsiteX2401" y="connsiteY2401"/>
                  </a:cxn>
                  <a:cxn ang="0">
                    <a:pos x="connsiteX2402" y="connsiteY2402"/>
                  </a:cxn>
                  <a:cxn ang="0">
                    <a:pos x="connsiteX2403" y="connsiteY2403"/>
                  </a:cxn>
                  <a:cxn ang="0">
                    <a:pos x="connsiteX2404" y="connsiteY2404"/>
                  </a:cxn>
                  <a:cxn ang="0">
                    <a:pos x="connsiteX2405" y="connsiteY2405"/>
                  </a:cxn>
                  <a:cxn ang="0">
                    <a:pos x="connsiteX2406" y="connsiteY2406"/>
                  </a:cxn>
                  <a:cxn ang="0">
                    <a:pos x="connsiteX2407" y="connsiteY2407"/>
                  </a:cxn>
                  <a:cxn ang="0">
                    <a:pos x="connsiteX2408" y="connsiteY2408"/>
                  </a:cxn>
                  <a:cxn ang="0">
                    <a:pos x="connsiteX2409" y="connsiteY2409"/>
                  </a:cxn>
                  <a:cxn ang="0">
                    <a:pos x="connsiteX2410" y="connsiteY2410"/>
                  </a:cxn>
                  <a:cxn ang="0">
                    <a:pos x="connsiteX2411" y="connsiteY2411"/>
                  </a:cxn>
                  <a:cxn ang="0">
                    <a:pos x="connsiteX2412" y="connsiteY2412"/>
                  </a:cxn>
                  <a:cxn ang="0">
                    <a:pos x="connsiteX2413" y="connsiteY2413"/>
                  </a:cxn>
                  <a:cxn ang="0">
                    <a:pos x="connsiteX2414" y="connsiteY2414"/>
                  </a:cxn>
                  <a:cxn ang="0">
                    <a:pos x="connsiteX2415" y="connsiteY2415"/>
                  </a:cxn>
                  <a:cxn ang="0">
                    <a:pos x="connsiteX2416" y="connsiteY2416"/>
                  </a:cxn>
                  <a:cxn ang="0">
                    <a:pos x="connsiteX2417" y="connsiteY2417"/>
                  </a:cxn>
                  <a:cxn ang="0">
                    <a:pos x="connsiteX2418" y="connsiteY2418"/>
                  </a:cxn>
                  <a:cxn ang="0">
                    <a:pos x="connsiteX2419" y="connsiteY2419"/>
                  </a:cxn>
                  <a:cxn ang="0">
                    <a:pos x="connsiteX2420" y="connsiteY2420"/>
                  </a:cxn>
                  <a:cxn ang="0">
                    <a:pos x="connsiteX2421" y="connsiteY2421"/>
                  </a:cxn>
                  <a:cxn ang="0">
                    <a:pos x="connsiteX2422" y="connsiteY2422"/>
                  </a:cxn>
                  <a:cxn ang="0">
                    <a:pos x="connsiteX2423" y="connsiteY2423"/>
                  </a:cxn>
                  <a:cxn ang="0">
                    <a:pos x="connsiteX2424" y="connsiteY2424"/>
                  </a:cxn>
                  <a:cxn ang="0">
                    <a:pos x="connsiteX2425" y="connsiteY2425"/>
                  </a:cxn>
                  <a:cxn ang="0">
                    <a:pos x="connsiteX2426" y="connsiteY2426"/>
                  </a:cxn>
                  <a:cxn ang="0">
                    <a:pos x="connsiteX2427" y="connsiteY2427"/>
                  </a:cxn>
                  <a:cxn ang="0">
                    <a:pos x="connsiteX2428" y="connsiteY2428"/>
                  </a:cxn>
                  <a:cxn ang="0">
                    <a:pos x="connsiteX2429" y="connsiteY2429"/>
                  </a:cxn>
                  <a:cxn ang="0">
                    <a:pos x="connsiteX2430" y="connsiteY2430"/>
                  </a:cxn>
                  <a:cxn ang="0">
                    <a:pos x="connsiteX2431" y="connsiteY2431"/>
                  </a:cxn>
                  <a:cxn ang="0">
                    <a:pos x="connsiteX2432" y="connsiteY2432"/>
                  </a:cxn>
                  <a:cxn ang="0">
                    <a:pos x="connsiteX2433" y="connsiteY2433"/>
                  </a:cxn>
                  <a:cxn ang="0">
                    <a:pos x="connsiteX2434" y="connsiteY2434"/>
                  </a:cxn>
                  <a:cxn ang="0">
                    <a:pos x="connsiteX2435" y="connsiteY2435"/>
                  </a:cxn>
                  <a:cxn ang="0">
                    <a:pos x="connsiteX2436" y="connsiteY2436"/>
                  </a:cxn>
                  <a:cxn ang="0">
                    <a:pos x="connsiteX2437" y="connsiteY2437"/>
                  </a:cxn>
                  <a:cxn ang="0">
                    <a:pos x="connsiteX2438" y="connsiteY2438"/>
                  </a:cxn>
                  <a:cxn ang="0">
                    <a:pos x="connsiteX2439" y="connsiteY2439"/>
                  </a:cxn>
                  <a:cxn ang="0">
                    <a:pos x="connsiteX2440" y="connsiteY2440"/>
                  </a:cxn>
                  <a:cxn ang="0">
                    <a:pos x="connsiteX2441" y="connsiteY2441"/>
                  </a:cxn>
                  <a:cxn ang="0">
                    <a:pos x="connsiteX2442" y="connsiteY2442"/>
                  </a:cxn>
                  <a:cxn ang="0">
                    <a:pos x="connsiteX2443" y="connsiteY2443"/>
                  </a:cxn>
                  <a:cxn ang="0">
                    <a:pos x="connsiteX2444" y="connsiteY2444"/>
                  </a:cxn>
                  <a:cxn ang="0">
                    <a:pos x="connsiteX2445" y="connsiteY2445"/>
                  </a:cxn>
                  <a:cxn ang="0">
                    <a:pos x="connsiteX2446" y="connsiteY2446"/>
                  </a:cxn>
                  <a:cxn ang="0">
                    <a:pos x="connsiteX2447" y="connsiteY2447"/>
                  </a:cxn>
                  <a:cxn ang="0">
                    <a:pos x="connsiteX2448" y="connsiteY2448"/>
                  </a:cxn>
                  <a:cxn ang="0">
                    <a:pos x="connsiteX2449" y="connsiteY2449"/>
                  </a:cxn>
                  <a:cxn ang="0">
                    <a:pos x="connsiteX2450" y="connsiteY2450"/>
                  </a:cxn>
                  <a:cxn ang="0">
                    <a:pos x="connsiteX2451" y="connsiteY2451"/>
                  </a:cxn>
                  <a:cxn ang="0">
                    <a:pos x="connsiteX2452" y="connsiteY2452"/>
                  </a:cxn>
                  <a:cxn ang="0">
                    <a:pos x="connsiteX2453" y="connsiteY2453"/>
                  </a:cxn>
                  <a:cxn ang="0">
                    <a:pos x="connsiteX2454" y="connsiteY2454"/>
                  </a:cxn>
                  <a:cxn ang="0">
                    <a:pos x="connsiteX2455" y="connsiteY2455"/>
                  </a:cxn>
                  <a:cxn ang="0">
                    <a:pos x="connsiteX2456" y="connsiteY2456"/>
                  </a:cxn>
                  <a:cxn ang="0">
                    <a:pos x="connsiteX2457" y="connsiteY2457"/>
                  </a:cxn>
                  <a:cxn ang="0">
                    <a:pos x="connsiteX2458" y="connsiteY2458"/>
                  </a:cxn>
                  <a:cxn ang="0">
                    <a:pos x="connsiteX2459" y="connsiteY2459"/>
                  </a:cxn>
                  <a:cxn ang="0">
                    <a:pos x="connsiteX2460" y="connsiteY2460"/>
                  </a:cxn>
                  <a:cxn ang="0">
                    <a:pos x="connsiteX2461" y="connsiteY2461"/>
                  </a:cxn>
                  <a:cxn ang="0">
                    <a:pos x="connsiteX2462" y="connsiteY2462"/>
                  </a:cxn>
                  <a:cxn ang="0">
                    <a:pos x="connsiteX2463" y="connsiteY2463"/>
                  </a:cxn>
                  <a:cxn ang="0">
                    <a:pos x="connsiteX2464" y="connsiteY2464"/>
                  </a:cxn>
                  <a:cxn ang="0">
                    <a:pos x="connsiteX2465" y="connsiteY2465"/>
                  </a:cxn>
                  <a:cxn ang="0">
                    <a:pos x="connsiteX2466" y="connsiteY2466"/>
                  </a:cxn>
                  <a:cxn ang="0">
                    <a:pos x="connsiteX2467" y="connsiteY2467"/>
                  </a:cxn>
                  <a:cxn ang="0">
                    <a:pos x="connsiteX2468" y="connsiteY2468"/>
                  </a:cxn>
                  <a:cxn ang="0">
                    <a:pos x="connsiteX2469" y="connsiteY2469"/>
                  </a:cxn>
                  <a:cxn ang="0">
                    <a:pos x="connsiteX2470" y="connsiteY2470"/>
                  </a:cxn>
                  <a:cxn ang="0">
                    <a:pos x="connsiteX2471" y="connsiteY2471"/>
                  </a:cxn>
                  <a:cxn ang="0">
                    <a:pos x="connsiteX2472" y="connsiteY2472"/>
                  </a:cxn>
                  <a:cxn ang="0">
                    <a:pos x="connsiteX2473" y="connsiteY2473"/>
                  </a:cxn>
                  <a:cxn ang="0">
                    <a:pos x="connsiteX2474" y="connsiteY2474"/>
                  </a:cxn>
                  <a:cxn ang="0">
                    <a:pos x="connsiteX2475" y="connsiteY2475"/>
                  </a:cxn>
                  <a:cxn ang="0">
                    <a:pos x="connsiteX2476" y="connsiteY2476"/>
                  </a:cxn>
                  <a:cxn ang="0">
                    <a:pos x="connsiteX2477" y="connsiteY2477"/>
                  </a:cxn>
                  <a:cxn ang="0">
                    <a:pos x="connsiteX2478" y="connsiteY2478"/>
                  </a:cxn>
                  <a:cxn ang="0">
                    <a:pos x="connsiteX2479" y="connsiteY2479"/>
                  </a:cxn>
                  <a:cxn ang="0">
                    <a:pos x="connsiteX2480" y="connsiteY2480"/>
                  </a:cxn>
                  <a:cxn ang="0">
                    <a:pos x="connsiteX2481" y="connsiteY2481"/>
                  </a:cxn>
                  <a:cxn ang="0">
                    <a:pos x="connsiteX2482" y="connsiteY2482"/>
                  </a:cxn>
                  <a:cxn ang="0">
                    <a:pos x="connsiteX2483" y="connsiteY2483"/>
                  </a:cxn>
                  <a:cxn ang="0">
                    <a:pos x="connsiteX2484" y="connsiteY2484"/>
                  </a:cxn>
                  <a:cxn ang="0">
                    <a:pos x="connsiteX2485" y="connsiteY2485"/>
                  </a:cxn>
                  <a:cxn ang="0">
                    <a:pos x="connsiteX2486" y="connsiteY2486"/>
                  </a:cxn>
                  <a:cxn ang="0">
                    <a:pos x="connsiteX2487" y="connsiteY2487"/>
                  </a:cxn>
                  <a:cxn ang="0">
                    <a:pos x="connsiteX2488" y="connsiteY2488"/>
                  </a:cxn>
                  <a:cxn ang="0">
                    <a:pos x="connsiteX2489" y="connsiteY2489"/>
                  </a:cxn>
                  <a:cxn ang="0">
                    <a:pos x="connsiteX2490" y="connsiteY2490"/>
                  </a:cxn>
                  <a:cxn ang="0">
                    <a:pos x="connsiteX2491" y="connsiteY2491"/>
                  </a:cxn>
                  <a:cxn ang="0">
                    <a:pos x="connsiteX2492" y="connsiteY2492"/>
                  </a:cxn>
                  <a:cxn ang="0">
                    <a:pos x="connsiteX2493" y="connsiteY2493"/>
                  </a:cxn>
                  <a:cxn ang="0">
                    <a:pos x="connsiteX2494" y="connsiteY2494"/>
                  </a:cxn>
                  <a:cxn ang="0">
                    <a:pos x="connsiteX2495" y="connsiteY2495"/>
                  </a:cxn>
                  <a:cxn ang="0">
                    <a:pos x="connsiteX2496" y="connsiteY2496"/>
                  </a:cxn>
                  <a:cxn ang="0">
                    <a:pos x="connsiteX2497" y="connsiteY2497"/>
                  </a:cxn>
                  <a:cxn ang="0">
                    <a:pos x="connsiteX2498" y="connsiteY2498"/>
                  </a:cxn>
                  <a:cxn ang="0">
                    <a:pos x="connsiteX2499" y="connsiteY2499"/>
                  </a:cxn>
                  <a:cxn ang="0">
                    <a:pos x="connsiteX2500" y="connsiteY2500"/>
                  </a:cxn>
                  <a:cxn ang="0">
                    <a:pos x="connsiteX2501" y="connsiteY2501"/>
                  </a:cxn>
                  <a:cxn ang="0">
                    <a:pos x="connsiteX2502" y="connsiteY2502"/>
                  </a:cxn>
                  <a:cxn ang="0">
                    <a:pos x="connsiteX2503" y="connsiteY2503"/>
                  </a:cxn>
                  <a:cxn ang="0">
                    <a:pos x="connsiteX2504" y="connsiteY2504"/>
                  </a:cxn>
                  <a:cxn ang="0">
                    <a:pos x="connsiteX2505" y="connsiteY2505"/>
                  </a:cxn>
                  <a:cxn ang="0">
                    <a:pos x="connsiteX2506" y="connsiteY2506"/>
                  </a:cxn>
                  <a:cxn ang="0">
                    <a:pos x="connsiteX2507" y="connsiteY2507"/>
                  </a:cxn>
                  <a:cxn ang="0">
                    <a:pos x="connsiteX2508" y="connsiteY2508"/>
                  </a:cxn>
                  <a:cxn ang="0">
                    <a:pos x="connsiteX2509" y="connsiteY2509"/>
                  </a:cxn>
                  <a:cxn ang="0">
                    <a:pos x="connsiteX2510" y="connsiteY2510"/>
                  </a:cxn>
                  <a:cxn ang="0">
                    <a:pos x="connsiteX2511" y="connsiteY2511"/>
                  </a:cxn>
                  <a:cxn ang="0">
                    <a:pos x="connsiteX2512" y="connsiteY2512"/>
                  </a:cxn>
                  <a:cxn ang="0">
                    <a:pos x="connsiteX2513" y="connsiteY2513"/>
                  </a:cxn>
                  <a:cxn ang="0">
                    <a:pos x="connsiteX2514" y="connsiteY2514"/>
                  </a:cxn>
                  <a:cxn ang="0">
                    <a:pos x="connsiteX2515" y="connsiteY2515"/>
                  </a:cxn>
                  <a:cxn ang="0">
                    <a:pos x="connsiteX2516" y="connsiteY2516"/>
                  </a:cxn>
                  <a:cxn ang="0">
                    <a:pos x="connsiteX2517" y="connsiteY2517"/>
                  </a:cxn>
                  <a:cxn ang="0">
                    <a:pos x="connsiteX2518" y="connsiteY2518"/>
                  </a:cxn>
                  <a:cxn ang="0">
                    <a:pos x="connsiteX2519" y="connsiteY2519"/>
                  </a:cxn>
                  <a:cxn ang="0">
                    <a:pos x="connsiteX2520" y="connsiteY2520"/>
                  </a:cxn>
                  <a:cxn ang="0">
                    <a:pos x="connsiteX2521" y="connsiteY2521"/>
                  </a:cxn>
                  <a:cxn ang="0">
                    <a:pos x="connsiteX2522" y="connsiteY2522"/>
                  </a:cxn>
                  <a:cxn ang="0">
                    <a:pos x="connsiteX2523" y="connsiteY2523"/>
                  </a:cxn>
                  <a:cxn ang="0">
                    <a:pos x="connsiteX2524" y="connsiteY2524"/>
                  </a:cxn>
                  <a:cxn ang="0">
                    <a:pos x="connsiteX2525" y="connsiteY2525"/>
                  </a:cxn>
                  <a:cxn ang="0">
                    <a:pos x="connsiteX2526" y="connsiteY2526"/>
                  </a:cxn>
                  <a:cxn ang="0">
                    <a:pos x="connsiteX2527" y="connsiteY2527"/>
                  </a:cxn>
                  <a:cxn ang="0">
                    <a:pos x="connsiteX2528" y="connsiteY2528"/>
                  </a:cxn>
                  <a:cxn ang="0">
                    <a:pos x="connsiteX2529" y="connsiteY2529"/>
                  </a:cxn>
                  <a:cxn ang="0">
                    <a:pos x="connsiteX2530" y="connsiteY2530"/>
                  </a:cxn>
                  <a:cxn ang="0">
                    <a:pos x="connsiteX2531" y="connsiteY2531"/>
                  </a:cxn>
                  <a:cxn ang="0">
                    <a:pos x="connsiteX2532" y="connsiteY2532"/>
                  </a:cxn>
                  <a:cxn ang="0">
                    <a:pos x="connsiteX2533" y="connsiteY2533"/>
                  </a:cxn>
                  <a:cxn ang="0">
                    <a:pos x="connsiteX2534" y="connsiteY2534"/>
                  </a:cxn>
                  <a:cxn ang="0">
                    <a:pos x="connsiteX2535" y="connsiteY2535"/>
                  </a:cxn>
                  <a:cxn ang="0">
                    <a:pos x="connsiteX2536" y="connsiteY2536"/>
                  </a:cxn>
                  <a:cxn ang="0">
                    <a:pos x="connsiteX2537" y="connsiteY2537"/>
                  </a:cxn>
                  <a:cxn ang="0">
                    <a:pos x="connsiteX2538" y="connsiteY2538"/>
                  </a:cxn>
                  <a:cxn ang="0">
                    <a:pos x="connsiteX2539" y="connsiteY2539"/>
                  </a:cxn>
                  <a:cxn ang="0">
                    <a:pos x="connsiteX2540" y="connsiteY2540"/>
                  </a:cxn>
                  <a:cxn ang="0">
                    <a:pos x="connsiteX2541" y="connsiteY2541"/>
                  </a:cxn>
                  <a:cxn ang="0">
                    <a:pos x="connsiteX2542" y="connsiteY2542"/>
                  </a:cxn>
                  <a:cxn ang="0">
                    <a:pos x="connsiteX2543" y="connsiteY2543"/>
                  </a:cxn>
                  <a:cxn ang="0">
                    <a:pos x="connsiteX2544" y="connsiteY2544"/>
                  </a:cxn>
                  <a:cxn ang="0">
                    <a:pos x="connsiteX2545" y="connsiteY2545"/>
                  </a:cxn>
                  <a:cxn ang="0">
                    <a:pos x="connsiteX2546" y="connsiteY2546"/>
                  </a:cxn>
                  <a:cxn ang="0">
                    <a:pos x="connsiteX2547" y="connsiteY2547"/>
                  </a:cxn>
                  <a:cxn ang="0">
                    <a:pos x="connsiteX2548" y="connsiteY2548"/>
                  </a:cxn>
                  <a:cxn ang="0">
                    <a:pos x="connsiteX2549" y="connsiteY2549"/>
                  </a:cxn>
                  <a:cxn ang="0">
                    <a:pos x="connsiteX2550" y="connsiteY2550"/>
                  </a:cxn>
                  <a:cxn ang="0">
                    <a:pos x="connsiteX2551" y="connsiteY2551"/>
                  </a:cxn>
                  <a:cxn ang="0">
                    <a:pos x="connsiteX2552" y="connsiteY2552"/>
                  </a:cxn>
                  <a:cxn ang="0">
                    <a:pos x="connsiteX2553" y="connsiteY2553"/>
                  </a:cxn>
                  <a:cxn ang="0">
                    <a:pos x="connsiteX2554" y="connsiteY2554"/>
                  </a:cxn>
                  <a:cxn ang="0">
                    <a:pos x="connsiteX2555" y="connsiteY2555"/>
                  </a:cxn>
                  <a:cxn ang="0">
                    <a:pos x="connsiteX2556" y="connsiteY2556"/>
                  </a:cxn>
                  <a:cxn ang="0">
                    <a:pos x="connsiteX2557" y="connsiteY2557"/>
                  </a:cxn>
                  <a:cxn ang="0">
                    <a:pos x="connsiteX2558" y="connsiteY2558"/>
                  </a:cxn>
                  <a:cxn ang="0">
                    <a:pos x="connsiteX2559" y="connsiteY2559"/>
                  </a:cxn>
                  <a:cxn ang="0">
                    <a:pos x="connsiteX2560" y="connsiteY2560"/>
                  </a:cxn>
                  <a:cxn ang="0">
                    <a:pos x="connsiteX2561" y="connsiteY2561"/>
                  </a:cxn>
                  <a:cxn ang="0">
                    <a:pos x="connsiteX2562" y="connsiteY2562"/>
                  </a:cxn>
                  <a:cxn ang="0">
                    <a:pos x="connsiteX2563" y="connsiteY2563"/>
                  </a:cxn>
                  <a:cxn ang="0">
                    <a:pos x="connsiteX2564" y="connsiteY2564"/>
                  </a:cxn>
                  <a:cxn ang="0">
                    <a:pos x="connsiteX2565" y="connsiteY2565"/>
                  </a:cxn>
                  <a:cxn ang="0">
                    <a:pos x="connsiteX2566" y="connsiteY2566"/>
                  </a:cxn>
                  <a:cxn ang="0">
                    <a:pos x="connsiteX2567" y="connsiteY2567"/>
                  </a:cxn>
                  <a:cxn ang="0">
                    <a:pos x="connsiteX2568" y="connsiteY2568"/>
                  </a:cxn>
                  <a:cxn ang="0">
                    <a:pos x="connsiteX2569" y="connsiteY2569"/>
                  </a:cxn>
                  <a:cxn ang="0">
                    <a:pos x="connsiteX2570" y="connsiteY2570"/>
                  </a:cxn>
                  <a:cxn ang="0">
                    <a:pos x="connsiteX2571" y="connsiteY2571"/>
                  </a:cxn>
                  <a:cxn ang="0">
                    <a:pos x="connsiteX2572" y="connsiteY2572"/>
                  </a:cxn>
                  <a:cxn ang="0">
                    <a:pos x="connsiteX2573" y="connsiteY2573"/>
                  </a:cxn>
                  <a:cxn ang="0">
                    <a:pos x="connsiteX2574" y="connsiteY2574"/>
                  </a:cxn>
                  <a:cxn ang="0">
                    <a:pos x="connsiteX2575" y="connsiteY2575"/>
                  </a:cxn>
                  <a:cxn ang="0">
                    <a:pos x="connsiteX2576" y="connsiteY2576"/>
                  </a:cxn>
                  <a:cxn ang="0">
                    <a:pos x="connsiteX2577" y="connsiteY2577"/>
                  </a:cxn>
                  <a:cxn ang="0">
                    <a:pos x="connsiteX2578" y="connsiteY2578"/>
                  </a:cxn>
                  <a:cxn ang="0">
                    <a:pos x="connsiteX2579" y="connsiteY2579"/>
                  </a:cxn>
                  <a:cxn ang="0">
                    <a:pos x="connsiteX2580" y="connsiteY2580"/>
                  </a:cxn>
                  <a:cxn ang="0">
                    <a:pos x="connsiteX2581" y="connsiteY2581"/>
                  </a:cxn>
                  <a:cxn ang="0">
                    <a:pos x="connsiteX2582" y="connsiteY2582"/>
                  </a:cxn>
                  <a:cxn ang="0">
                    <a:pos x="connsiteX2583" y="connsiteY2583"/>
                  </a:cxn>
                  <a:cxn ang="0">
                    <a:pos x="connsiteX2584" y="connsiteY2584"/>
                  </a:cxn>
                  <a:cxn ang="0">
                    <a:pos x="connsiteX2585" y="connsiteY2585"/>
                  </a:cxn>
                  <a:cxn ang="0">
                    <a:pos x="connsiteX2586" y="connsiteY2586"/>
                  </a:cxn>
                  <a:cxn ang="0">
                    <a:pos x="connsiteX2587" y="connsiteY2587"/>
                  </a:cxn>
                  <a:cxn ang="0">
                    <a:pos x="connsiteX2588" y="connsiteY2588"/>
                  </a:cxn>
                  <a:cxn ang="0">
                    <a:pos x="connsiteX2589" y="connsiteY2589"/>
                  </a:cxn>
                  <a:cxn ang="0">
                    <a:pos x="connsiteX2590" y="connsiteY2590"/>
                  </a:cxn>
                  <a:cxn ang="0">
                    <a:pos x="connsiteX2591" y="connsiteY2591"/>
                  </a:cxn>
                  <a:cxn ang="0">
                    <a:pos x="connsiteX2592" y="connsiteY2592"/>
                  </a:cxn>
                  <a:cxn ang="0">
                    <a:pos x="connsiteX2593" y="connsiteY2593"/>
                  </a:cxn>
                  <a:cxn ang="0">
                    <a:pos x="connsiteX2594" y="connsiteY2594"/>
                  </a:cxn>
                  <a:cxn ang="0">
                    <a:pos x="connsiteX2595" y="connsiteY2595"/>
                  </a:cxn>
                  <a:cxn ang="0">
                    <a:pos x="connsiteX2596" y="connsiteY2596"/>
                  </a:cxn>
                  <a:cxn ang="0">
                    <a:pos x="connsiteX2597" y="connsiteY2597"/>
                  </a:cxn>
                  <a:cxn ang="0">
                    <a:pos x="connsiteX2598" y="connsiteY2598"/>
                  </a:cxn>
                  <a:cxn ang="0">
                    <a:pos x="connsiteX2599" y="connsiteY2599"/>
                  </a:cxn>
                  <a:cxn ang="0">
                    <a:pos x="connsiteX2600" y="connsiteY2600"/>
                  </a:cxn>
                  <a:cxn ang="0">
                    <a:pos x="connsiteX2601" y="connsiteY2601"/>
                  </a:cxn>
                  <a:cxn ang="0">
                    <a:pos x="connsiteX2602" y="connsiteY2602"/>
                  </a:cxn>
                  <a:cxn ang="0">
                    <a:pos x="connsiteX2603" y="connsiteY2603"/>
                  </a:cxn>
                  <a:cxn ang="0">
                    <a:pos x="connsiteX2604" y="connsiteY2604"/>
                  </a:cxn>
                  <a:cxn ang="0">
                    <a:pos x="connsiteX2605" y="connsiteY2605"/>
                  </a:cxn>
                  <a:cxn ang="0">
                    <a:pos x="connsiteX2606" y="connsiteY2606"/>
                  </a:cxn>
                  <a:cxn ang="0">
                    <a:pos x="connsiteX2607" y="connsiteY2607"/>
                  </a:cxn>
                  <a:cxn ang="0">
                    <a:pos x="connsiteX2608" y="connsiteY2608"/>
                  </a:cxn>
                  <a:cxn ang="0">
                    <a:pos x="connsiteX2609" y="connsiteY2609"/>
                  </a:cxn>
                  <a:cxn ang="0">
                    <a:pos x="connsiteX2610" y="connsiteY2610"/>
                  </a:cxn>
                  <a:cxn ang="0">
                    <a:pos x="connsiteX2611" y="connsiteY2611"/>
                  </a:cxn>
                  <a:cxn ang="0">
                    <a:pos x="connsiteX2612" y="connsiteY2612"/>
                  </a:cxn>
                  <a:cxn ang="0">
                    <a:pos x="connsiteX2613" y="connsiteY2613"/>
                  </a:cxn>
                  <a:cxn ang="0">
                    <a:pos x="connsiteX2614" y="connsiteY2614"/>
                  </a:cxn>
                  <a:cxn ang="0">
                    <a:pos x="connsiteX2615" y="connsiteY2615"/>
                  </a:cxn>
                  <a:cxn ang="0">
                    <a:pos x="connsiteX2616" y="connsiteY2616"/>
                  </a:cxn>
                  <a:cxn ang="0">
                    <a:pos x="connsiteX2617" y="connsiteY2617"/>
                  </a:cxn>
                  <a:cxn ang="0">
                    <a:pos x="connsiteX2618" y="connsiteY2618"/>
                  </a:cxn>
                  <a:cxn ang="0">
                    <a:pos x="connsiteX2619" y="connsiteY2619"/>
                  </a:cxn>
                  <a:cxn ang="0">
                    <a:pos x="connsiteX2620" y="connsiteY2620"/>
                  </a:cxn>
                  <a:cxn ang="0">
                    <a:pos x="connsiteX2621" y="connsiteY2621"/>
                  </a:cxn>
                  <a:cxn ang="0">
                    <a:pos x="connsiteX2622" y="connsiteY2622"/>
                  </a:cxn>
                  <a:cxn ang="0">
                    <a:pos x="connsiteX2623" y="connsiteY2623"/>
                  </a:cxn>
                  <a:cxn ang="0">
                    <a:pos x="connsiteX2624" y="connsiteY2624"/>
                  </a:cxn>
                  <a:cxn ang="0">
                    <a:pos x="connsiteX2625" y="connsiteY2625"/>
                  </a:cxn>
                  <a:cxn ang="0">
                    <a:pos x="connsiteX2626" y="connsiteY2626"/>
                  </a:cxn>
                  <a:cxn ang="0">
                    <a:pos x="connsiteX2627" y="connsiteY2627"/>
                  </a:cxn>
                  <a:cxn ang="0">
                    <a:pos x="connsiteX2628" y="connsiteY2628"/>
                  </a:cxn>
                  <a:cxn ang="0">
                    <a:pos x="connsiteX2629" y="connsiteY2629"/>
                  </a:cxn>
                  <a:cxn ang="0">
                    <a:pos x="connsiteX2630" y="connsiteY2630"/>
                  </a:cxn>
                  <a:cxn ang="0">
                    <a:pos x="connsiteX2631" y="connsiteY2631"/>
                  </a:cxn>
                  <a:cxn ang="0">
                    <a:pos x="connsiteX2632" y="connsiteY2632"/>
                  </a:cxn>
                  <a:cxn ang="0">
                    <a:pos x="connsiteX2633" y="connsiteY2633"/>
                  </a:cxn>
                  <a:cxn ang="0">
                    <a:pos x="connsiteX2634" y="connsiteY2634"/>
                  </a:cxn>
                  <a:cxn ang="0">
                    <a:pos x="connsiteX2635" y="connsiteY2635"/>
                  </a:cxn>
                  <a:cxn ang="0">
                    <a:pos x="connsiteX2636" y="connsiteY2636"/>
                  </a:cxn>
                  <a:cxn ang="0">
                    <a:pos x="connsiteX2637" y="connsiteY2637"/>
                  </a:cxn>
                  <a:cxn ang="0">
                    <a:pos x="connsiteX2638" y="connsiteY2638"/>
                  </a:cxn>
                  <a:cxn ang="0">
                    <a:pos x="connsiteX2639" y="connsiteY2639"/>
                  </a:cxn>
                  <a:cxn ang="0">
                    <a:pos x="connsiteX2640" y="connsiteY2640"/>
                  </a:cxn>
                  <a:cxn ang="0">
                    <a:pos x="connsiteX2641" y="connsiteY2641"/>
                  </a:cxn>
                  <a:cxn ang="0">
                    <a:pos x="connsiteX2642" y="connsiteY2642"/>
                  </a:cxn>
                  <a:cxn ang="0">
                    <a:pos x="connsiteX2643" y="connsiteY2643"/>
                  </a:cxn>
                  <a:cxn ang="0">
                    <a:pos x="connsiteX2644" y="connsiteY2644"/>
                  </a:cxn>
                  <a:cxn ang="0">
                    <a:pos x="connsiteX2645" y="connsiteY2645"/>
                  </a:cxn>
                  <a:cxn ang="0">
                    <a:pos x="connsiteX2646" y="connsiteY2646"/>
                  </a:cxn>
                  <a:cxn ang="0">
                    <a:pos x="connsiteX2647" y="connsiteY2647"/>
                  </a:cxn>
                  <a:cxn ang="0">
                    <a:pos x="connsiteX2648" y="connsiteY2648"/>
                  </a:cxn>
                  <a:cxn ang="0">
                    <a:pos x="connsiteX2649" y="connsiteY2649"/>
                  </a:cxn>
                  <a:cxn ang="0">
                    <a:pos x="connsiteX2650" y="connsiteY2650"/>
                  </a:cxn>
                  <a:cxn ang="0">
                    <a:pos x="connsiteX2651" y="connsiteY2651"/>
                  </a:cxn>
                  <a:cxn ang="0">
                    <a:pos x="connsiteX2652" y="connsiteY2652"/>
                  </a:cxn>
                  <a:cxn ang="0">
                    <a:pos x="connsiteX2653" y="connsiteY2653"/>
                  </a:cxn>
                  <a:cxn ang="0">
                    <a:pos x="connsiteX2654" y="connsiteY2654"/>
                  </a:cxn>
                  <a:cxn ang="0">
                    <a:pos x="connsiteX2655" y="connsiteY2655"/>
                  </a:cxn>
                  <a:cxn ang="0">
                    <a:pos x="connsiteX2656" y="connsiteY2656"/>
                  </a:cxn>
                  <a:cxn ang="0">
                    <a:pos x="connsiteX2657" y="connsiteY2657"/>
                  </a:cxn>
                  <a:cxn ang="0">
                    <a:pos x="connsiteX2658" y="connsiteY2658"/>
                  </a:cxn>
                  <a:cxn ang="0">
                    <a:pos x="connsiteX2659" y="connsiteY2659"/>
                  </a:cxn>
                  <a:cxn ang="0">
                    <a:pos x="connsiteX2660" y="connsiteY2660"/>
                  </a:cxn>
                  <a:cxn ang="0">
                    <a:pos x="connsiteX2661" y="connsiteY2661"/>
                  </a:cxn>
                  <a:cxn ang="0">
                    <a:pos x="connsiteX2662" y="connsiteY2662"/>
                  </a:cxn>
                  <a:cxn ang="0">
                    <a:pos x="connsiteX2663" y="connsiteY2663"/>
                  </a:cxn>
                  <a:cxn ang="0">
                    <a:pos x="connsiteX2664" y="connsiteY2664"/>
                  </a:cxn>
                  <a:cxn ang="0">
                    <a:pos x="connsiteX2665" y="connsiteY2665"/>
                  </a:cxn>
                  <a:cxn ang="0">
                    <a:pos x="connsiteX2666" y="connsiteY2666"/>
                  </a:cxn>
                  <a:cxn ang="0">
                    <a:pos x="connsiteX2667" y="connsiteY2667"/>
                  </a:cxn>
                  <a:cxn ang="0">
                    <a:pos x="connsiteX2668" y="connsiteY2668"/>
                  </a:cxn>
                  <a:cxn ang="0">
                    <a:pos x="connsiteX2669" y="connsiteY2669"/>
                  </a:cxn>
                  <a:cxn ang="0">
                    <a:pos x="connsiteX2670" y="connsiteY2670"/>
                  </a:cxn>
                  <a:cxn ang="0">
                    <a:pos x="connsiteX2671" y="connsiteY2671"/>
                  </a:cxn>
                  <a:cxn ang="0">
                    <a:pos x="connsiteX2672" y="connsiteY2672"/>
                  </a:cxn>
                  <a:cxn ang="0">
                    <a:pos x="connsiteX2673" y="connsiteY2673"/>
                  </a:cxn>
                  <a:cxn ang="0">
                    <a:pos x="connsiteX2674" y="connsiteY2674"/>
                  </a:cxn>
                  <a:cxn ang="0">
                    <a:pos x="connsiteX2675" y="connsiteY2675"/>
                  </a:cxn>
                  <a:cxn ang="0">
                    <a:pos x="connsiteX2676" y="connsiteY2676"/>
                  </a:cxn>
                  <a:cxn ang="0">
                    <a:pos x="connsiteX2677" y="connsiteY2677"/>
                  </a:cxn>
                  <a:cxn ang="0">
                    <a:pos x="connsiteX2678" y="connsiteY2678"/>
                  </a:cxn>
                  <a:cxn ang="0">
                    <a:pos x="connsiteX2679" y="connsiteY2679"/>
                  </a:cxn>
                  <a:cxn ang="0">
                    <a:pos x="connsiteX2680" y="connsiteY2680"/>
                  </a:cxn>
                  <a:cxn ang="0">
                    <a:pos x="connsiteX2681" y="connsiteY2681"/>
                  </a:cxn>
                  <a:cxn ang="0">
                    <a:pos x="connsiteX2682" y="connsiteY2682"/>
                  </a:cxn>
                  <a:cxn ang="0">
                    <a:pos x="connsiteX2683" y="connsiteY2683"/>
                  </a:cxn>
                  <a:cxn ang="0">
                    <a:pos x="connsiteX2684" y="connsiteY2684"/>
                  </a:cxn>
                  <a:cxn ang="0">
                    <a:pos x="connsiteX2685" y="connsiteY2685"/>
                  </a:cxn>
                  <a:cxn ang="0">
                    <a:pos x="connsiteX2686" y="connsiteY2686"/>
                  </a:cxn>
                  <a:cxn ang="0">
                    <a:pos x="connsiteX2687" y="connsiteY2687"/>
                  </a:cxn>
                  <a:cxn ang="0">
                    <a:pos x="connsiteX2688" y="connsiteY2688"/>
                  </a:cxn>
                  <a:cxn ang="0">
                    <a:pos x="connsiteX2689" y="connsiteY2689"/>
                  </a:cxn>
                  <a:cxn ang="0">
                    <a:pos x="connsiteX2690" y="connsiteY2690"/>
                  </a:cxn>
                  <a:cxn ang="0">
                    <a:pos x="connsiteX2691" y="connsiteY2691"/>
                  </a:cxn>
                  <a:cxn ang="0">
                    <a:pos x="connsiteX2692" y="connsiteY2692"/>
                  </a:cxn>
                  <a:cxn ang="0">
                    <a:pos x="connsiteX2693" y="connsiteY2693"/>
                  </a:cxn>
                  <a:cxn ang="0">
                    <a:pos x="connsiteX2694" y="connsiteY2694"/>
                  </a:cxn>
                  <a:cxn ang="0">
                    <a:pos x="connsiteX2695" y="connsiteY2695"/>
                  </a:cxn>
                  <a:cxn ang="0">
                    <a:pos x="connsiteX2696" y="connsiteY2696"/>
                  </a:cxn>
                  <a:cxn ang="0">
                    <a:pos x="connsiteX2697" y="connsiteY2697"/>
                  </a:cxn>
                  <a:cxn ang="0">
                    <a:pos x="connsiteX2698" y="connsiteY2698"/>
                  </a:cxn>
                  <a:cxn ang="0">
                    <a:pos x="connsiteX2699" y="connsiteY2699"/>
                  </a:cxn>
                  <a:cxn ang="0">
                    <a:pos x="connsiteX2700" y="connsiteY2700"/>
                  </a:cxn>
                  <a:cxn ang="0">
                    <a:pos x="connsiteX2701" y="connsiteY2701"/>
                  </a:cxn>
                  <a:cxn ang="0">
                    <a:pos x="connsiteX2702" y="connsiteY2702"/>
                  </a:cxn>
                  <a:cxn ang="0">
                    <a:pos x="connsiteX2703" y="connsiteY2703"/>
                  </a:cxn>
                  <a:cxn ang="0">
                    <a:pos x="connsiteX2704" y="connsiteY2704"/>
                  </a:cxn>
                  <a:cxn ang="0">
                    <a:pos x="connsiteX2705" y="connsiteY2705"/>
                  </a:cxn>
                  <a:cxn ang="0">
                    <a:pos x="connsiteX2706" y="connsiteY2706"/>
                  </a:cxn>
                  <a:cxn ang="0">
                    <a:pos x="connsiteX2707" y="connsiteY2707"/>
                  </a:cxn>
                  <a:cxn ang="0">
                    <a:pos x="connsiteX2708" y="connsiteY2708"/>
                  </a:cxn>
                  <a:cxn ang="0">
                    <a:pos x="connsiteX2709" y="connsiteY2709"/>
                  </a:cxn>
                  <a:cxn ang="0">
                    <a:pos x="connsiteX2710" y="connsiteY2710"/>
                  </a:cxn>
                  <a:cxn ang="0">
                    <a:pos x="connsiteX2711" y="connsiteY2711"/>
                  </a:cxn>
                  <a:cxn ang="0">
                    <a:pos x="connsiteX2712" y="connsiteY2712"/>
                  </a:cxn>
                  <a:cxn ang="0">
                    <a:pos x="connsiteX2713" y="connsiteY2713"/>
                  </a:cxn>
                  <a:cxn ang="0">
                    <a:pos x="connsiteX2714" y="connsiteY2714"/>
                  </a:cxn>
                  <a:cxn ang="0">
                    <a:pos x="connsiteX2715" y="connsiteY2715"/>
                  </a:cxn>
                  <a:cxn ang="0">
                    <a:pos x="connsiteX2716" y="connsiteY2716"/>
                  </a:cxn>
                  <a:cxn ang="0">
                    <a:pos x="connsiteX2717" y="connsiteY2717"/>
                  </a:cxn>
                  <a:cxn ang="0">
                    <a:pos x="connsiteX2718" y="connsiteY2718"/>
                  </a:cxn>
                  <a:cxn ang="0">
                    <a:pos x="connsiteX2719" y="connsiteY2719"/>
                  </a:cxn>
                  <a:cxn ang="0">
                    <a:pos x="connsiteX2720" y="connsiteY2720"/>
                  </a:cxn>
                  <a:cxn ang="0">
                    <a:pos x="connsiteX2721" y="connsiteY2721"/>
                  </a:cxn>
                  <a:cxn ang="0">
                    <a:pos x="connsiteX2722" y="connsiteY2722"/>
                  </a:cxn>
                  <a:cxn ang="0">
                    <a:pos x="connsiteX2723" y="connsiteY2723"/>
                  </a:cxn>
                  <a:cxn ang="0">
                    <a:pos x="connsiteX2724" y="connsiteY2724"/>
                  </a:cxn>
                  <a:cxn ang="0">
                    <a:pos x="connsiteX2725" y="connsiteY2725"/>
                  </a:cxn>
                  <a:cxn ang="0">
                    <a:pos x="connsiteX2726" y="connsiteY2726"/>
                  </a:cxn>
                  <a:cxn ang="0">
                    <a:pos x="connsiteX2727" y="connsiteY2727"/>
                  </a:cxn>
                  <a:cxn ang="0">
                    <a:pos x="connsiteX2728" y="connsiteY2728"/>
                  </a:cxn>
                  <a:cxn ang="0">
                    <a:pos x="connsiteX2729" y="connsiteY2729"/>
                  </a:cxn>
                  <a:cxn ang="0">
                    <a:pos x="connsiteX2730" y="connsiteY2730"/>
                  </a:cxn>
                  <a:cxn ang="0">
                    <a:pos x="connsiteX2731" y="connsiteY2731"/>
                  </a:cxn>
                  <a:cxn ang="0">
                    <a:pos x="connsiteX2732" y="connsiteY2732"/>
                  </a:cxn>
                  <a:cxn ang="0">
                    <a:pos x="connsiteX2733" y="connsiteY2733"/>
                  </a:cxn>
                  <a:cxn ang="0">
                    <a:pos x="connsiteX2734" y="connsiteY2734"/>
                  </a:cxn>
                  <a:cxn ang="0">
                    <a:pos x="connsiteX2735" y="connsiteY2735"/>
                  </a:cxn>
                  <a:cxn ang="0">
                    <a:pos x="connsiteX2736" y="connsiteY2736"/>
                  </a:cxn>
                  <a:cxn ang="0">
                    <a:pos x="connsiteX2737" y="connsiteY2737"/>
                  </a:cxn>
                  <a:cxn ang="0">
                    <a:pos x="connsiteX2738" y="connsiteY2738"/>
                  </a:cxn>
                  <a:cxn ang="0">
                    <a:pos x="connsiteX2739" y="connsiteY2739"/>
                  </a:cxn>
                  <a:cxn ang="0">
                    <a:pos x="connsiteX2740" y="connsiteY2740"/>
                  </a:cxn>
                  <a:cxn ang="0">
                    <a:pos x="connsiteX2741" y="connsiteY2741"/>
                  </a:cxn>
                  <a:cxn ang="0">
                    <a:pos x="connsiteX2742" y="connsiteY2742"/>
                  </a:cxn>
                  <a:cxn ang="0">
                    <a:pos x="connsiteX2743" y="connsiteY2743"/>
                  </a:cxn>
                  <a:cxn ang="0">
                    <a:pos x="connsiteX2744" y="connsiteY2744"/>
                  </a:cxn>
                  <a:cxn ang="0">
                    <a:pos x="connsiteX2745" y="connsiteY2745"/>
                  </a:cxn>
                  <a:cxn ang="0">
                    <a:pos x="connsiteX2746" y="connsiteY2746"/>
                  </a:cxn>
                  <a:cxn ang="0">
                    <a:pos x="connsiteX2747" y="connsiteY2747"/>
                  </a:cxn>
                  <a:cxn ang="0">
                    <a:pos x="connsiteX2748" y="connsiteY2748"/>
                  </a:cxn>
                  <a:cxn ang="0">
                    <a:pos x="connsiteX2749" y="connsiteY2749"/>
                  </a:cxn>
                  <a:cxn ang="0">
                    <a:pos x="connsiteX2750" y="connsiteY2750"/>
                  </a:cxn>
                  <a:cxn ang="0">
                    <a:pos x="connsiteX2751" y="connsiteY2751"/>
                  </a:cxn>
                  <a:cxn ang="0">
                    <a:pos x="connsiteX2752" y="connsiteY2752"/>
                  </a:cxn>
                  <a:cxn ang="0">
                    <a:pos x="connsiteX2753" y="connsiteY2753"/>
                  </a:cxn>
                  <a:cxn ang="0">
                    <a:pos x="connsiteX2754" y="connsiteY2754"/>
                  </a:cxn>
                  <a:cxn ang="0">
                    <a:pos x="connsiteX2755" y="connsiteY2755"/>
                  </a:cxn>
                  <a:cxn ang="0">
                    <a:pos x="connsiteX2756" y="connsiteY2756"/>
                  </a:cxn>
                  <a:cxn ang="0">
                    <a:pos x="connsiteX2757" y="connsiteY2757"/>
                  </a:cxn>
                  <a:cxn ang="0">
                    <a:pos x="connsiteX2758" y="connsiteY2758"/>
                  </a:cxn>
                  <a:cxn ang="0">
                    <a:pos x="connsiteX2759" y="connsiteY2759"/>
                  </a:cxn>
                  <a:cxn ang="0">
                    <a:pos x="connsiteX2760" y="connsiteY2760"/>
                  </a:cxn>
                  <a:cxn ang="0">
                    <a:pos x="connsiteX2761" y="connsiteY2761"/>
                  </a:cxn>
                  <a:cxn ang="0">
                    <a:pos x="connsiteX2762" y="connsiteY2762"/>
                  </a:cxn>
                  <a:cxn ang="0">
                    <a:pos x="connsiteX2763" y="connsiteY2763"/>
                  </a:cxn>
                  <a:cxn ang="0">
                    <a:pos x="connsiteX2764" y="connsiteY2764"/>
                  </a:cxn>
                  <a:cxn ang="0">
                    <a:pos x="connsiteX2765" y="connsiteY2765"/>
                  </a:cxn>
                  <a:cxn ang="0">
                    <a:pos x="connsiteX2766" y="connsiteY2766"/>
                  </a:cxn>
                  <a:cxn ang="0">
                    <a:pos x="connsiteX2767" y="connsiteY2767"/>
                  </a:cxn>
                  <a:cxn ang="0">
                    <a:pos x="connsiteX2768" y="connsiteY2768"/>
                  </a:cxn>
                  <a:cxn ang="0">
                    <a:pos x="connsiteX2769" y="connsiteY2769"/>
                  </a:cxn>
                  <a:cxn ang="0">
                    <a:pos x="connsiteX2770" y="connsiteY2770"/>
                  </a:cxn>
                  <a:cxn ang="0">
                    <a:pos x="connsiteX2771" y="connsiteY2771"/>
                  </a:cxn>
                  <a:cxn ang="0">
                    <a:pos x="connsiteX2772" y="connsiteY2772"/>
                  </a:cxn>
                  <a:cxn ang="0">
                    <a:pos x="connsiteX2773" y="connsiteY2773"/>
                  </a:cxn>
                  <a:cxn ang="0">
                    <a:pos x="connsiteX2774" y="connsiteY2774"/>
                  </a:cxn>
                  <a:cxn ang="0">
                    <a:pos x="connsiteX2775" y="connsiteY2775"/>
                  </a:cxn>
                  <a:cxn ang="0">
                    <a:pos x="connsiteX2776" y="connsiteY2776"/>
                  </a:cxn>
                  <a:cxn ang="0">
                    <a:pos x="connsiteX2777" y="connsiteY2777"/>
                  </a:cxn>
                  <a:cxn ang="0">
                    <a:pos x="connsiteX2778" y="connsiteY2778"/>
                  </a:cxn>
                  <a:cxn ang="0">
                    <a:pos x="connsiteX2779" y="connsiteY2779"/>
                  </a:cxn>
                  <a:cxn ang="0">
                    <a:pos x="connsiteX2780" y="connsiteY2780"/>
                  </a:cxn>
                  <a:cxn ang="0">
                    <a:pos x="connsiteX2781" y="connsiteY2781"/>
                  </a:cxn>
                  <a:cxn ang="0">
                    <a:pos x="connsiteX2782" y="connsiteY2782"/>
                  </a:cxn>
                  <a:cxn ang="0">
                    <a:pos x="connsiteX2783" y="connsiteY2783"/>
                  </a:cxn>
                  <a:cxn ang="0">
                    <a:pos x="connsiteX2784" y="connsiteY2784"/>
                  </a:cxn>
                  <a:cxn ang="0">
                    <a:pos x="connsiteX2785" y="connsiteY2785"/>
                  </a:cxn>
                  <a:cxn ang="0">
                    <a:pos x="connsiteX2786" y="connsiteY2786"/>
                  </a:cxn>
                  <a:cxn ang="0">
                    <a:pos x="connsiteX2787" y="connsiteY2787"/>
                  </a:cxn>
                  <a:cxn ang="0">
                    <a:pos x="connsiteX2788" y="connsiteY2788"/>
                  </a:cxn>
                  <a:cxn ang="0">
                    <a:pos x="connsiteX2789" y="connsiteY2789"/>
                  </a:cxn>
                  <a:cxn ang="0">
                    <a:pos x="connsiteX2790" y="connsiteY2790"/>
                  </a:cxn>
                  <a:cxn ang="0">
                    <a:pos x="connsiteX2791" y="connsiteY2791"/>
                  </a:cxn>
                  <a:cxn ang="0">
                    <a:pos x="connsiteX2792" y="connsiteY2792"/>
                  </a:cxn>
                  <a:cxn ang="0">
                    <a:pos x="connsiteX2793" y="connsiteY2793"/>
                  </a:cxn>
                  <a:cxn ang="0">
                    <a:pos x="connsiteX2794" y="connsiteY2794"/>
                  </a:cxn>
                  <a:cxn ang="0">
                    <a:pos x="connsiteX2795" y="connsiteY2795"/>
                  </a:cxn>
                  <a:cxn ang="0">
                    <a:pos x="connsiteX2796" y="connsiteY2796"/>
                  </a:cxn>
                  <a:cxn ang="0">
                    <a:pos x="connsiteX2797" y="connsiteY2797"/>
                  </a:cxn>
                  <a:cxn ang="0">
                    <a:pos x="connsiteX2798" y="connsiteY2798"/>
                  </a:cxn>
                  <a:cxn ang="0">
                    <a:pos x="connsiteX2799" y="connsiteY2799"/>
                  </a:cxn>
                  <a:cxn ang="0">
                    <a:pos x="connsiteX2800" y="connsiteY2800"/>
                  </a:cxn>
                  <a:cxn ang="0">
                    <a:pos x="connsiteX2801" y="connsiteY2801"/>
                  </a:cxn>
                  <a:cxn ang="0">
                    <a:pos x="connsiteX2802" y="connsiteY2802"/>
                  </a:cxn>
                  <a:cxn ang="0">
                    <a:pos x="connsiteX2803" y="connsiteY2803"/>
                  </a:cxn>
                  <a:cxn ang="0">
                    <a:pos x="connsiteX2804" y="connsiteY2804"/>
                  </a:cxn>
                  <a:cxn ang="0">
                    <a:pos x="connsiteX2805" y="connsiteY2805"/>
                  </a:cxn>
                  <a:cxn ang="0">
                    <a:pos x="connsiteX2806" y="connsiteY2806"/>
                  </a:cxn>
                  <a:cxn ang="0">
                    <a:pos x="connsiteX2807" y="connsiteY2807"/>
                  </a:cxn>
                  <a:cxn ang="0">
                    <a:pos x="connsiteX2808" y="connsiteY2808"/>
                  </a:cxn>
                  <a:cxn ang="0">
                    <a:pos x="connsiteX2809" y="connsiteY2809"/>
                  </a:cxn>
                  <a:cxn ang="0">
                    <a:pos x="connsiteX2810" y="connsiteY2810"/>
                  </a:cxn>
                  <a:cxn ang="0">
                    <a:pos x="connsiteX2811" y="connsiteY2811"/>
                  </a:cxn>
                  <a:cxn ang="0">
                    <a:pos x="connsiteX2812" y="connsiteY2812"/>
                  </a:cxn>
                  <a:cxn ang="0">
                    <a:pos x="connsiteX2813" y="connsiteY2813"/>
                  </a:cxn>
                  <a:cxn ang="0">
                    <a:pos x="connsiteX2814" y="connsiteY2814"/>
                  </a:cxn>
                  <a:cxn ang="0">
                    <a:pos x="connsiteX2815" y="connsiteY2815"/>
                  </a:cxn>
                  <a:cxn ang="0">
                    <a:pos x="connsiteX2816" y="connsiteY2816"/>
                  </a:cxn>
                  <a:cxn ang="0">
                    <a:pos x="connsiteX2817" y="connsiteY2817"/>
                  </a:cxn>
                  <a:cxn ang="0">
                    <a:pos x="connsiteX2818" y="connsiteY2818"/>
                  </a:cxn>
                  <a:cxn ang="0">
                    <a:pos x="connsiteX2819" y="connsiteY2819"/>
                  </a:cxn>
                  <a:cxn ang="0">
                    <a:pos x="connsiteX2820" y="connsiteY2820"/>
                  </a:cxn>
                  <a:cxn ang="0">
                    <a:pos x="connsiteX2821" y="connsiteY2821"/>
                  </a:cxn>
                  <a:cxn ang="0">
                    <a:pos x="connsiteX2822" y="connsiteY2822"/>
                  </a:cxn>
                  <a:cxn ang="0">
                    <a:pos x="connsiteX2823" y="connsiteY2823"/>
                  </a:cxn>
                  <a:cxn ang="0">
                    <a:pos x="connsiteX2824" y="connsiteY2824"/>
                  </a:cxn>
                  <a:cxn ang="0">
                    <a:pos x="connsiteX2825" y="connsiteY2825"/>
                  </a:cxn>
                  <a:cxn ang="0">
                    <a:pos x="connsiteX2826" y="connsiteY2826"/>
                  </a:cxn>
                  <a:cxn ang="0">
                    <a:pos x="connsiteX2827" y="connsiteY2827"/>
                  </a:cxn>
                  <a:cxn ang="0">
                    <a:pos x="connsiteX2828" y="connsiteY2828"/>
                  </a:cxn>
                  <a:cxn ang="0">
                    <a:pos x="connsiteX2829" y="connsiteY2829"/>
                  </a:cxn>
                  <a:cxn ang="0">
                    <a:pos x="connsiteX2830" y="connsiteY2830"/>
                  </a:cxn>
                  <a:cxn ang="0">
                    <a:pos x="connsiteX2831" y="connsiteY2831"/>
                  </a:cxn>
                  <a:cxn ang="0">
                    <a:pos x="connsiteX2832" y="connsiteY2832"/>
                  </a:cxn>
                  <a:cxn ang="0">
                    <a:pos x="connsiteX2833" y="connsiteY2833"/>
                  </a:cxn>
                  <a:cxn ang="0">
                    <a:pos x="connsiteX2834" y="connsiteY2834"/>
                  </a:cxn>
                  <a:cxn ang="0">
                    <a:pos x="connsiteX2835" y="connsiteY2835"/>
                  </a:cxn>
                  <a:cxn ang="0">
                    <a:pos x="connsiteX2836" y="connsiteY2836"/>
                  </a:cxn>
                  <a:cxn ang="0">
                    <a:pos x="connsiteX2837" y="connsiteY2837"/>
                  </a:cxn>
                  <a:cxn ang="0">
                    <a:pos x="connsiteX2838" y="connsiteY2838"/>
                  </a:cxn>
                  <a:cxn ang="0">
                    <a:pos x="connsiteX2839" y="connsiteY2839"/>
                  </a:cxn>
                  <a:cxn ang="0">
                    <a:pos x="connsiteX2840" y="connsiteY2840"/>
                  </a:cxn>
                  <a:cxn ang="0">
                    <a:pos x="connsiteX2841" y="connsiteY2841"/>
                  </a:cxn>
                  <a:cxn ang="0">
                    <a:pos x="connsiteX2842" y="connsiteY2842"/>
                  </a:cxn>
                  <a:cxn ang="0">
                    <a:pos x="connsiteX2843" y="connsiteY2843"/>
                  </a:cxn>
                  <a:cxn ang="0">
                    <a:pos x="connsiteX2844" y="connsiteY2844"/>
                  </a:cxn>
                  <a:cxn ang="0">
                    <a:pos x="connsiteX2845" y="connsiteY2845"/>
                  </a:cxn>
                  <a:cxn ang="0">
                    <a:pos x="connsiteX2846" y="connsiteY2846"/>
                  </a:cxn>
                  <a:cxn ang="0">
                    <a:pos x="connsiteX2847" y="connsiteY2847"/>
                  </a:cxn>
                  <a:cxn ang="0">
                    <a:pos x="connsiteX2848" y="connsiteY2848"/>
                  </a:cxn>
                  <a:cxn ang="0">
                    <a:pos x="connsiteX2849" y="connsiteY2849"/>
                  </a:cxn>
                  <a:cxn ang="0">
                    <a:pos x="connsiteX2850" y="connsiteY2850"/>
                  </a:cxn>
                  <a:cxn ang="0">
                    <a:pos x="connsiteX2851" y="connsiteY2851"/>
                  </a:cxn>
                  <a:cxn ang="0">
                    <a:pos x="connsiteX2852" y="connsiteY2852"/>
                  </a:cxn>
                  <a:cxn ang="0">
                    <a:pos x="connsiteX2853" y="connsiteY2853"/>
                  </a:cxn>
                  <a:cxn ang="0">
                    <a:pos x="connsiteX2854" y="connsiteY2854"/>
                  </a:cxn>
                  <a:cxn ang="0">
                    <a:pos x="connsiteX2855" y="connsiteY2855"/>
                  </a:cxn>
                  <a:cxn ang="0">
                    <a:pos x="connsiteX2856" y="connsiteY2856"/>
                  </a:cxn>
                  <a:cxn ang="0">
                    <a:pos x="connsiteX2857" y="connsiteY2857"/>
                  </a:cxn>
                  <a:cxn ang="0">
                    <a:pos x="connsiteX2858" y="connsiteY2858"/>
                  </a:cxn>
                  <a:cxn ang="0">
                    <a:pos x="connsiteX2859" y="connsiteY2859"/>
                  </a:cxn>
                  <a:cxn ang="0">
                    <a:pos x="connsiteX2860" y="connsiteY2860"/>
                  </a:cxn>
                  <a:cxn ang="0">
                    <a:pos x="connsiteX2861" y="connsiteY2861"/>
                  </a:cxn>
                  <a:cxn ang="0">
                    <a:pos x="connsiteX2862" y="connsiteY2862"/>
                  </a:cxn>
                  <a:cxn ang="0">
                    <a:pos x="connsiteX2863" y="connsiteY2863"/>
                  </a:cxn>
                  <a:cxn ang="0">
                    <a:pos x="connsiteX2864" y="connsiteY2864"/>
                  </a:cxn>
                  <a:cxn ang="0">
                    <a:pos x="connsiteX2865" y="connsiteY2865"/>
                  </a:cxn>
                  <a:cxn ang="0">
                    <a:pos x="connsiteX2866" y="connsiteY2866"/>
                  </a:cxn>
                  <a:cxn ang="0">
                    <a:pos x="connsiteX2867" y="connsiteY2867"/>
                  </a:cxn>
                  <a:cxn ang="0">
                    <a:pos x="connsiteX2868" y="connsiteY2868"/>
                  </a:cxn>
                  <a:cxn ang="0">
                    <a:pos x="connsiteX2869" y="connsiteY2869"/>
                  </a:cxn>
                  <a:cxn ang="0">
                    <a:pos x="connsiteX2870" y="connsiteY2870"/>
                  </a:cxn>
                  <a:cxn ang="0">
                    <a:pos x="connsiteX2871" y="connsiteY2871"/>
                  </a:cxn>
                  <a:cxn ang="0">
                    <a:pos x="connsiteX2872" y="connsiteY2872"/>
                  </a:cxn>
                  <a:cxn ang="0">
                    <a:pos x="connsiteX2873" y="connsiteY2873"/>
                  </a:cxn>
                  <a:cxn ang="0">
                    <a:pos x="connsiteX2874" y="connsiteY2874"/>
                  </a:cxn>
                  <a:cxn ang="0">
                    <a:pos x="connsiteX2875" y="connsiteY2875"/>
                  </a:cxn>
                  <a:cxn ang="0">
                    <a:pos x="connsiteX2876" y="connsiteY2876"/>
                  </a:cxn>
                  <a:cxn ang="0">
                    <a:pos x="connsiteX2877" y="connsiteY2877"/>
                  </a:cxn>
                  <a:cxn ang="0">
                    <a:pos x="connsiteX2878" y="connsiteY2878"/>
                  </a:cxn>
                  <a:cxn ang="0">
                    <a:pos x="connsiteX2879" y="connsiteY2879"/>
                  </a:cxn>
                  <a:cxn ang="0">
                    <a:pos x="connsiteX2880" y="connsiteY2880"/>
                  </a:cxn>
                  <a:cxn ang="0">
                    <a:pos x="connsiteX2881" y="connsiteY2881"/>
                  </a:cxn>
                  <a:cxn ang="0">
                    <a:pos x="connsiteX2882" y="connsiteY2882"/>
                  </a:cxn>
                  <a:cxn ang="0">
                    <a:pos x="connsiteX2883" y="connsiteY2883"/>
                  </a:cxn>
                  <a:cxn ang="0">
                    <a:pos x="connsiteX2884" y="connsiteY2884"/>
                  </a:cxn>
                  <a:cxn ang="0">
                    <a:pos x="connsiteX2885" y="connsiteY2885"/>
                  </a:cxn>
                  <a:cxn ang="0">
                    <a:pos x="connsiteX2886" y="connsiteY2886"/>
                  </a:cxn>
                  <a:cxn ang="0">
                    <a:pos x="connsiteX2887" y="connsiteY2887"/>
                  </a:cxn>
                  <a:cxn ang="0">
                    <a:pos x="connsiteX2888" y="connsiteY2888"/>
                  </a:cxn>
                  <a:cxn ang="0">
                    <a:pos x="connsiteX2889" y="connsiteY2889"/>
                  </a:cxn>
                  <a:cxn ang="0">
                    <a:pos x="connsiteX2890" y="connsiteY2890"/>
                  </a:cxn>
                  <a:cxn ang="0">
                    <a:pos x="connsiteX2891" y="connsiteY2891"/>
                  </a:cxn>
                  <a:cxn ang="0">
                    <a:pos x="connsiteX2892" y="connsiteY2892"/>
                  </a:cxn>
                  <a:cxn ang="0">
                    <a:pos x="connsiteX2893" y="connsiteY2893"/>
                  </a:cxn>
                  <a:cxn ang="0">
                    <a:pos x="connsiteX2894" y="connsiteY2894"/>
                  </a:cxn>
                  <a:cxn ang="0">
                    <a:pos x="connsiteX2895" y="connsiteY2895"/>
                  </a:cxn>
                  <a:cxn ang="0">
                    <a:pos x="connsiteX2896" y="connsiteY2896"/>
                  </a:cxn>
                  <a:cxn ang="0">
                    <a:pos x="connsiteX2897" y="connsiteY2897"/>
                  </a:cxn>
                  <a:cxn ang="0">
                    <a:pos x="connsiteX2898" y="connsiteY2898"/>
                  </a:cxn>
                  <a:cxn ang="0">
                    <a:pos x="connsiteX2899" y="connsiteY2899"/>
                  </a:cxn>
                  <a:cxn ang="0">
                    <a:pos x="connsiteX2900" y="connsiteY2900"/>
                  </a:cxn>
                  <a:cxn ang="0">
                    <a:pos x="connsiteX2901" y="connsiteY2901"/>
                  </a:cxn>
                  <a:cxn ang="0">
                    <a:pos x="connsiteX2902" y="connsiteY2902"/>
                  </a:cxn>
                  <a:cxn ang="0">
                    <a:pos x="connsiteX2903" y="connsiteY2903"/>
                  </a:cxn>
                  <a:cxn ang="0">
                    <a:pos x="connsiteX2904" y="connsiteY2904"/>
                  </a:cxn>
                  <a:cxn ang="0">
                    <a:pos x="connsiteX2905" y="connsiteY2905"/>
                  </a:cxn>
                  <a:cxn ang="0">
                    <a:pos x="connsiteX2906" y="connsiteY2906"/>
                  </a:cxn>
                  <a:cxn ang="0">
                    <a:pos x="connsiteX2907" y="connsiteY2907"/>
                  </a:cxn>
                  <a:cxn ang="0">
                    <a:pos x="connsiteX2908" y="connsiteY2908"/>
                  </a:cxn>
                  <a:cxn ang="0">
                    <a:pos x="connsiteX2909" y="connsiteY2909"/>
                  </a:cxn>
                  <a:cxn ang="0">
                    <a:pos x="connsiteX2910" y="connsiteY2910"/>
                  </a:cxn>
                  <a:cxn ang="0">
                    <a:pos x="connsiteX2911" y="connsiteY2911"/>
                  </a:cxn>
                  <a:cxn ang="0">
                    <a:pos x="connsiteX2912" y="connsiteY2912"/>
                  </a:cxn>
                  <a:cxn ang="0">
                    <a:pos x="connsiteX2913" y="connsiteY2913"/>
                  </a:cxn>
                  <a:cxn ang="0">
                    <a:pos x="connsiteX2914" y="connsiteY2914"/>
                  </a:cxn>
                  <a:cxn ang="0">
                    <a:pos x="connsiteX2915" y="connsiteY2915"/>
                  </a:cxn>
                  <a:cxn ang="0">
                    <a:pos x="connsiteX2916" y="connsiteY2916"/>
                  </a:cxn>
                  <a:cxn ang="0">
                    <a:pos x="connsiteX2917" y="connsiteY2917"/>
                  </a:cxn>
                  <a:cxn ang="0">
                    <a:pos x="connsiteX2918" y="connsiteY2918"/>
                  </a:cxn>
                  <a:cxn ang="0">
                    <a:pos x="connsiteX2919" y="connsiteY2919"/>
                  </a:cxn>
                  <a:cxn ang="0">
                    <a:pos x="connsiteX2920" y="connsiteY2920"/>
                  </a:cxn>
                  <a:cxn ang="0">
                    <a:pos x="connsiteX2921" y="connsiteY2921"/>
                  </a:cxn>
                  <a:cxn ang="0">
                    <a:pos x="connsiteX2922" y="connsiteY2922"/>
                  </a:cxn>
                  <a:cxn ang="0">
                    <a:pos x="connsiteX2923" y="connsiteY2923"/>
                  </a:cxn>
                  <a:cxn ang="0">
                    <a:pos x="connsiteX2924" y="connsiteY2924"/>
                  </a:cxn>
                  <a:cxn ang="0">
                    <a:pos x="connsiteX2925" y="connsiteY2925"/>
                  </a:cxn>
                  <a:cxn ang="0">
                    <a:pos x="connsiteX2926" y="connsiteY2926"/>
                  </a:cxn>
                  <a:cxn ang="0">
                    <a:pos x="connsiteX2927" y="connsiteY2927"/>
                  </a:cxn>
                  <a:cxn ang="0">
                    <a:pos x="connsiteX2928" y="connsiteY2928"/>
                  </a:cxn>
                  <a:cxn ang="0">
                    <a:pos x="connsiteX2929" y="connsiteY2929"/>
                  </a:cxn>
                  <a:cxn ang="0">
                    <a:pos x="connsiteX2930" y="connsiteY2930"/>
                  </a:cxn>
                  <a:cxn ang="0">
                    <a:pos x="connsiteX2931" y="connsiteY2931"/>
                  </a:cxn>
                  <a:cxn ang="0">
                    <a:pos x="connsiteX2932" y="connsiteY2932"/>
                  </a:cxn>
                  <a:cxn ang="0">
                    <a:pos x="connsiteX2933" y="connsiteY2933"/>
                  </a:cxn>
                  <a:cxn ang="0">
                    <a:pos x="connsiteX2934" y="connsiteY2934"/>
                  </a:cxn>
                  <a:cxn ang="0">
                    <a:pos x="connsiteX2935" y="connsiteY2935"/>
                  </a:cxn>
                  <a:cxn ang="0">
                    <a:pos x="connsiteX2936" y="connsiteY2936"/>
                  </a:cxn>
                  <a:cxn ang="0">
                    <a:pos x="connsiteX2937" y="connsiteY2937"/>
                  </a:cxn>
                  <a:cxn ang="0">
                    <a:pos x="connsiteX2938" y="connsiteY2938"/>
                  </a:cxn>
                  <a:cxn ang="0">
                    <a:pos x="connsiteX2939" y="connsiteY2939"/>
                  </a:cxn>
                  <a:cxn ang="0">
                    <a:pos x="connsiteX2940" y="connsiteY2940"/>
                  </a:cxn>
                  <a:cxn ang="0">
                    <a:pos x="connsiteX2941" y="connsiteY2941"/>
                  </a:cxn>
                  <a:cxn ang="0">
                    <a:pos x="connsiteX2942" y="connsiteY2942"/>
                  </a:cxn>
                  <a:cxn ang="0">
                    <a:pos x="connsiteX2943" y="connsiteY2943"/>
                  </a:cxn>
                  <a:cxn ang="0">
                    <a:pos x="connsiteX2944" y="connsiteY2944"/>
                  </a:cxn>
                  <a:cxn ang="0">
                    <a:pos x="connsiteX2945" y="connsiteY2945"/>
                  </a:cxn>
                  <a:cxn ang="0">
                    <a:pos x="connsiteX2946" y="connsiteY2946"/>
                  </a:cxn>
                  <a:cxn ang="0">
                    <a:pos x="connsiteX2947" y="connsiteY2947"/>
                  </a:cxn>
                  <a:cxn ang="0">
                    <a:pos x="connsiteX2948" y="connsiteY2948"/>
                  </a:cxn>
                  <a:cxn ang="0">
                    <a:pos x="connsiteX2949" y="connsiteY2949"/>
                  </a:cxn>
                  <a:cxn ang="0">
                    <a:pos x="connsiteX2950" y="connsiteY2950"/>
                  </a:cxn>
                  <a:cxn ang="0">
                    <a:pos x="connsiteX2951" y="connsiteY2951"/>
                  </a:cxn>
                  <a:cxn ang="0">
                    <a:pos x="connsiteX2952" y="connsiteY2952"/>
                  </a:cxn>
                  <a:cxn ang="0">
                    <a:pos x="connsiteX2953" y="connsiteY2953"/>
                  </a:cxn>
                  <a:cxn ang="0">
                    <a:pos x="connsiteX2954" y="connsiteY2954"/>
                  </a:cxn>
                  <a:cxn ang="0">
                    <a:pos x="connsiteX2955" y="connsiteY2955"/>
                  </a:cxn>
                  <a:cxn ang="0">
                    <a:pos x="connsiteX2956" y="connsiteY2956"/>
                  </a:cxn>
                  <a:cxn ang="0">
                    <a:pos x="connsiteX2957" y="connsiteY2957"/>
                  </a:cxn>
                  <a:cxn ang="0">
                    <a:pos x="connsiteX2958" y="connsiteY2958"/>
                  </a:cxn>
                  <a:cxn ang="0">
                    <a:pos x="connsiteX2959" y="connsiteY2959"/>
                  </a:cxn>
                  <a:cxn ang="0">
                    <a:pos x="connsiteX2960" y="connsiteY2960"/>
                  </a:cxn>
                  <a:cxn ang="0">
                    <a:pos x="connsiteX2961" y="connsiteY2961"/>
                  </a:cxn>
                  <a:cxn ang="0">
                    <a:pos x="connsiteX2962" y="connsiteY2962"/>
                  </a:cxn>
                  <a:cxn ang="0">
                    <a:pos x="connsiteX2963" y="connsiteY2963"/>
                  </a:cxn>
                  <a:cxn ang="0">
                    <a:pos x="connsiteX2964" y="connsiteY2964"/>
                  </a:cxn>
                  <a:cxn ang="0">
                    <a:pos x="connsiteX2965" y="connsiteY2965"/>
                  </a:cxn>
                  <a:cxn ang="0">
                    <a:pos x="connsiteX2966" y="connsiteY2966"/>
                  </a:cxn>
                  <a:cxn ang="0">
                    <a:pos x="connsiteX2967" y="connsiteY2967"/>
                  </a:cxn>
                  <a:cxn ang="0">
                    <a:pos x="connsiteX2968" y="connsiteY2968"/>
                  </a:cxn>
                  <a:cxn ang="0">
                    <a:pos x="connsiteX2969" y="connsiteY2969"/>
                  </a:cxn>
                  <a:cxn ang="0">
                    <a:pos x="connsiteX2970" y="connsiteY2970"/>
                  </a:cxn>
                  <a:cxn ang="0">
                    <a:pos x="connsiteX2971" y="connsiteY2971"/>
                  </a:cxn>
                  <a:cxn ang="0">
                    <a:pos x="connsiteX2972" y="connsiteY2972"/>
                  </a:cxn>
                  <a:cxn ang="0">
                    <a:pos x="connsiteX2973" y="connsiteY2973"/>
                  </a:cxn>
                  <a:cxn ang="0">
                    <a:pos x="connsiteX2974" y="connsiteY2974"/>
                  </a:cxn>
                  <a:cxn ang="0">
                    <a:pos x="connsiteX2975" y="connsiteY2975"/>
                  </a:cxn>
                  <a:cxn ang="0">
                    <a:pos x="connsiteX2976" y="connsiteY2976"/>
                  </a:cxn>
                  <a:cxn ang="0">
                    <a:pos x="connsiteX2977" y="connsiteY2977"/>
                  </a:cxn>
                  <a:cxn ang="0">
                    <a:pos x="connsiteX2978" y="connsiteY2978"/>
                  </a:cxn>
                  <a:cxn ang="0">
                    <a:pos x="connsiteX2979" y="connsiteY2979"/>
                  </a:cxn>
                  <a:cxn ang="0">
                    <a:pos x="connsiteX2980" y="connsiteY2980"/>
                  </a:cxn>
                  <a:cxn ang="0">
                    <a:pos x="connsiteX2981" y="connsiteY2981"/>
                  </a:cxn>
                  <a:cxn ang="0">
                    <a:pos x="connsiteX2982" y="connsiteY2982"/>
                  </a:cxn>
                  <a:cxn ang="0">
                    <a:pos x="connsiteX2983" y="connsiteY2983"/>
                  </a:cxn>
                  <a:cxn ang="0">
                    <a:pos x="connsiteX2984" y="connsiteY2984"/>
                  </a:cxn>
                  <a:cxn ang="0">
                    <a:pos x="connsiteX2985" y="connsiteY2985"/>
                  </a:cxn>
                  <a:cxn ang="0">
                    <a:pos x="connsiteX2986" y="connsiteY2986"/>
                  </a:cxn>
                  <a:cxn ang="0">
                    <a:pos x="connsiteX2987" y="connsiteY2987"/>
                  </a:cxn>
                  <a:cxn ang="0">
                    <a:pos x="connsiteX2988" y="connsiteY2988"/>
                  </a:cxn>
                  <a:cxn ang="0">
                    <a:pos x="connsiteX2989" y="connsiteY2989"/>
                  </a:cxn>
                  <a:cxn ang="0">
                    <a:pos x="connsiteX2990" y="connsiteY2990"/>
                  </a:cxn>
                  <a:cxn ang="0">
                    <a:pos x="connsiteX2991" y="connsiteY2991"/>
                  </a:cxn>
                  <a:cxn ang="0">
                    <a:pos x="connsiteX2992" y="connsiteY2992"/>
                  </a:cxn>
                  <a:cxn ang="0">
                    <a:pos x="connsiteX2993" y="connsiteY2993"/>
                  </a:cxn>
                  <a:cxn ang="0">
                    <a:pos x="connsiteX2994" y="connsiteY2994"/>
                  </a:cxn>
                  <a:cxn ang="0">
                    <a:pos x="connsiteX2995" y="connsiteY2995"/>
                  </a:cxn>
                  <a:cxn ang="0">
                    <a:pos x="connsiteX2996" y="connsiteY2996"/>
                  </a:cxn>
                  <a:cxn ang="0">
                    <a:pos x="connsiteX2997" y="connsiteY2997"/>
                  </a:cxn>
                  <a:cxn ang="0">
                    <a:pos x="connsiteX2998" y="connsiteY2998"/>
                  </a:cxn>
                  <a:cxn ang="0">
                    <a:pos x="connsiteX2999" y="connsiteY2999"/>
                  </a:cxn>
                  <a:cxn ang="0">
                    <a:pos x="connsiteX3000" y="connsiteY3000"/>
                  </a:cxn>
                  <a:cxn ang="0">
                    <a:pos x="connsiteX3001" y="connsiteY3001"/>
                  </a:cxn>
                  <a:cxn ang="0">
                    <a:pos x="connsiteX3002" y="connsiteY3002"/>
                  </a:cxn>
                  <a:cxn ang="0">
                    <a:pos x="connsiteX3003" y="connsiteY3003"/>
                  </a:cxn>
                  <a:cxn ang="0">
                    <a:pos x="connsiteX3004" y="connsiteY3004"/>
                  </a:cxn>
                  <a:cxn ang="0">
                    <a:pos x="connsiteX3005" y="connsiteY3005"/>
                  </a:cxn>
                  <a:cxn ang="0">
                    <a:pos x="connsiteX3006" y="connsiteY3006"/>
                  </a:cxn>
                  <a:cxn ang="0">
                    <a:pos x="connsiteX3007" y="connsiteY3007"/>
                  </a:cxn>
                  <a:cxn ang="0">
                    <a:pos x="connsiteX3008" y="connsiteY3008"/>
                  </a:cxn>
                  <a:cxn ang="0">
                    <a:pos x="connsiteX3009" y="connsiteY3009"/>
                  </a:cxn>
                  <a:cxn ang="0">
                    <a:pos x="connsiteX3010" y="connsiteY3010"/>
                  </a:cxn>
                  <a:cxn ang="0">
                    <a:pos x="connsiteX3011" y="connsiteY3011"/>
                  </a:cxn>
                  <a:cxn ang="0">
                    <a:pos x="connsiteX3012" y="connsiteY3012"/>
                  </a:cxn>
                  <a:cxn ang="0">
                    <a:pos x="connsiteX3013" y="connsiteY3013"/>
                  </a:cxn>
                  <a:cxn ang="0">
                    <a:pos x="connsiteX3014" y="connsiteY3014"/>
                  </a:cxn>
                  <a:cxn ang="0">
                    <a:pos x="connsiteX3015" y="connsiteY3015"/>
                  </a:cxn>
                  <a:cxn ang="0">
                    <a:pos x="connsiteX3016" y="connsiteY3016"/>
                  </a:cxn>
                  <a:cxn ang="0">
                    <a:pos x="connsiteX3017" y="connsiteY3017"/>
                  </a:cxn>
                  <a:cxn ang="0">
                    <a:pos x="connsiteX3018" y="connsiteY3018"/>
                  </a:cxn>
                  <a:cxn ang="0">
                    <a:pos x="connsiteX3019" y="connsiteY3019"/>
                  </a:cxn>
                  <a:cxn ang="0">
                    <a:pos x="connsiteX3020" y="connsiteY3020"/>
                  </a:cxn>
                  <a:cxn ang="0">
                    <a:pos x="connsiteX3021" y="connsiteY3021"/>
                  </a:cxn>
                  <a:cxn ang="0">
                    <a:pos x="connsiteX3022" y="connsiteY3022"/>
                  </a:cxn>
                  <a:cxn ang="0">
                    <a:pos x="connsiteX3023" y="connsiteY3023"/>
                  </a:cxn>
                  <a:cxn ang="0">
                    <a:pos x="connsiteX3024" y="connsiteY3024"/>
                  </a:cxn>
                  <a:cxn ang="0">
                    <a:pos x="connsiteX3025" y="connsiteY3025"/>
                  </a:cxn>
                  <a:cxn ang="0">
                    <a:pos x="connsiteX3026" y="connsiteY3026"/>
                  </a:cxn>
                  <a:cxn ang="0">
                    <a:pos x="connsiteX3027" y="connsiteY3027"/>
                  </a:cxn>
                  <a:cxn ang="0">
                    <a:pos x="connsiteX3028" y="connsiteY3028"/>
                  </a:cxn>
                  <a:cxn ang="0">
                    <a:pos x="connsiteX3029" y="connsiteY3029"/>
                  </a:cxn>
                  <a:cxn ang="0">
                    <a:pos x="connsiteX3030" y="connsiteY3030"/>
                  </a:cxn>
                  <a:cxn ang="0">
                    <a:pos x="connsiteX3031" y="connsiteY3031"/>
                  </a:cxn>
                  <a:cxn ang="0">
                    <a:pos x="connsiteX3032" y="connsiteY3032"/>
                  </a:cxn>
                  <a:cxn ang="0">
                    <a:pos x="connsiteX3033" y="connsiteY3033"/>
                  </a:cxn>
                  <a:cxn ang="0">
                    <a:pos x="connsiteX3034" y="connsiteY3034"/>
                  </a:cxn>
                  <a:cxn ang="0">
                    <a:pos x="connsiteX3035" y="connsiteY3035"/>
                  </a:cxn>
                  <a:cxn ang="0">
                    <a:pos x="connsiteX3036" y="connsiteY3036"/>
                  </a:cxn>
                  <a:cxn ang="0">
                    <a:pos x="connsiteX3037" y="connsiteY3037"/>
                  </a:cxn>
                  <a:cxn ang="0">
                    <a:pos x="connsiteX3038" y="connsiteY3038"/>
                  </a:cxn>
                  <a:cxn ang="0">
                    <a:pos x="connsiteX3039" y="connsiteY3039"/>
                  </a:cxn>
                  <a:cxn ang="0">
                    <a:pos x="connsiteX3040" y="connsiteY3040"/>
                  </a:cxn>
                  <a:cxn ang="0">
                    <a:pos x="connsiteX3041" y="connsiteY3041"/>
                  </a:cxn>
                  <a:cxn ang="0">
                    <a:pos x="connsiteX3042" y="connsiteY3042"/>
                  </a:cxn>
                  <a:cxn ang="0">
                    <a:pos x="connsiteX3043" y="connsiteY3043"/>
                  </a:cxn>
                  <a:cxn ang="0">
                    <a:pos x="connsiteX3044" y="connsiteY3044"/>
                  </a:cxn>
                  <a:cxn ang="0">
                    <a:pos x="connsiteX3045" y="connsiteY3045"/>
                  </a:cxn>
                  <a:cxn ang="0">
                    <a:pos x="connsiteX3046" y="connsiteY3046"/>
                  </a:cxn>
                  <a:cxn ang="0">
                    <a:pos x="connsiteX3047" y="connsiteY3047"/>
                  </a:cxn>
                  <a:cxn ang="0">
                    <a:pos x="connsiteX3048" y="connsiteY3048"/>
                  </a:cxn>
                  <a:cxn ang="0">
                    <a:pos x="connsiteX3049" y="connsiteY3049"/>
                  </a:cxn>
                  <a:cxn ang="0">
                    <a:pos x="connsiteX3050" y="connsiteY3050"/>
                  </a:cxn>
                  <a:cxn ang="0">
                    <a:pos x="connsiteX3051" y="connsiteY3051"/>
                  </a:cxn>
                  <a:cxn ang="0">
                    <a:pos x="connsiteX3052" y="connsiteY3052"/>
                  </a:cxn>
                  <a:cxn ang="0">
                    <a:pos x="connsiteX3053" y="connsiteY3053"/>
                  </a:cxn>
                  <a:cxn ang="0">
                    <a:pos x="connsiteX3054" y="connsiteY3054"/>
                  </a:cxn>
                  <a:cxn ang="0">
                    <a:pos x="connsiteX3055" y="connsiteY3055"/>
                  </a:cxn>
                  <a:cxn ang="0">
                    <a:pos x="connsiteX3056" y="connsiteY3056"/>
                  </a:cxn>
                  <a:cxn ang="0">
                    <a:pos x="connsiteX3057" y="connsiteY3057"/>
                  </a:cxn>
                  <a:cxn ang="0">
                    <a:pos x="connsiteX3058" y="connsiteY3058"/>
                  </a:cxn>
                  <a:cxn ang="0">
                    <a:pos x="connsiteX3059" y="connsiteY3059"/>
                  </a:cxn>
                  <a:cxn ang="0">
                    <a:pos x="connsiteX3060" y="connsiteY3060"/>
                  </a:cxn>
                  <a:cxn ang="0">
                    <a:pos x="connsiteX3061" y="connsiteY3061"/>
                  </a:cxn>
                  <a:cxn ang="0">
                    <a:pos x="connsiteX3062" y="connsiteY3062"/>
                  </a:cxn>
                  <a:cxn ang="0">
                    <a:pos x="connsiteX3063" y="connsiteY3063"/>
                  </a:cxn>
                  <a:cxn ang="0">
                    <a:pos x="connsiteX3064" y="connsiteY3064"/>
                  </a:cxn>
                  <a:cxn ang="0">
                    <a:pos x="connsiteX3065" y="connsiteY3065"/>
                  </a:cxn>
                  <a:cxn ang="0">
                    <a:pos x="connsiteX3066" y="connsiteY3066"/>
                  </a:cxn>
                  <a:cxn ang="0">
                    <a:pos x="connsiteX3067" y="connsiteY3067"/>
                  </a:cxn>
                  <a:cxn ang="0">
                    <a:pos x="connsiteX3068" y="connsiteY3068"/>
                  </a:cxn>
                  <a:cxn ang="0">
                    <a:pos x="connsiteX3069" y="connsiteY3069"/>
                  </a:cxn>
                  <a:cxn ang="0">
                    <a:pos x="connsiteX3070" y="connsiteY3070"/>
                  </a:cxn>
                  <a:cxn ang="0">
                    <a:pos x="connsiteX3071" y="connsiteY3071"/>
                  </a:cxn>
                  <a:cxn ang="0">
                    <a:pos x="connsiteX3072" y="connsiteY3072"/>
                  </a:cxn>
                  <a:cxn ang="0">
                    <a:pos x="connsiteX3073" y="connsiteY3073"/>
                  </a:cxn>
                  <a:cxn ang="0">
                    <a:pos x="connsiteX3074" y="connsiteY3074"/>
                  </a:cxn>
                  <a:cxn ang="0">
                    <a:pos x="connsiteX3075" y="connsiteY3075"/>
                  </a:cxn>
                  <a:cxn ang="0">
                    <a:pos x="connsiteX3076" y="connsiteY3076"/>
                  </a:cxn>
                  <a:cxn ang="0">
                    <a:pos x="connsiteX3077" y="connsiteY3077"/>
                  </a:cxn>
                  <a:cxn ang="0">
                    <a:pos x="connsiteX3078" y="connsiteY3078"/>
                  </a:cxn>
                  <a:cxn ang="0">
                    <a:pos x="connsiteX3079" y="connsiteY3079"/>
                  </a:cxn>
                  <a:cxn ang="0">
                    <a:pos x="connsiteX3080" y="connsiteY3080"/>
                  </a:cxn>
                  <a:cxn ang="0">
                    <a:pos x="connsiteX3081" y="connsiteY3081"/>
                  </a:cxn>
                  <a:cxn ang="0">
                    <a:pos x="connsiteX3082" y="connsiteY3082"/>
                  </a:cxn>
                  <a:cxn ang="0">
                    <a:pos x="connsiteX3083" y="connsiteY3083"/>
                  </a:cxn>
                  <a:cxn ang="0">
                    <a:pos x="connsiteX3084" y="connsiteY3084"/>
                  </a:cxn>
                  <a:cxn ang="0">
                    <a:pos x="connsiteX3085" y="connsiteY3085"/>
                  </a:cxn>
                  <a:cxn ang="0">
                    <a:pos x="connsiteX3086" y="connsiteY3086"/>
                  </a:cxn>
                  <a:cxn ang="0">
                    <a:pos x="connsiteX3087" y="connsiteY3087"/>
                  </a:cxn>
                  <a:cxn ang="0">
                    <a:pos x="connsiteX3088" y="connsiteY3088"/>
                  </a:cxn>
                  <a:cxn ang="0">
                    <a:pos x="connsiteX3089" y="connsiteY3089"/>
                  </a:cxn>
                  <a:cxn ang="0">
                    <a:pos x="connsiteX3090" y="connsiteY3090"/>
                  </a:cxn>
                  <a:cxn ang="0">
                    <a:pos x="connsiteX3091" y="connsiteY3091"/>
                  </a:cxn>
                  <a:cxn ang="0">
                    <a:pos x="connsiteX3092" y="connsiteY3092"/>
                  </a:cxn>
                  <a:cxn ang="0">
                    <a:pos x="connsiteX3093" y="connsiteY3093"/>
                  </a:cxn>
                  <a:cxn ang="0">
                    <a:pos x="connsiteX3094" y="connsiteY3094"/>
                  </a:cxn>
                  <a:cxn ang="0">
                    <a:pos x="connsiteX3095" y="connsiteY3095"/>
                  </a:cxn>
                  <a:cxn ang="0">
                    <a:pos x="connsiteX3096" y="connsiteY3096"/>
                  </a:cxn>
                  <a:cxn ang="0">
                    <a:pos x="connsiteX3097" y="connsiteY3097"/>
                  </a:cxn>
                  <a:cxn ang="0">
                    <a:pos x="connsiteX3098" y="connsiteY3098"/>
                  </a:cxn>
                  <a:cxn ang="0">
                    <a:pos x="connsiteX3099" y="connsiteY3099"/>
                  </a:cxn>
                  <a:cxn ang="0">
                    <a:pos x="connsiteX3100" y="connsiteY3100"/>
                  </a:cxn>
                  <a:cxn ang="0">
                    <a:pos x="connsiteX3101" y="connsiteY3101"/>
                  </a:cxn>
                  <a:cxn ang="0">
                    <a:pos x="connsiteX3102" y="connsiteY3102"/>
                  </a:cxn>
                  <a:cxn ang="0">
                    <a:pos x="connsiteX3103" y="connsiteY3103"/>
                  </a:cxn>
                  <a:cxn ang="0">
                    <a:pos x="connsiteX3104" y="connsiteY3104"/>
                  </a:cxn>
                  <a:cxn ang="0">
                    <a:pos x="connsiteX3105" y="connsiteY3105"/>
                  </a:cxn>
                  <a:cxn ang="0">
                    <a:pos x="connsiteX3106" y="connsiteY3106"/>
                  </a:cxn>
                  <a:cxn ang="0">
                    <a:pos x="connsiteX3107" y="connsiteY3107"/>
                  </a:cxn>
                  <a:cxn ang="0">
                    <a:pos x="connsiteX3108" y="connsiteY3108"/>
                  </a:cxn>
                  <a:cxn ang="0">
                    <a:pos x="connsiteX3109" y="connsiteY3109"/>
                  </a:cxn>
                  <a:cxn ang="0">
                    <a:pos x="connsiteX3110" y="connsiteY3110"/>
                  </a:cxn>
                  <a:cxn ang="0">
                    <a:pos x="connsiteX3111" y="connsiteY3111"/>
                  </a:cxn>
                  <a:cxn ang="0">
                    <a:pos x="connsiteX3112" y="connsiteY3112"/>
                  </a:cxn>
                  <a:cxn ang="0">
                    <a:pos x="connsiteX3113" y="connsiteY3113"/>
                  </a:cxn>
                  <a:cxn ang="0">
                    <a:pos x="connsiteX3114" y="connsiteY3114"/>
                  </a:cxn>
                  <a:cxn ang="0">
                    <a:pos x="connsiteX3115" y="connsiteY3115"/>
                  </a:cxn>
                  <a:cxn ang="0">
                    <a:pos x="connsiteX3116" y="connsiteY3116"/>
                  </a:cxn>
                  <a:cxn ang="0">
                    <a:pos x="connsiteX3117" y="connsiteY3117"/>
                  </a:cxn>
                  <a:cxn ang="0">
                    <a:pos x="connsiteX3118" y="connsiteY3118"/>
                  </a:cxn>
                  <a:cxn ang="0">
                    <a:pos x="connsiteX3119" y="connsiteY3119"/>
                  </a:cxn>
                  <a:cxn ang="0">
                    <a:pos x="connsiteX3120" y="connsiteY3120"/>
                  </a:cxn>
                  <a:cxn ang="0">
                    <a:pos x="connsiteX3121" y="connsiteY3121"/>
                  </a:cxn>
                  <a:cxn ang="0">
                    <a:pos x="connsiteX3122" y="connsiteY3122"/>
                  </a:cxn>
                  <a:cxn ang="0">
                    <a:pos x="connsiteX3123" y="connsiteY3123"/>
                  </a:cxn>
                  <a:cxn ang="0">
                    <a:pos x="connsiteX3124" y="connsiteY3124"/>
                  </a:cxn>
                  <a:cxn ang="0">
                    <a:pos x="connsiteX3125" y="connsiteY3125"/>
                  </a:cxn>
                  <a:cxn ang="0">
                    <a:pos x="connsiteX3126" y="connsiteY3126"/>
                  </a:cxn>
                  <a:cxn ang="0">
                    <a:pos x="connsiteX3127" y="connsiteY3127"/>
                  </a:cxn>
                  <a:cxn ang="0">
                    <a:pos x="connsiteX3128" y="connsiteY3128"/>
                  </a:cxn>
                  <a:cxn ang="0">
                    <a:pos x="connsiteX3129" y="connsiteY3129"/>
                  </a:cxn>
                  <a:cxn ang="0">
                    <a:pos x="connsiteX3130" y="connsiteY3130"/>
                  </a:cxn>
                  <a:cxn ang="0">
                    <a:pos x="connsiteX3131" y="connsiteY3131"/>
                  </a:cxn>
                  <a:cxn ang="0">
                    <a:pos x="connsiteX3132" y="connsiteY3132"/>
                  </a:cxn>
                  <a:cxn ang="0">
                    <a:pos x="connsiteX3133" y="connsiteY3133"/>
                  </a:cxn>
                  <a:cxn ang="0">
                    <a:pos x="connsiteX3134" y="connsiteY3134"/>
                  </a:cxn>
                  <a:cxn ang="0">
                    <a:pos x="connsiteX3135" y="connsiteY3135"/>
                  </a:cxn>
                  <a:cxn ang="0">
                    <a:pos x="connsiteX3136" y="connsiteY3136"/>
                  </a:cxn>
                  <a:cxn ang="0">
                    <a:pos x="connsiteX3137" y="connsiteY3137"/>
                  </a:cxn>
                  <a:cxn ang="0">
                    <a:pos x="connsiteX3138" y="connsiteY3138"/>
                  </a:cxn>
                  <a:cxn ang="0">
                    <a:pos x="connsiteX3139" y="connsiteY3139"/>
                  </a:cxn>
                  <a:cxn ang="0">
                    <a:pos x="connsiteX3140" y="connsiteY3140"/>
                  </a:cxn>
                  <a:cxn ang="0">
                    <a:pos x="connsiteX3141" y="connsiteY3141"/>
                  </a:cxn>
                  <a:cxn ang="0">
                    <a:pos x="connsiteX3142" y="connsiteY3142"/>
                  </a:cxn>
                  <a:cxn ang="0">
                    <a:pos x="connsiteX3143" y="connsiteY3143"/>
                  </a:cxn>
                  <a:cxn ang="0">
                    <a:pos x="connsiteX3144" y="connsiteY3144"/>
                  </a:cxn>
                  <a:cxn ang="0">
                    <a:pos x="connsiteX3145" y="connsiteY3145"/>
                  </a:cxn>
                  <a:cxn ang="0">
                    <a:pos x="connsiteX3146" y="connsiteY3146"/>
                  </a:cxn>
                  <a:cxn ang="0">
                    <a:pos x="connsiteX3147" y="connsiteY3147"/>
                  </a:cxn>
                  <a:cxn ang="0">
                    <a:pos x="connsiteX3148" y="connsiteY3148"/>
                  </a:cxn>
                  <a:cxn ang="0">
                    <a:pos x="connsiteX3149" y="connsiteY3149"/>
                  </a:cxn>
                  <a:cxn ang="0">
                    <a:pos x="connsiteX3150" y="connsiteY3150"/>
                  </a:cxn>
                  <a:cxn ang="0">
                    <a:pos x="connsiteX3151" y="connsiteY3151"/>
                  </a:cxn>
                  <a:cxn ang="0">
                    <a:pos x="connsiteX3152" y="connsiteY3152"/>
                  </a:cxn>
                  <a:cxn ang="0">
                    <a:pos x="connsiteX3153" y="connsiteY3153"/>
                  </a:cxn>
                  <a:cxn ang="0">
                    <a:pos x="connsiteX3154" y="connsiteY3154"/>
                  </a:cxn>
                  <a:cxn ang="0">
                    <a:pos x="connsiteX3155" y="connsiteY3155"/>
                  </a:cxn>
                  <a:cxn ang="0">
                    <a:pos x="connsiteX3156" y="connsiteY3156"/>
                  </a:cxn>
                  <a:cxn ang="0">
                    <a:pos x="connsiteX3157" y="connsiteY3157"/>
                  </a:cxn>
                  <a:cxn ang="0">
                    <a:pos x="connsiteX3158" y="connsiteY3158"/>
                  </a:cxn>
                  <a:cxn ang="0">
                    <a:pos x="connsiteX3159" y="connsiteY3159"/>
                  </a:cxn>
                  <a:cxn ang="0">
                    <a:pos x="connsiteX3160" y="connsiteY3160"/>
                  </a:cxn>
                  <a:cxn ang="0">
                    <a:pos x="connsiteX3161" y="connsiteY3161"/>
                  </a:cxn>
                  <a:cxn ang="0">
                    <a:pos x="connsiteX3162" y="connsiteY3162"/>
                  </a:cxn>
                  <a:cxn ang="0">
                    <a:pos x="connsiteX3163" y="connsiteY3163"/>
                  </a:cxn>
                  <a:cxn ang="0">
                    <a:pos x="connsiteX3164" y="connsiteY3164"/>
                  </a:cxn>
                  <a:cxn ang="0">
                    <a:pos x="connsiteX3165" y="connsiteY3165"/>
                  </a:cxn>
                  <a:cxn ang="0">
                    <a:pos x="connsiteX3166" y="connsiteY3166"/>
                  </a:cxn>
                  <a:cxn ang="0">
                    <a:pos x="connsiteX3167" y="connsiteY3167"/>
                  </a:cxn>
                  <a:cxn ang="0">
                    <a:pos x="connsiteX3168" y="connsiteY3168"/>
                  </a:cxn>
                  <a:cxn ang="0">
                    <a:pos x="connsiteX3169" y="connsiteY3169"/>
                  </a:cxn>
                  <a:cxn ang="0">
                    <a:pos x="connsiteX3170" y="connsiteY3170"/>
                  </a:cxn>
                  <a:cxn ang="0">
                    <a:pos x="connsiteX3171" y="connsiteY3171"/>
                  </a:cxn>
                  <a:cxn ang="0">
                    <a:pos x="connsiteX3172" y="connsiteY3172"/>
                  </a:cxn>
                  <a:cxn ang="0">
                    <a:pos x="connsiteX3173" y="connsiteY3173"/>
                  </a:cxn>
                  <a:cxn ang="0">
                    <a:pos x="connsiteX3174" y="connsiteY3174"/>
                  </a:cxn>
                  <a:cxn ang="0">
                    <a:pos x="connsiteX3175" y="connsiteY3175"/>
                  </a:cxn>
                  <a:cxn ang="0">
                    <a:pos x="connsiteX3176" y="connsiteY3176"/>
                  </a:cxn>
                  <a:cxn ang="0">
                    <a:pos x="connsiteX3177" y="connsiteY3177"/>
                  </a:cxn>
                  <a:cxn ang="0">
                    <a:pos x="connsiteX3178" y="connsiteY3178"/>
                  </a:cxn>
                  <a:cxn ang="0">
                    <a:pos x="connsiteX3179" y="connsiteY3179"/>
                  </a:cxn>
                  <a:cxn ang="0">
                    <a:pos x="connsiteX3180" y="connsiteY3180"/>
                  </a:cxn>
                  <a:cxn ang="0">
                    <a:pos x="connsiteX3181" y="connsiteY3181"/>
                  </a:cxn>
                  <a:cxn ang="0">
                    <a:pos x="connsiteX3182" y="connsiteY3182"/>
                  </a:cxn>
                  <a:cxn ang="0">
                    <a:pos x="connsiteX3183" y="connsiteY3183"/>
                  </a:cxn>
                  <a:cxn ang="0">
                    <a:pos x="connsiteX3184" y="connsiteY3184"/>
                  </a:cxn>
                  <a:cxn ang="0">
                    <a:pos x="connsiteX3185" y="connsiteY3185"/>
                  </a:cxn>
                  <a:cxn ang="0">
                    <a:pos x="connsiteX3186" y="connsiteY3186"/>
                  </a:cxn>
                  <a:cxn ang="0">
                    <a:pos x="connsiteX3187" y="connsiteY3187"/>
                  </a:cxn>
                  <a:cxn ang="0">
                    <a:pos x="connsiteX3188" y="connsiteY3188"/>
                  </a:cxn>
                  <a:cxn ang="0">
                    <a:pos x="connsiteX3189" y="connsiteY3189"/>
                  </a:cxn>
                  <a:cxn ang="0">
                    <a:pos x="connsiteX3190" y="connsiteY3190"/>
                  </a:cxn>
                  <a:cxn ang="0">
                    <a:pos x="connsiteX3191" y="connsiteY3191"/>
                  </a:cxn>
                  <a:cxn ang="0">
                    <a:pos x="connsiteX3192" y="connsiteY3192"/>
                  </a:cxn>
                  <a:cxn ang="0">
                    <a:pos x="connsiteX3193" y="connsiteY3193"/>
                  </a:cxn>
                  <a:cxn ang="0">
                    <a:pos x="connsiteX3194" y="connsiteY3194"/>
                  </a:cxn>
                  <a:cxn ang="0">
                    <a:pos x="connsiteX3195" y="connsiteY3195"/>
                  </a:cxn>
                  <a:cxn ang="0">
                    <a:pos x="connsiteX3196" y="connsiteY3196"/>
                  </a:cxn>
                  <a:cxn ang="0">
                    <a:pos x="connsiteX3197" y="connsiteY3197"/>
                  </a:cxn>
                  <a:cxn ang="0">
                    <a:pos x="connsiteX3198" y="connsiteY3198"/>
                  </a:cxn>
                  <a:cxn ang="0">
                    <a:pos x="connsiteX3199" y="connsiteY3199"/>
                  </a:cxn>
                  <a:cxn ang="0">
                    <a:pos x="connsiteX3200" y="connsiteY3200"/>
                  </a:cxn>
                  <a:cxn ang="0">
                    <a:pos x="connsiteX3201" y="connsiteY3201"/>
                  </a:cxn>
                  <a:cxn ang="0">
                    <a:pos x="connsiteX3202" y="connsiteY3202"/>
                  </a:cxn>
                  <a:cxn ang="0">
                    <a:pos x="connsiteX3203" y="connsiteY3203"/>
                  </a:cxn>
                  <a:cxn ang="0">
                    <a:pos x="connsiteX3204" y="connsiteY3204"/>
                  </a:cxn>
                  <a:cxn ang="0">
                    <a:pos x="connsiteX3205" y="connsiteY3205"/>
                  </a:cxn>
                  <a:cxn ang="0">
                    <a:pos x="connsiteX3206" y="connsiteY3206"/>
                  </a:cxn>
                  <a:cxn ang="0">
                    <a:pos x="connsiteX3207" y="connsiteY3207"/>
                  </a:cxn>
                  <a:cxn ang="0">
                    <a:pos x="connsiteX3208" y="connsiteY3208"/>
                  </a:cxn>
                  <a:cxn ang="0">
                    <a:pos x="connsiteX3209" y="connsiteY3209"/>
                  </a:cxn>
                  <a:cxn ang="0">
                    <a:pos x="connsiteX3210" y="connsiteY3210"/>
                  </a:cxn>
                  <a:cxn ang="0">
                    <a:pos x="connsiteX3211" y="connsiteY3211"/>
                  </a:cxn>
                  <a:cxn ang="0">
                    <a:pos x="connsiteX3212" y="connsiteY3212"/>
                  </a:cxn>
                  <a:cxn ang="0">
                    <a:pos x="connsiteX3213" y="connsiteY3213"/>
                  </a:cxn>
                  <a:cxn ang="0">
                    <a:pos x="connsiteX3214" y="connsiteY3214"/>
                  </a:cxn>
                  <a:cxn ang="0">
                    <a:pos x="connsiteX3215" y="connsiteY3215"/>
                  </a:cxn>
                  <a:cxn ang="0">
                    <a:pos x="connsiteX3216" y="connsiteY3216"/>
                  </a:cxn>
                  <a:cxn ang="0">
                    <a:pos x="connsiteX3217" y="connsiteY3217"/>
                  </a:cxn>
                  <a:cxn ang="0">
                    <a:pos x="connsiteX3218" y="connsiteY3218"/>
                  </a:cxn>
                  <a:cxn ang="0">
                    <a:pos x="connsiteX3219" y="connsiteY3219"/>
                  </a:cxn>
                  <a:cxn ang="0">
                    <a:pos x="connsiteX3220" y="connsiteY3220"/>
                  </a:cxn>
                  <a:cxn ang="0">
                    <a:pos x="connsiteX3221" y="connsiteY3221"/>
                  </a:cxn>
                  <a:cxn ang="0">
                    <a:pos x="connsiteX3222" y="connsiteY3222"/>
                  </a:cxn>
                  <a:cxn ang="0">
                    <a:pos x="connsiteX3223" y="connsiteY3223"/>
                  </a:cxn>
                  <a:cxn ang="0">
                    <a:pos x="connsiteX3224" y="connsiteY3224"/>
                  </a:cxn>
                  <a:cxn ang="0">
                    <a:pos x="connsiteX3225" y="connsiteY3225"/>
                  </a:cxn>
                  <a:cxn ang="0">
                    <a:pos x="connsiteX3226" y="connsiteY3226"/>
                  </a:cxn>
                  <a:cxn ang="0">
                    <a:pos x="connsiteX3227" y="connsiteY3227"/>
                  </a:cxn>
                  <a:cxn ang="0">
                    <a:pos x="connsiteX3228" y="connsiteY3228"/>
                  </a:cxn>
                  <a:cxn ang="0">
                    <a:pos x="connsiteX3229" y="connsiteY3229"/>
                  </a:cxn>
                  <a:cxn ang="0">
                    <a:pos x="connsiteX3230" y="connsiteY3230"/>
                  </a:cxn>
                  <a:cxn ang="0">
                    <a:pos x="connsiteX3231" y="connsiteY3231"/>
                  </a:cxn>
                  <a:cxn ang="0">
                    <a:pos x="connsiteX3232" y="connsiteY3232"/>
                  </a:cxn>
                  <a:cxn ang="0">
                    <a:pos x="connsiteX3233" y="connsiteY3233"/>
                  </a:cxn>
                  <a:cxn ang="0">
                    <a:pos x="connsiteX3234" y="connsiteY3234"/>
                  </a:cxn>
                  <a:cxn ang="0">
                    <a:pos x="connsiteX3235" y="connsiteY3235"/>
                  </a:cxn>
                  <a:cxn ang="0">
                    <a:pos x="connsiteX3236" y="connsiteY3236"/>
                  </a:cxn>
                  <a:cxn ang="0">
                    <a:pos x="connsiteX3237" y="connsiteY3237"/>
                  </a:cxn>
                  <a:cxn ang="0">
                    <a:pos x="connsiteX3238" y="connsiteY3238"/>
                  </a:cxn>
                  <a:cxn ang="0">
                    <a:pos x="connsiteX3239" y="connsiteY3239"/>
                  </a:cxn>
                  <a:cxn ang="0">
                    <a:pos x="connsiteX3240" y="connsiteY3240"/>
                  </a:cxn>
                  <a:cxn ang="0">
                    <a:pos x="connsiteX3241" y="connsiteY3241"/>
                  </a:cxn>
                  <a:cxn ang="0">
                    <a:pos x="connsiteX3242" y="connsiteY3242"/>
                  </a:cxn>
                  <a:cxn ang="0">
                    <a:pos x="connsiteX3243" y="connsiteY3243"/>
                  </a:cxn>
                  <a:cxn ang="0">
                    <a:pos x="connsiteX3244" y="connsiteY3244"/>
                  </a:cxn>
                  <a:cxn ang="0">
                    <a:pos x="connsiteX3245" y="connsiteY3245"/>
                  </a:cxn>
                  <a:cxn ang="0">
                    <a:pos x="connsiteX3246" y="connsiteY3246"/>
                  </a:cxn>
                  <a:cxn ang="0">
                    <a:pos x="connsiteX3247" y="connsiteY3247"/>
                  </a:cxn>
                  <a:cxn ang="0">
                    <a:pos x="connsiteX3248" y="connsiteY3248"/>
                  </a:cxn>
                  <a:cxn ang="0">
                    <a:pos x="connsiteX3249" y="connsiteY3249"/>
                  </a:cxn>
                  <a:cxn ang="0">
                    <a:pos x="connsiteX3250" y="connsiteY3250"/>
                  </a:cxn>
                  <a:cxn ang="0">
                    <a:pos x="connsiteX3251" y="connsiteY3251"/>
                  </a:cxn>
                  <a:cxn ang="0">
                    <a:pos x="connsiteX3252" y="connsiteY3252"/>
                  </a:cxn>
                  <a:cxn ang="0">
                    <a:pos x="connsiteX3253" y="connsiteY3253"/>
                  </a:cxn>
                  <a:cxn ang="0">
                    <a:pos x="connsiteX3254" y="connsiteY3254"/>
                  </a:cxn>
                  <a:cxn ang="0">
                    <a:pos x="connsiteX3255" y="connsiteY3255"/>
                  </a:cxn>
                  <a:cxn ang="0">
                    <a:pos x="connsiteX3256" y="connsiteY3256"/>
                  </a:cxn>
                  <a:cxn ang="0">
                    <a:pos x="connsiteX3257" y="connsiteY3257"/>
                  </a:cxn>
                  <a:cxn ang="0">
                    <a:pos x="connsiteX3258" y="connsiteY3258"/>
                  </a:cxn>
                  <a:cxn ang="0">
                    <a:pos x="connsiteX3259" y="connsiteY3259"/>
                  </a:cxn>
                  <a:cxn ang="0">
                    <a:pos x="connsiteX3260" y="connsiteY3260"/>
                  </a:cxn>
                  <a:cxn ang="0">
                    <a:pos x="connsiteX3261" y="connsiteY3261"/>
                  </a:cxn>
                  <a:cxn ang="0">
                    <a:pos x="connsiteX3262" y="connsiteY3262"/>
                  </a:cxn>
                  <a:cxn ang="0">
                    <a:pos x="connsiteX3263" y="connsiteY3263"/>
                  </a:cxn>
                  <a:cxn ang="0">
                    <a:pos x="connsiteX3264" y="connsiteY3264"/>
                  </a:cxn>
                  <a:cxn ang="0">
                    <a:pos x="connsiteX3265" y="connsiteY3265"/>
                  </a:cxn>
                  <a:cxn ang="0">
                    <a:pos x="connsiteX3266" y="connsiteY3266"/>
                  </a:cxn>
                  <a:cxn ang="0">
                    <a:pos x="connsiteX3267" y="connsiteY3267"/>
                  </a:cxn>
                  <a:cxn ang="0">
                    <a:pos x="connsiteX3268" y="connsiteY3268"/>
                  </a:cxn>
                  <a:cxn ang="0">
                    <a:pos x="connsiteX3269" y="connsiteY3269"/>
                  </a:cxn>
                  <a:cxn ang="0">
                    <a:pos x="connsiteX3270" y="connsiteY3270"/>
                  </a:cxn>
                  <a:cxn ang="0">
                    <a:pos x="connsiteX3271" y="connsiteY3271"/>
                  </a:cxn>
                  <a:cxn ang="0">
                    <a:pos x="connsiteX3272" y="connsiteY3272"/>
                  </a:cxn>
                  <a:cxn ang="0">
                    <a:pos x="connsiteX3273" y="connsiteY3273"/>
                  </a:cxn>
                  <a:cxn ang="0">
                    <a:pos x="connsiteX3274" y="connsiteY3274"/>
                  </a:cxn>
                  <a:cxn ang="0">
                    <a:pos x="connsiteX3275" y="connsiteY3275"/>
                  </a:cxn>
                  <a:cxn ang="0">
                    <a:pos x="connsiteX3276" y="connsiteY3276"/>
                  </a:cxn>
                  <a:cxn ang="0">
                    <a:pos x="connsiteX3277" y="connsiteY3277"/>
                  </a:cxn>
                  <a:cxn ang="0">
                    <a:pos x="connsiteX3278" y="connsiteY3278"/>
                  </a:cxn>
                  <a:cxn ang="0">
                    <a:pos x="connsiteX3279" y="connsiteY3279"/>
                  </a:cxn>
                  <a:cxn ang="0">
                    <a:pos x="connsiteX3280" y="connsiteY3280"/>
                  </a:cxn>
                  <a:cxn ang="0">
                    <a:pos x="connsiteX3281" y="connsiteY3281"/>
                  </a:cxn>
                  <a:cxn ang="0">
                    <a:pos x="connsiteX3282" y="connsiteY3282"/>
                  </a:cxn>
                  <a:cxn ang="0">
                    <a:pos x="connsiteX3283" y="connsiteY3283"/>
                  </a:cxn>
                  <a:cxn ang="0">
                    <a:pos x="connsiteX3284" y="connsiteY3284"/>
                  </a:cxn>
                  <a:cxn ang="0">
                    <a:pos x="connsiteX3285" y="connsiteY3285"/>
                  </a:cxn>
                  <a:cxn ang="0">
                    <a:pos x="connsiteX3286" y="connsiteY3286"/>
                  </a:cxn>
                  <a:cxn ang="0">
                    <a:pos x="connsiteX3287" y="connsiteY3287"/>
                  </a:cxn>
                  <a:cxn ang="0">
                    <a:pos x="connsiteX3288" y="connsiteY3288"/>
                  </a:cxn>
                  <a:cxn ang="0">
                    <a:pos x="connsiteX3289" y="connsiteY3289"/>
                  </a:cxn>
                  <a:cxn ang="0">
                    <a:pos x="connsiteX3290" y="connsiteY3290"/>
                  </a:cxn>
                  <a:cxn ang="0">
                    <a:pos x="connsiteX3291" y="connsiteY3291"/>
                  </a:cxn>
                  <a:cxn ang="0">
                    <a:pos x="connsiteX3292" y="connsiteY3292"/>
                  </a:cxn>
                  <a:cxn ang="0">
                    <a:pos x="connsiteX3293" y="connsiteY3293"/>
                  </a:cxn>
                  <a:cxn ang="0">
                    <a:pos x="connsiteX3294" y="connsiteY3294"/>
                  </a:cxn>
                  <a:cxn ang="0">
                    <a:pos x="connsiteX3295" y="connsiteY3295"/>
                  </a:cxn>
                  <a:cxn ang="0">
                    <a:pos x="connsiteX3296" y="connsiteY3296"/>
                  </a:cxn>
                  <a:cxn ang="0">
                    <a:pos x="connsiteX3297" y="connsiteY3297"/>
                  </a:cxn>
                  <a:cxn ang="0">
                    <a:pos x="connsiteX3298" y="connsiteY3298"/>
                  </a:cxn>
                  <a:cxn ang="0">
                    <a:pos x="connsiteX3299" y="connsiteY3299"/>
                  </a:cxn>
                  <a:cxn ang="0">
                    <a:pos x="connsiteX3300" y="connsiteY3300"/>
                  </a:cxn>
                  <a:cxn ang="0">
                    <a:pos x="connsiteX3301" y="connsiteY3301"/>
                  </a:cxn>
                  <a:cxn ang="0">
                    <a:pos x="connsiteX3302" y="connsiteY3302"/>
                  </a:cxn>
                  <a:cxn ang="0">
                    <a:pos x="connsiteX3303" y="connsiteY3303"/>
                  </a:cxn>
                  <a:cxn ang="0">
                    <a:pos x="connsiteX3304" y="connsiteY3304"/>
                  </a:cxn>
                  <a:cxn ang="0">
                    <a:pos x="connsiteX3305" y="connsiteY3305"/>
                  </a:cxn>
                  <a:cxn ang="0">
                    <a:pos x="connsiteX3306" y="connsiteY3306"/>
                  </a:cxn>
                  <a:cxn ang="0">
                    <a:pos x="connsiteX3307" y="connsiteY3307"/>
                  </a:cxn>
                  <a:cxn ang="0">
                    <a:pos x="connsiteX3308" y="connsiteY3308"/>
                  </a:cxn>
                  <a:cxn ang="0">
                    <a:pos x="connsiteX3309" y="connsiteY3309"/>
                  </a:cxn>
                  <a:cxn ang="0">
                    <a:pos x="connsiteX3310" y="connsiteY3310"/>
                  </a:cxn>
                  <a:cxn ang="0">
                    <a:pos x="connsiteX3311" y="connsiteY3311"/>
                  </a:cxn>
                  <a:cxn ang="0">
                    <a:pos x="connsiteX3312" y="connsiteY3312"/>
                  </a:cxn>
                  <a:cxn ang="0">
                    <a:pos x="connsiteX3313" y="connsiteY3313"/>
                  </a:cxn>
                  <a:cxn ang="0">
                    <a:pos x="connsiteX3314" y="connsiteY3314"/>
                  </a:cxn>
                  <a:cxn ang="0">
                    <a:pos x="connsiteX3315" y="connsiteY3315"/>
                  </a:cxn>
                  <a:cxn ang="0">
                    <a:pos x="connsiteX3316" y="connsiteY3316"/>
                  </a:cxn>
                  <a:cxn ang="0">
                    <a:pos x="connsiteX3317" y="connsiteY3317"/>
                  </a:cxn>
                  <a:cxn ang="0">
                    <a:pos x="connsiteX3318" y="connsiteY3318"/>
                  </a:cxn>
                  <a:cxn ang="0">
                    <a:pos x="connsiteX3319" y="connsiteY3319"/>
                  </a:cxn>
                  <a:cxn ang="0">
                    <a:pos x="connsiteX3320" y="connsiteY3320"/>
                  </a:cxn>
                  <a:cxn ang="0">
                    <a:pos x="connsiteX3321" y="connsiteY3321"/>
                  </a:cxn>
                  <a:cxn ang="0">
                    <a:pos x="connsiteX3322" y="connsiteY3322"/>
                  </a:cxn>
                  <a:cxn ang="0">
                    <a:pos x="connsiteX3323" y="connsiteY3323"/>
                  </a:cxn>
                  <a:cxn ang="0">
                    <a:pos x="connsiteX3324" y="connsiteY3324"/>
                  </a:cxn>
                  <a:cxn ang="0">
                    <a:pos x="connsiteX3325" y="connsiteY3325"/>
                  </a:cxn>
                  <a:cxn ang="0">
                    <a:pos x="connsiteX3326" y="connsiteY3326"/>
                  </a:cxn>
                  <a:cxn ang="0">
                    <a:pos x="connsiteX3327" y="connsiteY3327"/>
                  </a:cxn>
                  <a:cxn ang="0">
                    <a:pos x="connsiteX3328" y="connsiteY3328"/>
                  </a:cxn>
                  <a:cxn ang="0">
                    <a:pos x="connsiteX3329" y="connsiteY3329"/>
                  </a:cxn>
                  <a:cxn ang="0">
                    <a:pos x="connsiteX3330" y="connsiteY3330"/>
                  </a:cxn>
                  <a:cxn ang="0">
                    <a:pos x="connsiteX3331" y="connsiteY3331"/>
                  </a:cxn>
                  <a:cxn ang="0">
                    <a:pos x="connsiteX3332" y="connsiteY3332"/>
                  </a:cxn>
                  <a:cxn ang="0">
                    <a:pos x="connsiteX3333" y="connsiteY3333"/>
                  </a:cxn>
                  <a:cxn ang="0">
                    <a:pos x="connsiteX3334" y="connsiteY3334"/>
                  </a:cxn>
                  <a:cxn ang="0">
                    <a:pos x="connsiteX3335" y="connsiteY3335"/>
                  </a:cxn>
                  <a:cxn ang="0">
                    <a:pos x="connsiteX3336" y="connsiteY3336"/>
                  </a:cxn>
                  <a:cxn ang="0">
                    <a:pos x="connsiteX3337" y="connsiteY3337"/>
                  </a:cxn>
                  <a:cxn ang="0">
                    <a:pos x="connsiteX3338" y="connsiteY3338"/>
                  </a:cxn>
                  <a:cxn ang="0">
                    <a:pos x="connsiteX3339" y="connsiteY3339"/>
                  </a:cxn>
                  <a:cxn ang="0">
                    <a:pos x="connsiteX3340" y="connsiteY3340"/>
                  </a:cxn>
                  <a:cxn ang="0">
                    <a:pos x="connsiteX3341" y="connsiteY3341"/>
                  </a:cxn>
                  <a:cxn ang="0">
                    <a:pos x="connsiteX3342" y="connsiteY3342"/>
                  </a:cxn>
                  <a:cxn ang="0">
                    <a:pos x="connsiteX3343" y="connsiteY3343"/>
                  </a:cxn>
                  <a:cxn ang="0">
                    <a:pos x="connsiteX3344" y="connsiteY3344"/>
                  </a:cxn>
                  <a:cxn ang="0">
                    <a:pos x="connsiteX3345" y="connsiteY3345"/>
                  </a:cxn>
                  <a:cxn ang="0">
                    <a:pos x="connsiteX3346" y="connsiteY3346"/>
                  </a:cxn>
                  <a:cxn ang="0">
                    <a:pos x="connsiteX3347" y="connsiteY3347"/>
                  </a:cxn>
                  <a:cxn ang="0">
                    <a:pos x="connsiteX3348" y="connsiteY3348"/>
                  </a:cxn>
                  <a:cxn ang="0">
                    <a:pos x="connsiteX3349" y="connsiteY3349"/>
                  </a:cxn>
                  <a:cxn ang="0">
                    <a:pos x="connsiteX3350" y="connsiteY3350"/>
                  </a:cxn>
                  <a:cxn ang="0">
                    <a:pos x="connsiteX3351" y="connsiteY3351"/>
                  </a:cxn>
                  <a:cxn ang="0">
                    <a:pos x="connsiteX3352" y="connsiteY3352"/>
                  </a:cxn>
                  <a:cxn ang="0">
                    <a:pos x="connsiteX3353" y="connsiteY3353"/>
                  </a:cxn>
                  <a:cxn ang="0">
                    <a:pos x="connsiteX3354" y="connsiteY3354"/>
                  </a:cxn>
                  <a:cxn ang="0">
                    <a:pos x="connsiteX3355" y="connsiteY3355"/>
                  </a:cxn>
                  <a:cxn ang="0">
                    <a:pos x="connsiteX3356" y="connsiteY3356"/>
                  </a:cxn>
                  <a:cxn ang="0">
                    <a:pos x="connsiteX3357" y="connsiteY3357"/>
                  </a:cxn>
                  <a:cxn ang="0">
                    <a:pos x="connsiteX3358" y="connsiteY3358"/>
                  </a:cxn>
                  <a:cxn ang="0">
                    <a:pos x="connsiteX3359" y="connsiteY3359"/>
                  </a:cxn>
                  <a:cxn ang="0">
                    <a:pos x="connsiteX3360" y="connsiteY3360"/>
                  </a:cxn>
                  <a:cxn ang="0">
                    <a:pos x="connsiteX3361" y="connsiteY3361"/>
                  </a:cxn>
                  <a:cxn ang="0">
                    <a:pos x="connsiteX3362" y="connsiteY3362"/>
                  </a:cxn>
                  <a:cxn ang="0">
                    <a:pos x="connsiteX3363" y="connsiteY3363"/>
                  </a:cxn>
                  <a:cxn ang="0">
                    <a:pos x="connsiteX3364" y="connsiteY3364"/>
                  </a:cxn>
                  <a:cxn ang="0">
                    <a:pos x="connsiteX3365" y="connsiteY3365"/>
                  </a:cxn>
                  <a:cxn ang="0">
                    <a:pos x="connsiteX3366" y="connsiteY3366"/>
                  </a:cxn>
                  <a:cxn ang="0">
                    <a:pos x="connsiteX3367" y="connsiteY3367"/>
                  </a:cxn>
                  <a:cxn ang="0">
                    <a:pos x="connsiteX3368" y="connsiteY3368"/>
                  </a:cxn>
                  <a:cxn ang="0">
                    <a:pos x="connsiteX3369" y="connsiteY3369"/>
                  </a:cxn>
                  <a:cxn ang="0">
                    <a:pos x="connsiteX3370" y="connsiteY3370"/>
                  </a:cxn>
                  <a:cxn ang="0">
                    <a:pos x="connsiteX3371" y="connsiteY3371"/>
                  </a:cxn>
                  <a:cxn ang="0">
                    <a:pos x="connsiteX3372" y="connsiteY3372"/>
                  </a:cxn>
                  <a:cxn ang="0">
                    <a:pos x="connsiteX3373" y="connsiteY3373"/>
                  </a:cxn>
                  <a:cxn ang="0">
                    <a:pos x="connsiteX3374" y="connsiteY3374"/>
                  </a:cxn>
                  <a:cxn ang="0">
                    <a:pos x="connsiteX3375" y="connsiteY3375"/>
                  </a:cxn>
                  <a:cxn ang="0">
                    <a:pos x="connsiteX3376" y="connsiteY3376"/>
                  </a:cxn>
                  <a:cxn ang="0">
                    <a:pos x="connsiteX3377" y="connsiteY3377"/>
                  </a:cxn>
                  <a:cxn ang="0">
                    <a:pos x="connsiteX3378" y="connsiteY3378"/>
                  </a:cxn>
                  <a:cxn ang="0">
                    <a:pos x="connsiteX3379" y="connsiteY3379"/>
                  </a:cxn>
                  <a:cxn ang="0">
                    <a:pos x="connsiteX3380" y="connsiteY3380"/>
                  </a:cxn>
                  <a:cxn ang="0">
                    <a:pos x="connsiteX3381" y="connsiteY3381"/>
                  </a:cxn>
                  <a:cxn ang="0">
                    <a:pos x="connsiteX3382" y="connsiteY3382"/>
                  </a:cxn>
                  <a:cxn ang="0">
                    <a:pos x="connsiteX3383" y="connsiteY3383"/>
                  </a:cxn>
                  <a:cxn ang="0">
                    <a:pos x="connsiteX3384" y="connsiteY3384"/>
                  </a:cxn>
                  <a:cxn ang="0">
                    <a:pos x="connsiteX3385" y="connsiteY3385"/>
                  </a:cxn>
                  <a:cxn ang="0">
                    <a:pos x="connsiteX3386" y="connsiteY3386"/>
                  </a:cxn>
                  <a:cxn ang="0">
                    <a:pos x="connsiteX3387" y="connsiteY3387"/>
                  </a:cxn>
                  <a:cxn ang="0">
                    <a:pos x="connsiteX3388" y="connsiteY3388"/>
                  </a:cxn>
                  <a:cxn ang="0">
                    <a:pos x="connsiteX3389" y="connsiteY3389"/>
                  </a:cxn>
                  <a:cxn ang="0">
                    <a:pos x="connsiteX3390" y="connsiteY3390"/>
                  </a:cxn>
                  <a:cxn ang="0">
                    <a:pos x="connsiteX3391" y="connsiteY3391"/>
                  </a:cxn>
                  <a:cxn ang="0">
                    <a:pos x="connsiteX3392" y="connsiteY3392"/>
                  </a:cxn>
                  <a:cxn ang="0">
                    <a:pos x="connsiteX3393" y="connsiteY3393"/>
                  </a:cxn>
                  <a:cxn ang="0">
                    <a:pos x="connsiteX3394" y="connsiteY3394"/>
                  </a:cxn>
                  <a:cxn ang="0">
                    <a:pos x="connsiteX3395" y="connsiteY3395"/>
                  </a:cxn>
                  <a:cxn ang="0">
                    <a:pos x="connsiteX3396" y="connsiteY3396"/>
                  </a:cxn>
                  <a:cxn ang="0">
                    <a:pos x="connsiteX3397" y="connsiteY3397"/>
                  </a:cxn>
                  <a:cxn ang="0">
                    <a:pos x="connsiteX3398" y="connsiteY3398"/>
                  </a:cxn>
                  <a:cxn ang="0">
                    <a:pos x="connsiteX3399" y="connsiteY3399"/>
                  </a:cxn>
                  <a:cxn ang="0">
                    <a:pos x="connsiteX3400" y="connsiteY3400"/>
                  </a:cxn>
                  <a:cxn ang="0">
                    <a:pos x="connsiteX3401" y="connsiteY3401"/>
                  </a:cxn>
                  <a:cxn ang="0">
                    <a:pos x="connsiteX3402" y="connsiteY3402"/>
                  </a:cxn>
                  <a:cxn ang="0">
                    <a:pos x="connsiteX3403" y="connsiteY3403"/>
                  </a:cxn>
                  <a:cxn ang="0">
                    <a:pos x="connsiteX3404" y="connsiteY3404"/>
                  </a:cxn>
                  <a:cxn ang="0">
                    <a:pos x="connsiteX3405" y="connsiteY3405"/>
                  </a:cxn>
                  <a:cxn ang="0">
                    <a:pos x="connsiteX3406" y="connsiteY3406"/>
                  </a:cxn>
                  <a:cxn ang="0">
                    <a:pos x="connsiteX3407" y="connsiteY3407"/>
                  </a:cxn>
                  <a:cxn ang="0">
                    <a:pos x="connsiteX3408" y="connsiteY3408"/>
                  </a:cxn>
                  <a:cxn ang="0">
                    <a:pos x="connsiteX3409" y="connsiteY3409"/>
                  </a:cxn>
                  <a:cxn ang="0">
                    <a:pos x="connsiteX3410" y="connsiteY3410"/>
                  </a:cxn>
                  <a:cxn ang="0">
                    <a:pos x="connsiteX3411" y="connsiteY3411"/>
                  </a:cxn>
                  <a:cxn ang="0">
                    <a:pos x="connsiteX3412" y="connsiteY3412"/>
                  </a:cxn>
                  <a:cxn ang="0">
                    <a:pos x="connsiteX3413" y="connsiteY3413"/>
                  </a:cxn>
                  <a:cxn ang="0">
                    <a:pos x="connsiteX3414" y="connsiteY3414"/>
                  </a:cxn>
                  <a:cxn ang="0">
                    <a:pos x="connsiteX3415" y="connsiteY3415"/>
                  </a:cxn>
                  <a:cxn ang="0">
                    <a:pos x="connsiteX3416" y="connsiteY3416"/>
                  </a:cxn>
                  <a:cxn ang="0">
                    <a:pos x="connsiteX3417" y="connsiteY3417"/>
                  </a:cxn>
                  <a:cxn ang="0">
                    <a:pos x="connsiteX3418" y="connsiteY3418"/>
                  </a:cxn>
                  <a:cxn ang="0">
                    <a:pos x="connsiteX3419" y="connsiteY3419"/>
                  </a:cxn>
                  <a:cxn ang="0">
                    <a:pos x="connsiteX3420" y="connsiteY3420"/>
                  </a:cxn>
                  <a:cxn ang="0">
                    <a:pos x="connsiteX3421" y="connsiteY3421"/>
                  </a:cxn>
                  <a:cxn ang="0">
                    <a:pos x="connsiteX3422" y="connsiteY3422"/>
                  </a:cxn>
                  <a:cxn ang="0">
                    <a:pos x="connsiteX3423" y="connsiteY3423"/>
                  </a:cxn>
                  <a:cxn ang="0">
                    <a:pos x="connsiteX3424" y="connsiteY3424"/>
                  </a:cxn>
                  <a:cxn ang="0">
                    <a:pos x="connsiteX3425" y="connsiteY3425"/>
                  </a:cxn>
                  <a:cxn ang="0">
                    <a:pos x="connsiteX3426" y="connsiteY3426"/>
                  </a:cxn>
                  <a:cxn ang="0">
                    <a:pos x="connsiteX3427" y="connsiteY3427"/>
                  </a:cxn>
                  <a:cxn ang="0">
                    <a:pos x="connsiteX3428" y="connsiteY3428"/>
                  </a:cxn>
                  <a:cxn ang="0">
                    <a:pos x="connsiteX3429" y="connsiteY3429"/>
                  </a:cxn>
                  <a:cxn ang="0">
                    <a:pos x="connsiteX3430" y="connsiteY3430"/>
                  </a:cxn>
                  <a:cxn ang="0">
                    <a:pos x="connsiteX3431" y="connsiteY3431"/>
                  </a:cxn>
                  <a:cxn ang="0">
                    <a:pos x="connsiteX3432" y="connsiteY3432"/>
                  </a:cxn>
                  <a:cxn ang="0">
                    <a:pos x="connsiteX3433" y="connsiteY3433"/>
                  </a:cxn>
                  <a:cxn ang="0">
                    <a:pos x="connsiteX3434" y="connsiteY3434"/>
                  </a:cxn>
                  <a:cxn ang="0">
                    <a:pos x="connsiteX3435" y="connsiteY3435"/>
                  </a:cxn>
                  <a:cxn ang="0">
                    <a:pos x="connsiteX3436" y="connsiteY3436"/>
                  </a:cxn>
                  <a:cxn ang="0">
                    <a:pos x="connsiteX3437" y="connsiteY3437"/>
                  </a:cxn>
                  <a:cxn ang="0">
                    <a:pos x="connsiteX3438" y="connsiteY3438"/>
                  </a:cxn>
                  <a:cxn ang="0">
                    <a:pos x="connsiteX3439" y="connsiteY3439"/>
                  </a:cxn>
                  <a:cxn ang="0">
                    <a:pos x="connsiteX3440" y="connsiteY3440"/>
                  </a:cxn>
                  <a:cxn ang="0">
                    <a:pos x="connsiteX3441" y="connsiteY3441"/>
                  </a:cxn>
                  <a:cxn ang="0">
                    <a:pos x="connsiteX3442" y="connsiteY3442"/>
                  </a:cxn>
                  <a:cxn ang="0">
                    <a:pos x="connsiteX3443" y="connsiteY3443"/>
                  </a:cxn>
                  <a:cxn ang="0">
                    <a:pos x="connsiteX3444" y="connsiteY3444"/>
                  </a:cxn>
                  <a:cxn ang="0">
                    <a:pos x="connsiteX3445" y="connsiteY3445"/>
                  </a:cxn>
                  <a:cxn ang="0">
                    <a:pos x="connsiteX3446" y="connsiteY3446"/>
                  </a:cxn>
                  <a:cxn ang="0">
                    <a:pos x="connsiteX3447" y="connsiteY3447"/>
                  </a:cxn>
                  <a:cxn ang="0">
                    <a:pos x="connsiteX3448" y="connsiteY3448"/>
                  </a:cxn>
                  <a:cxn ang="0">
                    <a:pos x="connsiteX3449" y="connsiteY3449"/>
                  </a:cxn>
                  <a:cxn ang="0">
                    <a:pos x="connsiteX3450" y="connsiteY3450"/>
                  </a:cxn>
                  <a:cxn ang="0">
                    <a:pos x="connsiteX3451" y="connsiteY3451"/>
                  </a:cxn>
                  <a:cxn ang="0">
                    <a:pos x="connsiteX3452" y="connsiteY3452"/>
                  </a:cxn>
                  <a:cxn ang="0">
                    <a:pos x="connsiteX3453" y="connsiteY3453"/>
                  </a:cxn>
                  <a:cxn ang="0">
                    <a:pos x="connsiteX3454" y="connsiteY3454"/>
                  </a:cxn>
                  <a:cxn ang="0">
                    <a:pos x="connsiteX3455" y="connsiteY3455"/>
                  </a:cxn>
                  <a:cxn ang="0">
                    <a:pos x="connsiteX3456" y="connsiteY3456"/>
                  </a:cxn>
                  <a:cxn ang="0">
                    <a:pos x="connsiteX3457" y="connsiteY3457"/>
                  </a:cxn>
                  <a:cxn ang="0">
                    <a:pos x="connsiteX3458" y="connsiteY3458"/>
                  </a:cxn>
                  <a:cxn ang="0">
                    <a:pos x="connsiteX3459" y="connsiteY3459"/>
                  </a:cxn>
                  <a:cxn ang="0">
                    <a:pos x="connsiteX3460" y="connsiteY3460"/>
                  </a:cxn>
                  <a:cxn ang="0">
                    <a:pos x="connsiteX3461" y="connsiteY3461"/>
                  </a:cxn>
                  <a:cxn ang="0">
                    <a:pos x="connsiteX3462" y="connsiteY3462"/>
                  </a:cxn>
                  <a:cxn ang="0">
                    <a:pos x="connsiteX3463" y="connsiteY3463"/>
                  </a:cxn>
                  <a:cxn ang="0">
                    <a:pos x="connsiteX3464" y="connsiteY3464"/>
                  </a:cxn>
                  <a:cxn ang="0">
                    <a:pos x="connsiteX3465" y="connsiteY3465"/>
                  </a:cxn>
                  <a:cxn ang="0">
                    <a:pos x="connsiteX3466" y="connsiteY3466"/>
                  </a:cxn>
                  <a:cxn ang="0">
                    <a:pos x="connsiteX3467" y="connsiteY3467"/>
                  </a:cxn>
                  <a:cxn ang="0">
                    <a:pos x="connsiteX3468" y="connsiteY3468"/>
                  </a:cxn>
                  <a:cxn ang="0">
                    <a:pos x="connsiteX3469" y="connsiteY3469"/>
                  </a:cxn>
                  <a:cxn ang="0">
                    <a:pos x="connsiteX3470" y="connsiteY3470"/>
                  </a:cxn>
                  <a:cxn ang="0">
                    <a:pos x="connsiteX3471" y="connsiteY3471"/>
                  </a:cxn>
                  <a:cxn ang="0">
                    <a:pos x="connsiteX3472" y="connsiteY3472"/>
                  </a:cxn>
                  <a:cxn ang="0">
                    <a:pos x="connsiteX3473" y="connsiteY3473"/>
                  </a:cxn>
                  <a:cxn ang="0">
                    <a:pos x="connsiteX3474" y="connsiteY3474"/>
                  </a:cxn>
                  <a:cxn ang="0">
                    <a:pos x="connsiteX3475" y="connsiteY3475"/>
                  </a:cxn>
                  <a:cxn ang="0">
                    <a:pos x="connsiteX3476" y="connsiteY3476"/>
                  </a:cxn>
                  <a:cxn ang="0">
                    <a:pos x="connsiteX3477" y="connsiteY3477"/>
                  </a:cxn>
                  <a:cxn ang="0">
                    <a:pos x="connsiteX3478" y="connsiteY3478"/>
                  </a:cxn>
                  <a:cxn ang="0">
                    <a:pos x="connsiteX3479" y="connsiteY3479"/>
                  </a:cxn>
                  <a:cxn ang="0">
                    <a:pos x="connsiteX3480" y="connsiteY3480"/>
                  </a:cxn>
                  <a:cxn ang="0">
                    <a:pos x="connsiteX3481" y="connsiteY3481"/>
                  </a:cxn>
                  <a:cxn ang="0">
                    <a:pos x="connsiteX3482" y="connsiteY3482"/>
                  </a:cxn>
                  <a:cxn ang="0">
                    <a:pos x="connsiteX3483" y="connsiteY3483"/>
                  </a:cxn>
                  <a:cxn ang="0">
                    <a:pos x="connsiteX3484" y="connsiteY3484"/>
                  </a:cxn>
                  <a:cxn ang="0">
                    <a:pos x="connsiteX3485" y="connsiteY3485"/>
                  </a:cxn>
                  <a:cxn ang="0">
                    <a:pos x="connsiteX3486" y="connsiteY3486"/>
                  </a:cxn>
                  <a:cxn ang="0">
                    <a:pos x="connsiteX3487" y="connsiteY3487"/>
                  </a:cxn>
                  <a:cxn ang="0">
                    <a:pos x="connsiteX3488" y="connsiteY3488"/>
                  </a:cxn>
                  <a:cxn ang="0">
                    <a:pos x="connsiteX3489" y="connsiteY3489"/>
                  </a:cxn>
                  <a:cxn ang="0">
                    <a:pos x="connsiteX3490" y="connsiteY3490"/>
                  </a:cxn>
                  <a:cxn ang="0">
                    <a:pos x="connsiteX3491" y="connsiteY3491"/>
                  </a:cxn>
                  <a:cxn ang="0">
                    <a:pos x="connsiteX3492" y="connsiteY3492"/>
                  </a:cxn>
                  <a:cxn ang="0">
                    <a:pos x="connsiteX3493" y="connsiteY3493"/>
                  </a:cxn>
                  <a:cxn ang="0">
                    <a:pos x="connsiteX3494" y="connsiteY3494"/>
                  </a:cxn>
                  <a:cxn ang="0">
                    <a:pos x="connsiteX3495" y="connsiteY3495"/>
                  </a:cxn>
                  <a:cxn ang="0">
                    <a:pos x="connsiteX3496" y="connsiteY3496"/>
                  </a:cxn>
                  <a:cxn ang="0">
                    <a:pos x="connsiteX3497" y="connsiteY3497"/>
                  </a:cxn>
                  <a:cxn ang="0">
                    <a:pos x="connsiteX3498" y="connsiteY3498"/>
                  </a:cxn>
                  <a:cxn ang="0">
                    <a:pos x="connsiteX3499" y="connsiteY3499"/>
                  </a:cxn>
                  <a:cxn ang="0">
                    <a:pos x="connsiteX3500" y="connsiteY3500"/>
                  </a:cxn>
                  <a:cxn ang="0">
                    <a:pos x="connsiteX3501" y="connsiteY3501"/>
                  </a:cxn>
                  <a:cxn ang="0">
                    <a:pos x="connsiteX3502" y="connsiteY3502"/>
                  </a:cxn>
                  <a:cxn ang="0">
                    <a:pos x="connsiteX3503" y="connsiteY3503"/>
                  </a:cxn>
                  <a:cxn ang="0">
                    <a:pos x="connsiteX3504" y="connsiteY3504"/>
                  </a:cxn>
                  <a:cxn ang="0">
                    <a:pos x="connsiteX3505" y="connsiteY3505"/>
                  </a:cxn>
                  <a:cxn ang="0">
                    <a:pos x="connsiteX3506" y="connsiteY3506"/>
                  </a:cxn>
                  <a:cxn ang="0">
                    <a:pos x="connsiteX3507" y="connsiteY3507"/>
                  </a:cxn>
                  <a:cxn ang="0">
                    <a:pos x="connsiteX3508" y="connsiteY3508"/>
                  </a:cxn>
                  <a:cxn ang="0">
                    <a:pos x="connsiteX3509" y="connsiteY3509"/>
                  </a:cxn>
                  <a:cxn ang="0">
                    <a:pos x="connsiteX3510" y="connsiteY3510"/>
                  </a:cxn>
                  <a:cxn ang="0">
                    <a:pos x="connsiteX3511" y="connsiteY3511"/>
                  </a:cxn>
                  <a:cxn ang="0">
                    <a:pos x="connsiteX3512" y="connsiteY3512"/>
                  </a:cxn>
                  <a:cxn ang="0">
                    <a:pos x="connsiteX3513" y="connsiteY3513"/>
                  </a:cxn>
                  <a:cxn ang="0">
                    <a:pos x="connsiteX3514" y="connsiteY3514"/>
                  </a:cxn>
                  <a:cxn ang="0">
                    <a:pos x="connsiteX3515" y="connsiteY3515"/>
                  </a:cxn>
                  <a:cxn ang="0">
                    <a:pos x="connsiteX3516" y="connsiteY3516"/>
                  </a:cxn>
                  <a:cxn ang="0">
                    <a:pos x="connsiteX3517" y="connsiteY3517"/>
                  </a:cxn>
                  <a:cxn ang="0">
                    <a:pos x="connsiteX3518" y="connsiteY3518"/>
                  </a:cxn>
                  <a:cxn ang="0">
                    <a:pos x="connsiteX3519" y="connsiteY3519"/>
                  </a:cxn>
                  <a:cxn ang="0">
                    <a:pos x="connsiteX3520" y="connsiteY3520"/>
                  </a:cxn>
                  <a:cxn ang="0">
                    <a:pos x="connsiteX3521" y="connsiteY3521"/>
                  </a:cxn>
                  <a:cxn ang="0">
                    <a:pos x="connsiteX3522" y="connsiteY3522"/>
                  </a:cxn>
                  <a:cxn ang="0">
                    <a:pos x="connsiteX3523" y="connsiteY3523"/>
                  </a:cxn>
                  <a:cxn ang="0">
                    <a:pos x="connsiteX3524" y="connsiteY3524"/>
                  </a:cxn>
                  <a:cxn ang="0">
                    <a:pos x="connsiteX3525" y="connsiteY3525"/>
                  </a:cxn>
                  <a:cxn ang="0">
                    <a:pos x="connsiteX3526" y="connsiteY3526"/>
                  </a:cxn>
                  <a:cxn ang="0">
                    <a:pos x="connsiteX3527" y="connsiteY3527"/>
                  </a:cxn>
                  <a:cxn ang="0">
                    <a:pos x="connsiteX3528" y="connsiteY3528"/>
                  </a:cxn>
                  <a:cxn ang="0">
                    <a:pos x="connsiteX3529" y="connsiteY3529"/>
                  </a:cxn>
                  <a:cxn ang="0">
                    <a:pos x="connsiteX3530" y="connsiteY3530"/>
                  </a:cxn>
                  <a:cxn ang="0">
                    <a:pos x="connsiteX3531" y="connsiteY3531"/>
                  </a:cxn>
                  <a:cxn ang="0">
                    <a:pos x="connsiteX3532" y="connsiteY3532"/>
                  </a:cxn>
                  <a:cxn ang="0">
                    <a:pos x="connsiteX3533" y="connsiteY3533"/>
                  </a:cxn>
                  <a:cxn ang="0">
                    <a:pos x="connsiteX3534" y="connsiteY3534"/>
                  </a:cxn>
                  <a:cxn ang="0">
                    <a:pos x="connsiteX3535" y="connsiteY3535"/>
                  </a:cxn>
                  <a:cxn ang="0">
                    <a:pos x="connsiteX3536" y="connsiteY3536"/>
                  </a:cxn>
                  <a:cxn ang="0">
                    <a:pos x="connsiteX3537" y="connsiteY3537"/>
                  </a:cxn>
                  <a:cxn ang="0">
                    <a:pos x="connsiteX3538" y="connsiteY3538"/>
                  </a:cxn>
                  <a:cxn ang="0">
                    <a:pos x="connsiteX3539" y="connsiteY3539"/>
                  </a:cxn>
                  <a:cxn ang="0">
                    <a:pos x="connsiteX3540" y="connsiteY3540"/>
                  </a:cxn>
                  <a:cxn ang="0">
                    <a:pos x="connsiteX3541" y="connsiteY3541"/>
                  </a:cxn>
                  <a:cxn ang="0">
                    <a:pos x="connsiteX3542" y="connsiteY3542"/>
                  </a:cxn>
                  <a:cxn ang="0">
                    <a:pos x="connsiteX3543" y="connsiteY3543"/>
                  </a:cxn>
                  <a:cxn ang="0">
                    <a:pos x="connsiteX3544" y="connsiteY3544"/>
                  </a:cxn>
                  <a:cxn ang="0">
                    <a:pos x="connsiteX3545" y="connsiteY3545"/>
                  </a:cxn>
                  <a:cxn ang="0">
                    <a:pos x="connsiteX3546" y="connsiteY3546"/>
                  </a:cxn>
                  <a:cxn ang="0">
                    <a:pos x="connsiteX3547" y="connsiteY3547"/>
                  </a:cxn>
                  <a:cxn ang="0">
                    <a:pos x="connsiteX3548" y="connsiteY3548"/>
                  </a:cxn>
                  <a:cxn ang="0">
                    <a:pos x="connsiteX3549" y="connsiteY3549"/>
                  </a:cxn>
                  <a:cxn ang="0">
                    <a:pos x="connsiteX3550" y="connsiteY3550"/>
                  </a:cxn>
                  <a:cxn ang="0">
                    <a:pos x="connsiteX3551" y="connsiteY3551"/>
                  </a:cxn>
                  <a:cxn ang="0">
                    <a:pos x="connsiteX3552" y="connsiteY3552"/>
                  </a:cxn>
                  <a:cxn ang="0">
                    <a:pos x="connsiteX3553" y="connsiteY3553"/>
                  </a:cxn>
                  <a:cxn ang="0">
                    <a:pos x="connsiteX3554" y="connsiteY3554"/>
                  </a:cxn>
                  <a:cxn ang="0">
                    <a:pos x="connsiteX3555" y="connsiteY3555"/>
                  </a:cxn>
                  <a:cxn ang="0">
                    <a:pos x="connsiteX3556" y="connsiteY3556"/>
                  </a:cxn>
                  <a:cxn ang="0">
                    <a:pos x="connsiteX3557" y="connsiteY3557"/>
                  </a:cxn>
                  <a:cxn ang="0">
                    <a:pos x="connsiteX3558" y="connsiteY3558"/>
                  </a:cxn>
                  <a:cxn ang="0">
                    <a:pos x="connsiteX3559" y="connsiteY3559"/>
                  </a:cxn>
                  <a:cxn ang="0">
                    <a:pos x="connsiteX3560" y="connsiteY3560"/>
                  </a:cxn>
                  <a:cxn ang="0">
                    <a:pos x="connsiteX3561" y="connsiteY3561"/>
                  </a:cxn>
                  <a:cxn ang="0">
                    <a:pos x="connsiteX3562" y="connsiteY3562"/>
                  </a:cxn>
                  <a:cxn ang="0">
                    <a:pos x="connsiteX3563" y="connsiteY3563"/>
                  </a:cxn>
                  <a:cxn ang="0">
                    <a:pos x="connsiteX3564" y="connsiteY3564"/>
                  </a:cxn>
                  <a:cxn ang="0">
                    <a:pos x="connsiteX3565" y="connsiteY3565"/>
                  </a:cxn>
                  <a:cxn ang="0">
                    <a:pos x="connsiteX3566" y="connsiteY3566"/>
                  </a:cxn>
                  <a:cxn ang="0">
                    <a:pos x="connsiteX3567" y="connsiteY3567"/>
                  </a:cxn>
                  <a:cxn ang="0">
                    <a:pos x="connsiteX3568" y="connsiteY3568"/>
                  </a:cxn>
                  <a:cxn ang="0">
                    <a:pos x="connsiteX3569" y="connsiteY3569"/>
                  </a:cxn>
                  <a:cxn ang="0">
                    <a:pos x="connsiteX3570" y="connsiteY3570"/>
                  </a:cxn>
                  <a:cxn ang="0">
                    <a:pos x="connsiteX3571" y="connsiteY3571"/>
                  </a:cxn>
                  <a:cxn ang="0">
                    <a:pos x="connsiteX3572" y="connsiteY3572"/>
                  </a:cxn>
                  <a:cxn ang="0">
                    <a:pos x="connsiteX3573" y="connsiteY3573"/>
                  </a:cxn>
                  <a:cxn ang="0">
                    <a:pos x="connsiteX3574" y="connsiteY3574"/>
                  </a:cxn>
                  <a:cxn ang="0">
                    <a:pos x="connsiteX3575" y="connsiteY3575"/>
                  </a:cxn>
                  <a:cxn ang="0">
                    <a:pos x="connsiteX3576" y="connsiteY3576"/>
                  </a:cxn>
                  <a:cxn ang="0">
                    <a:pos x="connsiteX3577" y="connsiteY3577"/>
                  </a:cxn>
                  <a:cxn ang="0">
                    <a:pos x="connsiteX3578" y="connsiteY3578"/>
                  </a:cxn>
                  <a:cxn ang="0">
                    <a:pos x="connsiteX3579" y="connsiteY3579"/>
                  </a:cxn>
                  <a:cxn ang="0">
                    <a:pos x="connsiteX3580" y="connsiteY3580"/>
                  </a:cxn>
                  <a:cxn ang="0">
                    <a:pos x="connsiteX3581" y="connsiteY3581"/>
                  </a:cxn>
                  <a:cxn ang="0">
                    <a:pos x="connsiteX3582" y="connsiteY3582"/>
                  </a:cxn>
                  <a:cxn ang="0">
                    <a:pos x="connsiteX3583" y="connsiteY3583"/>
                  </a:cxn>
                  <a:cxn ang="0">
                    <a:pos x="connsiteX3584" y="connsiteY3584"/>
                  </a:cxn>
                  <a:cxn ang="0">
                    <a:pos x="connsiteX3585" y="connsiteY3585"/>
                  </a:cxn>
                  <a:cxn ang="0">
                    <a:pos x="connsiteX3586" y="connsiteY3586"/>
                  </a:cxn>
                  <a:cxn ang="0">
                    <a:pos x="connsiteX3587" y="connsiteY3587"/>
                  </a:cxn>
                  <a:cxn ang="0">
                    <a:pos x="connsiteX3588" y="connsiteY3588"/>
                  </a:cxn>
                  <a:cxn ang="0">
                    <a:pos x="connsiteX3589" y="connsiteY3589"/>
                  </a:cxn>
                  <a:cxn ang="0">
                    <a:pos x="connsiteX3590" y="connsiteY3590"/>
                  </a:cxn>
                  <a:cxn ang="0">
                    <a:pos x="connsiteX3591" y="connsiteY3591"/>
                  </a:cxn>
                  <a:cxn ang="0">
                    <a:pos x="connsiteX3592" y="connsiteY3592"/>
                  </a:cxn>
                  <a:cxn ang="0">
                    <a:pos x="connsiteX3593" y="connsiteY3593"/>
                  </a:cxn>
                  <a:cxn ang="0">
                    <a:pos x="connsiteX3594" y="connsiteY3594"/>
                  </a:cxn>
                  <a:cxn ang="0">
                    <a:pos x="connsiteX3595" y="connsiteY3595"/>
                  </a:cxn>
                  <a:cxn ang="0">
                    <a:pos x="connsiteX3596" y="connsiteY3596"/>
                  </a:cxn>
                  <a:cxn ang="0">
                    <a:pos x="connsiteX3597" y="connsiteY3597"/>
                  </a:cxn>
                  <a:cxn ang="0">
                    <a:pos x="connsiteX3598" y="connsiteY3598"/>
                  </a:cxn>
                  <a:cxn ang="0">
                    <a:pos x="connsiteX3599" y="connsiteY3599"/>
                  </a:cxn>
                  <a:cxn ang="0">
                    <a:pos x="connsiteX3600" y="connsiteY3600"/>
                  </a:cxn>
                  <a:cxn ang="0">
                    <a:pos x="connsiteX3601" y="connsiteY3601"/>
                  </a:cxn>
                  <a:cxn ang="0">
                    <a:pos x="connsiteX3602" y="connsiteY3602"/>
                  </a:cxn>
                  <a:cxn ang="0">
                    <a:pos x="connsiteX3603" y="connsiteY3603"/>
                  </a:cxn>
                  <a:cxn ang="0">
                    <a:pos x="connsiteX3604" y="connsiteY3604"/>
                  </a:cxn>
                  <a:cxn ang="0">
                    <a:pos x="connsiteX3605" y="connsiteY3605"/>
                  </a:cxn>
                  <a:cxn ang="0">
                    <a:pos x="connsiteX3606" y="connsiteY3606"/>
                  </a:cxn>
                  <a:cxn ang="0">
                    <a:pos x="connsiteX3607" y="connsiteY3607"/>
                  </a:cxn>
                  <a:cxn ang="0">
                    <a:pos x="connsiteX3608" y="connsiteY3608"/>
                  </a:cxn>
                  <a:cxn ang="0">
                    <a:pos x="connsiteX3609" y="connsiteY3609"/>
                  </a:cxn>
                  <a:cxn ang="0">
                    <a:pos x="connsiteX3610" y="connsiteY3610"/>
                  </a:cxn>
                  <a:cxn ang="0">
                    <a:pos x="connsiteX3611" y="connsiteY3611"/>
                  </a:cxn>
                  <a:cxn ang="0">
                    <a:pos x="connsiteX3612" y="connsiteY3612"/>
                  </a:cxn>
                  <a:cxn ang="0">
                    <a:pos x="connsiteX3613" y="connsiteY3613"/>
                  </a:cxn>
                  <a:cxn ang="0">
                    <a:pos x="connsiteX3614" y="connsiteY3614"/>
                  </a:cxn>
                  <a:cxn ang="0">
                    <a:pos x="connsiteX3615" y="connsiteY3615"/>
                  </a:cxn>
                  <a:cxn ang="0">
                    <a:pos x="connsiteX3616" y="connsiteY3616"/>
                  </a:cxn>
                  <a:cxn ang="0">
                    <a:pos x="connsiteX3617" y="connsiteY3617"/>
                  </a:cxn>
                  <a:cxn ang="0">
                    <a:pos x="connsiteX3618" y="connsiteY3618"/>
                  </a:cxn>
                  <a:cxn ang="0">
                    <a:pos x="connsiteX3619" y="connsiteY3619"/>
                  </a:cxn>
                  <a:cxn ang="0">
                    <a:pos x="connsiteX3620" y="connsiteY3620"/>
                  </a:cxn>
                  <a:cxn ang="0">
                    <a:pos x="connsiteX3621" y="connsiteY3621"/>
                  </a:cxn>
                  <a:cxn ang="0">
                    <a:pos x="connsiteX3622" y="connsiteY3622"/>
                  </a:cxn>
                  <a:cxn ang="0">
                    <a:pos x="connsiteX3623" y="connsiteY3623"/>
                  </a:cxn>
                  <a:cxn ang="0">
                    <a:pos x="connsiteX3624" y="connsiteY3624"/>
                  </a:cxn>
                  <a:cxn ang="0">
                    <a:pos x="connsiteX3625" y="connsiteY3625"/>
                  </a:cxn>
                  <a:cxn ang="0">
                    <a:pos x="connsiteX3626" y="connsiteY3626"/>
                  </a:cxn>
                  <a:cxn ang="0">
                    <a:pos x="connsiteX3627" y="connsiteY3627"/>
                  </a:cxn>
                  <a:cxn ang="0">
                    <a:pos x="connsiteX3628" y="connsiteY3628"/>
                  </a:cxn>
                  <a:cxn ang="0">
                    <a:pos x="connsiteX3629" y="connsiteY3629"/>
                  </a:cxn>
                  <a:cxn ang="0">
                    <a:pos x="connsiteX3630" y="connsiteY3630"/>
                  </a:cxn>
                  <a:cxn ang="0">
                    <a:pos x="connsiteX3631" y="connsiteY3631"/>
                  </a:cxn>
                  <a:cxn ang="0">
                    <a:pos x="connsiteX3632" y="connsiteY3632"/>
                  </a:cxn>
                  <a:cxn ang="0">
                    <a:pos x="connsiteX3633" y="connsiteY3633"/>
                  </a:cxn>
                  <a:cxn ang="0">
                    <a:pos x="connsiteX3634" y="connsiteY3634"/>
                  </a:cxn>
                  <a:cxn ang="0">
                    <a:pos x="connsiteX3635" y="connsiteY3635"/>
                  </a:cxn>
                  <a:cxn ang="0">
                    <a:pos x="connsiteX3636" y="connsiteY3636"/>
                  </a:cxn>
                  <a:cxn ang="0">
                    <a:pos x="connsiteX3637" y="connsiteY3637"/>
                  </a:cxn>
                  <a:cxn ang="0">
                    <a:pos x="connsiteX3638" y="connsiteY3638"/>
                  </a:cxn>
                  <a:cxn ang="0">
                    <a:pos x="connsiteX3639" y="connsiteY3639"/>
                  </a:cxn>
                  <a:cxn ang="0">
                    <a:pos x="connsiteX3640" y="connsiteY3640"/>
                  </a:cxn>
                  <a:cxn ang="0">
                    <a:pos x="connsiteX3641" y="connsiteY3641"/>
                  </a:cxn>
                  <a:cxn ang="0">
                    <a:pos x="connsiteX3642" y="connsiteY3642"/>
                  </a:cxn>
                  <a:cxn ang="0">
                    <a:pos x="connsiteX3643" y="connsiteY3643"/>
                  </a:cxn>
                  <a:cxn ang="0">
                    <a:pos x="connsiteX3644" y="connsiteY3644"/>
                  </a:cxn>
                  <a:cxn ang="0">
                    <a:pos x="connsiteX3645" y="connsiteY3645"/>
                  </a:cxn>
                  <a:cxn ang="0">
                    <a:pos x="connsiteX3646" y="connsiteY3646"/>
                  </a:cxn>
                  <a:cxn ang="0">
                    <a:pos x="connsiteX3647" y="connsiteY3647"/>
                  </a:cxn>
                  <a:cxn ang="0">
                    <a:pos x="connsiteX3648" y="connsiteY3648"/>
                  </a:cxn>
                  <a:cxn ang="0">
                    <a:pos x="connsiteX3649" y="connsiteY3649"/>
                  </a:cxn>
                  <a:cxn ang="0">
                    <a:pos x="connsiteX3650" y="connsiteY3650"/>
                  </a:cxn>
                  <a:cxn ang="0">
                    <a:pos x="connsiteX3651" y="connsiteY3651"/>
                  </a:cxn>
                  <a:cxn ang="0">
                    <a:pos x="connsiteX3652" y="connsiteY3652"/>
                  </a:cxn>
                  <a:cxn ang="0">
                    <a:pos x="connsiteX3653" y="connsiteY3653"/>
                  </a:cxn>
                  <a:cxn ang="0">
                    <a:pos x="connsiteX3654" y="connsiteY3654"/>
                  </a:cxn>
                  <a:cxn ang="0">
                    <a:pos x="connsiteX3655" y="connsiteY3655"/>
                  </a:cxn>
                  <a:cxn ang="0">
                    <a:pos x="connsiteX3656" y="connsiteY3656"/>
                  </a:cxn>
                  <a:cxn ang="0">
                    <a:pos x="connsiteX3657" y="connsiteY3657"/>
                  </a:cxn>
                  <a:cxn ang="0">
                    <a:pos x="connsiteX3658" y="connsiteY3658"/>
                  </a:cxn>
                  <a:cxn ang="0">
                    <a:pos x="connsiteX3659" y="connsiteY3659"/>
                  </a:cxn>
                  <a:cxn ang="0">
                    <a:pos x="connsiteX3660" y="connsiteY3660"/>
                  </a:cxn>
                  <a:cxn ang="0">
                    <a:pos x="connsiteX3661" y="connsiteY3661"/>
                  </a:cxn>
                  <a:cxn ang="0">
                    <a:pos x="connsiteX3662" y="connsiteY3662"/>
                  </a:cxn>
                  <a:cxn ang="0">
                    <a:pos x="connsiteX3663" y="connsiteY3663"/>
                  </a:cxn>
                  <a:cxn ang="0">
                    <a:pos x="connsiteX3664" y="connsiteY3664"/>
                  </a:cxn>
                  <a:cxn ang="0">
                    <a:pos x="connsiteX3665" y="connsiteY3665"/>
                  </a:cxn>
                  <a:cxn ang="0">
                    <a:pos x="connsiteX3666" y="connsiteY3666"/>
                  </a:cxn>
                  <a:cxn ang="0">
                    <a:pos x="connsiteX3667" y="connsiteY3667"/>
                  </a:cxn>
                  <a:cxn ang="0">
                    <a:pos x="connsiteX3668" y="connsiteY3668"/>
                  </a:cxn>
                  <a:cxn ang="0">
                    <a:pos x="connsiteX3669" y="connsiteY3669"/>
                  </a:cxn>
                  <a:cxn ang="0">
                    <a:pos x="connsiteX3670" y="connsiteY3670"/>
                  </a:cxn>
                  <a:cxn ang="0">
                    <a:pos x="connsiteX3671" y="connsiteY3671"/>
                  </a:cxn>
                  <a:cxn ang="0">
                    <a:pos x="connsiteX3672" y="connsiteY3672"/>
                  </a:cxn>
                  <a:cxn ang="0">
                    <a:pos x="connsiteX3673" y="connsiteY3673"/>
                  </a:cxn>
                  <a:cxn ang="0">
                    <a:pos x="connsiteX3674" y="connsiteY3674"/>
                  </a:cxn>
                  <a:cxn ang="0">
                    <a:pos x="connsiteX3675" y="connsiteY3675"/>
                  </a:cxn>
                  <a:cxn ang="0">
                    <a:pos x="connsiteX3676" y="connsiteY3676"/>
                  </a:cxn>
                  <a:cxn ang="0">
                    <a:pos x="connsiteX3677" y="connsiteY3677"/>
                  </a:cxn>
                  <a:cxn ang="0">
                    <a:pos x="connsiteX3678" y="connsiteY3678"/>
                  </a:cxn>
                  <a:cxn ang="0">
                    <a:pos x="connsiteX3679" y="connsiteY3679"/>
                  </a:cxn>
                  <a:cxn ang="0">
                    <a:pos x="connsiteX3680" y="connsiteY3680"/>
                  </a:cxn>
                  <a:cxn ang="0">
                    <a:pos x="connsiteX3681" y="connsiteY3681"/>
                  </a:cxn>
                  <a:cxn ang="0">
                    <a:pos x="connsiteX3682" y="connsiteY3682"/>
                  </a:cxn>
                  <a:cxn ang="0">
                    <a:pos x="connsiteX3683" y="connsiteY3683"/>
                  </a:cxn>
                  <a:cxn ang="0">
                    <a:pos x="connsiteX3684" y="connsiteY3684"/>
                  </a:cxn>
                  <a:cxn ang="0">
                    <a:pos x="connsiteX3685" y="connsiteY3685"/>
                  </a:cxn>
                  <a:cxn ang="0">
                    <a:pos x="connsiteX3686" y="connsiteY3686"/>
                  </a:cxn>
                  <a:cxn ang="0">
                    <a:pos x="connsiteX3687" y="connsiteY3687"/>
                  </a:cxn>
                  <a:cxn ang="0">
                    <a:pos x="connsiteX3688" y="connsiteY3688"/>
                  </a:cxn>
                  <a:cxn ang="0">
                    <a:pos x="connsiteX3689" y="connsiteY3689"/>
                  </a:cxn>
                  <a:cxn ang="0">
                    <a:pos x="connsiteX3690" y="connsiteY3690"/>
                  </a:cxn>
                  <a:cxn ang="0">
                    <a:pos x="connsiteX3691" y="connsiteY3691"/>
                  </a:cxn>
                  <a:cxn ang="0">
                    <a:pos x="connsiteX3692" y="connsiteY3692"/>
                  </a:cxn>
                  <a:cxn ang="0">
                    <a:pos x="connsiteX3693" y="connsiteY3693"/>
                  </a:cxn>
                  <a:cxn ang="0">
                    <a:pos x="connsiteX3694" y="connsiteY3694"/>
                  </a:cxn>
                  <a:cxn ang="0">
                    <a:pos x="connsiteX3695" y="connsiteY3695"/>
                  </a:cxn>
                  <a:cxn ang="0">
                    <a:pos x="connsiteX3696" y="connsiteY3696"/>
                  </a:cxn>
                  <a:cxn ang="0">
                    <a:pos x="connsiteX3697" y="connsiteY3697"/>
                  </a:cxn>
                  <a:cxn ang="0">
                    <a:pos x="connsiteX3698" y="connsiteY3698"/>
                  </a:cxn>
                  <a:cxn ang="0">
                    <a:pos x="connsiteX3699" y="connsiteY3699"/>
                  </a:cxn>
                  <a:cxn ang="0">
                    <a:pos x="connsiteX3700" y="connsiteY3700"/>
                  </a:cxn>
                  <a:cxn ang="0">
                    <a:pos x="connsiteX3701" y="connsiteY3701"/>
                  </a:cxn>
                  <a:cxn ang="0">
                    <a:pos x="connsiteX3702" y="connsiteY3702"/>
                  </a:cxn>
                  <a:cxn ang="0">
                    <a:pos x="connsiteX3703" y="connsiteY3703"/>
                  </a:cxn>
                  <a:cxn ang="0">
                    <a:pos x="connsiteX3704" y="connsiteY3704"/>
                  </a:cxn>
                  <a:cxn ang="0">
                    <a:pos x="connsiteX3705" y="connsiteY3705"/>
                  </a:cxn>
                  <a:cxn ang="0">
                    <a:pos x="connsiteX3706" y="connsiteY3706"/>
                  </a:cxn>
                  <a:cxn ang="0">
                    <a:pos x="connsiteX3707" y="connsiteY3707"/>
                  </a:cxn>
                  <a:cxn ang="0">
                    <a:pos x="connsiteX3708" y="connsiteY3708"/>
                  </a:cxn>
                  <a:cxn ang="0">
                    <a:pos x="connsiteX3709" y="connsiteY3709"/>
                  </a:cxn>
                  <a:cxn ang="0">
                    <a:pos x="connsiteX3710" y="connsiteY3710"/>
                  </a:cxn>
                  <a:cxn ang="0">
                    <a:pos x="connsiteX3711" y="connsiteY3711"/>
                  </a:cxn>
                  <a:cxn ang="0">
                    <a:pos x="connsiteX3712" y="connsiteY3712"/>
                  </a:cxn>
                  <a:cxn ang="0">
                    <a:pos x="connsiteX3713" y="connsiteY3713"/>
                  </a:cxn>
                  <a:cxn ang="0">
                    <a:pos x="connsiteX3714" y="connsiteY3714"/>
                  </a:cxn>
                  <a:cxn ang="0">
                    <a:pos x="connsiteX3715" y="connsiteY3715"/>
                  </a:cxn>
                  <a:cxn ang="0">
                    <a:pos x="connsiteX3716" y="connsiteY3716"/>
                  </a:cxn>
                  <a:cxn ang="0">
                    <a:pos x="connsiteX3717" y="connsiteY3717"/>
                  </a:cxn>
                  <a:cxn ang="0">
                    <a:pos x="connsiteX3718" y="connsiteY3718"/>
                  </a:cxn>
                  <a:cxn ang="0">
                    <a:pos x="connsiteX3719" y="connsiteY3719"/>
                  </a:cxn>
                  <a:cxn ang="0">
                    <a:pos x="connsiteX3720" y="connsiteY3720"/>
                  </a:cxn>
                  <a:cxn ang="0">
                    <a:pos x="connsiteX3721" y="connsiteY3721"/>
                  </a:cxn>
                  <a:cxn ang="0">
                    <a:pos x="connsiteX3722" y="connsiteY3722"/>
                  </a:cxn>
                  <a:cxn ang="0">
                    <a:pos x="connsiteX3723" y="connsiteY3723"/>
                  </a:cxn>
                  <a:cxn ang="0">
                    <a:pos x="connsiteX3724" y="connsiteY3724"/>
                  </a:cxn>
                  <a:cxn ang="0">
                    <a:pos x="connsiteX3725" y="connsiteY3725"/>
                  </a:cxn>
                  <a:cxn ang="0">
                    <a:pos x="connsiteX3726" y="connsiteY3726"/>
                  </a:cxn>
                  <a:cxn ang="0">
                    <a:pos x="connsiteX3727" y="connsiteY3727"/>
                  </a:cxn>
                  <a:cxn ang="0">
                    <a:pos x="connsiteX3728" y="connsiteY3728"/>
                  </a:cxn>
                  <a:cxn ang="0">
                    <a:pos x="connsiteX3729" y="connsiteY3729"/>
                  </a:cxn>
                  <a:cxn ang="0">
                    <a:pos x="connsiteX3730" y="connsiteY3730"/>
                  </a:cxn>
                  <a:cxn ang="0">
                    <a:pos x="connsiteX3731" y="connsiteY3731"/>
                  </a:cxn>
                  <a:cxn ang="0">
                    <a:pos x="connsiteX3732" y="connsiteY3732"/>
                  </a:cxn>
                  <a:cxn ang="0">
                    <a:pos x="connsiteX3733" y="connsiteY3733"/>
                  </a:cxn>
                  <a:cxn ang="0">
                    <a:pos x="connsiteX3734" y="connsiteY3734"/>
                  </a:cxn>
                  <a:cxn ang="0">
                    <a:pos x="connsiteX3735" y="connsiteY3735"/>
                  </a:cxn>
                  <a:cxn ang="0">
                    <a:pos x="connsiteX3736" y="connsiteY3736"/>
                  </a:cxn>
                  <a:cxn ang="0">
                    <a:pos x="connsiteX3737" y="connsiteY3737"/>
                  </a:cxn>
                  <a:cxn ang="0">
                    <a:pos x="connsiteX3738" y="connsiteY3738"/>
                  </a:cxn>
                  <a:cxn ang="0">
                    <a:pos x="connsiteX3739" y="connsiteY3739"/>
                  </a:cxn>
                  <a:cxn ang="0">
                    <a:pos x="connsiteX3740" y="connsiteY3740"/>
                  </a:cxn>
                  <a:cxn ang="0">
                    <a:pos x="connsiteX3741" y="connsiteY3741"/>
                  </a:cxn>
                  <a:cxn ang="0">
                    <a:pos x="connsiteX3742" y="connsiteY3742"/>
                  </a:cxn>
                  <a:cxn ang="0">
                    <a:pos x="connsiteX3743" y="connsiteY3743"/>
                  </a:cxn>
                  <a:cxn ang="0">
                    <a:pos x="connsiteX3744" y="connsiteY3744"/>
                  </a:cxn>
                  <a:cxn ang="0">
                    <a:pos x="connsiteX3745" y="connsiteY3745"/>
                  </a:cxn>
                  <a:cxn ang="0">
                    <a:pos x="connsiteX3746" y="connsiteY3746"/>
                  </a:cxn>
                  <a:cxn ang="0">
                    <a:pos x="connsiteX3747" y="connsiteY3747"/>
                  </a:cxn>
                  <a:cxn ang="0">
                    <a:pos x="connsiteX3748" y="connsiteY3748"/>
                  </a:cxn>
                  <a:cxn ang="0">
                    <a:pos x="connsiteX3749" y="connsiteY3749"/>
                  </a:cxn>
                  <a:cxn ang="0">
                    <a:pos x="connsiteX3750" y="connsiteY3750"/>
                  </a:cxn>
                  <a:cxn ang="0">
                    <a:pos x="connsiteX3751" y="connsiteY3751"/>
                  </a:cxn>
                  <a:cxn ang="0">
                    <a:pos x="connsiteX3752" y="connsiteY3752"/>
                  </a:cxn>
                  <a:cxn ang="0">
                    <a:pos x="connsiteX3753" y="connsiteY3753"/>
                  </a:cxn>
                  <a:cxn ang="0">
                    <a:pos x="connsiteX3754" y="connsiteY3754"/>
                  </a:cxn>
                  <a:cxn ang="0">
                    <a:pos x="connsiteX3755" y="connsiteY3755"/>
                  </a:cxn>
                  <a:cxn ang="0">
                    <a:pos x="connsiteX3756" y="connsiteY3756"/>
                  </a:cxn>
                  <a:cxn ang="0">
                    <a:pos x="connsiteX3757" y="connsiteY3757"/>
                  </a:cxn>
                  <a:cxn ang="0">
                    <a:pos x="connsiteX3758" y="connsiteY3758"/>
                  </a:cxn>
                  <a:cxn ang="0">
                    <a:pos x="connsiteX3759" y="connsiteY3759"/>
                  </a:cxn>
                  <a:cxn ang="0">
                    <a:pos x="connsiteX3760" y="connsiteY3760"/>
                  </a:cxn>
                  <a:cxn ang="0">
                    <a:pos x="connsiteX3761" y="connsiteY3761"/>
                  </a:cxn>
                  <a:cxn ang="0">
                    <a:pos x="connsiteX3762" y="connsiteY3762"/>
                  </a:cxn>
                  <a:cxn ang="0">
                    <a:pos x="connsiteX3763" y="connsiteY3763"/>
                  </a:cxn>
                  <a:cxn ang="0">
                    <a:pos x="connsiteX3764" y="connsiteY3764"/>
                  </a:cxn>
                  <a:cxn ang="0">
                    <a:pos x="connsiteX3765" y="connsiteY3765"/>
                  </a:cxn>
                  <a:cxn ang="0">
                    <a:pos x="connsiteX3766" y="connsiteY3766"/>
                  </a:cxn>
                  <a:cxn ang="0">
                    <a:pos x="connsiteX3767" y="connsiteY3767"/>
                  </a:cxn>
                  <a:cxn ang="0">
                    <a:pos x="connsiteX3768" y="connsiteY3768"/>
                  </a:cxn>
                  <a:cxn ang="0">
                    <a:pos x="connsiteX3769" y="connsiteY3769"/>
                  </a:cxn>
                  <a:cxn ang="0">
                    <a:pos x="connsiteX3770" y="connsiteY3770"/>
                  </a:cxn>
                  <a:cxn ang="0">
                    <a:pos x="connsiteX3771" y="connsiteY3771"/>
                  </a:cxn>
                  <a:cxn ang="0">
                    <a:pos x="connsiteX3772" y="connsiteY3772"/>
                  </a:cxn>
                  <a:cxn ang="0">
                    <a:pos x="connsiteX3773" y="connsiteY3773"/>
                  </a:cxn>
                  <a:cxn ang="0">
                    <a:pos x="connsiteX3774" y="connsiteY3774"/>
                  </a:cxn>
                  <a:cxn ang="0">
                    <a:pos x="connsiteX3775" y="connsiteY3775"/>
                  </a:cxn>
                  <a:cxn ang="0">
                    <a:pos x="connsiteX3776" y="connsiteY3776"/>
                  </a:cxn>
                  <a:cxn ang="0">
                    <a:pos x="connsiteX3777" y="connsiteY3777"/>
                  </a:cxn>
                  <a:cxn ang="0">
                    <a:pos x="connsiteX3778" y="connsiteY3778"/>
                  </a:cxn>
                  <a:cxn ang="0">
                    <a:pos x="connsiteX3779" y="connsiteY3779"/>
                  </a:cxn>
                  <a:cxn ang="0">
                    <a:pos x="connsiteX3780" y="connsiteY3780"/>
                  </a:cxn>
                  <a:cxn ang="0">
                    <a:pos x="connsiteX3781" y="connsiteY3781"/>
                  </a:cxn>
                  <a:cxn ang="0">
                    <a:pos x="connsiteX3782" y="connsiteY3782"/>
                  </a:cxn>
                  <a:cxn ang="0">
                    <a:pos x="connsiteX3783" y="connsiteY3783"/>
                  </a:cxn>
                  <a:cxn ang="0">
                    <a:pos x="connsiteX3784" y="connsiteY3784"/>
                  </a:cxn>
                  <a:cxn ang="0">
                    <a:pos x="connsiteX3785" y="connsiteY3785"/>
                  </a:cxn>
                  <a:cxn ang="0">
                    <a:pos x="connsiteX3786" y="connsiteY3786"/>
                  </a:cxn>
                  <a:cxn ang="0">
                    <a:pos x="connsiteX3787" y="connsiteY3787"/>
                  </a:cxn>
                  <a:cxn ang="0">
                    <a:pos x="connsiteX3788" y="connsiteY3788"/>
                  </a:cxn>
                  <a:cxn ang="0">
                    <a:pos x="connsiteX3789" y="connsiteY3789"/>
                  </a:cxn>
                  <a:cxn ang="0">
                    <a:pos x="connsiteX3790" y="connsiteY3790"/>
                  </a:cxn>
                  <a:cxn ang="0">
                    <a:pos x="connsiteX3791" y="connsiteY3791"/>
                  </a:cxn>
                  <a:cxn ang="0">
                    <a:pos x="connsiteX3792" y="connsiteY3792"/>
                  </a:cxn>
                  <a:cxn ang="0">
                    <a:pos x="connsiteX3793" y="connsiteY3793"/>
                  </a:cxn>
                  <a:cxn ang="0">
                    <a:pos x="connsiteX3794" y="connsiteY3794"/>
                  </a:cxn>
                  <a:cxn ang="0">
                    <a:pos x="connsiteX3795" y="connsiteY3795"/>
                  </a:cxn>
                  <a:cxn ang="0">
                    <a:pos x="connsiteX3796" y="connsiteY3796"/>
                  </a:cxn>
                  <a:cxn ang="0">
                    <a:pos x="connsiteX3797" y="connsiteY3797"/>
                  </a:cxn>
                  <a:cxn ang="0">
                    <a:pos x="connsiteX3798" y="connsiteY3798"/>
                  </a:cxn>
                  <a:cxn ang="0">
                    <a:pos x="connsiteX3799" y="connsiteY3799"/>
                  </a:cxn>
                  <a:cxn ang="0">
                    <a:pos x="connsiteX3800" y="connsiteY3800"/>
                  </a:cxn>
                  <a:cxn ang="0">
                    <a:pos x="connsiteX3801" y="connsiteY3801"/>
                  </a:cxn>
                  <a:cxn ang="0">
                    <a:pos x="connsiteX3802" y="connsiteY3802"/>
                  </a:cxn>
                  <a:cxn ang="0">
                    <a:pos x="connsiteX3803" y="connsiteY3803"/>
                  </a:cxn>
                  <a:cxn ang="0">
                    <a:pos x="connsiteX3804" y="connsiteY3804"/>
                  </a:cxn>
                  <a:cxn ang="0">
                    <a:pos x="connsiteX3805" y="connsiteY3805"/>
                  </a:cxn>
                  <a:cxn ang="0">
                    <a:pos x="connsiteX3806" y="connsiteY3806"/>
                  </a:cxn>
                  <a:cxn ang="0">
                    <a:pos x="connsiteX3807" y="connsiteY3807"/>
                  </a:cxn>
                  <a:cxn ang="0">
                    <a:pos x="connsiteX3808" y="connsiteY3808"/>
                  </a:cxn>
                  <a:cxn ang="0">
                    <a:pos x="connsiteX3809" y="connsiteY3809"/>
                  </a:cxn>
                  <a:cxn ang="0">
                    <a:pos x="connsiteX3810" y="connsiteY3810"/>
                  </a:cxn>
                  <a:cxn ang="0">
                    <a:pos x="connsiteX3811" y="connsiteY3811"/>
                  </a:cxn>
                  <a:cxn ang="0">
                    <a:pos x="connsiteX3812" y="connsiteY3812"/>
                  </a:cxn>
                  <a:cxn ang="0">
                    <a:pos x="connsiteX3813" y="connsiteY3813"/>
                  </a:cxn>
                  <a:cxn ang="0">
                    <a:pos x="connsiteX3814" y="connsiteY3814"/>
                  </a:cxn>
                  <a:cxn ang="0">
                    <a:pos x="connsiteX3815" y="connsiteY3815"/>
                  </a:cxn>
                  <a:cxn ang="0">
                    <a:pos x="connsiteX3816" y="connsiteY3816"/>
                  </a:cxn>
                  <a:cxn ang="0">
                    <a:pos x="connsiteX3817" y="connsiteY3817"/>
                  </a:cxn>
                  <a:cxn ang="0">
                    <a:pos x="connsiteX3818" y="connsiteY3818"/>
                  </a:cxn>
                  <a:cxn ang="0">
                    <a:pos x="connsiteX3819" y="connsiteY3819"/>
                  </a:cxn>
                  <a:cxn ang="0">
                    <a:pos x="connsiteX3820" y="connsiteY3820"/>
                  </a:cxn>
                  <a:cxn ang="0">
                    <a:pos x="connsiteX3821" y="connsiteY3821"/>
                  </a:cxn>
                  <a:cxn ang="0">
                    <a:pos x="connsiteX3822" y="connsiteY3822"/>
                  </a:cxn>
                  <a:cxn ang="0">
                    <a:pos x="connsiteX3823" y="connsiteY3823"/>
                  </a:cxn>
                  <a:cxn ang="0">
                    <a:pos x="connsiteX3824" y="connsiteY3824"/>
                  </a:cxn>
                  <a:cxn ang="0">
                    <a:pos x="connsiteX3825" y="connsiteY3825"/>
                  </a:cxn>
                  <a:cxn ang="0">
                    <a:pos x="connsiteX3826" y="connsiteY3826"/>
                  </a:cxn>
                  <a:cxn ang="0">
                    <a:pos x="connsiteX3827" y="connsiteY3827"/>
                  </a:cxn>
                  <a:cxn ang="0">
                    <a:pos x="connsiteX3828" y="connsiteY3828"/>
                  </a:cxn>
                  <a:cxn ang="0">
                    <a:pos x="connsiteX3829" y="connsiteY3829"/>
                  </a:cxn>
                  <a:cxn ang="0">
                    <a:pos x="connsiteX3830" y="connsiteY3830"/>
                  </a:cxn>
                  <a:cxn ang="0">
                    <a:pos x="connsiteX3831" y="connsiteY3831"/>
                  </a:cxn>
                  <a:cxn ang="0">
                    <a:pos x="connsiteX3832" y="connsiteY3832"/>
                  </a:cxn>
                  <a:cxn ang="0">
                    <a:pos x="connsiteX3833" y="connsiteY3833"/>
                  </a:cxn>
                  <a:cxn ang="0">
                    <a:pos x="connsiteX3834" y="connsiteY3834"/>
                  </a:cxn>
                  <a:cxn ang="0">
                    <a:pos x="connsiteX3835" y="connsiteY3835"/>
                  </a:cxn>
                  <a:cxn ang="0">
                    <a:pos x="connsiteX3836" y="connsiteY3836"/>
                  </a:cxn>
                  <a:cxn ang="0">
                    <a:pos x="connsiteX3837" y="connsiteY3837"/>
                  </a:cxn>
                  <a:cxn ang="0">
                    <a:pos x="connsiteX3838" y="connsiteY3838"/>
                  </a:cxn>
                  <a:cxn ang="0">
                    <a:pos x="connsiteX3839" y="connsiteY3839"/>
                  </a:cxn>
                  <a:cxn ang="0">
                    <a:pos x="connsiteX3840" y="connsiteY3840"/>
                  </a:cxn>
                  <a:cxn ang="0">
                    <a:pos x="connsiteX3841" y="connsiteY3841"/>
                  </a:cxn>
                  <a:cxn ang="0">
                    <a:pos x="connsiteX3842" y="connsiteY3842"/>
                  </a:cxn>
                  <a:cxn ang="0">
                    <a:pos x="connsiteX3843" y="connsiteY3843"/>
                  </a:cxn>
                  <a:cxn ang="0">
                    <a:pos x="connsiteX3844" y="connsiteY3844"/>
                  </a:cxn>
                  <a:cxn ang="0">
                    <a:pos x="connsiteX3845" y="connsiteY3845"/>
                  </a:cxn>
                  <a:cxn ang="0">
                    <a:pos x="connsiteX3846" y="connsiteY3846"/>
                  </a:cxn>
                  <a:cxn ang="0">
                    <a:pos x="connsiteX3847" y="connsiteY3847"/>
                  </a:cxn>
                  <a:cxn ang="0">
                    <a:pos x="connsiteX3848" y="connsiteY3848"/>
                  </a:cxn>
                  <a:cxn ang="0">
                    <a:pos x="connsiteX3849" y="connsiteY3849"/>
                  </a:cxn>
                  <a:cxn ang="0">
                    <a:pos x="connsiteX3850" y="connsiteY3850"/>
                  </a:cxn>
                  <a:cxn ang="0">
                    <a:pos x="connsiteX3851" y="connsiteY3851"/>
                  </a:cxn>
                  <a:cxn ang="0">
                    <a:pos x="connsiteX3852" y="connsiteY3852"/>
                  </a:cxn>
                  <a:cxn ang="0">
                    <a:pos x="connsiteX3853" y="connsiteY3853"/>
                  </a:cxn>
                  <a:cxn ang="0">
                    <a:pos x="connsiteX3854" y="connsiteY3854"/>
                  </a:cxn>
                  <a:cxn ang="0">
                    <a:pos x="connsiteX3855" y="connsiteY3855"/>
                  </a:cxn>
                  <a:cxn ang="0">
                    <a:pos x="connsiteX3856" y="connsiteY3856"/>
                  </a:cxn>
                  <a:cxn ang="0">
                    <a:pos x="connsiteX3857" y="connsiteY3857"/>
                  </a:cxn>
                  <a:cxn ang="0">
                    <a:pos x="connsiteX3858" y="connsiteY3858"/>
                  </a:cxn>
                  <a:cxn ang="0">
                    <a:pos x="connsiteX3859" y="connsiteY3859"/>
                  </a:cxn>
                  <a:cxn ang="0">
                    <a:pos x="connsiteX3860" y="connsiteY3860"/>
                  </a:cxn>
                  <a:cxn ang="0">
                    <a:pos x="connsiteX3861" y="connsiteY3861"/>
                  </a:cxn>
                  <a:cxn ang="0">
                    <a:pos x="connsiteX3862" y="connsiteY3862"/>
                  </a:cxn>
                  <a:cxn ang="0">
                    <a:pos x="connsiteX3863" y="connsiteY3863"/>
                  </a:cxn>
                  <a:cxn ang="0">
                    <a:pos x="connsiteX3864" y="connsiteY3864"/>
                  </a:cxn>
                  <a:cxn ang="0">
                    <a:pos x="connsiteX3865" y="connsiteY3865"/>
                  </a:cxn>
                  <a:cxn ang="0">
                    <a:pos x="connsiteX3866" y="connsiteY3866"/>
                  </a:cxn>
                  <a:cxn ang="0">
                    <a:pos x="connsiteX3867" y="connsiteY3867"/>
                  </a:cxn>
                  <a:cxn ang="0">
                    <a:pos x="connsiteX3868" y="connsiteY3868"/>
                  </a:cxn>
                  <a:cxn ang="0">
                    <a:pos x="connsiteX3869" y="connsiteY3869"/>
                  </a:cxn>
                  <a:cxn ang="0">
                    <a:pos x="connsiteX3870" y="connsiteY3870"/>
                  </a:cxn>
                  <a:cxn ang="0">
                    <a:pos x="connsiteX3871" y="connsiteY3871"/>
                  </a:cxn>
                  <a:cxn ang="0">
                    <a:pos x="connsiteX3872" y="connsiteY3872"/>
                  </a:cxn>
                  <a:cxn ang="0">
                    <a:pos x="connsiteX3873" y="connsiteY3873"/>
                  </a:cxn>
                  <a:cxn ang="0">
                    <a:pos x="connsiteX3874" y="connsiteY3874"/>
                  </a:cxn>
                  <a:cxn ang="0">
                    <a:pos x="connsiteX3875" y="connsiteY3875"/>
                  </a:cxn>
                  <a:cxn ang="0">
                    <a:pos x="connsiteX3876" y="connsiteY3876"/>
                  </a:cxn>
                  <a:cxn ang="0">
                    <a:pos x="connsiteX3877" y="connsiteY3877"/>
                  </a:cxn>
                  <a:cxn ang="0">
                    <a:pos x="connsiteX3878" y="connsiteY3878"/>
                  </a:cxn>
                  <a:cxn ang="0">
                    <a:pos x="connsiteX3879" y="connsiteY3879"/>
                  </a:cxn>
                  <a:cxn ang="0">
                    <a:pos x="connsiteX3880" y="connsiteY3880"/>
                  </a:cxn>
                  <a:cxn ang="0">
                    <a:pos x="connsiteX3881" y="connsiteY3881"/>
                  </a:cxn>
                  <a:cxn ang="0">
                    <a:pos x="connsiteX3882" y="connsiteY3882"/>
                  </a:cxn>
                  <a:cxn ang="0">
                    <a:pos x="connsiteX3883" y="connsiteY3883"/>
                  </a:cxn>
                  <a:cxn ang="0">
                    <a:pos x="connsiteX3884" y="connsiteY3884"/>
                  </a:cxn>
                  <a:cxn ang="0">
                    <a:pos x="connsiteX3885" y="connsiteY3885"/>
                  </a:cxn>
                  <a:cxn ang="0">
                    <a:pos x="connsiteX3886" y="connsiteY3886"/>
                  </a:cxn>
                  <a:cxn ang="0">
                    <a:pos x="connsiteX3887" y="connsiteY3887"/>
                  </a:cxn>
                  <a:cxn ang="0">
                    <a:pos x="connsiteX3888" y="connsiteY3888"/>
                  </a:cxn>
                  <a:cxn ang="0">
                    <a:pos x="connsiteX3889" y="connsiteY3889"/>
                  </a:cxn>
                  <a:cxn ang="0">
                    <a:pos x="connsiteX3890" y="connsiteY3890"/>
                  </a:cxn>
                  <a:cxn ang="0">
                    <a:pos x="connsiteX3891" y="connsiteY3891"/>
                  </a:cxn>
                  <a:cxn ang="0">
                    <a:pos x="connsiteX3892" y="connsiteY3892"/>
                  </a:cxn>
                  <a:cxn ang="0">
                    <a:pos x="connsiteX3893" y="connsiteY3893"/>
                  </a:cxn>
                  <a:cxn ang="0">
                    <a:pos x="connsiteX3894" y="connsiteY3894"/>
                  </a:cxn>
                  <a:cxn ang="0">
                    <a:pos x="connsiteX3895" y="connsiteY3895"/>
                  </a:cxn>
                  <a:cxn ang="0">
                    <a:pos x="connsiteX3896" y="connsiteY3896"/>
                  </a:cxn>
                  <a:cxn ang="0">
                    <a:pos x="connsiteX3897" y="connsiteY3897"/>
                  </a:cxn>
                  <a:cxn ang="0">
                    <a:pos x="connsiteX3898" y="connsiteY3898"/>
                  </a:cxn>
                  <a:cxn ang="0">
                    <a:pos x="connsiteX3899" y="connsiteY3899"/>
                  </a:cxn>
                  <a:cxn ang="0">
                    <a:pos x="connsiteX3900" y="connsiteY3900"/>
                  </a:cxn>
                  <a:cxn ang="0">
                    <a:pos x="connsiteX3901" y="connsiteY3901"/>
                  </a:cxn>
                  <a:cxn ang="0">
                    <a:pos x="connsiteX3902" y="connsiteY3902"/>
                  </a:cxn>
                  <a:cxn ang="0">
                    <a:pos x="connsiteX3903" y="connsiteY3903"/>
                  </a:cxn>
                  <a:cxn ang="0">
                    <a:pos x="connsiteX3904" y="connsiteY3904"/>
                  </a:cxn>
                  <a:cxn ang="0">
                    <a:pos x="connsiteX3905" y="connsiteY3905"/>
                  </a:cxn>
                  <a:cxn ang="0">
                    <a:pos x="connsiteX3906" y="connsiteY3906"/>
                  </a:cxn>
                  <a:cxn ang="0">
                    <a:pos x="connsiteX3907" y="connsiteY3907"/>
                  </a:cxn>
                  <a:cxn ang="0">
                    <a:pos x="connsiteX3908" y="connsiteY3908"/>
                  </a:cxn>
                  <a:cxn ang="0">
                    <a:pos x="connsiteX3909" y="connsiteY3909"/>
                  </a:cxn>
                  <a:cxn ang="0">
                    <a:pos x="connsiteX3910" y="connsiteY3910"/>
                  </a:cxn>
                  <a:cxn ang="0">
                    <a:pos x="connsiteX3911" y="connsiteY3911"/>
                  </a:cxn>
                  <a:cxn ang="0">
                    <a:pos x="connsiteX3912" y="connsiteY3912"/>
                  </a:cxn>
                  <a:cxn ang="0">
                    <a:pos x="connsiteX3913" y="connsiteY3913"/>
                  </a:cxn>
                  <a:cxn ang="0">
                    <a:pos x="connsiteX3914" y="connsiteY3914"/>
                  </a:cxn>
                  <a:cxn ang="0">
                    <a:pos x="connsiteX3915" y="connsiteY3915"/>
                  </a:cxn>
                  <a:cxn ang="0">
                    <a:pos x="connsiteX3916" y="connsiteY3916"/>
                  </a:cxn>
                  <a:cxn ang="0">
                    <a:pos x="connsiteX3917" y="connsiteY3917"/>
                  </a:cxn>
                  <a:cxn ang="0">
                    <a:pos x="connsiteX3918" y="connsiteY3918"/>
                  </a:cxn>
                  <a:cxn ang="0">
                    <a:pos x="connsiteX3919" y="connsiteY3919"/>
                  </a:cxn>
                  <a:cxn ang="0">
                    <a:pos x="connsiteX3920" y="connsiteY3920"/>
                  </a:cxn>
                  <a:cxn ang="0">
                    <a:pos x="connsiteX3921" y="connsiteY3921"/>
                  </a:cxn>
                  <a:cxn ang="0">
                    <a:pos x="connsiteX3922" y="connsiteY3922"/>
                  </a:cxn>
                  <a:cxn ang="0">
                    <a:pos x="connsiteX3923" y="connsiteY3923"/>
                  </a:cxn>
                  <a:cxn ang="0">
                    <a:pos x="connsiteX3924" y="connsiteY3924"/>
                  </a:cxn>
                  <a:cxn ang="0">
                    <a:pos x="connsiteX3925" y="connsiteY3925"/>
                  </a:cxn>
                  <a:cxn ang="0">
                    <a:pos x="connsiteX3926" y="connsiteY3926"/>
                  </a:cxn>
                  <a:cxn ang="0">
                    <a:pos x="connsiteX3927" y="connsiteY3927"/>
                  </a:cxn>
                  <a:cxn ang="0">
                    <a:pos x="connsiteX3928" y="connsiteY3928"/>
                  </a:cxn>
                  <a:cxn ang="0">
                    <a:pos x="connsiteX3929" y="connsiteY3929"/>
                  </a:cxn>
                  <a:cxn ang="0">
                    <a:pos x="connsiteX3930" y="connsiteY3930"/>
                  </a:cxn>
                  <a:cxn ang="0">
                    <a:pos x="connsiteX3931" y="connsiteY3931"/>
                  </a:cxn>
                  <a:cxn ang="0">
                    <a:pos x="connsiteX3932" y="connsiteY3932"/>
                  </a:cxn>
                  <a:cxn ang="0">
                    <a:pos x="connsiteX3933" y="connsiteY3933"/>
                  </a:cxn>
                  <a:cxn ang="0">
                    <a:pos x="connsiteX3934" y="connsiteY3934"/>
                  </a:cxn>
                  <a:cxn ang="0">
                    <a:pos x="connsiteX3935" y="connsiteY3935"/>
                  </a:cxn>
                  <a:cxn ang="0">
                    <a:pos x="connsiteX3936" y="connsiteY3936"/>
                  </a:cxn>
                  <a:cxn ang="0">
                    <a:pos x="connsiteX3937" y="connsiteY3937"/>
                  </a:cxn>
                  <a:cxn ang="0">
                    <a:pos x="connsiteX3938" y="connsiteY3938"/>
                  </a:cxn>
                  <a:cxn ang="0">
                    <a:pos x="connsiteX3939" y="connsiteY3939"/>
                  </a:cxn>
                  <a:cxn ang="0">
                    <a:pos x="connsiteX3940" y="connsiteY3940"/>
                  </a:cxn>
                  <a:cxn ang="0">
                    <a:pos x="connsiteX3941" y="connsiteY3941"/>
                  </a:cxn>
                  <a:cxn ang="0">
                    <a:pos x="connsiteX3942" y="connsiteY3942"/>
                  </a:cxn>
                  <a:cxn ang="0">
                    <a:pos x="connsiteX3943" y="connsiteY3943"/>
                  </a:cxn>
                  <a:cxn ang="0">
                    <a:pos x="connsiteX3944" y="connsiteY3944"/>
                  </a:cxn>
                  <a:cxn ang="0">
                    <a:pos x="connsiteX3945" y="connsiteY3945"/>
                  </a:cxn>
                  <a:cxn ang="0">
                    <a:pos x="connsiteX3946" y="connsiteY3946"/>
                  </a:cxn>
                  <a:cxn ang="0">
                    <a:pos x="connsiteX3947" y="connsiteY3947"/>
                  </a:cxn>
                  <a:cxn ang="0">
                    <a:pos x="connsiteX3948" y="connsiteY3948"/>
                  </a:cxn>
                  <a:cxn ang="0">
                    <a:pos x="connsiteX3949" y="connsiteY3949"/>
                  </a:cxn>
                  <a:cxn ang="0">
                    <a:pos x="connsiteX3950" y="connsiteY3950"/>
                  </a:cxn>
                  <a:cxn ang="0">
                    <a:pos x="connsiteX3951" y="connsiteY3951"/>
                  </a:cxn>
                  <a:cxn ang="0">
                    <a:pos x="connsiteX3952" y="connsiteY3952"/>
                  </a:cxn>
                  <a:cxn ang="0">
                    <a:pos x="connsiteX3953" y="connsiteY3953"/>
                  </a:cxn>
                  <a:cxn ang="0">
                    <a:pos x="connsiteX3954" y="connsiteY3954"/>
                  </a:cxn>
                  <a:cxn ang="0">
                    <a:pos x="connsiteX3955" y="connsiteY3955"/>
                  </a:cxn>
                  <a:cxn ang="0">
                    <a:pos x="connsiteX3956" y="connsiteY3956"/>
                  </a:cxn>
                  <a:cxn ang="0">
                    <a:pos x="connsiteX3957" y="connsiteY3957"/>
                  </a:cxn>
                  <a:cxn ang="0">
                    <a:pos x="connsiteX3958" y="connsiteY3958"/>
                  </a:cxn>
                  <a:cxn ang="0">
                    <a:pos x="connsiteX3959" y="connsiteY3959"/>
                  </a:cxn>
                  <a:cxn ang="0">
                    <a:pos x="connsiteX3960" y="connsiteY3960"/>
                  </a:cxn>
                  <a:cxn ang="0">
                    <a:pos x="connsiteX3961" y="connsiteY3961"/>
                  </a:cxn>
                  <a:cxn ang="0">
                    <a:pos x="connsiteX3962" y="connsiteY3962"/>
                  </a:cxn>
                  <a:cxn ang="0">
                    <a:pos x="connsiteX3963" y="connsiteY3963"/>
                  </a:cxn>
                  <a:cxn ang="0">
                    <a:pos x="connsiteX3964" y="connsiteY3964"/>
                  </a:cxn>
                  <a:cxn ang="0">
                    <a:pos x="connsiteX3965" y="connsiteY3965"/>
                  </a:cxn>
                  <a:cxn ang="0">
                    <a:pos x="connsiteX3966" y="connsiteY3966"/>
                  </a:cxn>
                  <a:cxn ang="0">
                    <a:pos x="connsiteX3967" y="connsiteY3967"/>
                  </a:cxn>
                  <a:cxn ang="0">
                    <a:pos x="connsiteX3968" y="connsiteY3968"/>
                  </a:cxn>
                  <a:cxn ang="0">
                    <a:pos x="connsiteX3969" y="connsiteY3969"/>
                  </a:cxn>
                  <a:cxn ang="0">
                    <a:pos x="connsiteX3970" y="connsiteY3970"/>
                  </a:cxn>
                  <a:cxn ang="0">
                    <a:pos x="connsiteX3971" y="connsiteY3971"/>
                  </a:cxn>
                  <a:cxn ang="0">
                    <a:pos x="connsiteX3972" y="connsiteY3972"/>
                  </a:cxn>
                  <a:cxn ang="0">
                    <a:pos x="connsiteX3973" y="connsiteY3973"/>
                  </a:cxn>
                  <a:cxn ang="0">
                    <a:pos x="connsiteX3974" y="connsiteY3974"/>
                  </a:cxn>
                  <a:cxn ang="0">
                    <a:pos x="connsiteX3975" y="connsiteY3975"/>
                  </a:cxn>
                  <a:cxn ang="0">
                    <a:pos x="connsiteX3976" y="connsiteY3976"/>
                  </a:cxn>
                  <a:cxn ang="0">
                    <a:pos x="connsiteX3977" y="connsiteY3977"/>
                  </a:cxn>
                  <a:cxn ang="0">
                    <a:pos x="connsiteX3978" y="connsiteY3978"/>
                  </a:cxn>
                  <a:cxn ang="0">
                    <a:pos x="connsiteX3979" y="connsiteY3979"/>
                  </a:cxn>
                  <a:cxn ang="0">
                    <a:pos x="connsiteX3980" y="connsiteY3980"/>
                  </a:cxn>
                  <a:cxn ang="0">
                    <a:pos x="connsiteX3981" y="connsiteY3981"/>
                  </a:cxn>
                  <a:cxn ang="0">
                    <a:pos x="connsiteX3982" y="connsiteY3982"/>
                  </a:cxn>
                  <a:cxn ang="0">
                    <a:pos x="connsiteX3983" y="connsiteY3983"/>
                  </a:cxn>
                  <a:cxn ang="0">
                    <a:pos x="connsiteX3984" y="connsiteY3984"/>
                  </a:cxn>
                  <a:cxn ang="0">
                    <a:pos x="connsiteX3985" y="connsiteY3985"/>
                  </a:cxn>
                  <a:cxn ang="0">
                    <a:pos x="connsiteX3986" y="connsiteY3986"/>
                  </a:cxn>
                  <a:cxn ang="0">
                    <a:pos x="connsiteX3987" y="connsiteY3987"/>
                  </a:cxn>
                  <a:cxn ang="0">
                    <a:pos x="connsiteX3988" y="connsiteY3988"/>
                  </a:cxn>
                  <a:cxn ang="0">
                    <a:pos x="connsiteX3989" y="connsiteY3989"/>
                  </a:cxn>
                  <a:cxn ang="0">
                    <a:pos x="connsiteX3990" y="connsiteY3990"/>
                  </a:cxn>
                  <a:cxn ang="0">
                    <a:pos x="connsiteX3991" y="connsiteY3991"/>
                  </a:cxn>
                  <a:cxn ang="0">
                    <a:pos x="connsiteX3992" y="connsiteY3992"/>
                  </a:cxn>
                  <a:cxn ang="0">
                    <a:pos x="connsiteX3993" y="connsiteY3993"/>
                  </a:cxn>
                  <a:cxn ang="0">
                    <a:pos x="connsiteX3994" y="connsiteY3994"/>
                  </a:cxn>
                  <a:cxn ang="0">
                    <a:pos x="connsiteX3995" y="connsiteY3995"/>
                  </a:cxn>
                  <a:cxn ang="0">
                    <a:pos x="connsiteX3996" y="connsiteY3996"/>
                  </a:cxn>
                  <a:cxn ang="0">
                    <a:pos x="connsiteX3997" y="connsiteY3997"/>
                  </a:cxn>
                  <a:cxn ang="0">
                    <a:pos x="connsiteX3998" y="connsiteY3998"/>
                  </a:cxn>
                  <a:cxn ang="0">
                    <a:pos x="connsiteX3999" y="connsiteY3999"/>
                  </a:cxn>
                  <a:cxn ang="0">
                    <a:pos x="connsiteX4000" y="connsiteY4000"/>
                  </a:cxn>
                  <a:cxn ang="0">
                    <a:pos x="connsiteX4001" y="connsiteY4001"/>
                  </a:cxn>
                  <a:cxn ang="0">
                    <a:pos x="connsiteX4002" y="connsiteY4002"/>
                  </a:cxn>
                  <a:cxn ang="0">
                    <a:pos x="connsiteX4003" y="connsiteY4003"/>
                  </a:cxn>
                  <a:cxn ang="0">
                    <a:pos x="connsiteX4004" y="connsiteY4004"/>
                  </a:cxn>
                  <a:cxn ang="0">
                    <a:pos x="connsiteX4005" y="connsiteY4005"/>
                  </a:cxn>
                  <a:cxn ang="0">
                    <a:pos x="connsiteX4006" y="connsiteY4006"/>
                  </a:cxn>
                  <a:cxn ang="0">
                    <a:pos x="connsiteX4007" y="connsiteY4007"/>
                  </a:cxn>
                  <a:cxn ang="0">
                    <a:pos x="connsiteX4008" y="connsiteY4008"/>
                  </a:cxn>
                  <a:cxn ang="0">
                    <a:pos x="connsiteX4009" y="connsiteY4009"/>
                  </a:cxn>
                  <a:cxn ang="0">
                    <a:pos x="connsiteX4010" y="connsiteY4010"/>
                  </a:cxn>
                  <a:cxn ang="0">
                    <a:pos x="connsiteX4011" y="connsiteY4011"/>
                  </a:cxn>
                  <a:cxn ang="0">
                    <a:pos x="connsiteX4012" y="connsiteY4012"/>
                  </a:cxn>
                  <a:cxn ang="0">
                    <a:pos x="connsiteX4013" y="connsiteY4013"/>
                  </a:cxn>
                  <a:cxn ang="0">
                    <a:pos x="connsiteX4014" y="connsiteY4014"/>
                  </a:cxn>
                  <a:cxn ang="0">
                    <a:pos x="connsiteX4015" y="connsiteY4015"/>
                  </a:cxn>
                  <a:cxn ang="0">
                    <a:pos x="connsiteX4016" y="connsiteY4016"/>
                  </a:cxn>
                  <a:cxn ang="0">
                    <a:pos x="connsiteX4017" y="connsiteY4017"/>
                  </a:cxn>
                  <a:cxn ang="0">
                    <a:pos x="connsiteX4018" y="connsiteY4018"/>
                  </a:cxn>
                  <a:cxn ang="0">
                    <a:pos x="connsiteX4019" y="connsiteY4019"/>
                  </a:cxn>
                  <a:cxn ang="0">
                    <a:pos x="connsiteX4020" y="connsiteY4020"/>
                  </a:cxn>
                  <a:cxn ang="0">
                    <a:pos x="connsiteX4021" y="connsiteY4021"/>
                  </a:cxn>
                  <a:cxn ang="0">
                    <a:pos x="connsiteX4022" y="connsiteY4022"/>
                  </a:cxn>
                  <a:cxn ang="0">
                    <a:pos x="connsiteX4023" y="connsiteY4023"/>
                  </a:cxn>
                  <a:cxn ang="0">
                    <a:pos x="connsiteX4024" y="connsiteY4024"/>
                  </a:cxn>
                  <a:cxn ang="0">
                    <a:pos x="connsiteX4025" y="connsiteY4025"/>
                  </a:cxn>
                  <a:cxn ang="0">
                    <a:pos x="connsiteX4026" y="connsiteY4026"/>
                  </a:cxn>
                  <a:cxn ang="0">
                    <a:pos x="connsiteX4027" y="connsiteY4027"/>
                  </a:cxn>
                  <a:cxn ang="0">
                    <a:pos x="connsiteX4028" y="connsiteY4028"/>
                  </a:cxn>
                  <a:cxn ang="0">
                    <a:pos x="connsiteX4029" y="connsiteY4029"/>
                  </a:cxn>
                  <a:cxn ang="0">
                    <a:pos x="connsiteX4030" y="connsiteY4030"/>
                  </a:cxn>
                  <a:cxn ang="0">
                    <a:pos x="connsiteX4031" y="connsiteY4031"/>
                  </a:cxn>
                  <a:cxn ang="0">
                    <a:pos x="connsiteX4032" y="connsiteY4032"/>
                  </a:cxn>
                  <a:cxn ang="0">
                    <a:pos x="connsiteX4033" y="connsiteY4033"/>
                  </a:cxn>
                  <a:cxn ang="0">
                    <a:pos x="connsiteX4034" y="connsiteY4034"/>
                  </a:cxn>
                  <a:cxn ang="0">
                    <a:pos x="connsiteX4035" y="connsiteY4035"/>
                  </a:cxn>
                  <a:cxn ang="0">
                    <a:pos x="connsiteX4036" y="connsiteY4036"/>
                  </a:cxn>
                  <a:cxn ang="0">
                    <a:pos x="connsiteX4037" y="connsiteY4037"/>
                  </a:cxn>
                  <a:cxn ang="0">
                    <a:pos x="connsiteX4038" y="connsiteY4038"/>
                  </a:cxn>
                  <a:cxn ang="0">
                    <a:pos x="connsiteX4039" y="connsiteY4039"/>
                  </a:cxn>
                  <a:cxn ang="0">
                    <a:pos x="connsiteX4040" y="connsiteY4040"/>
                  </a:cxn>
                  <a:cxn ang="0">
                    <a:pos x="connsiteX4041" y="connsiteY4041"/>
                  </a:cxn>
                  <a:cxn ang="0">
                    <a:pos x="connsiteX4042" y="connsiteY4042"/>
                  </a:cxn>
                  <a:cxn ang="0">
                    <a:pos x="connsiteX4043" y="connsiteY4043"/>
                  </a:cxn>
                  <a:cxn ang="0">
                    <a:pos x="connsiteX4044" y="connsiteY4044"/>
                  </a:cxn>
                  <a:cxn ang="0">
                    <a:pos x="connsiteX4045" y="connsiteY4045"/>
                  </a:cxn>
                  <a:cxn ang="0">
                    <a:pos x="connsiteX4046" y="connsiteY4046"/>
                  </a:cxn>
                  <a:cxn ang="0">
                    <a:pos x="connsiteX4047" y="connsiteY4047"/>
                  </a:cxn>
                  <a:cxn ang="0">
                    <a:pos x="connsiteX4048" y="connsiteY4048"/>
                  </a:cxn>
                  <a:cxn ang="0">
                    <a:pos x="connsiteX4049" y="connsiteY4049"/>
                  </a:cxn>
                  <a:cxn ang="0">
                    <a:pos x="connsiteX4050" y="connsiteY4050"/>
                  </a:cxn>
                  <a:cxn ang="0">
                    <a:pos x="connsiteX4051" y="connsiteY4051"/>
                  </a:cxn>
                  <a:cxn ang="0">
                    <a:pos x="connsiteX4052" y="connsiteY4052"/>
                  </a:cxn>
                  <a:cxn ang="0">
                    <a:pos x="connsiteX4053" y="connsiteY4053"/>
                  </a:cxn>
                  <a:cxn ang="0">
                    <a:pos x="connsiteX4054" y="connsiteY4054"/>
                  </a:cxn>
                  <a:cxn ang="0">
                    <a:pos x="connsiteX4055" y="connsiteY4055"/>
                  </a:cxn>
                  <a:cxn ang="0">
                    <a:pos x="connsiteX4056" y="connsiteY4056"/>
                  </a:cxn>
                  <a:cxn ang="0">
                    <a:pos x="connsiteX4057" y="connsiteY4057"/>
                  </a:cxn>
                  <a:cxn ang="0">
                    <a:pos x="connsiteX4058" y="connsiteY4058"/>
                  </a:cxn>
                  <a:cxn ang="0">
                    <a:pos x="connsiteX4059" y="connsiteY4059"/>
                  </a:cxn>
                  <a:cxn ang="0">
                    <a:pos x="connsiteX4060" y="connsiteY4060"/>
                  </a:cxn>
                  <a:cxn ang="0">
                    <a:pos x="connsiteX4061" y="connsiteY4061"/>
                  </a:cxn>
                  <a:cxn ang="0">
                    <a:pos x="connsiteX4062" y="connsiteY4062"/>
                  </a:cxn>
                  <a:cxn ang="0">
                    <a:pos x="connsiteX4063" y="connsiteY4063"/>
                  </a:cxn>
                  <a:cxn ang="0">
                    <a:pos x="connsiteX4064" y="connsiteY4064"/>
                  </a:cxn>
                  <a:cxn ang="0">
                    <a:pos x="connsiteX4065" y="connsiteY4065"/>
                  </a:cxn>
                  <a:cxn ang="0">
                    <a:pos x="connsiteX4066" y="connsiteY4066"/>
                  </a:cxn>
                  <a:cxn ang="0">
                    <a:pos x="connsiteX4067" y="connsiteY4067"/>
                  </a:cxn>
                  <a:cxn ang="0">
                    <a:pos x="connsiteX4068" y="connsiteY4068"/>
                  </a:cxn>
                  <a:cxn ang="0">
                    <a:pos x="connsiteX4069" y="connsiteY4069"/>
                  </a:cxn>
                  <a:cxn ang="0">
                    <a:pos x="connsiteX4070" y="connsiteY4070"/>
                  </a:cxn>
                  <a:cxn ang="0">
                    <a:pos x="connsiteX4071" y="connsiteY4071"/>
                  </a:cxn>
                  <a:cxn ang="0">
                    <a:pos x="connsiteX4072" y="connsiteY4072"/>
                  </a:cxn>
                  <a:cxn ang="0">
                    <a:pos x="connsiteX4073" y="connsiteY4073"/>
                  </a:cxn>
                  <a:cxn ang="0">
                    <a:pos x="connsiteX4074" y="connsiteY4074"/>
                  </a:cxn>
                  <a:cxn ang="0">
                    <a:pos x="connsiteX4075" y="connsiteY4075"/>
                  </a:cxn>
                  <a:cxn ang="0">
                    <a:pos x="connsiteX4076" y="connsiteY4076"/>
                  </a:cxn>
                  <a:cxn ang="0">
                    <a:pos x="connsiteX4077" y="connsiteY4077"/>
                  </a:cxn>
                  <a:cxn ang="0">
                    <a:pos x="connsiteX4078" y="connsiteY4078"/>
                  </a:cxn>
                  <a:cxn ang="0">
                    <a:pos x="connsiteX4079" y="connsiteY4079"/>
                  </a:cxn>
                  <a:cxn ang="0">
                    <a:pos x="connsiteX4080" y="connsiteY4080"/>
                  </a:cxn>
                  <a:cxn ang="0">
                    <a:pos x="connsiteX4081" y="connsiteY4081"/>
                  </a:cxn>
                  <a:cxn ang="0">
                    <a:pos x="connsiteX4082" y="connsiteY4082"/>
                  </a:cxn>
                  <a:cxn ang="0">
                    <a:pos x="connsiteX4083" y="connsiteY4083"/>
                  </a:cxn>
                  <a:cxn ang="0">
                    <a:pos x="connsiteX4084" y="connsiteY4084"/>
                  </a:cxn>
                  <a:cxn ang="0">
                    <a:pos x="connsiteX4085" y="connsiteY4085"/>
                  </a:cxn>
                  <a:cxn ang="0">
                    <a:pos x="connsiteX4086" y="connsiteY4086"/>
                  </a:cxn>
                  <a:cxn ang="0">
                    <a:pos x="connsiteX4087" y="connsiteY4087"/>
                  </a:cxn>
                  <a:cxn ang="0">
                    <a:pos x="connsiteX4088" y="connsiteY4088"/>
                  </a:cxn>
                  <a:cxn ang="0">
                    <a:pos x="connsiteX4089" y="connsiteY4089"/>
                  </a:cxn>
                  <a:cxn ang="0">
                    <a:pos x="connsiteX4090" y="connsiteY4090"/>
                  </a:cxn>
                  <a:cxn ang="0">
                    <a:pos x="connsiteX4091" y="connsiteY4091"/>
                  </a:cxn>
                  <a:cxn ang="0">
                    <a:pos x="connsiteX4092" y="connsiteY4092"/>
                  </a:cxn>
                  <a:cxn ang="0">
                    <a:pos x="connsiteX4093" y="connsiteY4093"/>
                  </a:cxn>
                  <a:cxn ang="0">
                    <a:pos x="connsiteX4094" y="connsiteY4094"/>
                  </a:cxn>
                  <a:cxn ang="0">
                    <a:pos x="connsiteX4095" y="connsiteY4095"/>
                  </a:cxn>
                  <a:cxn ang="0">
                    <a:pos x="connsiteX4096" y="connsiteY4096"/>
                  </a:cxn>
                  <a:cxn ang="0">
                    <a:pos x="connsiteX4097" y="connsiteY4097"/>
                  </a:cxn>
                  <a:cxn ang="0">
                    <a:pos x="connsiteX4098" y="connsiteY4098"/>
                  </a:cxn>
                  <a:cxn ang="0">
                    <a:pos x="connsiteX4099" y="connsiteY4099"/>
                  </a:cxn>
                  <a:cxn ang="0">
                    <a:pos x="connsiteX4100" y="connsiteY4100"/>
                  </a:cxn>
                  <a:cxn ang="0">
                    <a:pos x="connsiteX4101" y="connsiteY4101"/>
                  </a:cxn>
                  <a:cxn ang="0">
                    <a:pos x="connsiteX4102" y="connsiteY4102"/>
                  </a:cxn>
                  <a:cxn ang="0">
                    <a:pos x="connsiteX4103" y="connsiteY4103"/>
                  </a:cxn>
                  <a:cxn ang="0">
                    <a:pos x="connsiteX4104" y="connsiteY4104"/>
                  </a:cxn>
                  <a:cxn ang="0">
                    <a:pos x="connsiteX4105" y="connsiteY4105"/>
                  </a:cxn>
                  <a:cxn ang="0">
                    <a:pos x="connsiteX4106" y="connsiteY4106"/>
                  </a:cxn>
                  <a:cxn ang="0">
                    <a:pos x="connsiteX4107" y="connsiteY4107"/>
                  </a:cxn>
                  <a:cxn ang="0">
                    <a:pos x="connsiteX4108" y="connsiteY4108"/>
                  </a:cxn>
                  <a:cxn ang="0">
                    <a:pos x="connsiteX4109" y="connsiteY4109"/>
                  </a:cxn>
                  <a:cxn ang="0">
                    <a:pos x="connsiteX4110" y="connsiteY4110"/>
                  </a:cxn>
                  <a:cxn ang="0">
                    <a:pos x="connsiteX4111" y="connsiteY4111"/>
                  </a:cxn>
                  <a:cxn ang="0">
                    <a:pos x="connsiteX4112" y="connsiteY4112"/>
                  </a:cxn>
                  <a:cxn ang="0">
                    <a:pos x="connsiteX4113" y="connsiteY4113"/>
                  </a:cxn>
                  <a:cxn ang="0">
                    <a:pos x="connsiteX4114" y="connsiteY4114"/>
                  </a:cxn>
                  <a:cxn ang="0">
                    <a:pos x="connsiteX4115" y="connsiteY4115"/>
                  </a:cxn>
                  <a:cxn ang="0">
                    <a:pos x="connsiteX4116" y="connsiteY4116"/>
                  </a:cxn>
                  <a:cxn ang="0">
                    <a:pos x="connsiteX4117" y="connsiteY4117"/>
                  </a:cxn>
                  <a:cxn ang="0">
                    <a:pos x="connsiteX4118" y="connsiteY4118"/>
                  </a:cxn>
                  <a:cxn ang="0">
                    <a:pos x="connsiteX4119" y="connsiteY4119"/>
                  </a:cxn>
                  <a:cxn ang="0">
                    <a:pos x="connsiteX4120" y="connsiteY4120"/>
                  </a:cxn>
                  <a:cxn ang="0">
                    <a:pos x="connsiteX4121" y="connsiteY4121"/>
                  </a:cxn>
                  <a:cxn ang="0">
                    <a:pos x="connsiteX4122" y="connsiteY4122"/>
                  </a:cxn>
                  <a:cxn ang="0">
                    <a:pos x="connsiteX4123" y="connsiteY4123"/>
                  </a:cxn>
                  <a:cxn ang="0">
                    <a:pos x="connsiteX4124" y="connsiteY4124"/>
                  </a:cxn>
                  <a:cxn ang="0">
                    <a:pos x="connsiteX4125" y="connsiteY4125"/>
                  </a:cxn>
                  <a:cxn ang="0">
                    <a:pos x="connsiteX4126" y="connsiteY4126"/>
                  </a:cxn>
                  <a:cxn ang="0">
                    <a:pos x="connsiteX4127" y="connsiteY4127"/>
                  </a:cxn>
                  <a:cxn ang="0">
                    <a:pos x="connsiteX4128" y="connsiteY4128"/>
                  </a:cxn>
                  <a:cxn ang="0">
                    <a:pos x="connsiteX4129" y="connsiteY4129"/>
                  </a:cxn>
                  <a:cxn ang="0">
                    <a:pos x="connsiteX4130" y="connsiteY4130"/>
                  </a:cxn>
                  <a:cxn ang="0">
                    <a:pos x="connsiteX4131" y="connsiteY4131"/>
                  </a:cxn>
                  <a:cxn ang="0">
                    <a:pos x="connsiteX4132" y="connsiteY4132"/>
                  </a:cxn>
                  <a:cxn ang="0">
                    <a:pos x="connsiteX4133" y="connsiteY4133"/>
                  </a:cxn>
                  <a:cxn ang="0">
                    <a:pos x="connsiteX4134" y="connsiteY4134"/>
                  </a:cxn>
                  <a:cxn ang="0">
                    <a:pos x="connsiteX4135" y="connsiteY4135"/>
                  </a:cxn>
                  <a:cxn ang="0">
                    <a:pos x="connsiteX4136" y="connsiteY4136"/>
                  </a:cxn>
                  <a:cxn ang="0">
                    <a:pos x="connsiteX4137" y="connsiteY4137"/>
                  </a:cxn>
                  <a:cxn ang="0">
                    <a:pos x="connsiteX4138" y="connsiteY4138"/>
                  </a:cxn>
                  <a:cxn ang="0">
                    <a:pos x="connsiteX4139" y="connsiteY4139"/>
                  </a:cxn>
                  <a:cxn ang="0">
                    <a:pos x="connsiteX4140" y="connsiteY4140"/>
                  </a:cxn>
                  <a:cxn ang="0">
                    <a:pos x="connsiteX4141" y="connsiteY4141"/>
                  </a:cxn>
                  <a:cxn ang="0">
                    <a:pos x="connsiteX4142" y="connsiteY4142"/>
                  </a:cxn>
                  <a:cxn ang="0">
                    <a:pos x="connsiteX4143" y="connsiteY4143"/>
                  </a:cxn>
                  <a:cxn ang="0">
                    <a:pos x="connsiteX4144" y="connsiteY4144"/>
                  </a:cxn>
                  <a:cxn ang="0">
                    <a:pos x="connsiteX4145" y="connsiteY4145"/>
                  </a:cxn>
                  <a:cxn ang="0">
                    <a:pos x="connsiteX4146" y="connsiteY4146"/>
                  </a:cxn>
                  <a:cxn ang="0">
                    <a:pos x="connsiteX4147" y="connsiteY4147"/>
                  </a:cxn>
                  <a:cxn ang="0">
                    <a:pos x="connsiteX4148" y="connsiteY4148"/>
                  </a:cxn>
                  <a:cxn ang="0">
                    <a:pos x="connsiteX4149" y="connsiteY4149"/>
                  </a:cxn>
                  <a:cxn ang="0">
                    <a:pos x="connsiteX4150" y="connsiteY4150"/>
                  </a:cxn>
                  <a:cxn ang="0">
                    <a:pos x="connsiteX4151" y="connsiteY4151"/>
                  </a:cxn>
                  <a:cxn ang="0">
                    <a:pos x="connsiteX4152" y="connsiteY4152"/>
                  </a:cxn>
                  <a:cxn ang="0">
                    <a:pos x="connsiteX4153" y="connsiteY4153"/>
                  </a:cxn>
                  <a:cxn ang="0">
                    <a:pos x="connsiteX4154" y="connsiteY4154"/>
                  </a:cxn>
                  <a:cxn ang="0">
                    <a:pos x="connsiteX4155" y="connsiteY4155"/>
                  </a:cxn>
                  <a:cxn ang="0">
                    <a:pos x="connsiteX4156" y="connsiteY4156"/>
                  </a:cxn>
                  <a:cxn ang="0">
                    <a:pos x="connsiteX4157" y="connsiteY4157"/>
                  </a:cxn>
                  <a:cxn ang="0">
                    <a:pos x="connsiteX4158" y="connsiteY4158"/>
                  </a:cxn>
                  <a:cxn ang="0">
                    <a:pos x="connsiteX4159" y="connsiteY4159"/>
                  </a:cxn>
                  <a:cxn ang="0">
                    <a:pos x="connsiteX4160" y="connsiteY4160"/>
                  </a:cxn>
                  <a:cxn ang="0">
                    <a:pos x="connsiteX4161" y="connsiteY4161"/>
                  </a:cxn>
                  <a:cxn ang="0">
                    <a:pos x="connsiteX4162" y="connsiteY4162"/>
                  </a:cxn>
                  <a:cxn ang="0">
                    <a:pos x="connsiteX4163" y="connsiteY4163"/>
                  </a:cxn>
                  <a:cxn ang="0">
                    <a:pos x="connsiteX4164" y="connsiteY4164"/>
                  </a:cxn>
                  <a:cxn ang="0">
                    <a:pos x="connsiteX4165" y="connsiteY4165"/>
                  </a:cxn>
                  <a:cxn ang="0">
                    <a:pos x="connsiteX4166" y="connsiteY4166"/>
                  </a:cxn>
                  <a:cxn ang="0">
                    <a:pos x="connsiteX4167" y="connsiteY4167"/>
                  </a:cxn>
                  <a:cxn ang="0">
                    <a:pos x="connsiteX4168" y="connsiteY4168"/>
                  </a:cxn>
                  <a:cxn ang="0">
                    <a:pos x="connsiteX4169" y="connsiteY4169"/>
                  </a:cxn>
                  <a:cxn ang="0">
                    <a:pos x="connsiteX4170" y="connsiteY4170"/>
                  </a:cxn>
                  <a:cxn ang="0">
                    <a:pos x="connsiteX4171" y="connsiteY4171"/>
                  </a:cxn>
                  <a:cxn ang="0">
                    <a:pos x="connsiteX4172" y="connsiteY4172"/>
                  </a:cxn>
                  <a:cxn ang="0">
                    <a:pos x="connsiteX4173" y="connsiteY4173"/>
                  </a:cxn>
                  <a:cxn ang="0">
                    <a:pos x="connsiteX4174" y="connsiteY4174"/>
                  </a:cxn>
                  <a:cxn ang="0">
                    <a:pos x="connsiteX4175" y="connsiteY4175"/>
                  </a:cxn>
                  <a:cxn ang="0">
                    <a:pos x="connsiteX4176" y="connsiteY4176"/>
                  </a:cxn>
                  <a:cxn ang="0">
                    <a:pos x="connsiteX4177" y="connsiteY4177"/>
                  </a:cxn>
                  <a:cxn ang="0">
                    <a:pos x="connsiteX4178" y="connsiteY4178"/>
                  </a:cxn>
                  <a:cxn ang="0">
                    <a:pos x="connsiteX4179" y="connsiteY4179"/>
                  </a:cxn>
                  <a:cxn ang="0">
                    <a:pos x="connsiteX4180" y="connsiteY4180"/>
                  </a:cxn>
                  <a:cxn ang="0">
                    <a:pos x="connsiteX4181" y="connsiteY4181"/>
                  </a:cxn>
                  <a:cxn ang="0">
                    <a:pos x="connsiteX4182" y="connsiteY4182"/>
                  </a:cxn>
                  <a:cxn ang="0">
                    <a:pos x="connsiteX4183" y="connsiteY4183"/>
                  </a:cxn>
                  <a:cxn ang="0">
                    <a:pos x="connsiteX4184" y="connsiteY4184"/>
                  </a:cxn>
                  <a:cxn ang="0">
                    <a:pos x="connsiteX4185" y="connsiteY4185"/>
                  </a:cxn>
                  <a:cxn ang="0">
                    <a:pos x="connsiteX4186" y="connsiteY4186"/>
                  </a:cxn>
                  <a:cxn ang="0">
                    <a:pos x="connsiteX4187" y="connsiteY4187"/>
                  </a:cxn>
                  <a:cxn ang="0">
                    <a:pos x="connsiteX4188" y="connsiteY4188"/>
                  </a:cxn>
                  <a:cxn ang="0">
                    <a:pos x="connsiteX4189" y="connsiteY4189"/>
                  </a:cxn>
                  <a:cxn ang="0">
                    <a:pos x="connsiteX4190" y="connsiteY4190"/>
                  </a:cxn>
                  <a:cxn ang="0">
                    <a:pos x="connsiteX4191" y="connsiteY4191"/>
                  </a:cxn>
                  <a:cxn ang="0">
                    <a:pos x="connsiteX4192" y="connsiteY4192"/>
                  </a:cxn>
                  <a:cxn ang="0">
                    <a:pos x="connsiteX4193" y="connsiteY4193"/>
                  </a:cxn>
                  <a:cxn ang="0">
                    <a:pos x="connsiteX4194" y="connsiteY4194"/>
                  </a:cxn>
                  <a:cxn ang="0">
                    <a:pos x="connsiteX4195" y="connsiteY4195"/>
                  </a:cxn>
                  <a:cxn ang="0">
                    <a:pos x="connsiteX4196" y="connsiteY4196"/>
                  </a:cxn>
                  <a:cxn ang="0">
                    <a:pos x="connsiteX4197" y="connsiteY4197"/>
                  </a:cxn>
                  <a:cxn ang="0">
                    <a:pos x="connsiteX4198" y="connsiteY4198"/>
                  </a:cxn>
                  <a:cxn ang="0">
                    <a:pos x="connsiteX4199" y="connsiteY4199"/>
                  </a:cxn>
                  <a:cxn ang="0">
                    <a:pos x="connsiteX4200" y="connsiteY4200"/>
                  </a:cxn>
                  <a:cxn ang="0">
                    <a:pos x="connsiteX4201" y="connsiteY4201"/>
                  </a:cxn>
                  <a:cxn ang="0">
                    <a:pos x="connsiteX4202" y="connsiteY4202"/>
                  </a:cxn>
                  <a:cxn ang="0">
                    <a:pos x="connsiteX4203" y="connsiteY4203"/>
                  </a:cxn>
                  <a:cxn ang="0">
                    <a:pos x="connsiteX4204" y="connsiteY4204"/>
                  </a:cxn>
                  <a:cxn ang="0">
                    <a:pos x="connsiteX4205" y="connsiteY4205"/>
                  </a:cxn>
                  <a:cxn ang="0">
                    <a:pos x="connsiteX4206" y="connsiteY4206"/>
                  </a:cxn>
                  <a:cxn ang="0">
                    <a:pos x="connsiteX4207" y="connsiteY4207"/>
                  </a:cxn>
                  <a:cxn ang="0">
                    <a:pos x="connsiteX4208" y="connsiteY4208"/>
                  </a:cxn>
                  <a:cxn ang="0">
                    <a:pos x="connsiteX4209" y="connsiteY4209"/>
                  </a:cxn>
                  <a:cxn ang="0">
                    <a:pos x="connsiteX4210" y="connsiteY4210"/>
                  </a:cxn>
                  <a:cxn ang="0">
                    <a:pos x="connsiteX4211" y="connsiteY4211"/>
                  </a:cxn>
                  <a:cxn ang="0">
                    <a:pos x="connsiteX4212" y="connsiteY4212"/>
                  </a:cxn>
                  <a:cxn ang="0">
                    <a:pos x="connsiteX4213" y="connsiteY4213"/>
                  </a:cxn>
                  <a:cxn ang="0">
                    <a:pos x="connsiteX4214" y="connsiteY4214"/>
                  </a:cxn>
                  <a:cxn ang="0">
                    <a:pos x="connsiteX4215" y="connsiteY4215"/>
                  </a:cxn>
                  <a:cxn ang="0">
                    <a:pos x="connsiteX4216" y="connsiteY4216"/>
                  </a:cxn>
                  <a:cxn ang="0">
                    <a:pos x="connsiteX4217" y="connsiteY4217"/>
                  </a:cxn>
                  <a:cxn ang="0">
                    <a:pos x="connsiteX4218" y="connsiteY4218"/>
                  </a:cxn>
                  <a:cxn ang="0">
                    <a:pos x="connsiteX4219" y="connsiteY4219"/>
                  </a:cxn>
                  <a:cxn ang="0">
                    <a:pos x="connsiteX4220" y="connsiteY4220"/>
                  </a:cxn>
                  <a:cxn ang="0">
                    <a:pos x="connsiteX4221" y="connsiteY4221"/>
                  </a:cxn>
                  <a:cxn ang="0">
                    <a:pos x="connsiteX4222" y="connsiteY4222"/>
                  </a:cxn>
                  <a:cxn ang="0">
                    <a:pos x="connsiteX4223" y="connsiteY4223"/>
                  </a:cxn>
                  <a:cxn ang="0">
                    <a:pos x="connsiteX4224" y="connsiteY4224"/>
                  </a:cxn>
                  <a:cxn ang="0">
                    <a:pos x="connsiteX4225" y="connsiteY4225"/>
                  </a:cxn>
                  <a:cxn ang="0">
                    <a:pos x="connsiteX4226" y="connsiteY4226"/>
                  </a:cxn>
                  <a:cxn ang="0">
                    <a:pos x="connsiteX4227" y="connsiteY4227"/>
                  </a:cxn>
                  <a:cxn ang="0">
                    <a:pos x="connsiteX4228" y="connsiteY4228"/>
                  </a:cxn>
                  <a:cxn ang="0">
                    <a:pos x="connsiteX4229" y="connsiteY4229"/>
                  </a:cxn>
                  <a:cxn ang="0">
                    <a:pos x="connsiteX4230" y="connsiteY4230"/>
                  </a:cxn>
                  <a:cxn ang="0">
                    <a:pos x="connsiteX4231" y="connsiteY4231"/>
                  </a:cxn>
                  <a:cxn ang="0">
                    <a:pos x="connsiteX4232" y="connsiteY4232"/>
                  </a:cxn>
                  <a:cxn ang="0">
                    <a:pos x="connsiteX4233" y="connsiteY4233"/>
                  </a:cxn>
                  <a:cxn ang="0">
                    <a:pos x="connsiteX4234" y="connsiteY4234"/>
                  </a:cxn>
                  <a:cxn ang="0">
                    <a:pos x="connsiteX4235" y="connsiteY4235"/>
                  </a:cxn>
                  <a:cxn ang="0">
                    <a:pos x="connsiteX4236" y="connsiteY4236"/>
                  </a:cxn>
                  <a:cxn ang="0">
                    <a:pos x="connsiteX4237" y="connsiteY4237"/>
                  </a:cxn>
                  <a:cxn ang="0">
                    <a:pos x="connsiteX4238" y="connsiteY4238"/>
                  </a:cxn>
                  <a:cxn ang="0">
                    <a:pos x="connsiteX4239" y="connsiteY4239"/>
                  </a:cxn>
                  <a:cxn ang="0">
                    <a:pos x="connsiteX4240" y="connsiteY4240"/>
                  </a:cxn>
                  <a:cxn ang="0">
                    <a:pos x="connsiteX4241" y="connsiteY4241"/>
                  </a:cxn>
                  <a:cxn ang="0">
                    <a:pos x="connsiteX4242" y="connsiteY4242"/>
                  </a:cxn>
                  <a:cxn ang="0">
                    <a:pos x="connsiteX4243" y="connsiteY4243"/>
                  </a:cxn>
                  <a:cxn ang="0">
                    <a:pos x="connsiteX4244" y="connsiteY4244"/>
                  </a:cxn>
                  <a:cxn ang="0">
                    <a:pos x="connsiteX4245" y="connsiteY4245"/>
                  </a:cxn>
                  <a:cxn ang="0">
                    <a:pos x="connsiteX4246" y="connsiteY4246"/>
                  </a:cxn>
                  <a:cxn ang="0">
                    <a:pos x="connsiteX4247" y="connsiteY4247"/>
                  </a:cxn>
                  <a:cxn ang="0">
                    <a:pos x="connsiteX4248" y="connsiteY4248"/>
                  </a:cxn>
                  <a:cxn ang="0">
                    <a:pos x="connsiteX4249" y="connsiteY4249"/>
                  </a:cxn>
                  <a:cxn ang="0">
                    <a:pos x="connsiteX4250" y="connsiteY4250"/>
                  </a:cxn>
                  <a:cxn ang="0">
                    <a:pos x="connsiteX4251" y="connsiteY4251"/>
                  </a:cxn>
                  <a:cxn ang="0">
                    <a:pos x="connsiteX4252" y="connsiteY4252"/>
                  </a:cxn>
                  <a:cxn ang="0">
                    <a:pos x="connsiteX4253" y="connsiteY4253"/>
                  </a:cxn>
                  <a:cxn ang="0">
                    <a:pos x="connsiteX4254" y="connsiteY4254"/>
                  </a:cxn>
                  <a:cxn ang="0">
                    <a:pos x="connsiteX4255" y="connsiteY4255"/>
                  </a:cxn>
                  <a:cxn ang="0">
                    <a:pos x="connsiteX4256" y="connsiteY4256"/>
                  </a:cxn>
                  <a:cxn ang="0">
                    <a:pos x="connsiteX4257" y="connsiteY4257"/>
                  </a:cxn>
                  <a:cxn ang="0">
                    <a:pos x="connsiteX4258" y="connsiteY4258"/>
                  </a:cxn>
                  <a:cxn ang="0">
                    <a:pos x="connsiteX4259" y="connsiteY4259"/>
                  </a:cxn>
                  <a:cxn ang="0">
                    <a:pos x="connsiteX4260" y="connsiteY4260"/>
                  </a:cxn>
                  <a:cxn ang="0">
                    <a:pos x="connsiteX4261" y="connsiteY4261"/>
                  </a:cxn>
                  <a:cxn ang="0">
                    <a:pos x="connsiteX4262" y="connsiteY4262"/>
                  </a:cxn>
                  <a:cxn ang="0">
                    <a:pos x="connsiteX4263" y="connsiteY4263"/>
                  </a:cxn>
                  <a:cxn ang="0">
                    <a:pos x="connsiteX4264" y="connsiteY4264"/>
                  </a:cxn>
                  <a:cxn ang="0">
                    <a:pos x="connsiteX4265" y="connsiteY4265"/>
                  </a:cxn>
                  <a:cxn ang="0">
                    <a:pos x="connsiteX4266" y="connsiteY4266"/>
                  </a:cxn>
                  <a:cxn ang="0">
                    <a:pos x="connsiteX4267" y="connsiteY4267"/>
                  </a:cxn>
                  <a:cxn ang="0">
                    <a:pos x="connsiteX4268" y="connsiteY4268"/>
                  </a:cxn>
                  <a:cxn ang="0">
                    <a:pos x="connsiteX4269" y="connsiteY4269"/>
                  </a:cxn>
                  <a:cxn ang="0">
                    <a:pos x="connsiteX4270" y="connsiteY4270"/>
                  </a:cxn>
                  <a:cxn ang="0">
                    <a:pos x="connsiteX4271" y="connsiteY4271"/>
                  </a:cxn>
                  <a:cxn ang="0">
                    <a:pos x="connsiteX4272" y="connsiteY4272"/>
                  </a:cxn>
                  <a:cxn ang="0">
                    <a:pos x="connsiteX4273" y="connsiteY4273"/>
                  </a:cxn>
                  <a:cxn ang="0">
                    <a:pos x="connsiteX4274" y="connsiteY4274"/>
                  </a:cxn>
                  <a:cxn ang="0">
                    <a:pos x="connsiteX4275" y="connsiteY4275"/>
                  </a:cxn>
                  <a:cxn ang="0">
                    <a:pos x="connsiteX4276" y="connsiteY4276"/>
                  </a:cxn>
                  <a:cxn ang="0">
                    <a:pos x="connsiteX4277" y="connsiteY4277"/>
                  </a:cxn>
                  <a:cxn ang="0">
                    <a:pos x="connsiteX4278" y="connsiteY4278"/>
                  </a:cxn>
                  <a:cxn ang="0">
                    <a:pos x="connsiteX4279" y="connsiteY4279"/>
                  </a:cxn>
                  <a:cxn ang="0">
                    <a:pos x="connsiteX4280" y="connsiteY4280"/>
                  </a:cxn>
                  <a:cxn ang="0">
                    <a:pos x="connsiteX4281" y="connsiteY4281"/>
                  </a:cxn>
                  <a:cxn ang="0">
                    <a:pos x="connsiteX4282" y="connsiteY4282"/>
                  </a:cxn>
                  <a:cxn ang="0">
                    <a:pos x="connsiteX4283" y="connsiteY4283"/>
                  </a:cxn>
                  <a:cxn ang="0">
                    <a:pos x="connsiteX4284" y="connsiteY4284"/>
                  </a:cxn>
                  <a:cxn ang="0">
                    <a:pos x="connsiteX4285" y="connsiteY4285"/>
                  </a:cxn>
                  <a:cxn ang="0">
                    <a:pos x="connsiteX4286" y="connsiteY4286"/>
                  </a:cxn>
                  <a:cxn ang="0">
                    <a:pos x="connsiteX4287" y="connsiteY4287"/>
                  </a:cxn>
                  <a:cxn ang="0">
                    <a:pos x="connsiteX4288" y="connsiteY4288"/>
                  </a:cxn>
                  <a:cxn ang="0">
                    <a:pos x="connsiteX4289" y="connsiteY4289"/>
                  </a:cxn>
                  <a:cxn ang="0">
                    <a:pos x="connsiteX4290" y="connsiteY4290"/>
                  </a:cxn>
                  <a:cxn ang="0">
                    <a:pos x="connsiteX4291" y="connsiteY4291"/>
                  </a:cxn>
                  <a:cxn ang="0">
                    <a:pos x="connsiteX4292" y="connsiteY4292"/>
                  </a:cxn>
                  <a:cxn ang="0">
                    <a:pos x="connsiteX4293" y="connsiteY4293"/>
                  </a:cxn>
                  <a:cxn ang="0">
                    <a:pos x="connsiteX4294" y="connsiteY4294"/>
                  </a:cxn>
                  <a:cxn ang="0">
                    <a:pos x="connsiteX4295" y="connsiteY4295"/>
                  </a:cxn>
                  <a:cxn ang="0">
                    <a:pos x="connsiteX4296" y="connsiteY4296"/>
                  </a:cxn>
                  <a:cxn ang="0">
                    <a:pos x="connsiteX4297" y="connsiteY4297"/>
                  </a:cxn>
                  <a:cxn ang="0">
                    <a:pos x="connsiteX4298" y="connsiteY4298"/>
                  </a:cxn>
                  <a:cxn ang="0">
                    <a:pos x="connsiteX4299" y="connsiteY4299"/>
                  </a:cxn>
                  <a:cxn ang="0">
                    <a:pos x="connsiteX4300" y="connsiteY4300"/>
                  </a:cxn>
                  <a:cxn ang="0">
                    <a:pos x="connsiteX4301" y="connsiteY4301"/>
                  </a:cxn>
                  <a:cxn ang="0">
                    <a:pos x="connsiteX4302" y="connsiteY4302"/>
                  </a:cxn>
                  <a:cxn ang="0">
                    <a:pos x="connsiteX4303" y="connsiteY4303"/>
                  </a:cxn>
                  <a:cxn ang="0">
                    <a:pos x="connsiteX4304" y="connsiteY4304"/>
                  </a:cxn>
                  <a:cxn ang="0">
                    <a:pos x="connsiteX4305" y="connsiteY4305"/>
                  </a:cxn>
                  <a:cxn ang="0">
                    <a:pos x="connsiteX4306" y="connsiteY4306"/>
                  </a:cxn>
                  <a:cxn ang="0">
                    <a:pos x="connsiteX4307" y="connsiteY4307"/>
                  </a:cxn>
                  <a:cxn ang="0">
                    <a:pos x="connsiteX4308" y="connsiteY4308"/>
                  </a:cxn>
                  <a:cxn ang="0">
                    <a:pos x="connsiteX4309" y="connsiteY4309"/>
                  </a:cxn>
                  <a:cxn ang="0">
                    <a:pos x="connsiteX4310" y="connsiteY4310"/>
                  </a:cxn>
                  <a:cxn ang="0">
                    <a:pos x="connsiteX4311" y="connsiteY4311"/>
                  </a:cxn>
                  <a:cxn ang="0">
                    <a:pos x="connsiteX4312" y="connsiteY4312"/>
                  </a:cxn>
                  <a:cxn ang="0">
                    <a:pos x="connsiteX4313" y="connsiteY4313"/>
                  </a:cxn>
                  <a:cxn ang="0">
                    <a:pos x="connsiteX4314" y="connsiteY4314"/>
                  </a:cxn>
                  <a:cxn ang="0">
                    <a:pos x="connsiteX4315" y="connsiteY4315"/>
                  </a:cxn>
                  <a:cxn ang="0">
                    <a:pos x="connsiteX4316" y="connsiteY4316"/>
                  </a:cxn>
                  <a:cxn ang="0">
                    <a:pos x="connsiteX4317" y="connsiteY4317"/>
                  </a:cxn>
                  <a:cxn ang="0">
                    <a:pos x="connsiteX4318" y="connsiteY4318"/>
                  </a:cxn>
                  <a:cxn ang="0">
                    <a:pos x="connsiteX4319" y="connsiteY4319"/>
                  </a:cxn>
                  <a:cxn ang="0">
                    <a:pos x="connsiteX4320" y="connsiteY4320"/>
                  </a:cxn>
                  <a:cxn ang="0">
                    <a:pos x="connsiteX4321" y="connsiteY4321"/>
                  </a:cxn>
                  <a:cxn ang="0">
                    <a:pos x="connsiteX4322" y="connsiteY4322"/>
                  </a:cxn>
                  <a:cxn ang="0">
                    <a:pos x="connsiteX4323" y="connsiteY4323"/>
                  </a:cxn>
                  <a:cxn ang="0">
                    <a:pos x="connsiteX4324" y="connsiteY4324"/>
                  </a:cxn>
                  <a:cxn ang="0">
                    <a:pos x="connsiteX4325" y="connsiteY4325"/>
                  </a:cxn>
                  <a:cxn ang="0">
                    <a:pos x="connsiteX4326" y="connsiteY4326"/>
                  </a:cxn>
                  <a:cxn ang="0">
                    <a:pos x="connsiteX4327" y="connsiteY4327"/>
                  </a:cxn>
                  <a:cxn ang="0">
                    <a:pos x="connsiteX4328" y="connsiteY4328"/>
                  </a:cxn>
                  <a:cxn ang="0">
                    <a:pos x="connsiteX4329" y="connsiteY4329"/>
                  </a:cxn>
                  <a:cxn ang="0">
                    <a:pos x="connsiteX4330" y="connsiteY4330"/>
                  </a:cxn>
                  <a:cxn ang="0">
                    <a:pos x="connsiteX4331" y="connsiteY4331"/>
                  </a:cxn>
                  <a:cxn ang="0">
                    <a:pos x="connsiteX4332" y="connsiteY4332"/>
                  </a:cxn>
                  <a:cxn ang="0">
                    <a:pos x="connsiteX4333" y="connsiteY4333"/>
                  </a:cxn>
                  <a:cxn ang="0">
                    <a:pos x="connsiteX4334" y="connsiteY4334"/>
                  </a:cxn>
                  <a:cxn ang="0">
                    <a:pos x="connsiteX4335" y="connsiteY4335"/>
                  </a:cxn>
                  <a:cxn ang="0">
                    <a:pos x="connsiteX4336" y="connsiteY4336"/>
                  </a:cxn>
                  <a:cxn ang="0">
                    <a:pos x="connsiteX4337" y="connsiteY4337"/>
                  </a:cxn>
                  <a:cxn ang="0">
                    <a:pos x="connsiteX4338" y="connsiteY4338"/>
                  </a:cxn>
                  <a:cxn ang="0">
                    <a:pos x="connsiteX4339" y="connsiteY4339"/>
                  </a:cxn>
                  <a:cxn ang="0">
                    <a:pos x="connsiteX4340" y="connsiteY4340"/>
                  </a:cxn>
                  <a:cxn ang="0">
                    <a:pos x="connsiteX4341" y="connsiteY4341"/>
                  </a:cxn>
                  <a:cxn ang="0">
                    <a:pos x="connsiteX4342" y="connsiteY4342"/>
                  </a:cxn>
                  <a:cxn ang="0">
                    <a:pos x="connsiteX4343" y="connsiteY4343"/>
                  </a:cxn>
                  <a:cxn ang="0">
                    <a:pos x="connsiteX4344" y="connsiteY4344"/>
                  </a:cxn>
                  <a:cxn ang="0">
                    <a:pos x="connsiteX4345" y="connsiteY4345"/>
                  </a:cxn>
                  <a:cxn ang="0">
                    <a:pos x="connsiteX4346" y="connsiteY4346"/>
                  </a:cxn>
                  <a:cxn ang="0">
                    <a:pos x="connsiteX4347" y="connsiteY4347"/>
                  </a:cxn>
                  <a:cxn ang="0">
                    <a:pos x="connsiteX4348" y="connsiteY4348"/>
                  </a:cxn>
                  <a:cxn ang="0">
                    <a:pos x="connsiteX4349" y="connsiteY4349"/>
                  </a:cxn>
                  <a:cxn ang="0">
                    <a:pos x="connsiteX4350" y="connsiteY4350"/>
                  </a:cxn>
                  <a:cxn ang="0">
                    <a:pos x="connsiteX4351" y="connsiteY4351"/>
                  </a:cxn>
                  <a:cxn ang="0">
                    <a:pos x="connsiteX4352" y="connsiteY4352"/>
                  </a:cxn>
                  <a:cxn ang="0">
                    <a:pos x="connsiteX4353" y="connsiteY4353"/>
                  </a:cxn>
                  <a:cxn ang="0">
                    <a:pos x="connsiteX4354" y="connsiteY4354"/>
                  </a:cxn>
                  <a:cxn ang="0">
                    <a:pos x="connsiteX4355" y="connsiteY4355"/>
                  </a:cxn>
                  <a:cxn ang="0">
                    <a:pos x="connsiteX4356" y="connsiteY4356"/>
                  </a:cxn>
                  <a:cxn ang="0">
                    <a:pos x="connsiteX4357" y="connsiteY4357"/>
                  </a:cxn>
                  <a:cxn ang="0">
                    <a:pos x="connsiteX4358" y="connsiteY4358"/>
                  </a:cxn>
                  <a:cxn ang="0">
                    <a:pos x="connsiteX4359" y="connsiteY4359"/>
                  </a:cxn>
                  <a:cxn ang="0">
                    <a:pos x="connsiteX4360" y="connsiteY4360"/>
                  </a:cxn>
                  <a:cxn ang="0">
                    <a:pos x="connsiteX4361" y="connsiteY4361"/>
                  </a:cxn>
                  <a:cxn ang="0">
                    <a:pos x="connsiteX4362" y="connsiteY4362"/>
                  </a:cxn>
                  <a:cxn ang="0">
                    <a:pos x="connsiteX4363" y="connsiteY4363"/>
                  </a:cxn>
                  <a:cxn ang="0">
                    <a:pos x="connsiteX4364" y="connsiteY4364"/>
                  </a:cxn>
                  <a:cxn ang="0">
                    <a:pos x="connsiteX4365" y="connsiteY4365"/>
                  </a:cxn>
                  <a:cxn ang="0">
                    <a:pos x="connsiteX4366" y="connsiteY4366"/>
                  </a:cxn>
                  <a:cxn ang="0">
                    <a:pos x="connsiteX4367" y="connsiteY4367"/>
                  </a:cxn>
                  <a:cxn ang="0">
                    <a:pos x="connsiteX4368" y="connsiteY4368"/>
                  </a:cxn>
                  <a:cxn ang="0">
                    <a:pos x="connsiteX4369" y="connsiteY4369"/>
                  </a:cxn>
                  <a:cxn ang="0">
                    <a:pos x="connsiteX4370" y="connsiteY4370"/>
                  </a:cxn>
                  <a:cxn ang="0">
                    <a:pos x="connsiteX4371" y="connsiteY4371"/>
                  </a:cxn>
                  <a:cxn ang="0">
                    <a:pos x="connsiteX4372" y="connsiteY4372"/>
                  </a:cxn>
                  <a:cxn ang="0">
                    <a:pos x="connsiteX4373" y="connsiteY4373"/>
                  </a:cxn>
                  <a:cxn ang="0">
                    <a:pos x="connsiteX4374" y="connsiteY4374"/>
                  </a:cxn>
                  <a:cxn ang="0">
                    <a:pos x="connsiteX4375" y="connsiteY4375"/>
                  </a:cxn>
                  <a:cxn ang="0">
                    <a:pos x="connsiteX4376" y="connsiteY4376"/>
                  </a:cxn>
                  <a:cxn ang="0">
                    <a:pos x="connsiteX4377" y="connsiteY4377"/>
                  </a:cxn>
                  <a:cxn ang="0">
                    <a:pos x="connsiteX4378" y="connsiteY4378"/>
                  </a:cxn>
                  <a:cxn ang="0">
                    <a:pos x="connsiteX4379" y="connsiteY4379"/>
                  </a:cxn>
                  <a:cxn ang="0">
                    <a:pos x="connsiteX4380" y="connsiteY4380"/>
                  </a:cxn>
                  <a:cxn ang="0">
                    <a:pos x="connsiteX4381" y="connsiteY4381"/>
                  </a:cxn>
                  <a:cxn ang="0">
                    <a:pos x="connsiteX4382" y="connsiteY4382"/>
                  </a:cxn>
                  <a:cxn ang="0">
                    <a:pos x="connsiteX4383" y="connsiteY4383"/>
                  </a:cxn>
                  <a:cxn ang="0">
                    <a:pos x="connsiteX4384" y="connsiteY4384"/>
                  </a:cxn>
                  <a:cxn ang="0">
                    <a:pos x="connsiteX4385" y="connsiteY4385"/>
                  </a:cxn>
                  <a:cxn ang="0">
                    <a:pos x="connsiteX4386" y="connsiteY4386"/>
                  </a:cxn>
                  <a:cxn ang="0">
                    <a:pos x="connsiteX4387" y="connsiteY4387"/>
                  </a:cxn>
                  <a:cxn ang="0">
                    <a:pos x="connsiteX4388" y="connsiteY4388"/>
                  </a:cxn>
                  <a:cxn ang="0">
                    <a:pos x="connsiteX4389" y="connsiteY4389"/>
                  </a:cxn>
                  <a:cxn ang="0">
                    <a:pos x="connsiteX4390" y="connsiteY4390"/>
                  </a:cxn>
                  <a:cxn ang="0">
                    <a:pos x="connsiteX4391" y="connsiteY4391"/>
                  </a:cxn>
                  <a:cxn ang="0">
                    <a:pos x="connsiteX4392" y="connsiteY4392"/>
                  </a:cxn>
                  <a:cxn ang="0">
                    <a:pos x="connsiteX4393" y="connsiteY4393"/>
                  </a:cxn>
                  <a:cxn ang="0">
                    <a:pos x="connsiteX4394" y="connsiteY4394"/>
                  </a:cxn>
                  <a:cxn ang="0">
                    <a:pos x="connsiteX4395" y="connsiteY4395"/>
                  </a:cxn>
                  <a:cxn ang="0">
                    <a:pos x="connsiteX4396" y="connsiteY4396"/>
                  </a:cxn>
                  <a:cxn ang="0">
                    <a:pos x="connsiteX4397" y="connsiteY4397"/>
                  </a:cxn>
                  <a:cxn ang="0">
                    <a:pos x="connsiteX4398" y="connsiteY4398"/>
                  </a:cxn>
                  <a:cxn ang="0">
                    <a:pos x="connsiteX4399" y="connsiteY4399"/>
                  </a:cxn>
                  <a:cxn ang="0">
                    <a:pos x="connsiteX4400" y="connsiteY4400"/>
                  </a:cxn>
                  <a:cxn ang="0">
                    <a:pos x="connsiteX4401" y="connsiteY4401"/>
                  </a:cxn>
                  <a:cxn ang="0">
                    <a:pos x="connsiteX4402" y="connsiteY4402"/>
                  </a:cxn>
                  <a:cxn ang="0">
                    <a:pos x="connsiteX4403" y="connsiteY4403"/>
                  </a:cxn>
                  <a:cxn ang="0">
                    <a:pos x="connsiteX4404" y="connsiteY4404"/>
                  </a:cxn>
                  <a:cxn ang="0">
                    <a:pos x="connsiteX4405" y="connsiteY4405"/>
                  </a:cxn>
                  <a:cxn ang="0">
                    <a:pos x="connsiteX4406" y="connsiteY4406"/>
                  </a:cxn>
                  <a:cxn ang="0">
                    <a:pos x="connsiteX4407" y="connsiteY4407"/>
                  </a:cxn>
                  <a:cxn ang="0">
                    <a:pos x="connsiteX4408" y="connsiteY4408"/>
                  </a:cxn>
                  <a:cxn ang="0">
                    <a:pos x="connsiteX4409" y="connsiteY4409"/>
                  </a:cxn>
                  <a:cxn ang="0">
                    <a:pos x="connsiteX4410" y="connsiteY4410"/>
                  </a:cxn>
                  <a:cxn ang="0">
                    <a:pos x="connsiteX4411" y="connsiteY4411"/>
                  </a:cxn>
                  <a:cxn ang="0">
                    <a:pos x="connsiteX4412" y="connsiteY4412"/>
                  </a:cxn>
                  <a:cxn ang="0">
                    <a:pos x="connsiteX4413" y="connsiteY4413"/>
                  </a:cxn>
                  <a:cxn ang="0">
                    <a:pos x="connsiteX4414" y="connsiteY4414"/>
                  </a:cxn>
                  <a:cxn ang="0">
                    <a:pos x="connsiteX4415" y="connsiteY4415"/>
                  </a:cxn>
                  <a:cxn ang="0">
                    <a:pos x="connsiteX4416" y="connsiteY4416"/>
                  </a:cxn>
                  <a:cxn ang="0">
                    <a:pos x="connsiteX4417" y="connsiteY4417"/>
                  </a:cxn>
                  <a:cxn ang="0">
                    <a:pos x="connsiteX4418" y="connsiteY4418"/>
                  </a:cxn>
                  <a:cxn ang="0">
                    <a:pos x="connsiteX4419" y="connsiteY4419"/>
                  </a:cxn>
                  <a:cxn ang="0">
                    <a:pos x="connsiteX4420" y="connsiteY4420"/>
                  </a:cxn>
                  <a:cxn ang="0">
                    <a:pos x="connsiteX4421" y="connsiteY4421"/>
                  </a:cxn>
                  <a:cxn ang="0">
                    <a:pos x="connsiteX4422" y="connsiteY4422"/>
                  </a:cxn>
                  <a:cxn ang="0">
                    <a:pos x="connsiteX4423" y="connsiteY4423"/>
                  </a:cxn>
                  <a:cxn ang="0">
                    <a:pos x="connsiteX4424" y="connsiteY4424"/>
                  </a:cxn>
                  <a:cxn ang="0">
                    <a:pos x="connsiteX4425" y="connsiteY4425"/>
                  </a:cxn>
                  <a:cxn ang="0">
                    <a:pos x="connsiteX4426" y="connsiteY4426"/>
                  </a:cxn>
                  <a:cxn ang="0">
                    <a:pos x="connsiteX4427" y="connsiteY4427"/>
                  </a:cxn>
                  <a:cxn ang="0">
                    <a:pos x="connsiteX4428" y="connsiteY4428"/>
                  </a:cxn>
                  <a:cxn ang="0">
                    <a:pos x="connsiteX4429" y="connsiteY4429"/>
                  </a:cxn>
                  <a:cxn ang="0">
                    <a:pos x="connsiteX4430" y="connsiteY4430"/>
                  </a:cxn>
                  <a:cxn ang="0">
                    <a:pos x="connsiteX4431" y="connsiteY4431"/>
                  </a:cxn>
                  <a:cxn ang="0">
                    <a:pos x="connsiteX4432" y="connsiteY4432"/>
                  </a:cxn>
                  <a:cxn ang="0">
                    <a:pos x="connsiteX4433" y="connsiteY4433"/>
                  </a:cxn>
                  <a:cxn ang="0">
                    <a:pos x="connsiteX4434" y="connsiteY4434"/>
                  </a:cxn>
                  <a:cxn ang="0">
                    <a:pos x="connsiteX4435" y="connsiteY4435"/>
                  </a:cxn>
                  <a:cxn ang="0">
                    <a:pos x="connsiteX4436" y="connsiteY4436"/>
                  </a:cxn>
                  <a:cxn ang="0">
                    <a:pos x="connsiteX4437" y="connsiteY4437"/>
                  </a:cxn>
                  <a:cxn ang="0">
                    <a:pos x="connsiteX4438" y="connsiteY4438"/>
                  </a:cxn>
                  <a:cxn ang="0">
                    <a:pos x="connsiteX4439" y="connsiteY4439"/>
                  </a:cxn>
                  <a:cxn ang="0">
                    <a:pos x="connsiteX4440" y="connsiteY4440"/>
                  </a:cxn>
                  <a:cxn ang="0">
                    <a:pos x="connsiteX4441" y="connsiteY4441"/>
                  </a:cxn>
                  <a:cxn ang="0">
                    <a:pos x="connsiteX4442" y="connsiteY4442"/>
                  </a:cxn>
                  <a:cxn ang="0">
                    <a:pos x="connsiteX4443" y="connsiteY4443"/>
                  </a:cxn>
                  <a:cxn ang="0">
                    <a:pos x="connsiteX4444" y="connsiteY4444"/>
                  </a:cxn>
                  <a:cxn ang="0">
                    <a:pos x="connsiteX4445" y="connsiteY4445"/>
                  </a:cxn>
                  <a:cxn ang="0">
                    <a:pos x="connsiteX4446" y="connsiteY4446"/>
                  </a:cxn>
                  <a:cxn ang="0">
                    <a:pos x="connsiteX4447" y="connsiteY4447"/>
                  </a:cxn>
                  <a:cxn ang="0">
                    <a:pos x="connsiteX4448" y="connsiteY4448"/>
                  </a:cxn>
                  <a:cxn ang="0">
                    <a:pos x="connsiteX4449" y="connsiteY4449"/>
                  </a:cxn>
                  <a:cxn ang="0">
                    <a:pos x="connsiteX4450" y="connsiteY4450"/>
                  </a:cxn>
                  <a:cxn ang="0">
                    <a:pos x="connsiteX4451" y="connsiteY4451"/>
                  </a:cxn>
                  <a:cxn ang="0">
                    <a:pos x="connsiteX4452" y="connsiteY4452"/>
                  </a:cxn>
                  <a:cxn ang="0">
                    <a:pos x="connsiteX4453" y="connsiteY4453"/>
                  </a:cxn>
                  <a:cxn ang="0">
                    <a:pos x="connsiteX4454" y="connsiteY4454"/>
                  </a:cxn>
                  <a:cxn ang="0">
                    <a:pos x="connsiteX4455" y="connsiteY4455"/>
                  </a:cxn>
                  <a:cxn ang="0">
                    <a:pos x="connsiteX4456" y="connsiteY4456"/>
                  </a:cxn>
                  <a:cxn ang="0">
                    <a:pos x="connsiteX4457" y="connsiteY4457"/>
                  </a:cxn>
                  <a:cxn ang="0">
                    <a:pos x="connsiteX4458" y="connsiteY4458"/>
                  </a:cxn>
                  <a:cxn ang="0">
                    <a:pos x="connsiteX4459" y="connsiteY4459"/>
                  </a:cxn>
                  <a:cxn ang="0">
                    <a:pos x="connsiteX4460" y="connsiteY4460"/>
                  </a:cxn>
                  <a:cxn ang="0">
                    <a:pos x="connsiteX4461" y="connsiteY4461"/>
                  </a:cxn>
                  <a:cxn ang="0">
                    <a:pos x="connsiteX4462" y="connsiteY4462"/>
                  </a:cxn>
                  <a:cxn ang="0">
                    <a:pos x="connsiteX4463" y="connsiteY4463"/>
                  </a:cxn>
                  <a:cxn ang="0">
                    <a:pos x="connsiteX4464" y="connsiteY4464"/>
                  </a:cxn>
                  <a:cxn ang="0">
                    <a:pos x="connsiteX4465" y="connsiteY4465"/>
                  </a:cxn>
                  <a:cxn ang="0">
                    <a:pos x="connsiteX4466" y="connsiteY4466"/>
                  </a:cxn>
                  <a:cxn ang="0">
                    <a:pos x="connsiteX4467" y="connsiteY4467"/>
                  </a:cxn>
                  <a:cxn ang="0">
                    <a:pos x="connsiteX4468" y="connsiteY4468"/>
                  </a:cxn>
                  <a:cxn ang="0">
                    <a:pos x="connsiteX4469" y="connsiteY4469"/>
                  </a:cxn>
                  <a:cxn ang="0">
                    <a:pos x="connsiteX4470" y="connsiteY4470"/>
                  </a:cxn>
                  <a:cxn ang="0">
                    <a:pos x="connsiteX4471" y="connsiteY4471"/>
                  </a:cxn>
                  <a:cxn ang="0">
                    <a:pos x="connsiteX4472" y="connsiteY4472"/>
                  </a:cxn>
                  <a:cxn ang="0">
                    <a:pos x="connsiteX4473" y="connsiteY4473"/>
                  </a:cxn>
                  <a:cxn ang="0">
                    <a:pos x="connsiteX4474" y="connsiteY4474"/>
                  </a:cxn>
                  <a:cxn ang="0">
                    <a:pos x="connsiteX4475" y="connsiteY4475"/>
                  </a:cxn>
                  <a:cxn ang="0">
                    <a:pos x="connsiteX4476" y="connsiteY4476"/>
                  </a:cxn>
                  <a:cxn ang="0">
                    <a:pos x="connsiteX4477" y="connsiteY4477"/>
                  </a:cxn>
                  <a:cxn ang="0">
                    <a:pos x="connsiteX4478" y="connsiteY4478"/>
                  </a:cxn>
                  <a:cxn ang="0">
                    <a:pos x="connsiteX4479" y="connsiteY4479"/>
                  </a:cxn>
                  <a:cxn ang="0">
                    <a:pos x="connsiteX4480" y="connsiteY4480"/>
                  </a:cxn>
                  <a:cxn ang="0">
                    <a:pos x="connsiteX4481" y="connsiteY4481"/>
                  </a:cxn>
                  <a:cxn ang="0">
                    <a:pos x="connsiteX4482" y="connsiteY4482"/>
                  </a:cxn>
                  <a:cxn ang="0">
                    <a:pos x="connsiteX4483" y="connsiteY4483"/>
                  </a:cxn>
                  <a:cxn ang="0">
                    <a:pos x="connsiteX4484" y="connsiteY4484"/>
                  </a:cxn>
                  <a:cxn ang="0">
                    <a:pos x="connsiteX4485" y="connsiteY4485"/>
                  </a:cxn>
                  <a:cxn ang="0">
                    <a:pos x="connsiteX4486" y="connsiteY4486"/>
                  </a:cxn>
                  <a:cxn ang="0">
                    <a:pos x="connsiteX4487" y="connsiteY4487"/>
                  </a:cxn>
                  <a:cxn ang="0">
                    <a:pos x="connsiteX4488" y="connsiteY4488"/>
                  </a:cxn>
                  <a:cxn ang="0">
                    <a:pos x="connsiteX4489" y="connsiteY4489"/>
                  </a:cxn>
                  <a:cxn ang="0">
                    <a:pos x="connsiteX4490" y="connsiteY4490"/>
                  </a:cxn>
                  <a:cxn ang="0">
                    <a:pos x="connsiteX4491" y="connsiteY4491"/>
                  </a:cxn>
                  <a:cxn ang="0">
                    <a:pos x="connsiteX4492" y="connsiteY4492"/>
                  </a:cxn>
                  <a:cxn ang="0">
                    <a:pos x="connsiteX4493" y="connsiteY4493"/>
                  </a:cxn>
                  <a:cxn ang="0">
                    <a:pos x="connsiteX4494" y="connsiteY4494"/>
                  </a:cxn>
                  <a:cxn ang="0">
                    <a:pos x="connsiteX4495" y="connsiteY4495"/>
                  </a:cxn>
                  <a:cxn ang="0">
                    <a:pos x="connsiteX4496" y="connsiteY4496"/>
                  </a:cxn>
                  <a:cxn ang="0">
                    <a:pos x="connsiteX4497" y="connsiteY4497"/>
                  </a:cxn>
                  <a:cxn ang="0">
                    <a:pos x="connsiteX4498" y="connsiteY4498"/>
                  </a:cxn>
                  <a:cxn ang="0">
                    <a:pos x="connsiteX4499" y="connsiteY4499"/>
                  </a:cxn>
                  <a:cxn ang="0">
                    <a:pos x="connsiteX4500" y="connsiteY4500"/>
                  </a:cxn>
                  <a:cxn ang="0">
                    <a:pos x="connsiteX4501" y="connsiteY4501"/>
                  </a:cxn>
                  <a:cxn ang="0">
                    <a:pos x="connsiteX4502" y="connsiteY4502"/>
                  </a:cxn>
                  <a:cxn ang="0">
                    <a:pos x="connsiteX4503" y="connsiteY4503"/>
                  </a:cxn>
                  <a:cxn ang="0">
                    <a:pos x="connsiteX4504" y="connsiteY4504"/>
                  </a:cxn>
                  <a:cxn ang="0">
                    <a:pos x="connsiteX4505" y="connsiteY4505"/>
                  </a:cxn>
                  <a:cxn ang="0">
                    <a:pos x="connsiteX4506" y="connsiteY4506"/>
                  </a:cxn>
                  <a:cxn ang="0">
                    <a:pos x="connsiteX4507" y="connsiteY4507"/>
                  </a:cxn>
                  <a:cxn ang="0">
                    <a:pos x="connsiteX4508" y="connsiteY4508"/>
                  </a:cxn>
                  <a:cxn ang="0">
                    <a:pos x="connsiteX4509" y="connsiteY4509"/>
                  </a:cxn>
                  <a:cxn ang="0">
                    <a:pos x="connsiteX4510" y="connsiteY4510"/>
                  </a:cxn>
                  <a:cxn ang="0">
                    <a:pos x="connsiteX4511" y="connsiteY4511"/>
                  </a:cxn>
                  <a:cxn ang="0">
                    <a:pos x="connsiteX4512" y="connsiteY4512"/>
                  </a:cxn>
                  <a:cxn ang="0">
                    <a:pos x="connsiteX4513" y="connsiteY4513"/>
                  </a:cxn>
                  <a:cxn ang="0">
                    <a:pos x="connsiteX4514" y="connsiteY4514"/>
                  </a:cxn>
                  <a:cxn ang="0">
                    <a:pos x="connsiteX4515" y="connsiteY4515"/>
                  </a:cxn>
                  <a:cxn ang="0">
                    <a:pos x="connsiteX4516" y="connsiteY4516"/>
                  </a:cxn>
                  <a:cxn ang="0">
                    <a:pos x="connsiteX4517" y="connsiteY4517"/>
                  </a:cxn>
                  <a:cxn ang="0">
                    <a:pos x="connsiteX4518" y="connsiteY4518"/>
                  </a:cxn>
                  <a:cxn ang="0">
                    <a:pos x="connsiteX4519" y="connsiteY4519"/>
                  </a:cxn>
                  <a:cxn ang="0">
                    <a:pos x="connsiteX4520" y="connsiteY4520"/>
                  </a:cxn>
                  <a:cxn ang="0">
                    <a:pos x="connsiteX4521" y="connsiteY4521"/>
                  </a:cxn>
                  <a:cxn ang="0">
                    <a:pos x="connsiteX4522" y="connsiteY4522"/>
                  </a:cxn>
                  <a:cxn ang="0">
                    <a:pos x="connsiteX4523" y="connsiteY4523"/>
                  </a:cxn>
                  <a:cxn ang="0">
                    <a:pos x="connsiteX4524" y="connsiteY4524"/>
                  </a:cxn>
                  <a:cxn ang="0">
                    <a:pos x="connsiteX4525" y="connsiteY4525"/>
                  </a:cxn>
                  <a:cxn ang="0">
                    <a:pos x="connsiteX4526" y="connsiteY4526"/>
                  </a:cxn>
                  <a:cxn ang="0">
                    <a:pos x="connsiteX4527" y="connsiteY4527"/>
                  </a:cxn>
                  <a:cxn ang="0">
                    <a:pos x="connsiteX4528" y="connsiteY4528"/>
                  </a:cxn>
                  <a:cxn ang="0">
                    <a:pos x="connsiteX4529" y="connsiteY4529"/>
                  </a:cxn>
                  <a:cxn ang="0">
                    <a:pos x="connsiteX4530" y="connsiteY4530"/>
                  </a:cxn>
                  <a:cxn ang="0">
                    <a:pos x="connsiteX4531" y="connsiteY4531"/>
                  </a:cxn>
                  <a:cxn ang="0">
                    <a:pos x="connsiteX4532" y="connsiteY4532"/>
                  </a:cxn>
                  <a:cxn ang="0">
                    <a:pos x="connsiteX4533" y="connsiteY4533"/>
                  </a:cxn>
                  <a:cxn ang="0">
                    <a:pos x="connsiteX4534" y="connsiteY4534"/>
                  </a:cxn>
                  <a:cxn ang="0">
                    <a:pos x="connsiteX4535" y="connsiteY4535"/>
                  </a:cxn>
                  <a:cxn ang="0">
                    <a:pos x="connsiteX4536" y="connsiteY4536"/>
                  </a:cxn>
                  <a:cxn ang="0">
                    <a:pos x="connsiteX4537" y="connsiteY4537"/>
                  </a:cxn>
                  <a:cxn ang="0">
                    <a:pos x="connsiteX4538" y="connsiteY4538"/>
                  </a:cxn>
                  <a:cxn ang="0">
                    <a:pos x="connsiteX4539" y="connsiteY4539"/>
                  </a:cxn>
                  <a:cxn ang="0">
                    <a:pos x="connsiteX4540" y="connsiteY4540"/>
                  </a:cxn>
                  <a:cxn ang="0">
                    <a:pos x="connsiteX4541" y="connsiteY4541"/>
                  </a:cxn>
                  <a:cxn ang="0">
                    <a:pos x="connsiteX4542" y="connsiteY4542"/>
                  </a:cxn>
                  <a:cxn ang="0">
                    <a:pos x="connsiteX4543" y="connsiteY4543"/>
                  </a:cxn>
                  <a:cxn ang="0">
                    <a:pos x="connsiteX4544" y="connsiteY4544"/>
                  </a:cxn>
                  <a:cxn ang="0">
                    <a:pos x="connsiteX4545" y="connsiteY4545"/>
                  </a:cxn>
                  <a:cxn ang="0">
                    <a:pos x="connsiteX4546" y="connsiteY4546"/>
                  </a:cxn>
                  <a:cxn ang="0">
                    <a:pos x="connsiteX4547" y="connsiteY4547"/>
                  </a:cxn>
                  <a:cxn ang="0">
                    <a:pos x="connsiteX4548" y="connsiteY4548"/>
                  </a:cxn>
                  <a:cxn ang="0">
                    <a:pos x="connsiteX4549" y="connsiteY4549"/>
                  </a:cxn>
                  <a:cxn ang="0">
                    <a:pos x="connsiteX4550" y="connsiteY4550"/>
                  </a:cxn>
                  <a:cxn ang="0">
                    <a:pos x="connsiteX4551" y="connsiteY4551"/>
                  </a:cxn>
                  <a:cxn ang="0">
                    <a:pos x="connsiteX4552" y="connsiteY4552"/>
                  </a:cxn>
                  <a:cxn ang="0">
                    <a:pos x="connsiteX4553" y="connsiteY4553"/>
                  </a:cxn>
                  <a:cxn ang="0">
                    <a:pos x="connsiteX4554" y="connsiteY4554"/>
                  </a:cxn>
                  <a:cxn ang="0">
                    <a:pos x="connsiteX4555" y="connsiteY4555"/>
                  </a:cxn>
                  <a:cxn ang="0">
                    <a:pos x="connsiteX4556" y="connsiteY4556"/>
                  </a:cxn>
                  <a:cxn ang="0">
                    <a:pos x="connsiteX4557" y="connsiteY4557"/>
                  </a:cxn>
                  <a:cxn ang="0">
                    <a:pos x="connsiteX4558" y="connsiteY4558"/>
                  </a:cxn>
                  <a:cxn ang="0">
                    <a:pos x="connsiteX4559" y="connsiteY4559"/>
                  </a:cxn>
                  <a:cxn ang="0">
                    <a:pos x="connsiteX4560" y="connsiteY4560"/>
                  </a:cxn>
                  <a:cxn ang="0">
                    <a:pos x="connsiteX4561" y="connsiteY4561"/>
                  </a:cxn>
                  <a:cxn ang="0">
                    <a:pos x="connsiteX4562" y="connsiteY4562"/>
                  </a:cxn>
                  <a:cxn ang="0">
                    <a:pos x="connsiteX4563" y="connsiteY4563"/>
                  </a:cxn>
                  <a:cxn ang="0">
                    <a:pos x="connsiteX4564" y="connsiteY4564"/>
                  </a:cxn>
                  <a:cxn ang="0">
                    <a:pos x="connsiteX4565" y="connsiteY4565"/>
                  </a:cxn>
                  <a:cxn ang="0">
                    <a:pos x="connsiteX4566" y="connsiteY4566"/>
                  </a:cxn>
                  <a:cxn ang="0">
                    <a:pos x="connsiteX4567" y="connsiteY4567"/>
                  </a:cxn>
                  <a:cxn ang="0">
                    <a:pos x="connsiteX4568" y="connsiteY4568"/>
                  </a:cxn>
                  <a:cxn ang="0">
                    <a:pos x="connsiteX4569" y="connsiteY4569"/>
                  </a:cxn>
                  <a:cxn ang="0">
                    <a:pos x="connsiteX4570" y="connsiteY4570"/>
                  </a:cxn>
                  <a:cxn ang="0">
                    <a:pos x="connsiteX4571" y="connsiteY4571"/>
                  </a:cxn>
                  <a:cxn ang="0">
                    <a:pos x="connsiteX4572" y="connsiteY4572"/>
                  </a:cxn>
                  <a:cxn ang="0">
                    <a:pos x="connsiteX4573" y="connsiteY4573"/>
                  </a:cxn>
                  <a:cxn ang="0">
                    <a:pos x="connsiteX4574" y="connsiteY4574"/>
                  </a:cxn>
                  <a:cxn ang="0">
                    <a:pos x="connsiteX4575" y="connsiteY4575"/>
                  </a:cxn>
                  <a:cxn ang="0">
                    <a:pos x="connsiteX4576" y="connsiteY4576"/>
                  </a:cxn>
                  <a:cxn ang="0">
                    <a:pos x="connsiteX4577" y="connsiteY4577"/>
                  </a:cxn>
                  <a:cxn ang="0">
                    <a:pos x="connsiteX4578" y="connsiteY4578"/>
                  </a:cxn>
                  <a:cxn ang="0">
                    <a:pos x="connsiteX4579" y="connsiteY4579"/>
                  </a:cxn>
                  <a:cxn ang="0">
                    <a:pos x="connsiteX4580" y="connsiteY4580"/>
                  </a:cxn>
                  <a:cxn ang="0">
                    <a:pos x="connsiteX4581" y="connsiteY4581"/>
                  </a:cxn>
                  <a:cxn ang="0">
                    <a:pos x="connsiteX4582" y="connsiteY4582"/>
                  </a:cxn>
                  <a:cxn ang="0">
                    <a:pos x="connsiteX4583" y="connsiteY4583"/>
                  </a:cxn>
                  <a:cxn ang="0">
                    <a:pos x="connsiteX4584" y="connsiteY4584"/>
                  </a:cxn>
                  <a:cxn ang="0">
                    <a:pos x="connsiteX4585" y="connsiteY4585"/>
                  </a:cxn>
                  <a:cxn ang="0">
                    <a:pos x="connsiteX4586" y="connsiteY4586"/>
                  </a:cxn>
                  <a:cxn ang="0">
                    <a:pos x="connsiteX4587" y="connsiteY4587"/>
                  </a:cxn>
                  <a:cxn ang="0">
                    <a:pos x="connsiteX4588" y="connsiteY4588"/>
                  </a:cxn>
                  <a:cxn ang="0">
                    <a:pos x="connsiteX4589" y="connsiteY4589"/>
                  </a:cxn>
                  <a:cxn ang="0">
                    <a:pos x="connsiteX4590" y="connsiteY4590"/>
                  </a:cxn>
                  <a:cxn ang="0">
                    <a:pos x="connsiteX4591" y="connsiteY4591"/>
                  </a:cxn>
                  <a:cxn ang="0">
                    <a:pos x="connsiteX4592" y="connsiteY4592"/>
                  </a:cxn>
                  <a:cxn ang="0">
                    <a:pos x="connsiteX4593" y="connsiteY4593"/>
                  </a:cxn>
                  <a:cxn ang="0">
                    <a:pos x="connsiteX4594" y="connsiteY4594"/>
                  </a:cxn>
                  <a:cxn ang="0">
                    <a:pos x="connsiteX4595" y="connsiteY4595"/>
                  </a:cxn>
                  <a:cxn ang="0">
                    <a:pos x="connsiteX4596" y="connsiteY4596"/>
                  </a:cxn>
                  <a:cxn ang="0">
                    <a:pos x="connsiteX4597" y="connsiteY4597"/>
                  </a:cxn>
                  <a:cxn ang="0">
                    <a:pos x="connsiteX4598" y="connsiteY4598"/>
                  </a:cxn>
                  <a:cxn ang="0">
                    <a:pos x="connsiteX4599" y="connsiteY4599"/>
                  </a:cxn>
                  <a:cxn ang="0">
                    <a:pos x="connsiteX4600" y="connsiteY4600"/>
                  </a:cxn>
                  <a:cxn ang="0">
                    <a:pos x="connsiteX4601" y="connsiteY4601"/>
                  </a:cxn>
                  <a:cxn ang="0">
                    <a:pos x="connsiteX4602" y="connsiteY4602"/>
                  </a:cxn>
                  <a:cxn ang="0">
                    <a:pos x="connsiteX4603" y="connsiteY4603"/>
                  </a:cxn>
                  <a:cxn ang="0">
                    <a:pos x="connsiteX4604" y="connsiteY4604"/>
                  </a:cxn>
                  <a:cxn ang="0">
                    <a:pos x="connsiteX4605" y="connsiteY4605"/>
                  </a:cxn>
                  <a:cxn ang="0">
                    <a:pos x="connsiteX4606" y="connsiteY4606"/>
                  </a:cxn>
                  <a:cxn ang="0">
                    <a:pos x="connsiteX4607" y="connsiteY4607"/>
                  </a:cxn>
                  <a:cxn ang="0">
                    <a:pos x="connsiteX4608" y="connsiteY4608"/>
                  </a:cxn>
                  <a:cxn ang="0">
                    <a:pos x="connsiteX4609" y="connsiteY4609"/>
                  </a:cxn>
                  <a:cxn ang="0">
                    <a:pos x="connsiteX4610" y="connsiteY4610"/>
                  </a:cxn>
                  <a:cxn ang="0">
                    <a:pos x="connsiteX4611" y="connsiteY4611"/>
                  </a:cxn>
                  <a:cxn ang="0">
                    <a:pos x="connsiteX4612" y="connsiteY4612"/>
                  </a:cxn>
                  <a:cxn ang="0">
                    <a:pos x="connsiteX4613" y="connsiteY4613"/>
                  </a:cxn>
                  <a:cxn ang="0">
                    <a:pos x="connsiteX4614" y="connsiteY4614"/>
                  </a:cxn>
                  <a:cxn ang="0">
                    <a:pos x="connsiteX4615" y="connsiteY4615"/>
                  </a:cxn>
                  <a:cxn ang="0">
                    <a:pos x="connsiteX4616" y="connsiteY4616"/>
                  </a:cxn>
                  <a:cxn ang="0">
                    <a:pos x="connsiteX4617" y="connsiteY4617"/>
                  </a:cxn>
                  <a:cxn ang="0">
                    <a:pos x="connsiteX4618" y="connsiteY4618"/>
                  </a:cxn>
                  <a:cxn ang="0">
                    <a:pos x="connsiteX4619" y="connsiteY4619"/>
                  </a:cxn>
                  <a:cxn ang="0">
                    <a:pos x="connsiteX4620" y="connsiteY4620"/>
                  </a:cxn>
                  <a:cxn ang="0">
                    <a:pos x="connsiteX4621" y="connsiteY4621"/>
                  </a:cxn>
                  <a:cxn ang="0">
                    <a:pos x="connsiteX4622" y="connsiteY4622"/>
                  </a:cxn>
                  <a:cxn ang="0">
                    <a:pos x="connsiteX4623" y="connsiteY4623"/>
                  </a:cxn>
                  <a:cxn ang="0">
                    <a:pos x="connsiteX4624" y="connsiteY4624"/>
                  </a:cxn>
                  <a:cxn ang="0">
                    <a:pos x="connsiteX4625" y="connsiteY4625"/>
                  </a:cxn>
                  <a:cxn ang="0">
                    <a:pos x="connsiteX4626" y="connsiteY4626"/>
                  </a:cxn>
                  <a:cxn ang="0">
                    <a:pos x="connsiteX4627" y="connsiteY4627"/>
                  </a:cxn>
                  <a:cxn ang="0">
                    <a:pos x="connsiteX4628" y="connsiteY4628"/>
                  </a:cxn>
                  <a:cxn ang="0">
                    <a:pos x="connsiteX4629" y="connsiteY4629"/>
                  </a:cxn>
                  <a:cxn ang="0">
                    <a:pos x="connsiteX4630" y="connsiteY4630"/>
                  </a:cxn>
                  <a:cxn ang="0">
                    <a:pos x="connsiteX4631" y="connsiteY4631"/>
                  </a:cxn>
                  <a:cxn ang="0">
                    <a:pos x="connsiteX4632" y="connsiteY4632"/>
                  </a:cxn>
                  <a:cxn ang="0">
                    <a:pos x="connsiteX4633" y="connsiteY4633"/>
                  </a:cxn>
                  <a:cxn ang="0">
                    <a:pos x="connsiteX4634" y="connsiteY4634"/>
                  </a:cxn>
                  <a:cxn ang="0">
                    <a:pos x="connsiteX4635" y="connsiteY4635"/>
                  </a:cxn>
                  <a:cxn ang="0">
                    <a:pos x="connsiteX4636" y="connsiteY4636"/>
                  </a:cxn>
                  <a:cxn ang="0">
                    <a:pos x="connsiteX4637" y="connsiteY4637"/>
                  </a:cxn>
                  <a:cxn ang="0">
                    <a:pos x="connsiteX4638" y="connsiteY4638"/>
                  </a:cxn>
                  <a:cxn ang="0">
                    <a:pos x="connsiteX4639" y="connsiteY4639"/>
                  </a:cxn>
                  <a:cxn ang="0">
                    <a:pos x="connsiteX4640" y="connsiteY4640"/>
                  </a:cxn>
                  <a:cxn ang="0">
                    <a:pos x="connsiteX4641" y="connsiteY4641"/>
                  </a:cxn>
                  <a:cxn ang="0">
                    <a:pos x="connsiteX4642" y="connsiteY4642"/>
                  </a:cxn>
                  <a:cxn ang="0">
                    <a:pos x="connsiteX4643" y="connsiteY4643"/>
                  </a:cxn>
                  <a:cxn ang="0">
                    <a:pos x="connsiteX4644" y="connsiteY4644"/>
                  </a:cxn>
                  <a:cxn ang="0">
                    <a:pos x="connsiteX4645" y="connsiteY4645"/>
                  </a:cxn>
                  <a:cxn ang="0">
                    <a:pos x="connsiteX4646" y="connsiteY4646"/>
                  </a:cxn>
                  <a:cxn ang="0">
                    <a:pos x="connsiteX4647" y="connsiteY4647"/>
                  </a:cxn>
                  <a:cxn ang="0">
                    <a:pos x="connsiteX4648" y="connsiteY4648"/>
                  </a:cxn>
                  <a:cxn ang="0">
                    <a:pos x="connsiteX4649" y="connsiteY4649"/>
                  </a:cxn>
                  <a:cxn ang="0">
                    <a:pos x="connsiteX4650" y="connsiteY4650"/>
                  </a:cxn>
                  <a:cxn ang="0">
                    <a:pos x="connsiteX4651" y="connsiteY4651"/>
                  </a:cxn>
                  <a:cxn ang="0">
                    <a:pos x="connsiteX4652" y="connsiteY4652"/>
                  </a:cxn>
                  <a:cxn ang="0">
                    <a:pos x="connsiteX4653" y="connsiteY4653"/>
                  </a:cxn>
                  <a:cxn ang="0">
                    <a:pos x="connsiteX4654" y="connsiteY4654"/>
                  </a:cxn>
                  <a:cxn ang="0">
                    <a:pos x="connsiteX4655" y="connsiteY4655"/>
                  </a:cxn>
                  <a:cxn ang="0">
                    <a:pos x="connsiteX4656" y="connsiteY4656"/>
                  </a:cxn>
                  <a:cxn ang="0">
                    <a:pos x="connsiteX4657" y="connsiteY4657"/>
                  </a:cxn>
                  <a:cxn ang="0">
                    <a:pos x="connsiteX4658" y="connsiteY4658"/>
                  </a:cxn>
                  <a:cxn ang="0">
                    <a:pos x="connsiteX4659" y="connsiteY4659"/>
                  </a:cxn>
                  <a:cxn ang="0">
                    <a:pos x="connsiteX4660" y="connsiteY4660"/>
                  </a:cxn>
                  <a:cxn ang="0">
                    <a:pos x="connsiteX4661" y="connsiteY4661"/>
                  </a:cxn>
                  <a:cxn ang="0">
                    <a:pos x="connsiteX4662" y="connsiteY4662"/>
                  </a:cxn>
                  <a:cxn ang="0">
                    <a:pos x="connsiteX4663" y="connsiteY4663"/>
                  </a:cxn>
                  <a:cxn ang="0">
                    <a:pos x="connsiteX4664" y="connsiteY4664"/>
                  </a:cxn>
                  <a:cxn ang="0">
                    <a:pos x="connsiteX4665" y="connsiteY4665"/>
                  </a:cxn>
                  <a:cxn ang="0">
                    <a:pos x="connsiteX4666" y="connsiteY4666"/>
                  </a:cxn>
                  <a:cxn ang="0">
                    <a:pos x="connsiteX4667" y="connsiteY4667"/>
                  </a:cxn>
                  <a:cxn ang="0">
                    <a:pos x="connsiteX4668" y="connsiteY4668"/>
                  </a:cxn>
                  <a:cxn ang="0">
                    <a:pos x="connsiteX4669" y="connsiteY4669"/>
                  </a:cxn>
                  <a:cxn ang="0">
                    <a:pos x="connsiteX4670" y="connsiteY4670"/>
                  </a:cxn>
                  <a:cxn ang="0">
                    <a:pos x="connsiteX4671" y="connsiteY4671"/>
                  </a:cxn>
                  <a:cxn ang="0">
                    <a:pos x="connsiteX4672" y="connsiteY4672"/>
                  </a:cxn>
                  <a:cxn ang="0">
                    <a:pos x="connsiteX4673" y="connsiteY4673"/>
                  </a:cxn>
                  <a:cxn ang="0">
                    <a:pos x="connsiteX4674" y="connsiteY4674"/>
                  </a:cxn>
                  <a:cxn ang="0">
                    <a:pos x="connsiteX4675" y="connsiteY4675"/>
                  </a:cxn>
                  <a:cxn ang="0">
                    <a:pos x="connsiteX4676" y="connsiteY4676"/>
                  </a:cxn>
                  <a:cxn ang="0">
                    <a:pos x="connsiteX4677" y="connsiteY4677"/>
                  </a:cxn>
                  <a:cxn ang="0">
                    <a:pos x="connsiteX4678" y="connsiteY4678"/>
                  </a:cxn>
                  <a:cxn ang="0">
                    <a:pos x="connsiteX4679" y="connsiteY4679"/>
                  </a:cxn>
                  <a:cxn ang="0">
                    <a:pos x="connsiteX4680" y="connsiteY4680"/>
                  </a:cxn>
                  <a:cxn ang="0">
                    <a:pos x="connsiteX4681" y="connsiteY4681"/>
                  </a:cxn>
                  <a:cxn ang="0">
                    <a:pos x="connsiteX4682" y="connsiteY4682"/>
                  </a:cxn>
                  <a:cxn ang="0">
                    <a:pos x="connsiteX4683" y="connsiteY4683"/>
                  </a:cxn>
                  <a:cxn ang="0">
                    <a:pos x="connsiteX4684" y="connsiteY4684"/>
                  </a:cxn>
                  <a:cxn ang="0">
                    <a:pos x="connsiteX4685" y="connsiteY4685"/>
                  </a:cxn>
                  <a:cxn ang="0">
                    <a:pos x="connsiteX4686" y="connsiteY4686"/>
                  </a:cxn>
                  <a:cxn ang="0">
                    <a:pos x="connsiteX4687" y="connsiteY4687"/>
                  </a:cxn>
                  <a:cxn ang="0">
                    <a:pos x="connsiteX4688" y="connsiteY4688"/>
                  </a:cxn>
                  <a:cxn ang="0">
                    <a:pos x="connsiteX4689" y="connsiteY4689"/>
                  </a:cxn>
                  <a:cxn ang="0">
                    <a:pos x="connsiteX4690" y="connsiteY4690"/>
                  </a:cxn>
                  <a:cxn ang="0">
                    <a:pos x="connsiteX4691" y="connsiteY4691"/>
                  </a:cxn>
                  <a:cxn ang="0">
                    <a:pos x="connsiteX4692" y="connsiteY4692"/>
                  </a:cxn>
                  <a:cxn ang="0">
                    <a:pos x="connsiteX4693" y="connsiteY4693"/>
                  </a:cxn>
                  <a:cxn ang="0">
                    <a:pos x="connsiteX4694" y="connsiteY4694"/>
                  </a:cxn>
                  <a:cxn ang="0">
                    <a:pos x="connsiteX4695" y="connsiteY4695"/>
                  </a:cxn>
                  <a:cxn ang="0">
                    <a:pos x="connsiteX4696" y="connsiteY4696"/>
                  </a:cxn>
                  <a:cxn ang="0">
                    <a:pos x="connsiteX4697" y="connsiteY4697"/>
                  </a:cxn>
                  <a:cxn ang="0">
                    <a:pos x="connsiteX4698" y="connsiteY4698"/>
                  </a:cxn>
                  <a:cxn ang="0">
                    <a:pos x="connsiteX4699" y="connsiteY4699"/>
                  </a:cxn>
                  <a:cxn ang="0">
                    <a:pos x="connsiteX4700" y="connsiteY4700"/>
                  </a:cxn>
                  <a:cxn ang="0">
                    <a:pos x="connsiteX4701" y="connsiteY4701"/>
                  </a:cxn>
                  <a:cxn ang="0">
                    <a:pos x="connsiteX4702" y="connsiteY4702"/>
                  </a:cxn>
                  <a:cxn ang="0">
                    <a:pos x="connsiteX4703" y="connsiteY4703"/>
                  </a:cxn>
                  <a:cxn ang="0">
                    <a:pos x="connsiteX4704" y="connsiteY4704"/>
                  </a:cxn>
                  <a:cxn ang="0">
                    <a:pos x="connsiteX4705" y="connsiteY4705"/>
                  </a:cxn>
                  <a:cxn ang="0">
                    <a:pos x="connsiteX4706" y="connsiteY4706"/>
                  </a:cxn>
                  <a:cxn ang="0">
                    <a:pos x="connsiteX4707" y="connsiteY4707"/>
                  </a:cxn>
                  <a:cxn ang="0">
                    <a:pos x="connsiteX4708" y="connsiteY4708"/>
                  </a:cxn>
                  <a:cxn ang="0">
                    <a:pos x="connsiteX4709" y="connsiteY4709"/>
                  </a:cxn>
                  <a:cxn ang="0">
                    <a:pos x="connsiteX4710" y="connsiteY4710"/>
                  </a:cxn>
                  <a:cxn ang="0">
                    <a:pos x="connsiteX4711" y="connsiteY4711"/>
                  </a:cxn>
                  <a:cxn ang="0">
                    <a:pos x="connsiteX4712" y="connsiteY4712"/>
                  </a:cxn>
                  <a:cxn ang="0">
                    <a:pos x="connsiteX4713" y="connsiteY4713"/>
                  </a:cxn>
                  <a:cxn ang="0">
                    <a:pos x="connsiteX4714" y="connsiteY4714"/>
                  </a:cxn>
                  <a:cxn ang="0">
                    <a:pos x="connsiteX4715" y="connsiteY4715"/>
                  </a:cxn>
                  <a:cxn ang="0">
                    <a:pos x="connsiteX4716" y="connsiteY4716"/>
                  </a:cxn>
                  <a:cxn ang="0">
                    <a:pos x="connsiteX4717" y="connsiteY4717"/>
                  </a:cxn>
                  <a:cxn ang="0">
                    <a:pos x="connsiteX4718" y="connsiteY4718"/>
                  </a:cxn>
                  <a:cxn ang="0">
                    <a:pos x="connsiteX4719" y="connsiteY4719"/>
                  </a:cxn>
                  <a:cxn ang="0">
                    <a:pos x="connsiteX4720" y="connsiteY4720"/>
                  </a:cxn>
                  <a:cxn ang="0">
                    <a:pos x="connsiteX4721" y="connsiteY4721"/>
                  </a:cxn>
                  <a:cxn ang="0">
                    <a:pos x="connsiteX4722" y="connsiteY4722"/>
                  </a:cxn>
                  <a:cxn ang="0">
                    <a:pos x="connsiteX4723" y="connsiteY4723"/>
                  </a:cxn>
                  <a:cxn ang="0">
                    <a:pos x="connsiteX4724" y="connsiteY4724"/>
                  </a:cxn>
                  <a:cxn ang="0">
                    <a:pos x="connsiteX4725" y="connsiteY4725"/>
                  </a:cxn>
                  <a:cxn ang="0">
                    <a:pos x="connsiteX4726" y="connsiteY4726"/>
                  </a:cxn>
                  <a:cxn ang="0">
                    <a:pos x="connsiteX4727" y="connsiteY4727"/>
                  </a:cxn>
                  <a:cxn ang="0">
                    <a:pos x="connsiteX4728" y="connsiteY4728"/>
                  </a:cxn>
                  <a:cxn ang="0">
                    <a:pos x="connsiteX4729" y="connsiteY4729"/>
                  </a:cxn>
                  <a:cxn ang="0">
                    <a:pos x="connsiteX4730" y="connsiteY4730"/>
                  </a:cxn>
                  <a:cxn ang="0">
                    <a:pos x="connsiteX4731" y="connsiteY4731"/>
                  </a:cxn>
                  <a:cxn ang="0">
                    <a:pos x="connsiteX4732" y="connsiteY4732"/>
                  </a:cxn>
                  <a:cxn ang="0">
                    <a:pos x="connsiteX4733" y="connsiteY4733"/>
                  </a:cxn>
                  <a:cxn ang="0">
                    <a:pos x="connsiteX4734" y="connsiteY4734"/>
                  </a:cxn>
                  <a:cxn ang="0">
                    <a:pos x="connsiteX4735" y="connsiteY4735"/>
                  </a:cxn>
                  <a:cxn ang="0">
                    <a:pos x="connsiteX4736" y="connsiteY4736"/>
                  </a:cxn>
                  <a:cxn ang="0">
                    <a:pos x="connsiteX4737" y="connsiteY4737"/>
                  </a:cxn>
                  <a:cxn ang="0">
                    <a:pos x="connsiteX4738" y="connsiteY4738"/>
                  </a:cxn>
                  <a:cxn ang="0">
                    <a:pos x="connsiteX4739" y="connsiteY4739"/>
                  </a:cxn>
                  <a:cxn ang="0">
                    <a:pos x="connsiteX4740" y="connsiteY4740"/>
                  </a:cxn>
                  <a:cxn ang="0">
                    <a:pos x="connsiteX4741" y="connsiteY4741"/>
                  </a:cxn>
                  <a:cxn ang="0">
                    <a:pos x="connsiteX4742" y="connsiteY4742"/>
                  </a:cxn>
                  <a:cxn ang="0">
                    <a:pos x="connsiteX4743" y="connsiteY4743"/>
                  </a:cxn>
                  <a:cxn ang="0">
                    <a:pos x="connsiteX4744" y="connsiteY4744"/>
                  </a:cxn>
                  <a:cxn ang="0">
                    <a:pos x="connsiteX4745" y="connsiteY4745"/>
                  </a:cxn>
                  <a:cxn ang="0">
                    <a:pos x="connsiteX4746" y="connsiteY4746"/>
                  </a:cxn>
                  <a:cxn ang="0">
                    <a:pos x="connsiteX4747" y="connsiteY4747"/>
                  </a:cxn>
                  <a:cxn ang="0">
                    <a:pos x="connsiteX4748" y="connsiteY4748"/>
                  </a:cxn>
                  <a:cxn ang="0">
                    <a:pos x="connsiteX4749" y="connsiteY4749"/>
                  </a:cxn>
                  <a:cxn ang="0">
                    <a:pos x="connsiteX4750" y="connsiteY4750"/>
                  </a:cxn>
                  <a:cxn ang="0">
                    <a:pos x="connsiteX4751" y="connsiteY4751"/>
                  </a:cxn>
                  <a:cxn ang="0">
                    <a:pos x="connsiteX4752" y="connsiteY4752"/>
                  </a:cxn>
                  <a:cxn ang="0">
                    <a:pos x="connsiteX4753" y="connsiteY4753"/>
                  </a:cxn>
                  <a:cxn ang="0">
                    <a:pos x="connsiteX4754" y="connsiteY4754"/>
                  </a:cxn>
                  <a:cxn ang="0">
                    <a:pos x="connsiteX4755" y="connsiteY4755"/>
                  </a:cxn>
                  <a:cxn ang="0">
                    <a:pos x="connsiteX4756" y="connsiteY4756"/>
                  </a:cxn>
                  <a:cxn ang="0">
                    <a:pos x="connsiteX4757" y="connsiteY4757"/>
                  </a:cxn>
                  <a:cxn ang="0">
                    <a:pos x="connsiteX4758" y="connsiteY4758"/>
                  </a:cxn>
                  <a:cxn ang="0">
                    <a:pos x="connsiteX4759" y="connsiteY4759"/>
                  </a:cxn>
                  <a:cxn ang="0">
                    <a:pos x="connsiteX4760" y="connsiteY4760"/>
                  </a:cxn>
                  <a:cxn ang="0">
                    <a:pos x="connsiteX4761" y="connsiteY4761"/>
                  </a:cxn>
                  <a:cxn ang="0">
                    <a:pos x="connsiteX4762" y="connsiteY4762"/>
                  </a:cxn>
                  <a:cxn ang="0">
                    <a:pos x="connsiteX4763" y="connsiteY4763"/>
                  </a:cxn>
                  <a:cxn ang="0">
                    <a:pos x="connsiteX4764" y="connsiteY4764"/>
                  </a:cxn>
                  <a:cxn ang="0">
                    <a:pos x="connsiteX4765" y="connsiteY4765"/>
                  </a:cxn>
                  <a:cxn ang="0">
                    <a:pos x="connsiteX4766" y="connsiteY4766"/>
                  </a:cxn>
                  <a:cxn ang="0">
                    <a:pos x="connsiteX4767" y="connsiteY4767"/>
                  </a:cxn>
                  <a:cxn ang="0">
                    <a:pos x="connsiteX4768" y="connsiteY4768"/>
                  </a:cxn>
                  <a:cxn ang="0">
                    <a:pos x="connsiteX4769" y="connsiteY4769"/>
                  </a:cxn>
                  <a:cxn ang="0">
                    <a:pos x="connsiteX4770" y="connsiteY4770"/>
                  </a:cxn>
                  <a:cxn ang="0">
                    <a:pos x="connsiteX4771" y="connsiteY4771"/>
                  </a:cxn>
                  <a:cxn ang="0">
                    <a:pos x="connsiteX4772" y="connsiteY4772"/>
                  </a:cxn>
                  <a:cxn ang="0">
                    <a:pos x="connsiteX4773" y="connsiteY4773"/>
                  </a:cxn>
                  <a:cxn ang="0">
                    <a:pos x="connsiteX4774" y="connsiteY4774"/>
                  </a:cxn>
                  <a:cxn ang="0">
                    <a:pos x="connsiteX4775" y="connsiteY4775"/>
                  </a:cxn>
                  <a:cxn ang="0">
                    <a:pos x="connsiteX4776" y="connsiteY4776"/>
                  </a:cxn>
                  <a:cxn ang="0">
                    <a:pos x="connsiteX4777" y="connsiteY4777"/>
                  </a:cxn>
                  <a:cxn ang="0">
                    <a:pos x="connsiteX4778" y="connsiteY4778"/>
                  </a:cxn>
                  <a:cxn ang="0">
                    <a:pos x="connsiteX4779" y="connsiteY4779"/>
                  </a:cxn>
                  <a:cxn ang="0">
                    <a:pos x="connsiteX4780" y="connsiteY4780"/>
                  </a:cxn>
                  <a:cxn ang="0">
                    <a:pos x="connsiteX4781" y="connsiteY4781"/>
                  </a:cxn>
                  <a:cxn ang="0">
                    <a:pos x="connsiteX4782" y="connsiteY4782"/>
                  </a:cxn>
                  <a:cxn ang="0">
                    <a:pos x="connsiteX4783" y="connsiteY4783"/>
                  </a:cxn>
                  <a:cxn ang="0">
                    <a:pos x="connsiteX4784" y="connsiteY4784"/>
                  </a:cxn>
                  <a:cxn ang="0">
                    <a:pos x="connsiteX4785" y="connsiteY4785"/>
                  </a:cxn>
                  <a:cxn ang="0">
                    <a:pos x="connsiteX4786" y="connsiteY4786"/>
                  </a:cxn>
                  <a:cxn ang="0">
                    <a:pos x="connsiteX4787" y="connsiteY4787"/>
                  </a:cxn>
                  <a:cxn ang="0">
                    <a:pos x="connsiteX4788" y="connsiteY4788"/>
                  </a:cxn>
                  <a:cxn ang="0">
                    <a:pos x="connsiteX4789" y="connsiteY4789"/>
                  </a:cxn>
                  <a:cxn ang="0">
                    <a:pos x="connsiteX4790" y="connsiteY4790"/>
                  </a:cxn>
                  <a:cxn ang="0">
                    <a:pos x="connsiteX4791" y="connsiteY4791"/>
                  </a:cxn>
                  <a:cxn ang="0">
                    <a:pos x="connsiteX4792" y="connsiteY4792"/>
                  </a:cxn>
                  <a:cxn ang="0">
                    <a:pos x="connsiteX4793" y="connsiteY4793"/>
                  </a:cxn>
                  <a:cxn ang="0">
                    <a:pos x="connsiteX4794" y="connsiteY4794"/>
                  </a:cxn>
                  <a:cxn ang="0">
                    <a:pos x="connsiteX4795" y="connsiteY4795"/>
                  </a:cxn>
                  <a:cxn ang="0">
                    <a:pos x="connsiteX4796" y="connsiteY4796"/>
                  </a:cxn>
                  <a:cxn ang="0">
                    <a:pos x="connsiteX4797" y="connsiteY4797"/>
                  </a:cxn>
                  <a:cxn ang="0">
                    <a:pos x="connsiteX4798" y="connsiteY4798"/>
                  </a:cxn>
                  <a:cxn ang="0">
                    <a:pos x="connsiteX4799" y="connsiteY4799"/>
                  </a:cxn>
                  <a:cxn ang="0">
                    <a:pos x="connsiteX4800" y="connsiteY4800"/>
                  </a:cxn>
                  <a:cxn ang="0">
                    <a:pos x="connsiteX4801" y="connsiteY4801"/>
                  </a:cxn>
                  <a:cxn ang="0">
                    <a:pos x="connsiteX4802" y="connsiteY4802"/>
                  </a:cxn>
                  <a:cxn ang="0">
                    <a:pos x="connsiteX4803" y="connsiteY4803"/>
                  </a:cxn>
                  <a:cxn ang="0">
                    <a:pos x="connsiteX4804" y="connsiteY4804"/>
                  </a:cxn>
                  <a:cxn ang="0">
                    <a:pos x="connsiteX4805" y="connsiteY4805"/>
                  </a:cxn>
                  <a:cxn ang="0">
                    <a:pos x="connsiteX4806" y="connsiteY4806"/>
                  </a:cxn>
                  <a:cxn ang="0">
                    <a:pos x="connsiteX4807" y="connsiteY4807"/>
                  </a:cxn>
                  <a:cxn ang="0">
                    <a:pos x="connsiteX4808" y="connsiteY4808"/>
                  </a:cxn>
                  <a:cxn ang="0">
                    <a:pos x="connsiteX4809" y="connsiteY4809"/>
                  </a:cxn>
                  <a:cxn ang="0">
                    <a:pos x="connsiteX4810" y="connsiteY4810"/>
                  </a:cxn>
                  <a:cxn ang="0">
                    <a:pos x="connsiteX4811" y="connsiteY4811"/>
                  </a:cxn>
                  <a:cxn ang="0">
                    <a:pos x="connsiteX4812" y="connsiteY4812"/>
                  </a:cxn>
                  <a:cxn ang="0">
                    <a:pos x="connsiteX4813" y="connsiteY4813"/>
                  </a:cxn>
                  <a:cxn ang="0">
                    <a:pos x="connsiteX4814" y="connsiteY4814"/>
                  </a:cxn>
                  <a:cxn ang="0">
                    <a:pos x="connsiteX4815" y="connsiteY4815"/>
                  </a:cxn>
                  <a:cxn ang="0">
                    <a:pos x="connsiteX4816" y="connsiteY4816"/>
                  </a:cxn>
                  <a:cxn ang="0">
                    <a:pos x="connsiteX4817" y="connsiteY4817"/>
                  </a:cxn>
                  <a:cxn ang="0">
                    <a:pos x="connsiteX4818" y="connsiteY4818"/>
                  </a:cxn>
                  <a:cxn ang="0">
                    <a:pos x="connsiteX4819" y="connsiteY4819"/>
                  </a:cxn>
                  <a:cxn ang="0">
                    <a:pos x="connsiteX4820" y="connsiteY4820"/>
                  </a:cxn>
                  <a:cxn ang="0">
                    <a:pos x="connsiteX4821" y="connsiteY4821"/>
                  </a:cxn>
                  <a:cxn ang="0">
                    <a:pos x="connsiteX4822" y="connsiteY4822"/>
                  </a:cxn>
                  <a:cxn ang="0">
                    <a:pos x="connsiteX4823" y="connsiteY4823"/>
                  </a:cxn>
                  <a:cxn ang="0">
                    <a:pos x="connsiteX4824" y="connsiteY4824"/>
                  </a:cxn>
                  <a:cxn ang="0">
                    <a:pos x="connsiteX4825" y="connsiteY4825"/>
                  </a:cxn>
                  <a:cxn ang="0">
                    <a:pos x="connsiteX4826" y="connsiteY4826"/>
                  </a:cxn>
                  <a:cxn ang="0">
                    <a:pos x="connsiteX4827" y="connsiteY4827"/>
                  </a:cxn>
                  <a:cxn ang="0">
                    <a:pos x="connsiteX4828" y="connsiteY4828"/>
                  </a:cxn>
                  <a:cxn ang="0">
                    <a:pos x="connsiteX4829" y="connsiteY4829"/>
                  </a:cxn>
                  <a:cxn ang="0">
                    <a:pos x="connsiteX4830" y="connsiteY4830"/>
                  </a:cxn>
                  <a:cxn ang="0">
                    <a:pos x="connsiteX4831" y="connsiteY4831"/>
                  </a:cxn>
                  <a:cxn ang="0">
                    <a:pos x="connsiteX4832" y="connsiteY4832"/>
                  </a:cxn>
                  <a:cxn ang="0">
                    <a:pos x="connsiteX4833" y="connsiteY4833"/>
                  </a:cxn>
                  <a:cxn ang="0">
                    <a:pos x="connsiteX4834" y="connsiteY4834"/>
                  </a:cxn>
                  <a:cxn ang="0">
                    <a:pos x="connsiteX4835" y="connsiteY4835"/>
                  </a:cxn>
                  <a:cxn ang="0">
                    <a:pos x="connsiteX4836" y="connsiteY4836"/>
                  </a:cxn>
                  <a:cxn ang="0">
                    <a:pos x="connsiteX4837" y="connsiteY4837"/>
                  </a:cxn>
                  <a:cxn ang="0">
                    <a:pos x="connsiteX4838" y="connsiteY4838"/>
                  </a:cxn>
                  <a:cxn ang="0">
                    <a:pos x="connsiteX4839" y="connsiteY4839"/>
                  </a:cxn>
                  <a:cxn ang="0">
                    <a:pos x="connsiteX4840" y="connsiteY4840"/>
                  </a:cxn>
                  <a:cxn ang="0">
                    <a:pos x="connsiteX4841" y="connsiteY4841"/>
                  </a:cxn>
                  <a:cxn ang="0">
                    <a:pos x="connsiteX4842" y="connsiteY4842"/>
                  </a:cxn>
                  <a:cxn ang="0">
                    <a:pos x="connsiteX4843" y="connsiteY4843"/>
                  </a:cxn>
                  <a:cxn ang="0">
                    <a:pos x="connsiteX4844" y="connsiteY4844"/>
                  </a:cxn>
                  <a:cxn ang="0">
                    <a:pos x="connsiteX4845" y="connsiteY4845"/>
                  </a:cxn>
                  <a:cxn ang="0">
                    <a:pos x="connsiteX4846" y="connsiteY4846"/>
                  </a:cxn>
                  <a:cxn ang="0">
                    <a:pos x="connsiteX4847" y="connsiteY4847"/>
                  </a:cxn>
                  <a:cxn ang="0">
                    <a:pos x="connsiteX4848" y="connsiteY4848"/>
                  </a:cxn>
                  <a:cxn ang="0">
                    <a:pos x="connsiteX4849" y="connsiteY4849"/>
                  </a:cxn>
                  <a:cxn ang="0">
                    <a:pos x="connsiteX4850" y="connsiteY4850"/>
                  </a:cxn>
                  <a:cxn ang="0">
                    <a:pos x="connsiteX4851" y="connsiteY4851"/>
                  </a:cxn>
                  <a:cxn ang="0">
                    <a:pos x="connsiteX4852" y="connsiteY4852"/>
                  </a:cxn>
                  <a:cxn ang="0">
                    <a:pos x="connsiteX4853" y="connsiteY4853"/>
                  </a:cxn>
                  <a:cxn ang="0">
                    <a:pos x="connsiteX4854" y="connsiteY4854"/>
                  </a:cxn>
                  <a:cxn ang="0">
                    <a:pos x="connsiteX4855" y="connsiteY4855"/>
                  </a:cxn>
                  <a:cxn ang="0">
                    <a:pos x="connsiteX4856" y="connsiteY4856"/>
                  </a:cxn>
                  <a:cxn ang="0">
                    <a:pos x="connsiteX4857" y="connsiteY4857"/>
                  </a:cxn>
                  <a:cxn ang="0">
                    <a:pos x="connsiteX4858" y="connsiteY4858"/>
                  </a:cxn>
                  <a:cxn ang="0">
                    <a:pos x="connsiteX4859" y="connsiteY4859"/>
                  </a:cxn>
                  <a:cxn ang="0">
                    <a:pos x="connsiteX4860" y="connsiteY4860"/>
                  </a:cxn>
                  <a:cxn ang="0">
                    <a:pos x="connsiteX4861" y="connsiteY4861"/>
                  </a:cxn>
                  <a:cxn ang="0">
                    <a:pos x="connsiteX4862" y="connsiteY4862"/>
                  </a:cxn>
                  <a:cxn ang="0">
                    <a:pos x="connsiteX4863" y="connsiteY4863"/>
                  </a:cxn>
                  <a:cxn ang="0">
                    <a:pos x="connsiteX4864" y="connsiteY4864"/>
                  </a:cxn>
                  <a:cxn ang="0">
                    <a:pos x="connsiteX4865" y="connsiteY4865"/>
                  </a:cxn>
                  <a:cxn ang="0">
                    <a:pos x="connsiteX4866" y="connsiteY4866"/>
                  </a:cxn>
                  <a:cxn ang="0">
                    <a:pos x="connsiteX4867" y="connsiteY4867"/>
                  </a:cxn>
                  <a:cxn ang="0">
                    <a:pos x="connsiteX4868" y="connsiteY4868"/>
                  </a:cxn>
                  <a:cxn ang="0">
                    <a:pos x="connsiteX4869" y="connsiteY4869"/>
                  </a:cxn>
                  <a:cxn ang="0">
                    <a:pos x="connsiteX4870" y="connsiteY4870"/>
                  </a:cxn>
                  <a:cxn ang="0">
                    <a:pos x="connsiteX4871" y="connsiteY4871"/>
                  </a:cxn>
                  <a:cxn ang="0">
                    <a:pos x="connsiteX4872" y="connsiteY4872"/>
                  </a:cxn>
                  <a:cxn ang="0">
                    <a:pos x="connsiteX4873" y="connsiteY4873"/>
                  </a:cxn>
                  <a:cxn ang="0">
                    <a:pos x="connsiteX4874" y="connsiteY4874"/>
                  </a:cxn>
                  <a:cxn ang="0">
                    <a:pos x="connsiteX4875" y="connsiteY4875"/>
                  </a:cxn>
                  <a:cxn ang="0">
                    <a:pos x="connsiteX4876" y="connsiteY4876"/>
                  </a:cxn>
                  <a:cxn ang="0">
                    <a:pos x="connsiteX4877" y="connsiteY4877"/>
                  </a:cxn>
                  <a:cxn ang="0">
                    <a:pos x="connsiteX4878" y="connsiteY4878"/>
                  </a:cxn>
                  <a:cxn ang="0">
                    <a:pos x="connsiteX4879" y="connsiteY4879"/>
                  </a:cxn>
                  <a:cxn ang="0">
                    <a:pos x="connsiteX4880" y="connsiteY4880"/>
                  </a:cxn>
                  <a:cxn ang="0">
                    <a:pos x="connsiteX4881" y="connsiteY4881"/>
                  </a:cxn>
                  <a:cxn ang="0">
                    <a:pos x="connsiteX4882" y="connsiteY4882"/>
                  </a:cxn>
                  <a:cxn ang="0">
                    <a:pos x="connsiteX4883" y="connsiteY4883"/>
                  </a:cxn>
                  <a:cxn ang="0">
                    <a:pos x="connsiteX4884" y="connsiteY4884"/>
                  </a:cxn>
                  <a:cxn ang="0">
                    <a:pos x="connsiteX4885" y="connsiteY4885"/>
                  </a:cxn>
                  <a:cxn ang="0">
                    <a:pos x="connsiteX4886" y="connsiteY4886"/>
                  </a:cxn>
                  <a:cxn ang="0">
                    <a:pos x="connsiteX4887" y="connsiteY4887"/>
                  </a:cxn>
                  <a:cxn ang="0">
                    <a:pos x="connsiteX4888" y="connsiteY4888"/>
                  </a:cxn>
                  <a:cxn ang="0">
                    <a:pos x="connsiteX4889" y="connsiteY4889"/>
                  </a:cxn>
                  <a:cxn ang="0">
                    <a:pos x="connsiteX4890" y="connsiteY4890"/>
                  </a:cxn>
                  <a:cxn ang="0">
                    <a:pos x="connsiteX4891" y="connsiteY4891"/>
                  </a:cxn>
                  <a:cxn ang="0">
                    <a:pos x="connsiteX4892" y="connsiteY4892"/>
                  </a:cxn>
                  <a:cxn ang="0">
                    <a:pos x="connsiteX4893" y="connsiteY4893"/>
                  </a:cxn>
                  <a:cxn ang="0">
                    <a:pos x="connsiteX4894" y="connsiteY4894"/>
                  </a:cxn>
                  <a:cxn ang="0">
                    <a:pos x="connsiteX4895" y="connsiteY4895"/>
                  </a:cxn>
                  <a:cxn ang="0">
                    <a:pos x="connsiteX4896" y="connsiteY4896"/>
                  </a:cxn>
                  <a:cxn ang="0">
                    <a:pos x="connsiteX4897" y="connsiteY4897"/>
                  </a:cxn>
                  <a:cxn ang="0">
                    <a:pos x="connsiteX4898" y="connsiteY4898"/>
                  </a:cxn>
                  <a:cxn ang="0">
                    <a:pos x="connsiteX4899" y="connsiteY4899"/>
                  </a:cxn>
                  <a:cxn ang="0">
                    <a:pos x="connsiteX4900" y="connsiteY4900"/>
                  </a:cxn>
                  <a:cxn ang="0">
                    <a:pos x="connsiteX4901" y="connsiteY4901"/>
                  </a:cxn>
                  <a:cxn ang="0">
                    <a:pos x="connsiteX4902" y="connsiteY4902"/>
                  </a:cxn>
                  <a:cxn ang="0">
                    <a:pos x="connsiteX4903" y="connsiteY4903"/>
                  </a:cxn>
                  <a:cxn ang="0">
                    <a:pos x="connsiteX4904" y="connsiteY4904"/>
                  </a:cxn>
                  <a:cxn ang="0">
                    <a:pos x="connsiteX4905" y="connsiteY4905"/>
                  </a:cxn>
                  <a:cxn ang="0">
                    <a:pos x="connsiteX4906" y="connsiteY4906"/>
                  </a:cxn>
                  <a:cxn ang="0">
                    <a:pos x="connsiteX4907" y="connsiteY4907"/>
                  </a:cxn>
                  <a:cxn ang="0">
                    <a:pos x="connsiteX4908" y="connsiteY4908"/>
                  </a:cxn>
                  <a:cxn ang="0">
                    <a:pos x="connsiteX4909" y="connsiteY4909"/>
                  </a:cxn>
                  <a:cxn ang="0">
                    <a:pos x="connsiteX4910" y="connsiteY4910"/>
                  </a:cxn>
                  <a:cxn ang="0">
                    <a:pos x="connsiteX4911" y="connsiteY4911"/>
                  </a:cxn>
                  <a:cxn ang="0">
                    <a:pos x="connsiteX4912" y="connsiteY4912"/>
                  </a:cxn>
                  <a:cxn ang="0">
                    <a:pos x="connsiteX4913" y="connsiteY4913"/>
                  </a:cxn>
                  <a:cxn ang="0">
                    <a:pos x="connsiteX4914" y="connsiteY4914"/>
                  </a:cxn>
                  <a:cxn ang="0">
                    <a:pos x="connsiteX4915" y="connsiteY4915"/>
                  </a:cxn>
                  <a:cxn ang="0">
                    <a:pos x="connsiteX4916" y="connsiteY4916"/>
                  </a:cxn>
                  <a:cxn ang="0">
                    <a:pos x="connsiteX4917" y="connsiteY4917"/>
                  </a:cxn>
                  <a:cxn ang="0">
                    <a:pos x="connsiteX4918" y="connsiteY4918"/>
                  </a:cxn>
                  <a:cxn ang="0">
                    <a:pos x="connsiteX4919" y="connsiteY4919"/>
                  </a:cxn>
                  <a:cxn ang="0">
                    <a:pos x="connsiteX4920" y="connsiteY4920"/>
                  </a:cxn>
                  <a:cxn ang="0">
                    <a:pos x="connsiteX4921" y="connsiteY4921"/>
                  </a:cxn>
                  <a:cxn ang="0">
                    <a:pos x="connsiteX4922" y="connsiteY4922"/>
                  </a:cxn>
                  <a:cxn ang="0">
                    <a:pos x="connsiteX4923" y="connsiteY4923"/>
                  </a:cxn>
                  <a:cxn ang="0">
                    <a:pos x="connsiteX4924" y="connsiteY4924"/>
                  </a:cxn>
                  <a:cxn ang="0">
                    <a:pos x="connsiteX4925" y="connsiteY4925"/>
                  </a:cxn>
                  <a:cxn ang="0">
                    <a:pos x="connsiteX4926" y="connsiteY4926"/>
                  </a:cxn>
                  <a:cxn ang="0">
                    <a:pos x="connsiteX4927" y="connsiteY4927"/>
                  </a:cxn>
                  <a:cxn ang="0">
                    <a:pos x="connsiteX4928" y="connsiteY4928"/>
                  </a:cxn>
                  <a:cxn ang="0">
                    <a:pos x="connsiteX4929" y="connsiteY4929"/>
                  </a:cxn>
                  <a:cxn ang="0">
                    <a:pos x="connsiteX4930" y="connsiteY4930"/>
                  </a:cxn>
                  <a:cxn ang="0">
                    <a:pos x="connsiteX4931" y="connsiteY4931"/>
                  </a:cxn>
                  <a:cxn ang="0">
                    <a:pos x="connsiteX4932" y="connsiteY4932"/>
                  </a:cxn>
                  <a:cxn ang="0">
                    <a:pos x="connsiteX4933" y="connsiteY4933"/>
                  </a:cxn>
                  <a:cxn ang="0">
                    <a:pos x="connsiteX4934" y="connsiteY4934"/>
                  </a:cxn>
                  <a:cxn ang="0">
                    <a:pos x="connsiteX4935" y="connsiteY4935"/>
                  </a:cxn>
                  <a:cxn ang="0">
                    <a:pos x="connsiteX4936" y="connsiteY4936"/>
                  </a:cxn>
                  <a:cxn ang="0">
                    <a:pos x="connsiteX4937" y="connsiteY4937"/>
                  </a:cxn>
                  <a:cxn ang="0">
                    <a:pos x="connsiteX4938" y="connsiteY4938"/>
                  </a:cxn>
                  <a:cxn ang="0">
                    <a:pos x="connsiteX4939" y="connsiteY4939"/>
                  </a:cxn>
                  <a:cxn ang="0">
                    <a:pos x="connsiteX4940" y="connsiteY4940"/>
                  </a:cxn>
                  <a:cxn ang="0">
                    <a:pos x="connsiteX4941" y="connsiteY4941"/>
                  </a:cxn>
                  <a:cxn ang="0">
                    <a:pos x="connsiteX4942" y="connsiteY4942"/>
                  </a:cxn>
                  <a:cxn ang="0">
                    <a:pos x="connsiteX4943" y="connsiteY4943"/>
                  </a:cxn>
                  <a:cxn ang="0">
                    <a:pos x="connsiteX4944" y="connsiteY4944"/>
                  </a:cxn>
                  <a:cxn ang="0">
                    <a:pos x="connsiteX4945" y="connsiteY4945"/>
                  </a:cxn>
                  <a:cxn ang="0">
                    <a:pos x="connsiteX4946" y="connsiteY4946"/>
                  </a:cxn>
                  <a:cxn ang="0">
                    <a:pos x="connsiteX4947" y="connsiteY4947"/>
                  </a:cxn>
                  <a:cxn ang="0">
                    <a:pos x="connsiteX4948" y="connsiteY4948"/>
                  </a:cxn>
                  <a:cxn ang="0">
                    <a:pos x="connsiteX4949" y="connsiteY4949"/>
                  </a:cxn>
                  <a:cxn ang="0">
                    <a:pos x="connsiteX4950" y="connsiteY4950"/>
                  </a:cxn>
                  <a:cxn ang="0">
                    <a:pos x="connsiteX4951" y="connsiteY4951"/>
                  </a:cxn>
                  <a:cxn ang="0">
                    <a:pos x="connsiteX4952" y="connsiteY4952"/>
                  </a:cxn>
                  <a:cxn ang="0">
                    <a:pos x="connsiteX4953" y="connsiteY4953"/>
                  </a:cxn>
                  <a:cxn ang="0">
                    <a:pos x="connsiteX4954" y="connsiteY4954"/>
                  </a:cxn>
                  <a:cxn ang="0">
                    <a:pos x="connsiteX4955" y="connsiteY4955"/>
                  </a:cxn>
                  <a:cxn ang="0">
                    <a:pos x="connsiteX4956" y="connsiteY4956"/>
                  </a:cxn>
                  <a:cxn ang="0">
                    <a:pos x="connsiteX4957" y="connsiteY4957"/>
                  </a:cxn>
                  <a:cxn ang="0">
                    <a:pos x="connsiteX4958" y="connsiteY4958"/>
                  </a:cxn>
                  <a:cxn ang="0">
                    <a:pos x="connsiteX4959" y="connsiteY4959"/>
                  </a:cxn>
                  <a:cxn ang="0">
                    <a:pos x="connsiteX4960" y="connsiteY4960"/>
                  </a:cxn>
                  <a:cxn ang="0">
                    <a:pos x="connsiteX4961" y="connsiteY4961"/>
                  </a:cxn>
                  <a:cxn ang="0">
                    <a:pos x="connsiteX4962" y="connsiteY4962"/>
                  </a:cxn>
                  <a:cxn ang="0">
                    <a:pos x="connsiteX4963" y="connsiteY4963"/>
                  </a:cxn>
                  <a:cxn ang="0">
                    <a:pos x="connsiteX4964" y="connsiteY4964"/>
                  </a:cxn>
                  <a:cxn ang="0">
                    <a:pos x="connsiteX4965" y="connsiteY4965"/>
                  </a:cxn>
                  <a:cxn ang="0">
                    <a:pos x="connsiteX4966" y="connsiteY4966"/>
                  </a:cxn>
                  <a:cxn ang="0">
                    <a:pos x="connsiteX4967" y="connsiteY4967"/>
                  </a:cxn>
                  <a:cxn ang="0">
                    <a:pos x="connsiteX4968" y="connsiteY4968"/>
                  </a:cxn>
                  <a:cxn ang="0">
                    <a:pos x="connsiteX4969" y="connsiteY4969"/>
                  </a:cxn>
                  <a:cxn ang="0">
                    <a:pos x="connsiteX4970" y="connsiteY4970"/>
                  </a:cxn>
                  <a:cxn ang="0">
                    <a:pos x="connsiteX4971" y="connsiteY4971"/>
                  </a:cxn>
                  <a:cxn ang="0">
                    <a:pos x="connsiteX4972" y="connsiteY4972"/>
                  </a:cxn>
                  <a:cxn ang="0">
                    <a:pos x="connsiteX4973" y="connsiteY4973"/>
                  </a:cxn>
                  <a:cxn ang="0">
                    <a:pos x="connsiteX4974" y="connsiteY4974"/>
                  </a:cxn>
                  <a:cxn ang="0">
                    <a:pos x="connsiteX4975" y="connsiteY4975"/>
                  </a:cxn>
                  <a:cxn ang="0">
                    <a:pos x="connsiteX4976" y="connsiteY4976"/>
                  </a:cxn>
                  <a:cxn ang="0">
                    <a:pos x="connsiteX4977" y="connsiteY4977"/>
                  </a:cxn>
                  <a:cxn ang="0">
                    <a:pos x="connsiteX4978" y="connsiteY4978"/>
                  </a:cxn>
                  <a:cxn ang="0">
                    <a:pos x="connsiteX4979" y="connsiteY4979"/>
                  </a:cxn>
                  <a:cxn ang="0">
                    <a:pos x="connsiteX4980" y="connsiteY4980"/>
                  </a:cxn>
                  <a:cxn ang="0">
                    <a:pos x="connsiteX4981" y="connsiteY4981"/>
                  </a:cxn>
                  <a:cxn ang="0">
                    <a:pos x="connsiteX4982" y="connsiteY4982"/>
                  </a:cxn>
                  <a:cxn ang="0">
                    <a:pos x="connsiteX4983" y="connsiteY4983"/>
                  </a:cxn>
                  <a:cxn ang="0">
                    <a:pos x="connsiteX4984" y="connsiteY4984"/>
                  </a:cxn>
                  <a:cxn ang="0">
                    <a:pos x="connsiteX4985" y="connsiteY4985"/>
                  </a:cxn>
                  <a:cxn ang="0">
                    <a:pos x="connsiteX4986" y="connsiteY4986"/>
                  </a:cxn>
                  <a:cxn ang="0">
                    <a:pos x="connsiteX4987" y="connsiteY4987"/>
                  </a:cxn>
                  <a:cxn ang="0">
                    <a:pos x="connsiteX4988" y="connsiteY4988"/>
                  </a:cxn>
                  <a:cxn ang="0">
                    <a:pos x="connsiteX4989" y="connsiteY4989"/>
                  </a:cxn>
                  <a:cxn ang="0">
                    <a:pos x="connsiteX4990" y="connsiteY4990"/>
                  </a:cxn>
                  <a:cxn ang="0">
                    <a:pos x="connsiteX4991" y="connsiteY4991"/>
                  </a:cxn>
                  <a:cxn ang="0">
                    <a:pos x="connsiteX4992" y="connsiteY4992"/>
                  </a:cxn>
                  <a:cxn ang="0">
                    <a:pos x="connsiteX4993" y="connsiteY4993"/>
                  </a:cxn>
                  <a:cxn ang="0">
                    <a:pos x="connsiteX4994" y="connsiteY4994"/>
                  </a:cxn>
                  <a:cxn ang="0">
                    <a:pos x="connsiteX4995" y="connsiteY4995"/>
                  </a:cxn>
                  <a:cxn ang="0">
                    <a:pos x="connsiteX4996" y="connsiteY4996"/>
                  </a:cxn>
                  <a:cxn ang="0">
                    <a:pos x="connsiteX4997" y="connsiteY4997"/>
                  </a:cxn>
                  <a:cxn ang="0">
                    <a:pos x="connsiteX4998" y="connsiteY4998"/>
                  </a:cxn>
                  <a:cxn ang="0">
                    <a:pos x="connsiteX4999" y="connsiteY4999"/>
                  </a:cxn>
                  <a:cxn ang="0">
                    <a:pos x="connsiteX5000" y="connsiteY5000"/>
                  </a:cxn>
                  <a:cxn ang="0">
                    <a:pos x="connsiteX5001" y="connsiteY5001"/>
                  </a:cxn>
                  <a:cxn ang="0">
                    <a:pos x="connsiteX5002" y="connsiteY5002"/>
                  </a:cxn>
                  <a:cxn ang="0">
                    <a:pos x="connsiteX5003" y="connsiteY5003"/>
                  </a:cxn>
                  <a:cxn ang="0">
                    <a:pos x="connsiteX5004" y="connsiteY5004"/>
                  </a:cxn>
                  <a:cxn ang="0">
                    <a:pos x="connsiteX5005" y="connsiteY5005"/>
                  </a:cxn>
                  <a:cxn ang="0">
                    <a:pos x="connsiteX5006" y="connsiteY5006"/>
                  </a:cxn>
                  <a:cxn ang="0">
                    <a:pos x="connsiteX5007" y="connsiteY5007"/>
                  </a:cxn>
                  <a:cxn ang="0">
                    <a:pos x="connsiteX5008" y="connsiteY5008"/>
                  </a:cxn>
                  <a:cxn ang="0">
                    <a:pos x="connsiteX5009" y="connsiteY5009"/>
                  </a:cxn>
                  <a:cxn ang="0">
                    <a:pos x="connsiteX5010" y="connsiteY5010"/>
                  </a:cxn>
                  <a:cxn ang="0">
                    <a:pos x="connsiteX5011" y="connsiteY5011"/>
                  </a:cxn>
                  <a:cxn ang="0">
                    <a:pos x="connsiteX5012" y="connsiteY5012"/>
                  </a:cxn>
                  <a:cxn ang="0">
                    <a:pos x="connsiteX5013" y="connsiteY5013"/>
                  </a:cxn>
                  <a:cxn ang="0">
                    <a:pos x="connsiteX5014" y="connsiteY5014"/>
                  </a:cxn>
                  <a:cxn ang="0">
                    <a:pos x="connsiteX5015" y="connsiteY5015"/>
                  </a:cxn>
                  <a:cxn ang="0">
                    <a:pos x="connsiteX5016" y="connsiteY5016"/>
                  </a:cxn>
                  <a:cxn ang="0">
                    <a:pos x="connsiteX5017" y="connsiteY5017"/>
                  </a:cxn>
                  <a:cxn ang="0">
                    <a:pos x="connsiteX5018" y="connsiteY5018"/>
                  </a:cxn>
                  <a:cxn ang="0">
                    <a:pos x="connsiteX5019" y="connsiteY5019"/>
                  </a:cxn>
                  <a:cxn ang="0">
                    <a:pos x="connsiteX5020" y="connsiteY5020"/>
                  </a:cxn>
                  <a:cxn ang="0">
                    <a:pos x="connsiteX5021" y="connsiteY5021"/>
                  </a:cxn>
                  <a:cxn ang="0">
                    <a:pos x="connsiteX5022" y="connsiteY5022"/>
                  </a:cxn>
                  <a:cxn ang="0">
                    <a:pos x="connsiteX5023" y="connsiteY5023"/>
                  </a:cxn>
                  <a:cxn ang="0">
                    <a:pos x="connsiteX5024" y="connsiteY5024"/>
                  </a:cxn>
                  <a:cxn ang="0">
                    <a:pos x="connsiteX5025" y="connsiteY5025"/>
                  </a:cxn>
                  <a:cxn ang="0">
                    <a:pos x="connsiteX5026" y="connsiteY5026"/>
                  </a:cxn>
                  <a:cxn ang="0">
                    <a:pos x="connsiteX5027" y="connsiteY5027"/>
                  </a:cxn>
                  <a:cxn ang="0">
                    <a:pos x="connsiteX5028" y="connsiteY5028"/>
                  </a:cxn>
                  <a:cxn ang="0">
                    <a:pos x="connsiteX5029" y="connsiteY5029"/>
                  </a:cxn>
                  <a:cxn ang="0">
                    <a:pos x="connsiteX5030" y="connsiteY5030"/>
                  </a:cxn>
                  <a:cxn ang="0">
                    <a:pos x="connsiteX5031" y="connsiteY5031"/>
                  </a:cxn>
                  <a:cxn ang="0">
                    <a:pos x="connsiteX5032" y="connsiteY5032"/>
                  </a:cxn>
                  <a:cxn ang="0">
                    <a:pos x="connsiteX5033" y="connsiteY5033"/>
                  </a:cxn>
                  <a:cxn ang="0">
                    <a:pos x="connsiteX5034" y="connsiteY5034"/>
                  </a:cxn>
                  <a:cxn ang="0">
                    <a:pos x="connsiteX5035" y="connsiteY5035"/>
                  </a:cxn>
                  <a:cxn ang="0">
                    <a:pos x="connsiteX5036" y="connsiteY5036"/>
                  </a:cxn>
                  <a:cxn ang="0">
                    <a:pos x="connsiteX5037" y="connsiteY5037"/>
                  </a:cxn>
                  <a:cxn ang="0">
                    <a:pos x="connsiteX5038" y="connsiteY5038"/>
                  </a:cxn>
                  <a:cxn ang="0">
                    <a:pos x="connsiteX5039" y="connsiteY5039"/>
                  </a:cxn>
                  <a:cxn ang="0">
                    <a:pos x="connsiteX5040" y="connsiteY5040"/>
                  </a:cxn>
                  <a:cxn ang="0">
                    <a:pos x="connsiteX5041" y="connsiteY5041"/>
                  </a:cxn>
                  <a:cxn ang="0">
                    <a:pos x="connsiteX5042" y="connsiteY5042"/>
                  </a:cxn>
                  <a:cxn ang="0">
                    <a:pos x="connsiteX5043" y="connsiteY5043"/>
                  </a:cxn>
                  <a:cxn ang="0">
                    <a:pos x="connsiteX5044" y="connsiteY5044"/>
                  </a:cxn>
                  <a:cxn ang="0">
                    <a:pos x="connsiteX5045" y="connsiteY5045"/>
                  </a:cxn>
                  <a:cxn ang="0">
                    <a:pos x="connsiteX5046" y="connsiteY5046"/>
                  </a:cxn>
                  <a:cxn ang="0">
                    <a:pos x="connsiteX5047" y="connsiteY5047"/>
                  </a:cxn>
                  <a:cxn ang="0">
                    <a:pos x="connsiteX5048" y="connsiteY5048"/>
                  </a:cxn>
                  <a:cxn ang="0">
                    <a:pos x="connsiteX5049" y="connsiteY5049"/>
                  </a:cxn>
                  <a:cxn ang="0">
                    <a:pos x="connsiteX5050" y="connsiteY5050"/>
                  </a:cxn>
                  <a:cxn ang="0">
                    <a:pos x="connsiteX5051" y="connsiteY5051"/>
                  </a:cxn>
                  <a:cxn ang="0">
                    <a:pos x="connsiteX5052" y="connsiteY5052"/>
                  </a:cxn>
                  <a:cxn ang="0">
                    <a:pos x="connsiteX5053" y="connsiteY5053"/>
                  </a:cxn>
                  <a:cxn ang="0">
                    <a:pos x="connsiteX5054" y="connsiteY5054"/>
                  </a:cxn>
                  <a:cxn ang="0">
                    <a:pos x="connsiteX5055" y="connsiteY5055"/>
                  </a:cxn>
                  <a:cxn ang="0">
                    <a:pos x="connsiteX5056" y="connsiteY5056"/>
                  </a:cxn>
                  <a:cxn ang="0">
                    <a:pos x="connsiteX5057" y="connsiteY5057"/>
                  </a:cxn>
                  <a:cxn ang="0">
                    <a:pos x="connsiteX5058" y="connsiteY5058"/>
                  </a:cxn>
                  <a:cxn ang="0">
                    <a:pos x="connsiteX5059" y="connsiteY5059"/>
                  </a:cxn>
                  <a:cxn ang="0">
                    <a:pos x="connsiteX5060" y="connsiteY5060"/>
                  </a:cxn>
                  <a:cxn ang="0">
                    <a:pos x="connsiteX5061" y="connsiteY5061"/>
                  </a:cxn>
                  <a:cxn ang="0">
                    <a:pos x="connsiteX5062" y="connsiteY5062"/>
                  </a:cxn>
                  <a:cxn ang="0">
                    <a:pos x="connsiteX5063" y="connsiteY5063"/>
                  </a:cxn>
                  <a:cxn ang="0">
                    <a:pos x="connsiteX5064" y="connsiteY5064"/>
                  </a:cxn>
                  <a:cxn ang="0">
                    <a:pos x="connsiteX5065" y="connsiteY5065"/>
                  </a:cxn>
                  <a:cxn ang="0">
                    <a:pos x="connsiteX5066" y="connsiteY5066"/>
                  </a:cxn>
                  <a:cxn ang="0">
                    <a:pos x="connsiteX5067" y="connsiteY5067"/>
                  </a:cxn>
                  <a:cxn ang="0">
                    <a:pos x="connsiteX5068" y="connsiteY5068"/>
                  </a:cxn>
                  <a:cxn ang="0">
                    <a:pos x="connsiteX5069" y="connsiteY5069"/>
                  </a:cxn>
                  <a:cxn ang="0">
                    <a:pos x="connsiteX5070" y="connsiteY5070"/>
                  </a:cxn>
                  <a:cxn ang="0">
                    <a:pos x="connsiteX5071" y="connsiteY5071"/>
                  </a:cxn>
                  <a:cxn ang="0">
                    <a:pos x="connsiteX5072" y="connsiteY5072"/>
                  </a:cxn>
                  <a:cxn ang="0">
                    <a:pos x="connsiteX5073" y="connsiteY5073"/>
                  </a:cxn>
                  <a:cxn ang="0">
                    <a:pos x="connsiteX5074" y="connsiteY5074"/>
                  </a:cxn>
                  <a:cxn ang="0">
                    <a:pos x="connsiteX5075" y="connsiteY5075"/>
                  </a:cxn>
                  <a:cxn ang="0">
                    <a:pos x="connsiteX5076" y="connsiteY5076"/>
                  </a:cxn>
                  <a:cxn ang="0">
                    <a:pos x="connsiteX5077" y="connsiteY5077"/>
                  </a:cxn>
                  <a:cxn ang="0">
                    <a:pos x="connsiteX5078" y="connsiteY5078"/>
                  </a:cxn>
                  <a:cxn ang="0">
                    <a:pos x="connsiteX5079" y="connsiteY5079"/>
                  </a:cxn>
                  <a:cxn ang="0">
                    <a:pos x="connsiteX5080" y="connsiteY5080"/>
                  </a:cxn>
                  <a:cxn ang="0">
                    <a:pos x="connsiteX5081" y="connsiteY5081"/>
                  </a:cxn>
                  <a:cxn ang="0">
                    <a:pos x="connsiteX5082" y="connsiteY5082"/>
                  </a:cxn>
                  <a:cxn ang="0">
                    <a:pos x="connsiteX5083" y="connsiteY5083"/>
                  </a:cxn>
                  <a:cxn ang="0">
                    <a:pos x="connsiteX5084" y="connsiteY5084"/>
                  </a:cxn>
                  <a:cxn ang="0">
                    <a:pos x="connsiteX5085" y="connsiteY5085"/>
                  </a:cxn>
                  <a:cxn ang="0">
                    <a:pos x="connsiteX5086" y="connsiteY5086"/>
                  </a:cxn>
                  <a:cxn ang="0">
                    <a:pos x="connsiteX5087" y="connsiteY5087"/>
                  </a:cxn>
                  <a:cxn ang="0">
                    <a:pos x="connsiteX5088" y="connsiteY5088"/>
                  </a:cxn>
                  <a:cxn ang="0">
                    <a:pos x="connsiteX5089" y="connsiteY5089"/>
                  </a:cxn>
                  <a:cxn ang="0">
                    <a:pos x="connsiteX5090" y="connsiteY5090"/>
                  </a:cxn>
                  <a:cxn ang="0">
                    <a:pos x="connsiteX5091" y="connsiteY5091"/>
                  </a:cxn>
                  <a:cxn ang="0">
                    <a:pos x="connsiteX5092" y="connsiteY5092"/>
                  </a:cxn>
                  <a:cxn ang="0">
                    <a:pos x="connsiteX5093" y="connsiteY5093"/>
                  </a:cxn>
                  <a:cxn ang="0">
                    <a:pos x="connsiteX5094" y="connsiteY5094"/>
                  </a:cxn>
                  <a:cxn ang="0">
                    <a:pos x="connsiteX5095" y="connsiteY5095"/>
                  </a:cxn>
                  <a:cxn ang="0">
                    <a:pos x="connsiteX5096" y="connsiteY5096"/>
                  </a:cxn>
                  <a:cxn ang="0">
                    <a:pos x="connsiteX5097" y="connsiteY5097"/>
                  </a:cxn>
                  <a:cxn ang="0">
                    <a:pos x="connsiteX5098" y="connsiteY5098"/>
                  </a:cxn>
                  <a:cxn ang="0">
                    <a:pos x="connsiteX5099" y="connsiteY5099"/>
                  </a:cxn>
                  <a:cxn ang="0">
                    <a:pos x="connsiteX5100" y="connsiteY5100"/>
                  </a:cxn>
                  <a:cxn ang="0">
                    <a:pos x="connsiteX5101" y="connsiteY5101"/>
                  </a:cxn>
                  <a:cxn ang="0">
                    <a:pos x="connsiteX5102" y="connsiteY5102"/>
                  </a:cxn>
                  <a:cxn ang="0">
                    <a:pos x="connsiteX5103" y="connsiteY5103"/>
                  </a:cxn>
                  <a:cxn ang="0">
                    <a:pos x="connsiteX5104" y="connsiteY5104"/>
                  </a:cxn>
                  <a:cxn ang="0">
                    <a:pos x="connsiteX5105" y="connsiteY5105"/>
                  </a:cxn>
                  <a:cxn ang="0">
                    <a:pos x="connsiteX5106" y="connsiteY5106"/>
                  </a:cxn>
                  <a:cxn ang="0">
                    <a:pos x="connsiteX5107" y="connsiteY5107"/>
                  </a:cxn>
                  <a:cxn ang="0">
                    <a:pos x="connsiteX5108" y="connsiteY5108"/>
                  </a:cxn>
                  <a:cxn ang="0">
                    <a:pos x="connsiteX5109" y="connsiteY5109"/>
                  </a:cxn>
                  <a:cxn ang="0">
                    <a:pos x="connsiteX5110" y="connsiteY5110"/>
                  </a:cxn>
                  <a:cxn ang="0">
                    <a:pos x="connsiteX5111" y="connsiteY5111"/>
                  </a:cxn>
                  <a:cxn ang="0">
                    <a:pos x="connsiteX5112" y="connsiteY5112"/>
                  </a:cxn>
                  <a:cxn ang="0">
                    <a:pos x="connsiteX5113" y="connsiteY5113"/>
                  </a:cxn>
                  <a:cxn ang="0">
                    <a:pos x="connsiteX5114" y="connsiteY5114"/>
                  </a:cxn>
                  <a:cxn ang="0">
                    <a:pos x="connsiteX5115" y="connsiteY5115"/>
                  </a:cxn>
                  <a:cxn ang="0">
                    <a:pos x="connsiteX5116" y="connsiteY5116"/>
                  </a:cxn>
                  <a:cxn ang="0">
                    <a:pos x="connsiteX5117" y="connsiteY5117"/>
                  </a:cxn>
                  <a:cxn ang="0">
                    <a:pos x="connsiteX5118" y="connsiteY5118"/>
                  </a:cxn>
                  <a:cxn ang="0">
                    <a:pos x="connsiteX5119" y="connsiteY5119"/>
                  </a:cxn>
                  <a:cxn ang="0">
                    <a:pos x="connsiteX5120" y="connsiteY5120"/>
                  </a:cxn>
                  <a:cxn ang="0">
                    <a:pos x="connsiteX5121" y="connsiteY5121"/>
                  </a:cxn>
                  <a:cxn ang="0">
                    <a:pos x="connsiteX5122" y="connsiteY5122"/>
                  </a:cxn>
                  <a:cxn ang="0">
                    <a:pos x="connsiteX5123" y="connsiteY5123"/>
                  </a:cxn>
                  <a:cxn ang="0">
                    <a:pos x="connsiteX5124" y="connsiteY5124"/>
                  </a:cxn>
                  <a:cxn ang="0">
                    <a:pos x="connsiteX5125" y="connsiteY5125"/>
                  </a:cxn>
                  <a:cxn ang="0">
                    <a:pos x="connsiteX5126" y="connsiteY5126"/>
                  </a:cxn>
                  <a:cxn ang="0">
                    <a:pos x="connsiteX5127" y="connsiteY5127"/>
                  </a:cxn>
                  <a:cxn ang="0">
                    <a:pos x="connsiteX5128" y="connsiteY5128"/>
                  </a:cxn>
                  <a:cxn ang="0">
                    <a:pos x="connsiteX5129" y="connsiteY5129"/>
                  </a:cxn>
                  <a:cxn ang="0">
                    <a:pos x="connsiteX5130" y="connsiteY5130"/>
                  </a:cxn>
                  <a:cxn ang="0">
                    <a:pos x="connsiteX5131" y="connsiteY5131"/>
                  </a:cxn>
                  <a:cxn ang="0">
                    <a:pos x="connsiteX5132" y="connsiteY5132"/>
                  </a:cxn>
                  <a:cxn ang="0">
                    <a:pos x="connsiteX5133" y="connsiteY5133"/>
                  </a:cxn>
                  <a:cxn ang="0">
                    <a:pos x="connsiteX5134" y="connsiteY5134"/>
                  </a:cxn>
                  <a:cxn ang="0">
                    <a:pos x="connsiteX5135" y="connsiteY5135"/>
                  </a:cxn>
                  <a:cxn ang="0">
                    <a:pos x="connsiteX5136" y="connsiteY5136"/>
                  </a:cxn>
                  <a:cxn ang="0">
                    <a:pos x="connsiteX5137" y="connsiteY5137"/>
                  </a:cxn>
                  <a:cxn ang="0">
                    <a:pos x="connsiteX5138" y="connsiteY5138"/>
                  </a:cxn>
                  <a:cxn ang="0">
                    <a:pos x="connsiteX5139" y="connsiteY5139"/>
                  </a:cxn>
                  <a:cxn ang="0">
                    <a:pos x="connsiteX5140" y="connsiteY5140"/>
                  </a:cxn>
                  <a:cxn ang="0">
                    <a:pos x="connsiteX5141" y="connsiteY5141"/>
                  </a:cxn>
                  <a:cxn ang="0">
                    <a:pos x="connsiteX5142" y="connsiteY5142"/>
                  </a:cxn>
                  <a:cxn ang="0">
                    <a:pos x="connsiteX5143" y="connsiteY5143"/>
                  </a:cxn>
                  <a:cxn ang="0">
                    <a:pos x="connsiteX5144" y="connsiteY5144"/>
                  </a:cxn>
                  <a:cxn ang="0">
                    <a:pos x="connsiteX5145" y="connsiteY5145"/>
                  </a:cxn>
                  <a:cxn ang="0">
                    <a:pos x="connsiteX5146" y="connsiteY5146"/>
                  </a:cxn>
                  <a:cxn ang="0">
                    <a:pos x="connsiteX5147" y="connsiteY5147"/>
                  </a:cxn>
                  <a:cxn ang="0">
                    <a:pos x="connsiteX5148" y="connsiteY5148"/>
                  </a:cxn>
                  <a:cxn ang="0">
                    <a:pos x="connsiteX5149" y="connsiteY5149"/>
                  </a:cxn>
                  <a:cxn ang="0">
                    <a:pos x="connsiteX5150" y="connsiteY5150"/>
                  </a:cxn>
                  <a:cxn ang="0">
                    <a:pos x="connsiteX5151" y="connsiteY5151"/>
                  </a:cxn>
                  <a:cxn ang="0">
                    <a:pos x="connsiteX5152" y="connsiteY5152"/>
                  </a:cxn>
                  <a:cxn ang="0">
                    <a:pos x="connsiteX5153" y="connsiteY5153"/>
                  </a:cxn>
                  <a:cxn ang="0">
                    <a:pos x="connsiteX5154" y="connsiteY5154"/>
                  </a:cxn>
                  <a:cxn ang="0">
                    <a:pos x="connsiteX5155" y="connsiteY5155"/>
                  </a:cxn>
                  <a:cxn ang="0">
                    <a:pos x="connsiteX5156" y="connsiteY5156"/>
                  </a:cxn>
                  <a:cxn ang="0">
                    <a:pos x="connsiteX5157" y="connsiteY5157"/>
                  </a:cxn>
                  <a:cxn ang="0">
                    <a:pos x="connsiteX5158" y="connsiteY5158"/>
                  </a:cxn>
                  <a:cxn ang="0">
                    <a:pos x="connsiteX5159" y="connsiteY5159"/>
                  </a:cxn>
                  <a:cxn ang="0">
                    <a:pos x="connsiteX5160" y="connsiteY5160"/>
                  </a:cxn>
                  <a:cxn ang="0">
                    <a:pos x="connsiteX5161" y="connsiteY5161"/>
                  </a:cxn>
                  <a:cxn ang="0">
                    <a:pos x="connsiteX5162" y="connsiteY5162"/>
                  </a:cxn>
                  <a:cxn ang="0">
                    <a:pos x="connsiteX5163" y="connsiteY5163"/>
                  </a:cxn>
                  <a:cxn ang="0">
                    <a:pos x="connsiteX5164" y="connsiteY5164"/>
                  </a:cxn>
                  <a:cxn ang="0">
                    <a:pos x="connsiteX5165" y="connsiteY5165"/>
                  </a:cxn>
                  <a:cxn ang="0">
                    <a:pos x="connsiteX5166" y="connsiteY5166"/>
                  </a:cxn>
                  <a:cxn ang="0">
                    <a:pos x="connsiteX5167" y="connsiteY5167"/>
                  </a:cxn>
                  <a:cxn ang="0">
                    <a:pos x="connsiteX5168" y="connsiteY5168"/>
                  </a:cxn>
                  <a:cxn ang="0">
                    <a:pos x="connsiteX5169" y="connsiteY5169"/>
                  </a:cxn>
                  <a:cxn ang="0">
                    <a:pos x="connsiteX5170" y="connsiteY5170"/>
                  </a:cxn>
                  <a:cxn ang="0">
                    <a:pos x="connsiteX5171" y="connsiteY5171"/>
                  </a:cxn>
                  <a:cxn ang="0">
                    <a:pos x="connsiteX5172" y="connsiteY5172"/>
                  </a:cxn>
                  <a:cxn ang="0">
                    <a:pos x="connsiteX5173" y="connsiteY5173"/>
                  </a:cxn>
                  <a:cxn ang="0">
                    <a:pos x="connsiteX5174" y="connsiteY5174"/>
                  </a:cxn>
                  <a:cxn ang="0">
                    <a:pos x="connsiteX5175" y="connsiteY5175"/>
                  </a:cxn>
                  <a:cxn ang="0">
                    <a:pos x="connsiteX5176" y="connsiteY5176"/>
                  </a:cxn>
                  <a:cxn ang="0">
                    <a:pos x="connsiteX5177" y="connsiteY5177"/>
                  </a:cxn>
                  <a:cxn ang="0">
                    <a:pos x="connsiteX5178" y="connsiteY5178"/>
                  </a:cxn>
                  <a:cxn ang="0">
                    <a:pos x="connsiteX5179" y="connsiteY5179"/>
                  </a:cxn>
                  <a:cxn ang="0">
                    <a:pos x="connsiteX5180" y="connsiteY5180"/>
                  </a:cxn>
                  <a:cxn ang="0">
                    <a:pos x="connsiteX5181" y="connsiteY5181"/>
                  </a:cxn>
                  <a:cxn ang="0">
                    <a:pos x="connsiteX5182" y="connsiteY5182"/>
                  </a:cxn>
                  <a:cxn ang="0">
                    <a:pos x="connsiteX5183" y="connsiteY5183"/>
                  </a:cxn>
                  <a:cxn ang="0">
                    <a:pos x="connsiteX5184" y="connsiteY5184"/>
                  </a:cxn>
                  <a:cxn ang="0">
                    <a:pos x="connsiteX5185" y="connsiteY5185"/>
                  </a:cxn>
                  <a:cxn ang="0">
                    <a:pos x="connsiteX5186" y="connsiteY5186"/>
                  </a:cxn>
                  <a:cxn ang="0">
                    <a:pos x="connsiteX5187" y="connsiteY5187"/>
                  </a:cxn>
                  <a:cxn ang="0">
                    <a:pos x="connsiteX5188" y="connsiteY5188"/>
                  </a:cxn>
                  <a:cxn ang="0">
                    <a:pos x="connsiteX5189" y="connsiteY5189"/>
                  </a:cxn>
                  <a:cxn ang="0">
                    <a:pos x="connsiteX5190" y="connsiteY5190"/>
                  </a:cxn>
                  <a:cxn ang="0">
                    <a:pos x="connsiteX5191" y="connsiteY5191"/>
                  </a:cxn>
                  <a:cxn ang="0">
                    <a:pos x="connsiteX5192" y="connsiteY5192"/>
                  </a:cxn>
                  <a:cxn ang="0">
                    <a:pos x="connsiteX5193" y="connsiteY5193"/>
                  </a:cxn>
                  <a:cxn ang="0">
                    <a:pos x="connsiteX5194" y="connsiteY5194"/>
                  </a:cxn>
                  <a:cxn ang="0">
                    <a:pos x="connsiteX5195" y="connsiteY5195"/>
                  </a:cxn>
                  <a:cxn ang="0">
                    <a:pos x="connsiteX5196" y="connsiteY5196"/>
                  </a:cxn>
                  <a:cxn ang="0">
                    <a:pos x="connsiteX5197" y="connsiteY5197"/>
                  </a:cxn>
                  <a:cxn ang="0">
                    <a:pos x="connsiteX5198" y="connsiteY5198"/>
                  </a:cxn>
                  <a:cxn ang="0">
                    <a:pos x="connsiteX5199" y="connsiteY5199"/>
                  </a:cxn>
                  <a:cxn ang="0">
                    <a:pos x="connsiteX5200" y="connsiteY5200"/>
                  </a:cxn>
                  <a:cxn ang="0">
                    <a:pos x="connsiteX5201" y="connsiteY5201"/>
                  </a:cxn>
                  <a:cxn ang="0">
                    <a:pos x="connsiteX5202" y="connsiteY5202"/>
                  </a:cxn>
                  <a:cxn ang="0">
                    <a:pos x="connsiteX5203" y="connsiteY5203"/>
                  </a:cxn>
                  <a:cxn ang="0">
                    <a:pos x="connsiteX5204" y="connsiteY5204"/>
                  </a:cxn>
                  <a:cxn ang="0">
                    <a:pos x="connsiteX5205" y="connsiteY5205"/>
                  </a:cxn>
                  <a:cxn ang="0">
                    <a:pos x="connsiteX5206" y="connsiteY5206"/>
                  </a:cxn>
                  <a:cxn ang="0">
                    <a:pos x="connsiteX5207" y="connsiteY5207"/>
                  </a:cxn>
                  <a:cxn ang="0">
                    <a:pos x="connsiteX5208" y="connsiteY5208"/>
                  </a:cxn>
                  <a:cxn ang="0">
                    <a:pos x="connsiteX5209" y="connsiteY5209"/>
                  </a:cxn>
                  <a:cxn ang="0">
                    <a:pos x="connsiteX5210" y="connsiteY5210"/>
                  </a:cxn>
                  <a:cxn ang="0">
                    <a:pos x="connsiteX5211" y="connsiteY5211"/>
                  </a:cxn>
                  <a:cxn ang="0">
                    <a:pos x="connsiteX5212" y="connsiteY5212"/>
                  </a:cxn>
                  <a:cxn ang="0">
                    <a:pos x="connsiteX5213" y="connsiteY5213"/>
                  </a:cxn>
                  <a:cxn ang="0">
                    <a:pos x="connsiteX5214" y="connsiteY5214"/>
                  </a:cxn>
                  <a:cxn ang="0">
                    <a:pos x="connsiteX5215" y="connsiteY5215"/>
                  </a:cxn>
                  <a:cxn ang="0">
                    <a:pos x="connsiteX5216" y="connsiteY5216"/>
                  </a:cxn>
                  <a:cxn ang="0">
                    <a:pos x="connsiteX5217" y="connsiteY5217"/>
                  </a:cxn>
                  <a:cxn ang="0">
                    <a:pos x="connsiteX5218" y="connsiteY5218"/>
                  </a:cxn>
                  <a:cxn ang="0">
                    <a:pos x="connsiteX5219" y="connsiteY5219"/>
                  </a:cxn>
                  <a:cxn ang="0">
                    <a:pos x="connsiteX5220" y="connsiteY5220"/>
                  </a:cxn>
                  <a:cxn ang="0">
                    <a:pos x="connsiteX5221" y="connsiteY5221"/>
                  </a:cxn>
                  <a:cxn ang="0">
                    <a:pos x="connsiteX5222" y="connsiteY5222"/>
                  </a:cxn>
                  <a:cxn ang="0">
                    <a:pos x="connsiteX5223" y="connsiteY5223"/>
                  </a:cxn>
                  <a:cxn ang="0">
                    <a:pos x="connsiteX5224" y="connsiteY5224"/>
                  </a:cxn>
                  <a:cxn ang="0">
                    <a:pos x="connsiteX5225" y="connsiteY5225"/>
                  </a:cxn>
                  <a:cxn ang="0">
                    <a:pos x="connsiteX5226" y="connsiteY5226"/>
                  </a:cxn>
                  <a:cxn ang="0">
                    <a:pos x="connsiteX5227" y="connsiteY5227"/>
                  </a:cxn>
                  <a:cxn ang="0">
                    <a:pos x="connsiteX5228" y="connsiteY5228"/>
                  </a:cxn>
                  <a:cxn ang="0">
                    <a:pos x="connsiteX5229" y="connsiteY5229"/>
                  </a:cxn>
                  <a:cxn ang="0">
                    <a:pos x="connsiteX5230" y="connsiteY5230"/>
                  </a:cxn>
                  <a:cxn ang="0">
                    <a:pos x="connsiteX5231" y="connsiteY5231"/>
                  </a:cxn>
                  <a:cxn ang="0">
                    <a:pos x="connsiteX5232" y="connsiteY5232"/>
                  </a:cxn>
                  <a:cxn ang="0">
                    <a:pos x="connsiteX5233" y="connsiteY5233"/>
                  </a:cxn>
                  <a:cxn ang="0">
                    <a:pos x="connsiteX5234" y="connsiteY5234"/>
                  </a:cxn>
                  <a:cxn ang="0">
                    <a:pos x="connsiteX5235" y="connsiteY5235"/>
                  </a:cxn>
                  <a:cxn ang="0">
                    <a:pos x="connsiteX5236" y="connsiteY5236"/>
                  </a:cxn>
                  <a:cxn ang="0">
                    <a:pos x="connsiteX5237" y="connsiteY5237"/>
                  </a:cxn>
                  <a:cxn ang="0">
                    <a:pos x="connsiteX5238" y="connsiteY5238"/>
                  </a:cxn>
                  <a:cxn ang="0">
                    <a:pos x="connsiteX5239" y="connsiteY5239"/>
                  </a:cxn>
                  <a:cxn ang="0">
                    <a:pos x="connsiteX5240" y="connsiteY5240"/>
                  </a:cxn>
                  <a:cxn ang="0">
                    <a:pos x="connsiteX5241" y="connsiteY5241"/>
                  </a:cxn>
                  <a:cxn ang="0">
                    <a:pos x="connsiteX5242" y="connsiteY5242"/>
                  </a:cxn>
                  <a:cxn ang="0">
                    <a:pos x="connsiteX5243" y="connsiteY5243"/>
                  </a:cxn>
                  <a:cxn ang="0">
                    <a:pos x="connsiteX5244" y="connsiteY5244"/>
                  </a:cxn>
                  <a:cxn ang="0">
                    <a:pos x="connsiteX5245" y="connsiteY5245"/>
                  </a:cxn>
                  <a:cxn ang="0">
                    <a:pos x="connsiteX5246" y="connsiteY5246"/>
                  </a:cxn>
                  <a:cxn ang="0">
                    <a:pos x="connsiteX5247" y="connsiteY5247"/>
                  </a:cxn>
                  <a:cxn ang="0">
                    <a:pos x="connsiteX5248" y="connsiteY5248"/>
                  </a:cxn>
                  <a:cxn ang="0">
                    <a:pos x="connsiteX5249" y="connsiteY5249"/>
                  </a:cxn>
                  <a:cxn ang="0">
                    <a:pos x="connsiteX5250" y="connsiteY5250"/>
                  </a:cxn>
                  <a:cxn ang="0">
                    <a:pos x="connsiteX5251" y="connsiteY5251"/>
                  </a:cxn>
                  <a:cxn ang="0">
                    <a:pos x="connsiteX5252" y="connsiteY5252"/>
                  </a:cxn>
                  <a:cxn ang="0">
                    <a:pos x="connsiteX5253" y="connsiteY5253"/>
                  </a:cxn>
                  <a:cxn ang="0">
                    <a:pos x="connsiteX5254" y="connsiteY5254"/>
                  </a:cxn>
                  <a:cxn ang="0">
                    <a:pos x="connsiteX5255" y="connsiteY5255"/>
                  </a:cxn>
                  <a:cxn ang="0">
                    <a:pos x="connsiteX5256" y="connsiteY5256"/>
                  </a:cxn>
                  <a:cxn ang="0">
                    <a:pos x="connsiteX5257" y="connsiteY5257"/>
                  </a:cxn>
                  <a:cxn ang="0">
                    <a:pos x="connsiteX5258" y="connsiteY5258"/>
                  </a:cxn>
                  <a:cxn ang="0">
                    <a:pos x="connsiteX5259" y="connsiteY5259"/>
                  </a:cxn>
                  <a:cxn ang="0">
                    <a:pos x="connsiteX5260" y="connsiteY5260"/>
                  </a:cxn>
                  <a:cxn ang="0">
                    <a:pos x="connsiteX5261" y="connsiteY5261"/>
                  </a:cxn>
                  <a:cxn ang="0">
                    <a:pos x="connsiteX5262" y="connsiteY5262"/>
                  </a:cxn>
                  <a:cxn ang="0">
                    <a:pos x="connsiteX5263" y="connsiteY5263"/>
                  </a:cxn>
                  <a:cxn ang="0">
                    <a:pos x="connsiteX5264" y="connsiteY5264"/>
                  </a:cxn>
                  <a:cxn ang="0">
                    <a:pos x="connsiteX5265" y="connsiteY5265"/>
                  </a:cxn>
                  <a:cxn ang="0">
                    <a:pos x="connsiteX5266" y="connsiteY5266"/>
                  </a:cxn>
                  <a:cxn ang="0">
                    <a:pos x="connsiteX5267" y="connsiteY5267"/>
                  </a:cxn>
                  <a:cxn ang="0">
                    <a:pos x="connsiteX5268" y="connsiteY5268"/>
                  </a:cxn>
                  <a:cxn ang="0">
                    <a:pos x="connsiteX5269" y="connsiteY5269"/>
                  </a:cxn>
                  <a:cxn ang="0">
                    <a:pos x="connsiteX5270" y="connsiteY5270"/>
                  </a:cxn>
                  <a:cxn ang="0">
                    <a:pos x="connsiteX5271" y="connsiteY5271"/>
                  </a:cxn>
                  <a:cxn ang="0">
                    <a:pos x="connsiteX5272" y="connsiteY5272"/>
                  </a:cxn>
                  <a:cxn ang="0">
                    <a:pos x="connsiteX5273" y="connsiteY5273"/>
                  </a:cxn>
                  <a:cxn ang="0">
                    <a:pos x="connsiteX5274" y="connsiteY5274"/>
                  </a:cxn>
                  <a:cxn ang="0">
                    <a:pos x="connsiteX5275" y="connsiteY5275"/>
                  </a:cxn>
                  <a:cxn ang="0">
                    <a:pos x="connsiteX5276" y="connsiteY5276"/>
                  </a:cxn>
                  <a:cxn ang="0">
                    <a:pos x="connsiteX5277" y="connsiteY5277"/>
                  </a:cxn>
                  <a:cxn ang="0">
                    <a:pos x="connsiteX5278" y="connsiteY5278"/>
                  </a:cxn>
                  <a:cxn ang="0">
                    <a:pos x="connsiteX5279" y="connsiteY5279"/>
                  </a:cxn>
                  <a:cxn ang="0">
                    <a:pos x="connsiteX5280" y="connsiteY5280"/>
                  </a:cxn>
                  <a:cxn ang="0">
                    <a:pos x="connsiteX5281" y="connsiteY5281"/>
                  </a:cxn>
                  <a:cxn ang="0">
                    <a:pos x="connsiteX5282" y="connsiteY5282"/>
                  </a:cxn>
                  <a:cxn ang="0">
                    <a:pos x="connsiteX5283" y="connsiteY5283"/>
                  </a:cxn>
                  <a:cxn ang="0">
                    <a:pos x="connsiteX5284" y="connsiteY5284"/>
                  </a:cxn>
                  <a:cxn ang="0">
                    <a:pos x="connsiteX5285" y="connsiteY5285"/>
                  </a:cxn>
                  <a:cxn ang="0">
                    <a:pos x="connsiteX5286" y="connsiteY5286"/>
                  </a:cxn>
                  <a:cxn ang="0">
                    <a:pos x="connsiteX5287" y="connsiteY5287"/>
                  </a:cxn>
                  <a:cxn ang="0">
                    <a:pos x="connsiteX5288" y="connsiteY5288"/>
                  </a:cxn>
                  <a:cxn ang="0">
                    <a:pos x="connsiteX5289" y="connsiteY5289"/>
                  </a:cxn>
                  <a:cxn ang="0">
                    <a:pos x="connsiteX5290" y="connsiteY5290"/>
                  </a:cxn>
                  <a:cxn ang="0">
                    <a:pos x="connsiteX5291" y="connsiteY5291"/>
                  </a:cxn>
                  <a:cxn ang="0">
                    <a:pos x="connsiteX5292" y="connsiteY5292"/>
                  </a:cxn>
                  <a:cxn ang="0">
                    <a:pos x="connsiteX5293" y="connsiteY5293"/>
                  </a:cxn>
                  <a:cxn ang="0">
                    <a:pos x="connsiteX5294" y="connsiteY5294"/>
                  </a:cxn>
                  <a:cxn ang="0">
                    <a:pos x="connsiteX5295" y="connsiteY5295"/>
                  </a:cxn>
                  <a:cxn ang="0">
                    <a:pos x="connsiteX5296" y="connsiteY5296"/>
                  </a:cxn>
                  <a:cxn ang="0">
                    <a:pos x="connsiteX5297" y="connsiteY5297"/>
                  </a:cxn>
                  <a:cxn ang="0">
                    <a:pos x="connsiteX5298" y="connsiteY5298"/>
                  </a:cxn>
                  <a:cxn ang="0">
                    <a:pos x="connsiteX5299" y="connsiteY5299"/>
                  </a:cxn>
                  <a:cxn ang="0">
                    <a:pos x="connsiteX5300" y="connsiteY5300"/>
                  </a:cxn>
                  <a:cxn ang="0">
                    <a:pos x="connsiteX5301" y="connsiteY5301"/>
                  </a:cxn>
                  <a:cxn ang="0">
                    <a:pos x="connsiteX5302" y="connsiteY5302"/>
                  </a:cxn>
                  <a:cxn ang="0">
                    <a:pos x="connsiteX5303" y="connsiteY5303"/>
                  </a:cxn>
                  <a:cxn ang="0">
                    <a:pos x="connsiteX5304" y="connsiteY5304"/>
                  </a:cxn>
                  <a:cxn ang="0">
                    <a:pos x="connsiteX5305" y="connsiteY5305"/>
                  </a:cxn>
                  <a:cxn ang="0">
                    <a:pos x="connsiteX5306" y="connsiteY5306"/>
                  </a:cxn>
                  <a:cxn ang="0">
                    <a:pos x="connsiteX5307" y="connsiteY5307"/>
                  </a:cxn>
                  <a:cxn ang="0">
                    <a:pos x="connsiteX5308" y="connsiteY5308"/>
                  </a:cxn>
                  <a:cxn ang="0">
                    <a:pos x="connsiteX5309" y="connsiteY5309"/>
                  </a:cxn>
                  <a:cxn ang="0">
                    <a:pos x="connsiteX5310" y="connsiteY5310"/>
                  </a:cxn>
                  <a:cxn ang="0">
                    <a:pos x="connsiteX5311" y="connsiteY5311"/>
                  </a:cxn>
                  <a:cxn ang="0">
                    <a:pos x="connsiteX5312" y="connsiteY5312"/>
                  </a:cxn>
                  <a:cxn ang="0">
                    <a:pos x="connsiteX5313" y="connsiteY5313"/>
                  </a:cxn>
                  <a:cxn ang="0">
                    <a:pos x="connsiteX5314" y="connsiteY5314"/>
                  </a:cxn>
                  <a:cxn ang="0">
                    <a:pos x="connsiteX5315" y="connsiteY5315"/>
                  </a:cxn>
                  <a:cxn ang="0">
                    <a:pos x="connsiteX5316" y="connsiteY5316"/>
                  </a:cxn>
                  <a:cxn ang="0">
                    <a:pos x="connsiteX5317" y="connsiteY5317"/>
                  </a:cxn>
                  <a:cxn ang="0">
                    <a:pos x="connsiteX5318" y="connsiteY5318"/>
                  </a:cxn>
                  <a:cxn ang="0">
                    <a:pos x="connsiteX5319" y="connsiteY5319"/>
                  </a:cxn>
                  <a:cxn ang="0">
                    <a:pos x="connsiteX5320" y="connsiteY5320"/>
                  </a:cxn>
                  <a:cxn ang="0">
                    <a:pos x="connsiteX5321" y="connsiteY5321"/>
                  </a:cxn>
                  <a:cxn ang="0">
                    <a:pos x="connsiteX5322" y="connsiteY5322"/>
                  </a:cxn>
                  <a:cxn ang="0">
                    <a:pos x="connsiteX5323" y="connsiteY5323"/>
                  </a:cxn>
                  <a:cxn ang="0">
                    <a:pos x="connsiteX5324" y="connsiteY5324"/>
                  </a:cxn>
                  <a:cxn ang="0">
                    <a:pos x="connsiteX5325" y="connsiteY5325"/>
                  </a:cxn>
                  <a:cxn ang="0">
                    <a:pos x="connsiteX5326" y="connsiteY5326"/>
                  </a:cxn>
                  <a:cxn ang="0">
                    <a:pos x="connsiteX5327" y="connsiteY5327"/>
                  </a:cxn>
                  <a:cxn ang="0">
                    <a:pos x="connsiteX5328" y="connsiteY5328"/>
                  </a:cxn>
                  <a:cxn ang="0">
                    <a:pos x="connsiteX5329" y="connsiteY5329"/>
                  </a:cxn>
                  <a:cxn ang="0">
                    <a:pos x="connsiteX5330" y="connsiteY5330"/>
                  </a:cxn>
                  <a:cxn ang="0">
                    <a:pos x="connsiteX5331" y="connsiteY5331"/>
                  </a:cxn>
                  <a:cxn ang="0">
                    <a:pos x="connsiteX5332" y="connsiteY5332"/>
                  </a:cxn>
                  <a:cxn ang="0">
                    <a:pos x="connsiteX5333" y="connsiteY5333"/>
                  </a:cxn>
                  <a:cxn ang="0">
                    <a:pos x="connsiteX5334" y="connsiteY5334"/>
                  </a:cxn>
                  <a:cxn ang="0">
                    <a:pos x="connsiteX5335" y="connsiteY5335"/>
                  </a:cxn>
                  <a:cxn ang="0">
                    <a:pos x="connsiteX5336" y="connsiteY5336"/>
                  </a:cxn>
                  <a:cxn ang="0">
                    <a:pos x="connsiteX5337" y="connsiteY5337"/>
                  </a:cxn>
                  <a:cxn ang="0">
                    <a:pos x="connsiteX5338" y="connsiteY5338"/>
                  </a:cxn>
                  <a:cxn ang="0">
                    <a:pos x="connsiteX5339" y="connsiteY5339"/>
                  </a:cxn>
                  <a:cxn ang="0">
                    <a:pos x="connsiteX5340" y="connsiteY5340"/>
                  </a:cxn>
                  <a:cxn ang="0">
                    <a:pos x="connsiteX5341" y="connsiteY5341"/>
                  </a:cxn>
                  <a:cxn ang="0">
                    <a:pos x="connsiteX5342" y="connsiteY5342"/>
                  </a:cxn>
                  <a:cxn ang="0">
                    <a:pos x="connsiteX5343" y="connsiteY5343"/>
                  </a:cxn>
                  <a:cxn ang="0">
                    <a:pos x="connsiteX5344" y="connsiteY5344"/>
                  </a:cxn>
                  <a:cxn ang="0">
                    <a:pos x="connsiteX5345" y="connsiteY5345"/>
                  </a:cxn>
                  <a:cxn ang="0">
                    <a:pos x="connsiteX5346" y="connsiteY5346"/>
                  </a:cxn>
                  <a:cxn ang="0">
                    <a:pos x="connsiteX5347" y="connsiteY5347"/>
                  </a:cxn>
                  <a:cxn ang="0">
                    <a:pos x="connsiteX5348" y="connsiteY5348"/>
                  </a:cxn>
                  <a:cxn ang="0">
                    <a:pos x="connsiteX5349" y="connsiteY5349"/>
                  </a:cxn>
                  <a:cxn ang="0">
                    <a:pos x="connsiteX5350" y="connsiteY5350"/>
                  </a:cxn>
                  <a:cxn ang="0">
                    <a:pos x="connsiteX5351" y="connsiteY5351"/>
                  </a:cxn>
                  <a:cxn ang="0">
                    <a:pos x="connsiteX5352" y="connsiteY5352"/>
                  </a:cxn>
                  <a:cxn ang="0">
                    <a:pos x="connsiteX5353" y="connsiteY5353"/>
                  </a:cxn>
                  <a:cxn ang="0">
                    <a:pos x="connsiteX5354" y="connsiteY5354"/>
                  </a:cxn>
                  <a:cxn ang="0">
                    <a:pos x="connsiteX5355" y="connsiteY5355"/>
                  </a:cxn>
                  <a:cxn ang="0">
                    <a:pos x="connsiteX5356" y="connsiteY5356"/>
                  </a:cxn>
                  <a:cxn ang="0">
                    <a:pos x="connsiteX5357" y="connsiteY5357"/>
                  </a:cxn>
                  <a:cxn ang="0">
                    <a:pos x="connsiteX5358" y="connsiteY5358"/>
                  </a:cxn>
                  <a:cxn ang="0">
                    <a:pos x="connsiteX5359" y="connsiteY5359"/>
                  </a:cxn>
                  <a:cxn ang="0">
                    <a:pos x="connsiteX5360" y="connsiteY5360"/>
                  </a:cxn>
                  <a:cxn ang="0">
                    <a:pos x="connsiteX5361" y="connsiteY5361"/>
                  </a:cxn>
                  <a:cxn ang="0">
                    <a:pos x="connsiteX5362" y="connsiteY5362"/>
                  </a:cxn>
                  <a:cxn ang="0">
                    <a:pos x="connsiteX5363" y="connsiteY5363"/>
                  </a:cxn>
                  <a:cxn ang="0">
                    <a:pos x="connsiteX5364" y="connsiteY5364"/>
                  </a:cxn>
                  <a:cxn ang="0">
                    <a:pos x="connsiteX5365" y="connsiteY5365"/>
                  </a:cxn>
                  <a:cxn ang="0">
                    <a:pos x="connsiteX5366" y="connsiteY5366"/>
                  </a:cxn>
                  <a:cxn ang="0">
                    <a:pos x="connsiteX5367" y="connsiteY5367"/>
                  </a:cxn>
                  <a:cxn ang="0">
                    <a:pos x="connsiteX5368" y="connsiteY5368"/>
                  </a:cxn>
                  <a:cxn ang="0">
                    <a:pos x="connsiteX5369" y="connsiteY5369"/>
                  </a:cxn>
                  <a:cxn ang="0">
                    <a:pos x="connsiteX5370" y="connsiteY5370"/>
                  </a:cxn>
                  <a:cxn ang="0">
                    <a:pos x="connsiteX5371" y="connsiteY5371"/>
                  </a:cxn>
                  <a:cxn ang="0">
                    <a:pos x="connsiteX5372" y="connsiteY5372"/>
                  </a:cxn>
                  <a:cxn ang="0">
                    <a:pos x="connsiteX5373" y="connsiteY5373"/>
                  </a:cxn>
                  <a:cxn ang="0">
                    <a:pos x="connsiteX5374" y="connsiteY5374"/>
                  </a:cxn>
                  <a:cxn ang="0">
                    <a:pos x="connsiteX5375" y="connsiteY5375"/>
                  </a:cxn>
                  <a:cxn ang="0">
                    <a:pos x="connsiteX5376" y="connsiteY5376"/>
                  </a:cxn>
                  <a:cxn ang="0">
                    <a:pos x="connsiteX5377" y="connsiteY5377"/>
                  </a:cxn>
                  <a:cxn ang="0">
                    <a:pos x="connsiteX5378" y="connsiteY5378"/>
                  </a:cxn>
                  <a:cxn ang="0">
                    <a:pos x="connsiteX5379" y="connsiteY5379"/>
                  </a:cxn>
                  <a:cxn ang="0">
                    <a:pos x="connsiteX5380" y="connsiteY5380"/>
                  </a:cxn>
                  <a:cxn ang="0">
                    <a:pos x="connsiteX5381" y="connsiteY5381"/>
                  </a:cxn>
                  <a:cxn ang="0">
                    <a:pos x="connsiteX5382" y="connsiteY5382"/>
                  </a:cxn>
                  <a:cxn ang="0">
                    <a:pos x="connsiteX5383" y="connsiteY5383"/>
                  </a:cxn>
                  <a:cxn ang="0">
                    <a:pos x="connsiteX5384" y="connsiteY5384"/>
                  </a:cxn>
                  <a:cxn ang="0">
                    <a:pos x="connsiteX5385" y="connsiteY5385"/>
                  </a:cxn>
                  <a:cxn ang="0">
                    <a:pos x="connsiteX5386" y="connsiteY5386"/>
                  </a:cxn>
                  <a:cxn ang="0">
                    <a:pos x="connsiteX5387" y="connsiteY5387"/>
                  </a:cxn>
                  <a:cxn ang="0">
                    <a:pos x="connsiteX5388" y="connsiteY5388"/>
                  </a:cxn>
                  <a:cxn ang="0">
                    <a:pos x="connsiteX5389" y="connsiteY5389"/>
                  </a:cxn>
                  <a:cxn ang="0">
                    <a:pos x="connsiteX5390" y="connsiteY5390"/>
                  </a:cxn>
                  <a:cxn ang="0">
                    <a:pos x="connsiteX5391" y="connsiteY5391"/>
                  </a:cxn>
                  <a:cxn ang="0">
                    <a:pos x="connsiteX5392" y="connsiteY5392"/>
                  </a:cxn>
                  <a:cxn ang="0">
                    <a:pos x="connsiteX5393" y="connsiteY5393"/>
                  </a:cxn>
                  <a:cxn ang="0">
                    <a:pos x="connsiteX5394" y="connsiteY5394"/>
                  </a:cxn>
                  <a:cxn ang="0">
                    <a:pos x="connsiteX5395" y="connsiteY5395"/>
                  </a:cxn>
                  <a:cxn ang="0">
                    <a:pos x="connsiteX5396" y="connsiteY5396"/>
                  </a:cxn>
                  <a:cxn ang="0">
                    <a:pos x="connsiteX5397" y="connsiteY5397"/>
                  </a:cxn>
                  <a:cxn ang="0">
                    <a:pos x="connsiteX5398" y="connsiteY5398"/>
                  </a:cxn>
                  <a:cxn ang="0">
                    <a:pos x="connsiteX5399" y="connsiteY5399"/>
                  </a:cxn>
                  <a:cxn ang="0">
                    <a:pos x="connsiteX5400" y="connsiteY5400"/>
                  </a:cxn>
                  <a:cxn ang="0">
                    <a:pos x="connsiteX5401" y="connsiteY5401"/>
                  </a:cxn>
                  <a:cxn ang="0">
                    <a:pos x="connsiteX5402" y="connsiteY5402"/>
                  </a:cxn>
                  <a:cxn ang="0">
                    <a:pos x="connsiteX5403" y="connsiteY5403"/>
                  </a:cxn>
                  <a:cxn ang="0">
                    <a:pos x="connsiteX5404" y="connsiteY5404"/>
                  </a:cxn>
                  <a:cxn ang="0">
                    <a:pos x="connsiteX5405" y="connsiteY5405"/>
                  </a:cxn>
                  <a:cxn ang="0">
                    <a:pos x="connsiteX5406" y="connsiteY5406"/>
                  </a:cxn>
                  <a:cxn ang="0">
                    <a:pos x="connsiteX5407" y="connsiteY5407"/>
                  </a:cxn>
                  <a:cxn ang="0">
                    <a:pos x="connsiteX5408" y="connsiteY5408"/>
                  </a:cxn>
                  <a:cxn ang="0">
                    <a:pos x="connsiteX5409" y="connsiteY5409"/>
                  </a:cxn>
                  <a:cxn ang="0">
                    <a:pos x="connsiteX5410" y="connsiteY5410"/>
                  </a:cxn>
                  <a:cxn ang="0">
                    <a:pos x="connsiteX5411" y="connsiteY5411"/>
                  </a:cxn>
                  <a:cxn ang="0">
                    <a:pos x="connsiteX5412" y="connsiteY5412"/>
                  </a:cxn>
                  <a:cxn ang="0">
                    <a:pos x="connsiteX5413" y="connsiteY5413"/>
                  </a:cxn>
                  <a:cxn ang="0">
                    <a:pos x="connsiteX5414" y="connsiteY5414"/>
                  </a:cxn>
                  <a:cxn ang="0">
                    <a:pos x="connsiteX5415" y="connsiteY5415"/>
                  </a:cxn>
                  <a:cxn ang="0">
                    <a:pos x="connsiteX5416" y="connsiteY5416"/>
                  </a:cxn>
                  <a:cxn ang="0">
                    <a:pos x="connsiteX5417" y="connsiteY5417"/>
                  </a:cxn>
                  <a:cxn ang="0">
                    <a:pos x="connsiteX5418" y="connsiteY5418"/>
                  </a:cxn>
                  <a:cxn ang="0">
                    <a:pos x="connsiteX5419" y="connsiteY5419"/>
                  </a:cxn>
                  <a:cxn ang="0">
                    <a:pos x="connsiteX5420" y="connsiteY5420"/>
                  </a:cxn>
                  <a:cxn ang="0">
                    <a:pos x="connsiteX5421" y="connsiteY5421"/>
                  </a:cxn>
                  <a:cxn ang="0">
                    <a:pos x="connsiteX5422" y="connsiteY5422"/>
                  </a:cxn>
                  <a:cxn ang="0">
                    <a:pos x="connsiteX5423" y="connsiteY5423"/>
                  </a:cxn>
                  <a:cxn ang="0">
                    <a:pos x="connsiteX5424" y="connsiteY5424"/>
                  </a:cxn>
                  <a:cxn ang="0">
                    <a:pos x="connsiteX5425" y="connsiteY5425"/>
                  </a:cxn>
                  <a:cxn ang="0">
                    <a:pos x="connsiteX5426" y="connsiteY5426"/>
                  </a:cxn>
                  <a:cxn ang="0">
                    <a:pos x="connsiteX5427" y="connsiteY5427"/>
                  </a:cxn>
                  <a:cxn ang="0">
                    <a:pos x="connsiteX5428" y="connsiteY5428"/>
                  </a:cxn>
                  <a:cxn ang="0">
                    <a:pos x="connsiteX5429" y="connsiteY5429"/>
                  </a:cxn>
                  <a:cxn ang="0">
                    <a:pos x="connsiteX5430" y="connsiteY5430"/>
                  </a:cxn>
                  <a:cxn ang="0">
                    <a:pos x="connsiteX5431" y="connsiteY5431"/>
                  </a:cxn>
                  <a:cxn ang="0">
                    <a:pos x="connsiteX5432" y="connsiteY5432"/>
                  </a:cxn>
                  <a:cxn ang="0">
                    <a:pos x="connsiteX5433" y="connsiteY5433"/>
                  </a:cxn>
                  <a:cxn ang="0">
                    <a:pos x="connsiteX5434" y="connsiteY5434"/>
                  </a:cxn>
                  <a:cxn ang="0">
                    <a:pos x="connsiteX5435" y="connsiteY5435"/>
                  </a:cxn>
                  <a:cxn ang="0">
                    <a:pos x="connsiteX5436" y="connsiteY5436"/>
                  </a:cxn>
                  <a:cxn ang="0">
                    <a:pos x="connsiteX5437" y="connsiteY5437"/>
                  </a:cxn>
                  <a:cxn ang="0">
                    <a:pos x="connsiteX5438" y="connsiteY5438"/>
                  </a:cxn>
                  <a:cxn ang="0">
                    <a:pos x="connsiteX5439" y="connsiteY5439"/>
                  </a:cxn>
                  <a:cxn ang="0">
                    <a:pos x="connsiteX5440" y="connsiteY5440"/>
                  </a:cxn>
                  <a:cxn ang="0">
                    <a:pos x="connsiteX5441" y="connsiteY5441"/>
                  </a:cxn>
                  <a:cxn ang="0">
                    <a:pos x="connsiteX5442" y="connsiteY5442"/>
                  </a:cxn>
                  <a:cxn ang="0">
                    <a:pos x="connsiteX5443" y="connsiteY5443"/>
                  </a:cxn>
                  <a:cxn ang="0">
                    <a:pos x="connsiteX5444" y="connsiteY5444"/>
                  </a:cxn>
                  <a:cxn ang="0">
                    <a:pos x="connsiteX5445" y="connsiteY5445"/>
                  </a:cxn>
                  <a:cxn ang="0">
                    <a:pos x="connsiteX5446" y="connsiteY5446"/>
                  </a:cxn>
                  <a:cxn ang="0">
                    <a:pos x="connsiteX5447" y="connsiteY5447"/>
                  </a:cxn>
                  <a:cxn ang="0">
                    <a:pos x="connsiteX5448" y="connsiteY5448"/>
                  </a:cxn>
                  <a:cxn ang="0">
                    <a:pos x="connsiteX5449" y="connsiteY5449"/>
                  </a:cxn>
                  <a:cxn ang="0">
                    <a:pos x="connsiteX5450" y="connsiteY5450"/>
                  </a:cxn>
                  <a:cxn ang="0">
                    <a:pos x="connsiteX5451" y="connsiteY5451"/>
                  </a:cxn>
                  <a:cxn ang="0">
                    <a:pos x="connsiteX5452" y="connsiteY5452"/>
                  </a:cxn>
                  <a:cxn ang="0">
                    <a:pos x="connsiteX5453" y="connsiteY5453"/>
                  </a:cxn>
                  <a:cxn ang="0">
                    <a:pos x="connsiteX5454" y="connsiteY5454"/>
                  </a:cxn>
                  <a:cxn ang="0">
                    <a:pos x="connsiteX5455" y="connsiteY5455"/>
                  </a:cxn>
                  <a:cxn ang="0">
                    <a:pos x="connsiteX5456" y="connsiteY5456"/>
                  </a:cxn>
                  <a:cxn ang="0">
                    <a:pos x="connsiteX5457" y="connsiteY5457"/>
                  </a:cxn>
                  <a:cxn ang="0">
                    <a:pos x="connsiteX5458" y="connsiteY5458"/>
                  </a:cxn>
                  <a:cxn ang="0">
                    <a:pos x="connsiteX5459" y="connsiteY5459"/>
                  </a:cxn>
                  <a:cxn ang="0">
                    <a:pos x="connsiteX5460" y="connsiteY5460"/>
                  </a:cxn>
                  <a:cxn ang="0">
                    <a:pos x="connsiteX5461" y="connsiteY5461"/>
                  </a:cxn>
                  <a:cxn ang="0">
                    <a:pos x="connsiteX5462" y="connsiteY5462"/>
                  </a:cxn>
                  <a:cxn ang="0">
                    <a:pos x="connsiteX5463" y="connsiteY5463"/>
                  </a:cxn>
                  <a:cxn ang="0">
                    <a:pos x="connsiteX5464" y="connsiteY5464"/>
                  </a:cxn>
                  <a:cxn ang="0">
                    <a:pos x="connsiteX5465" y="connsiteY5465"/>
                  </a:cxn>
                  <a:cxn ang="0">
                    <a:pos x="connsiteX5466" y="connsiteY5466"/>
                  </a:cxn>
                  <a:cxn ang="0">
                    <a:pos x="connsiteX5467" y="connsiteY5467"/>
                  </a:cxn>
                  <a:cxn ang="0">
                    <a:pos x="connsiteX5468" y="connsiteY5468"/>
                  </a:cxn>
                  <a:cxn ang="0">
                    <a:pos x="connsiteX5469" y="connsiteY5469"/>
                  </a:cxn>
                  <a:cxn ang="0">
                    <a:pos x="connsiteX5470" y="connsiteY5470"/>
                  </a:cxn>
                  <a:cxn ang="0">
                    <a:pos x="connsiteX5471" y="connsiteY5471"/>
                  </a:cxn>
                  <a:cxn ang="0">
                    <a:pos x="connsiteX5472" y="connsiteY5472"/>
                  </a:cxn>
                  <a:cxn ang="0">
                    <a:pos x="connsiteX5473" y="connsiteY5473"/>
                  </a:cxn>
                  <a:cxn ang="0">
                    <a:pos x="connsiteX5474" y="connsiteY5474"/>
                  </a:cxn>
                  <a:cxn ang="0">
                    <a:pos x="connsiteX5475" y="connsiteY5475"/>
                  </a:cxn>
                  <a:cxn ang="0">
                    <a:pos x="connsiteX5476" y="connsiteY5476"/>
                  </a:cxn>
                  <a:cxn ang="0">
                    <a:pos x="connsiteX5477" y="connsiteY5477"/>
                  </a:cxn>
                  <a:cxn ang="0">
                    <a:pos x="connsiteX5478" y="connsiteY5478"/>
                  </a:cxn>
                  <a:cxn ang="0">
                    <a:pos x="connsiteX5479" y="connsiteY5479"/>
                  </a:cxn>
                  <a:cxn ang="0">
                    <a:pos x="connsiteX5480" y="connsiteY5480"/>
                  </a:cxn>
                  <a:cxn ang="0">
                    <a:pos x="connsiteX5481" y="connsiteY5481"/>
                  </a:cxn>
                  <a:cxn ang="0">
                    <a:pos x="connsiteX5482" y="connsiteY5482"/>
                  </a:cxn>
                  <a:cxn ang="0">
                    <a:pos x="connsiteX5483" y="connsiteY5483"/>
                  </a:cxn>
                  <a:cxn ang="0">
                    <a:pos x="connsiteX5484" y="connsiteY5484"/>
                  </a:cxn>
                  <a:cxn ang="0">
                    <a:pos x="connsiteX5485" y="connsiteY5485"/>
                  </a:cxn>
                  <a:cxn ang="0">
                    <a:pos x="connsiteX5486" y="connsiteY5486"/>
                  </a:cxn>
                  <a:cxn ang="0">
                    <a:pos x="connsiteX5487" y="connsiteY5487"/>
                  </a:cxn>
                  <a:cxn ang="0">
                    <a:pos x="connsiteX5488" y="connsiteY5488"/>
                  </a:cxn>
                  <a:cxn ang="0">
                    <a:pos x="connsiteX5489" y="connsiteY5489"/>
                  </a:cxn>
                  <a:cxn ang="0">
                    <a:pos x="connsiteX5490" y="connsiteY5490"/>
                  </a:cxn>
                  <a:cxn ang="0">
                    <a:pos x="connsiteX5491" y="connsiteY5491"/>
                  </a:cxn>
                  <a:cxn ang="0">
                    <a:pos x="connsiteX5492" y="connsiteY5492"/>
                  </a:cxn>
                  <a:cxn ang="0">
                    <a:pos x="connsiteX5493" y="connsiteY5493"/>
                  </a:cxn>
                  <a:cxn ang="0">
                    <a:pos x="connsiteX5494" y="connsiteY5494"/>
                  </a:cxn>
                  <a:cxn ang="0">
                    <a:pos x="connsiteX5495" y="connsiteY5495"/>
                  </a:cxn>
                  <a:cxn ang="0">
                    <a:pos x="connsiteX5496" y="connsiteY5496"/>
                  </a:cxn>
                  <a:cxn ang="0">
                    <a:pos x="connsiteX5497" y="connsiteY5497"/>
                  </a:cxn>
                  <a:cxn ang="0">
                    <a:pos x="connsiteX5498" y="connsiteY5498"/>
                  </a:cxn>
                  <a:cxn ang="0">
                    <a:pos x="connsiteX5499" y="connsiteY5499"/>
                  </a:cxn>
                  <a:cxn ang="0">
                    <a:pos x="connsiteX5500" y="connsiteY5500"/>
                  </a:cxn>
                  <a:cxn ang="0">
                    <a:pos x="connsiteX5501" y="connsiteY5501"/>
                  </a:cxn>
                  <a:cxn ang="0">
                    <a:pos x="connsiteX5502" y="connsiteY5502"/>
                  </a:cxn>
                  <a:cxn ang="0">
                    <a:pos x="connsiteX5503" y="connsiteY5503"/>
                  </a:cxn>
                  <a:cxn ang="0">
                    <a:pos x="connsiteX5504" y="connsiteY5504"/>
                  </a:cxn>
                  <a:cxn ang="0">
                    <a:pos x="connsiteX5505" y="connsiteY5505"/>
                  </a:cxn>
                  <a:cxn ang="0">
                    <a:pos x="connsiteX5506" y="connsiteY5506"/>
                  </a:cxn>
                  <a:cxn ang="0">
                    <a:pos x="connsiteX5507" y="connsiteY5507"/>
                  </a:cxn>
                  <a:cxn ang="0">
                    <a:pos x="connsiteX5508" y="connsiteY5508"/>
                  </a:cxn>
                  <a:cxn ang="0">
                    <a:pos x="connsiteX5509" y="connsiteY5509"/>
                  </a:cxn>
                  <a:cxn ang="0">
                    <a:pos x="connsiteX5510" y="connsiteY5510"/>
                  </a:cxn>
                  <a:cxn ang="0">
                    <a:pos x="connsiteX5511" y="connsiteY5511"/>
                  </a:cxn>
                  <a:cxn ang="0">
                    <a:pos x="connsiteX5512" y="connsiteY5512"/>
                  </a:cxn>
                  <a:cxn ang="0">
                    <a:pos x="connsiteX5513" y="connsiteY5513"/>
                  </a:cxn>
                  <a:cxn ang="0">
                    <a:pos x="connsiteX5514" y="connsiteY5514"/>
                  </a:cxn>
                  <a:cxn ang="0">
                    <a:pos x="connsiteX5515" y="connsiteY5515"/>
                  </a:cxn>
                  <a:cxn ang="0">
                    <a:pos x="connsiteX5516" y="connsiteY5516"/>
                  </a:cxn>
                  <a:cxn ang="0">
                    <a:pos x="connsiteX5517" y="connsiteY5517"/>
                  </a:cxn>
                  <a:cxn ang="0">
                    <a:pos x="connsiteX5518" y="connsiteY5518"/>
                  </a:cxn>
                  <a:cxn ang="0">
                    <a:pos x="connsiteX5519" y="connsiteY5519"/>
                  </a:cxn>
                  <a:cxn ang="0">
                    <a:pos x="connsiteX5520" y="connsiteY5520"/>
                  </a:cxn>
                  <a:cxn ang="0">
                    <a:pos x="connsiteX5521" y="connsiteY5521"/>
                  </a:cxn>
                  <a:cxn ang="0">
                    <a:pos x="connsiteX5522" y="connsiteY5522"/>
                  </a:cxn>
                  <a:cxn ang="0">
                    <a:pos x="connsiteX5523" y="connsiteY5523"/>
                  </a:cxn>
                  <a:cxn ang="0">
                    <a:pos x="connsiteX5524" y="connsiteY5524"/>
                  </a:cxn>
                  <a:cxn ang="0">
                    <a:pos x="connsiteX5525" y="connsiteY5525"/>
                  </a:cxn>
                  <a:cxn ang="0">
                    <a:pos x="connsiteX5526" y="connsiteY5526"/>
                  </a:cxn>
                  <a:cxn ang="0">
                    <a:pos x="connsiteX5527" y="connsiteY5527"/>
                  </a:cxn>
                  <a:cxn ang="0">
                    <a:pos x="connsiteX5528" y="connsiteY5528"/>
                  </a:cxn>
                  <a:cxn ang="0">
                    <a:pos x="connsiteX5529" y="connsiteY5529"/>
                  </a:cxn>
                  <a:cxn ang="0">
                    <a:pos x="connsiteX5530" y="connsiteY5530"/>
                  </a:cxn>
                  <a:cxn ang="0">
                    <a:pos x="connsiteX5531" y="connsiteY5531"/>
                  </a:cxn>
                  <a:cxn ang="0">
                    <a:pos x="connsiteX5532" y="connsiteY5532"/>
                  </a:cxn>
                  <a:cxn ang="0">
                    <a:pos x="connsiteX5533" y="connsiteY5533"/>
                  </a:cxn>
                  <a:cxn ang="0">
                    <a:pos x="connsiteX5534" y="connsiteY5534"/>
                  </a:cxn>
                  <a:cxn ang="0">
                    <a:pos x="connsiteX5535" y="connsiteY5535"/>
                  </a:cxn>
                  <a:cxn ang="0">
                    <a:pos x="connsiteX5536" y="connsiteY5536"/>
                  </a:cxn>
                  <a:cxn ang="0">
                    <a:pos x="connsiteX5537" y="connsiteY5537"/>
                  </a:cxn>
                  <a:cxn ang="0">
                    <a:pos x="connsiteX5538" y="connsiteY5538"/>
                  </a:cxn>
                  <a:cxn ang="0">
                    <a:pos x="connsiteX5539" y="connsiteY5539"/>
                  </a:cxn>
                  <a:cxn ang="0">
                    <a:pos x="connsiteX5540" y="connsiteY5540"/>
                  </a:cxn>
                  <a:cxn ang="0">
                    <a:pos x="connsiteX5541" y="connsiteY5541"/>
                  </a:cxn>
                  <a:cxn ang="0">
                    <a:pos x="connsiteX5542" y="connsiteY5542"/>
                  </a:cxn>
                  <a:cxn ang="0">
                    <a:pos x="connsiteX5543" y="connsiteY5543"/>
                  </a:cxn>
                  <a:cxn ang="0">
                    <a:pos x="connsiteX5544" y="connsiteY5544"/>
                  </a:cxn>
                  <a:cxn ang="0">
                    <a:pos x="connsiteX5545" y="connsiteY5545"/>
                  </a:cxn>
                  <a:cxn ang="0">
                    <a:pos x="connsiteX5546" y="connsiteY5546"/>
                  </a:cxn>
                  <a:cxn ang="0">
                    <a:pos x="connsiteX5547" y="connsiteY5547"/>
                  </a:cxn>
                  <a:cxn ang="0">
                    <a:pos x="connsiteX5548" y="connsiteY5548"/>
                  </a:cxn>
                  <a:cxn ang="0">
                    <a:pos x="connsiteX5549" y="connsiteY5549"/>
                  </a:cxn>
                  <a:cxn ang="0">
                    <a:pos x="connsiteX5550" y="connsiteY5550"/>
                  </a:cxn>
                  <a:cxn ang="0">
                    <a:pos x="connsiteX5551" y="connsiteY5551"/>
                  </a:cxn>
                  <a:cxn ang="0">
                    <a:pos x="connsiteX5552" y="connsiteY5552"/>
                  </a:cxn>
                  <a:cxn ang="0">
                    <a:pos x="connsiteX5553" y="connsiteY5553"/>
                  </a:cxn>
                  <a:cxn ang="0">
                    <a:pos x="connsiteX5554" y="connsiteY5554"/>
                  </a:cxn>
                  <a:cxn ang="0">
                    <a:pos x="connsiteX5555" y="connsiteY5555"/>
                  </a:cxn>
                  <a:cxn ang="0">
                    <a:pos x="connsiteX5556" y="connsiteY5556"/>
                  </a:cxn>
                  <a:cxn ang="0">
                    <a:pos x="connsiteX5557" y="connsiteY5557"/>
                  </a:cxn>
                  <a:cxn ang="0">
                    <a:pos x="connsiteX5558" y="connsiteY5558"/>
                  </a:cxn>
                  <a:cxn ang="0">
                    <a:pos x="connsiteX5559" y="connsiteY5559"/>
                  </a:cxn>
                  <a:cxn ang="0">
                    <a:pos x="connsiteX5560" y="connsiteY5560"/>
                  </a:cxn>
                  <a:cxn ang="0">
                    <a:pos x="connsiteX5561" y="connsiteY5561"/>
                  </a:cxn>
                  <a:cxn ang="0">
                    <a:pos x="connsiteX5562" y="connsiteY5562"/>
                  </a:cxn>
                  <a:cxn ang="0">
                    <a:pos x="connsiteX5563" y="connsiteY5563"/>
                  </a:cxn>
                  <a:cxn ang="0">
                    <a:pos x="connsiteX5564" y="connsiteY5564"/>
                  </a:cxn>
                  <a:cxn ang="0">
                    <a:pos x="connsiteX5565" y="connsiteY5565"/>
                  </a:cxn>
                  <a:cxn ang="0">
                    <a:pos x="connsiteX5566" y="connsiteY5566"/>
                  </a:cxn>
                  <a:cxn ang="0">
                    <a:pos x="connsiteX5567" y="connsiteY5567"/>
                  </a:cxn>
                  <a:cxn ang="0">
                    <a:pos x="connsiteX5568" y="connsiteY5568"/>
                  </a:cxn>
                  <a:cxn ang="0">
                    <a:pos x="connsiteX5569" y="connsiteY5569"/>
                  </a:cxn>
                  <a:cxn ang="0">
                    <a:pos x="connsiteX5570" y="connsiteY5570"/>
                  </a:cxn>
                  <a:cxn ang="0">
                    <a:pos x="connsiteX5571" y="connsiteY5571"/>
                  </a:cxn>
                  <a:cxn ang="0">
                    <a:pos x="connsiteX5572" y="connsiteY5572"/>
                  </a:cxn>
                  <a:cxn ang="0">
                    <a:pos x="connsiteX5573" y="connsiteY5573"/>
                  </a:cxn>
                  <a:cxn ang="0">
                    <a:pos x="connsiteX5574" y="connsiteY5574"/>
                  </a:cxn>
                  <a:cxn ang="0">
                    <a:pos x="connsiteX5575" y="connsiteY5575"/>
                  </a:cxn>
                  <a:cxn ang="0">
                    <a:pos x="connsiteX5576" y="connsiteY5576"/>
                  </a:cxn>
                  <a:cxn ang="0">
                    <a:pos x="connsiteX5577" y="connsiteY5577"/>
                  </a:cxn>
                  <a:cxn ang="0">
                    <a:pos x="connsiteX5578" y="connsiteY5578"/>
                  </a:cxn>
                  <a:cxn ang="0">
                    <a:pos x="connsiteX5579" y="connsiteY5579"/>
                  </a:cxn>
                  <a:cxn ang="0">
                    <a:pos x="connsiteX5580" y="connsiteY5580"/>
                  </a:cxn>
                  <a:cxn ang="0">
                    <a:pos x="connsiteX5581" y="connsiteY5581"/>
                  </a:cxn>
                  <a:cxn ang="0">
                    <a:pos x="connsiteX5582" y="connsiteY5582"/>
                  </a:cxn>
                  <a:cxn ang="0">
                    <a:pos x="connsiteX5583" y="connsiteY5583"/>
                  </a:cxn>
                  <a:cxn ang="0">
                    <a:pos x="connsiteX5584" y="connsiteY5584"/>
                  </a:cxn>
                  <a:cxn ang="0">
                    <a:pos x="connsiteX5585" y="connsiteY5585"/>
                  </a:cxn>
                  <a:cxn ang="0">
                    <a:pos x="connsiteX5586" y="connsiteY5586"/>
                  </a:cxn>
                  <a:cxn ang="0">
                    <a:pos x="connsiteX5587" y="connsiteY5587"/>
                  </a:cxn>
                  <a:cxn ang="0">
                    <a:pos x="connsiteX5588" y="connsiteY5588"/>
                  </a:cxn>
                  <a:cxn ang="0">
                    <a:pos x="connsiteX5589" y="connsiteY5589"/>
                  </a:cxn>
                  <a:cxn ang="0">
                    <a:pos x="connsiteX5590" y="connsiteY5590"/>
                  </a:cxn>
                  <a:cxn ang="0">
                    <a:pos x="connsiteX5591" y="connsiteY5591"/>
                  </a:cxn>
                  <a:cxn ang="0">
                    <a:pos x="connsiteX5592" y="connsiteY5592"/>
                  </a:cxn>
                  <a:cxn ang="0">
                    <a:pos x="connsiteX5593" y="connsiteY5593"/>
                  </a:cxn>
                  <a:cxn ang="0">
                    <a:pos x="connsiteX5594" y="connsiteY5594"/>
                  </a:cxn>
                  <a:cxn ang="0">
                    <a:pos x="connsiteX5595" y="connsiteY5595"/>
                  </a:cxn>
                  <a:cxn ang="0">
                    <a:pos x="connsiteX5596" y="connsiteY5596"/>
                  </a:cxn>
                  <a:cxn ang="0">
                    <a:pos x="connsiteX5597" y="connsiteY5597"/>
                  </a:cxn>
                  <a:cxn ang="0">
                    <a:pos x="connsiteX5598" y="connsiteY5598"/>
                  </a:cxn>
                  <a:cxn ang="0">
                    <a:pos x="connsiteX5599" y="connsiteY5599"/>
                  </a:cxn>
                  <a:cxn ang="0">
                    <a:pos x="connsiteX5600" y="connsiteY5600"/>
                  </a:cxn>
                  <a:cxn ang="0">
                    <a:pos x="connsiteX5601" y="connsiteY5601"/>
                  </a:cxn>
                  <a:cxn ang="0">
                    <a:pos x="connsiteX5602" y="connsiteY5602"/>
                  </a:cxn>
                  <a:cxn ang="0">
                    <a:pos x="connsiteX5603" y="connsiteY5603"/>
                  </a:cxn>
                  <a:cxn ang="0">
                    <a:pos x="connsiteX5604" y="connsiteY5604"/>
                  </a:cxn>
                  <a:cxn ang="0">
                    <a:pos x="connsiteX5605" y="connsiteY5605"/>
                  </a:cxn>
                  <a:cxn ang="0">
                    <a:pos x="connsiteX5606" y="connsiteY5606"/>
                  </a:cxn>
                  <a:cxn ang="0">
                    <a:pos x="connsiteX5607" y="connsiteY5607"/>
                  </a:cxn>
                  <a:cxn ang="0">
                    <a:pos x="connsiteX5608" y="connsiteY5608"/>
                  </a:cxn>
                  <a:cxn ang="0">
                    <a:pos x="connsiteX5609" y="connsiteY5609"/>
                  </a:cxn>
                  <a:cxn ang="0">
                    <a:pos x="connsiteX5610" y="connsiteY5610"/>
                  </a:cxn>
                  <a:cxn ang="0">
                    <a:pos x="connsiteX5611" y="connsiteY5611"/>
                  </a:cxn>
                  <a:cxn ang="0">
                    <a:pos x="connsiteX5612" y="connsiteY5612"/>
                  </a:cxn>
                  <a:cxn ang="0">
                    <a:pos x="connsiteX5613" y="connsiteY5613"/>
                  </a:cxn>
                  <a:cxn ang="0">
                    <a:pos x="connsiteX5614" y="connsiteY5614"/>
                  </a:cxn>
                  <a:cxn ang="0">
                    <a:pos x="connsiteX5615" y="connsiteY5615"/>
                  </a:cxn>
                  <a:cxn ang="0">
                    <a:pos x="connsiteX5616" y="connsiteY5616"/>
                  </a:cxn>
                  <a:cxn ang="0">
                    <a:pos x="connsiteX5617" y="connsiteY5617"/>
                  </a:cxn>
                  <a:cxn ang="0">
                    <a:pos x="connsiteX5618" y="connsiteY5618"/>
                  </a:cxn>
                  <a:cxn ang="0">
                    <a:pos x="connsiteX5619" y="connsiteY5619"/>
                  </a:cxn>
                  <a:cxn ang="0">
                    <a:pos x="connsiteX5620" y="connsiteY5620"/>
                  </a:cxn>
                  <a:cxn ang="0">
                    <a:pos x="connsiteX5621" y="connsiteY5621"/>
                  </a:cxn>
                  <a:cxn ang="0">
                    <a:pos x="connsiteX5622" y="connsiteY5622"/>
                  </a:cxn>
                  <a:cxn ang="0">
                    <a:pos x="connsiteX5623" y="connsiteY5623"/>
                  </a:cxn>
                  <a:cxn ang="0">
                    <a:pos x="connsiteX5624" y="connsiteY5624"/>
                  </a:cxn>
                  <a:cxn ang="0">
                    <a:pos x="connsiteX5625" y="connsiteY5625"/>
                  </a:cxn>
                  <a:cxn ang="0">
                    <a:pos x="connsiteX5626" y="connsiteY5626"/>
                  </a:cxn>
                  <a:cxn ang="0">
                    <a:pos x="connsiteX5627" y="connsiteY5627"/>
                  </a:cxn>
                  <a:cxn ang="0">
                    <a:pos x="connsiteX5628" y="connsiteY5628"/>
                  </a:cxn>
                  <a:cxn ang="0">
                    <a:pos x="connsiteX5629" y="connsiteY5629"/>
                  </a:cxn>
                  <a:cxn ang="0">
                    <a:pos x="connsiteX5630" y="connsiteY5630"/>
                  </a:cxn>
                  <a:cxn ang="0">
                    <a:pos x="connsiteX5631" y="connsiteY5631"/>
                  </a:cxn>
                  <a:cxn ang="0">
                    <a:pos x="connsiteX5632" y="connsiteY5632"/>
                  </a:cxn>
                  <a:cxn ang="0">
                    <a:pos x="connsiteX5633" y="connsiteY5633"/>
                  </a:cxn>
                  <a:cxn ang="0">
                    <a:pos x="connsiteX5634" y="connsiteY5634"/>
                  </a:cxn>
                  <a:cxn ang="0">
                    <a:pos x="connsiteX5635" y="connsiteY5635"/>
                  </a:cxn>
                  <a:cxn ang="0">
                    <a:pos x="connsiteX5636" y="connsiteY5636"/>
                  </a:cxn>
                  <a:cxn ang="0">
                    <a:pos x="connsiteX5637" y="connsiteY5637"/>
                  </a:cxn>
                  <a:cxn ang="0">
                    <a:pos x="connsiteX5638" y="connsiteY5638"/>
                  </a:cxn>
                  <a:cxn ang="0">
                    <a:pos x="connsiteX5639" y="connsiteY5639"/>
                  </a:cxn>
                  <a:cxn ang="0">
                    <a:pos x="connsiteX5640" y="connsiteY5640"/>
                  </a:cxn>
                  <a:cxn ang="0">
                    <a:pos x="connsiteX5641" y="connsiteY5641"/>
                  </a:cxn>
                  <a:cxn ang="0">
                    <a:pos x="connsiteX5642" y="connsiteY5642"/>
                  </a:cxn>
                  <a:cxn ang="0">
                    <a:pos x="connsiteX5643" y="connsiteY5643"/>
                  </a:cxn>
                  <a:cxn ang="0">
                    <a:pos x="connsiteX5644" y="connsiteY5644"/>
                  </a:cxn>
                  <a:cxn ang="0">
                    <a:pos x="connsiteX5645" y="connsiteY5645"/>
                  </a:cxn>
                  <a:cxn ang="0">
                    <a:pos x="connsiteX5646" y="connsiteY5646"/>
                  </a:cxn>
                  <a:cxn ang="0">
                    <a:pos x="connsiteX5647" y="connsiteY5647"/>
                  </a:cxn>
                  <a:cxn ang="0">
                    <a:pos x="connsiteX5648" y="connsiteY5648"/>
                  </a:cxn>
                  <a:cxn ang="0">
                    <a:pos x="connsiteX5649" y="connsiteY5649"/>
                  </a:cxn>
                  <a:cxn ang="0">
                    <a:pos x="connsiteX5650" y="connsiteY5650"/>
                  </a:cxn>
                  <a:cxn ang="0">
                    <a:pos x="connsiteX5651" y="connsiteY5651"/>
                  </a:cxn>
                  <a:cxn ang="0">
                    <a:pos x="connsiteX5652" y="connsiteY5652"/>
                  </a:cxn>
                  <a:cxn ang="0">
                    <a:pos x="connsiteX5653" y="connsiteY5653"/>
                  </a:cxn>
                  <a:cxn ang="0">
                    <a:pos x="connsiteX5654" y="connsiteY5654"/>
                  </a:cxn>
                  <a:cxn ang="0">
                    <a:pos x="connsiteX5655" y="connsiteY5655"/>
                  </a:cxn>
                  <a:cxn ang="0">
                    <a:pos x="connsiteX5656" y="connsiteY5656"/>
                  </a:cxn>
                  <a:cxn ang="0">
                    <a:pos x="connsiteX5657" y="connsiteY5657"/>
                  </a:cxn>
                  <a:cxn ang="0">
                    <a:pos x="connsiteX5658" y="connsiteY5658"/>
                  </a:cxn>
                  <a:cxn ang="0">
                    <a:pos x="connsiteX5659" y="connsiteY5659"/>
                  </a:cxn>
                  <a:cxn ang="0">
                    <a:pos x="connsiteX5660" y="connsiteY5660"/>
                  </a:cxn>
                  <a:cxn ang="0">
                    <a:pos x="connsiteX5661" y="connsiteY5661"/>
                  </a:cxn>
                  <a:cxn ang="0">
                    <a:pos x="connsiteX5662" y="connsiteY5662"/>
                  </a:cxn>
                  <a:cxn ang="0">
                    <a:pos x="connsiteX5663" y="connsiteY5663"/>
                  </a:cxn>
                  <a:cxn ang="0">
                    <a:pos x="connsiteX5664" y="connsiteY5664"/>
                  </a:cxn>
                  <a:cxn ang="0">
                    <a:pos x="connsiteX5665" y="connsiteY5665"/>
                  </a:cxn>
                  <a:cxn ang="0">
                    <a:pos x="connsiteX5666" y="connsiteY5666"/>
                  </a:cxn>
                  <a:cxn ang="0">
                    <a:pos x="connsiteX5667" y="connsiteY5667"/>
                  </a:cxn>
                  <a:cxn ang="0">
                    <a:pos x="connsiteX5668" y="connsiteY5668"/>
                  </a:cxn>
                  <a:cxn ang="0">
                    <a:pos x="connsiteX5669" y="connsiteY5669"/>
                  </a:cxn>
                  <a:cxn ang="0">
                    <a:pos x="connsiteX5670" y="connsiteY5670"/>
                  </a:cxn>
                  <a:cxn ang="0">
                    <a:pos x="connsiteX5671" y="connsiteY5671"/>
                  </a:cxn>
                  <a:cxn ang="0">
                    <a:pos x="connsiteX5672" y="connsiteY5672"/>
                  </a:cxn>
                  <a:cxn ang="0">
                    <a:pos x="connsiteX5673" y="connsiteY5673"/>
                  </a:cxn>
                  <a:cxn ang="0">
                    <a:pos x="connsiteX5674" y="connsiteY5674"/>
                  </a:cxn>
                  <a:cxn ang="0">
                    <a:pos x="connsiteX5675" y="connsiteY5675"/>
                  </a:cxn>
                  <a:cxn ang="0">
                    <a:pos x="connsiteX5676" y="connsiteY5676"/>
                  </a:cxn>
                  <a:cxn ang="0">
                    <a:pos x="connsiteX5677" y="connsiteY5677"/>
                  </a:cxn>
                  <a:cxn ang="0">
                    <a:pos x="connsiteX5678" y="connsiteY5678"/>
                  </a:cxn>
                  <a:cxn ang="0">
                    <a:pos x="connsiteX5679" y="connsiteY5679"/>
                  </a:cxn>
                  <a:cxn ang="0">
                    <a:pos x="connsiteX5680" y="connsiteY5680"/>
                  </a:cxn>
                  <a:cxn ang="0">
                    <a:pos x="connsiteX5681" y="connsiteY5681"/>
                  </a:cxn>
                  <a:cxn ang="0">
                    <a:pos x="connsiteX5682" y="connsiteY5682"/>
                  </a:cxn>
                  <a:cxn ang="0">
                    <a:pos x="connsiteX5683" y="connsiteY5683"/>
                  </a:cxn>
                  <a:cxn ang="0">
                    <a:pos x="connsiteX5684" y="connsiteY5684"/>
                  </a:cxn>
                  <a:cxn ang="0">
                    <a:pos x="connsiteX5685" y="connsiteY5685"/>
                  </a:cxn>
                  <a:cxn ang="0">
                    <a:pos x="connsiteX5686" y="connsiteY5686"/>
                  </a:cxn>
                  <a:cxn ang="0">
                    <a:pos x="connsiteX5687" y="connsiteY5687"/>
                  </a:cxn>
                  <a:cxn ang="0">
                    <a:pos x="connsiteX5688" y="connsiteY5688"/>
                  </a:cxn>
                  <a:cxn ang="0">
                    <a:pos x="connsiteX5689" y="connsiteY5689"/>
                  </a:cxn>
                  <a:cxn ang="0">
                    <a:pos x="connsiteX5690" y="connsiteY5690"/>
                  </a:cxn>
                  <a:cxn ang="0">
                    <a:pos x="connsiteX5691" y="connsiteY5691"/>
                  </a:cxn>
                  <a:cxn ang="0">
                    <a:pos x="connsiteX5692" y="connsiteY5692"/>
                  </a:cxn>
                  <a:cxn ang="0">
                    <a:pos x="connsiteX5693" y="connsiteY5693"/>
                  </a:cxn>
                  <a:cxn ang="0">
                    <a:pos x="connsiteX5694" y="connsiteY5694"/>
                  </a:cxn>
                  <a:cxn ang="0">
                    <a:pos x="connsiteX5695" y="connsiteY5695"/>
                  </a:cxn>
                  <a:cxn ang="0">
                    <a:pos x="connsiteX5696" y="connsiteY5696"/>
                  </a:cxn>
                  <a:cxn ang="0">
                    <a:pos x="connsiteX5697" y="connsiteY5697"/>
                  </a:cxn>
                  <a:cxn ang="0">
                    <a:pos x="connsiteX5698" y="connsiteY5698"/>
                  </a:cxn>
                  <a:cxn ang="0">
                    <a:pos x="connsiteX5699" y="connsiteY5699"/>
                  </a:cxn>
                  <a:cxn ang="0">
                    <a:pos x="connsiteX5700" y="connsiteY5700"/>
                  </a:cxn>
                  <a:cxn ang="0">
                    <a:pos x="connsiteX5701" y="connsiteY5701"/>
                  </a:cxn>
                  <a:cxn ang="0">
                    <a:pos x="connsiteX5702" y="connsiteY5702"/>
                  </a:cxn>
                  <a:cxn ang="0">
                    <a:pos x="connsiteX5703" y="connsiteY5703"/>
                  </a:cxn>
                  <a:cxn ang="0">
                    <a:pos x="connsiteX5704" y="connsiteY5704"/>
                  </a:cxn>
                  <a:cxn ang="0">
                    <a:pos x="connsiteX5705" y="connsiteY5705"/>
                  </a:cxn>
                  <a:cxn ang="0">
                    <a:pos x="connsiteX5706" y="connsiteY5706"/>
                  </a:cxn>
                  <a:cxn ang="0">
                    <a:pos x="connsiteX5707" y="connsiteY5707"/>
                  </a:cxn>
                  <a:cxn ang="0">
                    <a:pos x="connsiteX5708" y="connsiteY5708"/>
                  </a:cxn>
                  <a:cxn ang="0">
                    <a:pos x="connsiteX5709" y="connsiteY5709"/>
                  </a:cxn>
                  <a:cxn ang="0">
                    <a:pos x="connsiteX5710" y="connsiteY5710"/>
                  </a:cxn>
                  <a:cxn ang="0">
                    <a:pos x="connsiteX5711" y="connsiteY5711"/>
                  </a:cxn>
                  <a:cxn ang="0">
                    <a:pos x="connsiteX5712" y="connsiteY5712"/>
                  </a:cxn>
                  <a:cxn ang="0">
                    <a:pos x="connsiteX5713" y="connsiteY5713"/>
                  </a:cxn>
                  <a:cxn ang="0">
                    <a:pos x="connsiteX5714" y="connsiteY5714"/>
                  </a:cxn>
                  <a:cxn ang="0">
                    <a:pos x="connsiteX5715" y="connsiteY5715"/>
                  </a:cxn>
                  <a:cxn ang="0">
                    <a:pos x="connsiteX5716" y="connsiteY5716"/>
                  </a:cxn>
                  <a:cxn ang="0">
                    <a:pos x="connsiteX5717" y="connsiteY5717"/>
                  </a:cxn>
                  <a:cxn ang="0">
                    <a:pos x="connsiteX5718" y="connsiteY5718"/>
                  </a:cxn>
                  <a:cxn ang="0">
                    <a:pos x="connsiteX5719" y="connsiteY5719"/>
                  </a:cxn>
                  <a:cxn ang="0">
                    <a:pos x="connsiteX5720" y="connsiteY5720"/>
                  </a:cxn>
                  <a:cxn ang="0">
                    <a:pos x="connsiteX5721" y="connsiteY5721"/>
                  </a:cxn>
                  <a:cxn ang="0">
                    <a:pos x="connsiteX5722" y="connsiteY5722"/>
                  </a:cxn>
                  <a:cxn ang="0">
                    <a:pos x="connsiteX5723" y="connsiteY5723"/>
                  </a:cxn>
                  <a:cxn ang="0">
                    <a:pos x="connsiteX5724" y="connsiteY5724"/>
                  </a:cxn>
                  <a:cxn ang="0">
                    <a:pos x="connsiteX5725" y="connsiteY5725"/>
                  </a:cxn>
                  <a:cxn ang="0">
                    <a:pos x="connsiteX5726" y="connsiteY5726"/>
                  </a:cxn>
                  <a:cxn ang="0">
                    <a:pos x="connsiteX5727" y="connsiteY5727"/>
                  </a:cxn>
                  <a:cxn ang="0">
                    <a:pos x="connsiteX5728" y="connsiteY5728"/>
                  </a:cxn>
                  <a:cxn ang="0">
                    <a:pos x="connsiteX5729" y="connsiteY5729"/>
                  </a:cxn>
                  <a:cxn ang="0">
                    <a:pos x="connsiteX5730" y="connsiteY5730"/>
                  </a:cxn>
                  <a:cxn ang="0">
                    <a:pos x="connsiteX5731" y="connsiteY5731"/>
                  </a:cxn>
                  <a:cxn ang="0">
                    <a:pos x="connsiteX5732" y="connsiteY5732"/>
                  </a:cxn>
                  <a:cxn ang="0">
                    <a:pos x="connsiteX5733" y="connsiteY5733"/>
                  </a:cxn>
                  <a:cxn ang="0">
                    <a:pos x="connsiteX5734" y="connsiteY5734"/>
                  </a:cxn>
                  <a:cxn ang="0">
                    <a:pos x="connsiteX5735" y="connsiteY5735"/>
                  </a:cxn>
                  <a:cxn ang="0">
                    <a:pos x="connsiteX5736" y="connsiteY5736"/>
                  </a:cxn>
                  <a:cxn ang="0">
                    <a:pos x="connsiteX5737" y="connsiteY5737"/>
                  </a:cxn>
                  <a:cxn ang="0">
                    <a:pos x="connsiteX5738" y="connsiteY5738"/>
                  </a:cxn>
                  <a:cxn ang="0">
                    <a:pos x="connsiteX5739" y="connsiteY5739"/>
                  </a:cxn>
                  <a:cxn ang="0">
                    <a:pos x="connsiteX5740" y="connsiteY5740"/>
                  </a:cxn>
                  <a:cxn ang="0">
                    <a:pos x="connsiteX5741" y="connsiteY5741"/>
                  </a:cxn>
                  <a:cxn ang="0">
                    <a:pos x="connsiteX5742" y="connsiteY5742"/>
                  </a:cxn>
                  <a:cxn ang="0">
                    <a:pos x="connsiteX5743" y="connsiteY5743"/>
                  </a:cxn>
                  <a:cxn ang="0">
                    <a:pos x="connsiteX5744" y="connsiteY5744"/>
                  </a:cxn>
                  <a:cxn ang="0">
                    <a:pos x="connsiteX5745" y="connsiteY5745"/>
                  </a:cxn>
                  <a:cxn ang="0">
                    <a:pos x="connsiteX5746" y="connsiteY5746"/>
                  </a:cxn>
                  <a:cxn ang="0">
                    <a:pos x="connsiteX5747" y="connsiteY5747"/>
                  </a:cxn>
                  <a:cxn ang="0">
                    <a:pos x="connsiteX5748" y="connsiteY5748"/>
                  </a:cxn>
                  <a:cxn ang="0">
                    <a:pos x="connsiteX5749" y="connsiteY5749"/>
                  </a:cxn>
                  <a:cxn ang="0">
                    <a:pos x="connsiteX5750" y="connsiteY5750"/>
                  </a:cxn>
                  <a:cxn ang="0">
                    <a:pos x="connsiteX5751" y="connsiteY5751"/>
                  </a:cxn>
                  <a:cxn ang="0">
                    <a:pos x="connsiteX5752" y="connsiteY5752"/>
                  </a:cxn>
                  <a:cxn ang="0">
                    <a:pos x="connsiteX5753" y="connsiteY5753"/>
                  </a:cxn>
                  <a:cxn ang="0">
                    <a:pos x="connsiteX5754" y="connsiteY5754"/>
                  </a:cxn>
                  <a:cxn ang="0">
                    <a:pos x="connsiteX5755" y="connsiteY5755"/>
                  </a:cxn>
                  <a:cxn ang="0">
                    <a:pos x="connsiteX5756" y="connsiteY5756"/>
                  </a:cxn>
                  <a:cxn ang="0">
                    <a:pos x="connsiteX5757" y="connsiteY5757"/>
                  </a:cxn>
                  <a:cxn ang="0">
                    <a:pos x="connsiteX5758" y="connsiteY5758"/>
                  </a:cxn>
                  <a:cxn ang="0">
                    <a:pos x="connsiteX5759" y="connsiteY5759"/>
                  </a:cxn>
                  <a:cxn ang="0">
                    <a:pos x="connsiteX5760" y="connsiteY5760"/>
                  </a:cxn>
                  <a:cxn ang="0">
                    <a:pos x="connsiteX5761" y="connsiteY5761"/>
                  </a:cxn>
                  <a:cxn ang="0">
                    <a:pos x="connsiteX5762" y="connsiteY5762"/>
                  </a:cxn>
                  <a:cxn ang="0">
                    <a:pos x="connsiteX5763" y="connsiteY5763"/>
                  </a:cxn>
                  <a:cxn ang="0">
                    <a:pos x="connsiteX5764" y="connsiteY5764"/>
                  </a:cxn>
                  <a:cxn ang="0">
                    <a:pos x="connsiteX5765" y="connsiteY5765"/>
                  </a:cxn>
                  <a:cxn ang="0">
                    <a:pos x="connsiteX5766" y="connsiteY5766"/>
                  </a:cxn>
                  <a:cxn ang="0">
                    <a:pos x="connsiteX5767" y="connsiteY5767"/>
                  </a:cxn>
                  <a:cxn ang="0">
                    <a:pos x="connsiteX5768" y="connsiteY5768"/>
                  </a:cxn>
                  <a:cxn ang="0">
                    <a:pos x="connsiteX5769" y="connsiteY5769"/>
                  </a:cxn>
                  <a:cxn ang="0">
                    <a:pos x="connsiteX5770" y="connsiteY5770"/>
                  </a:cxn>
                  <a:cxn ang="0">
                    <a:pos x="connsiteX5771" y="connsiteY5771"/>
                  </a:cxn>
                  <a:cxn ang="0">
                    <a:pos x="connsiteX5772" y="connsiteY5772"/>
                  </a:cxn>
                  <a:cxn ang="0">
                    <a:pos x="connsiteX5773" y="connsiteY5773"/>
                  </a:cxn>
                  <a:cxn ang="0">
                    <a:pos x="connsiteX5774" y="connsiteY5774"/>
                  </a:cxn>
                  <a:cxn ang="0">
                    <a:pos x="connsiteX5775" y="connsiteY5775"/>
                  </a:cxn>
                  <a:cxn ang="0">
                    <a:pos x="connsiteX5776" y="connsiteY5776"/>
                  </a:cxn>
                  <a:cxn ang="0">
                    <a:pos x="connsiteX5777" y="connsiteY5777"/>
                  </a:cxn>
                  <a:cxn ang="0">
                    <a:pos x="connsiteX5778" y="connsiteY5778"/>
                  </a:cxn>
                  <a:cxn ang="0">
                    <a:pos x="connsiteX5779" y="connsiteY5779"/>
                  </a:cxn>
                  <a:cxn ang="0">
                    <a:pos x="connsiteX5780" y="connsiteY5780"/>
                  </a:cxn>
                  <a:cxn ang="0">
                    <a:pos x="connsiteX5781" y="connsiteY5781"/>
                  </a:cxn>
                  <a:cxn ang="0">
                    <a:pos x="connsiteX5782" y="connsiteY5782"/>
                  </a:cxn>
                  <a:cxn ang="0">
                    <a:pos x="connsiteX5783" y="connsiteY5783"/>
                  </a:cxn>
                  <a:cxn ang="0">
                    <a:pos x="connsiteX5784" y="connsiteY5784"/>
                  </a:cxn>
                  <a:cxn ang="0">
                    <a:pos x="connsiteX5785" y="connsiteY5785"/>
                  </a:cxn>
                  <a:cxn ang="0">
                    <a:pos x="connsiteX5786" y="connsiteY5786"/>
                  </a:cxn>
                  <a:cxn ang="0">
                    <a:pos x="connsiteX5787" y="connsiteY5787"/>
                  </a:cxn>
                  <a:cxn ang="0">
                    <a:pos x="connsiteX5788" y="connsiteY5788"/>
                  </a:cxn>
                  <a:cxn ang="0">
                    <a:pos x="connsiteX5789" y="connsiteY5789"/>
                  </a:cxn>
                  <a:cxn ang="0">
                    <a:pos x="connsiteX5790" y="connsiteY5790"/>
                  </a:cxn>
                  <a:cxn ang="0">
                    <a:pos x="connsiteX5791" y="connsiteY5791"/>
                  </a:cxn>
                  <a:cxn ang="0">
                    <a:pos x="connsiteX5792" y="connsiteY5792"/>
                  </a:cxn>
                  <a:cxn ang="0">
                    <a:pos x="connsiteX5793" y="connsiteY5793"/>
                  </a:cxn>
                  <a:cxn ang="0">
                    <a:pos x="connsiteX5794" y="connsiteY5794"/>
                  </a:cxn>
                  <a:cxn ang="0">
                    <a:pos x="connsiteX5795" y="connsiteY5795"/>
                  </a:cxn>
                  <a:cxn ang="0">
                    <a:pos x="connsiteX5796" y="connsiteY5796"/>
                  </a:cxn>
                  <a:cxn ang="0">
                    <a:pos x="connsiteX5797" y="connsiteY5797"/>
                  </a:cxn>
                  <a:cxn ang="0">
                    <a:pos x="connsiteX5798" y="connsiteY5798"/>
                  </a:cxn>
                  <a:cxn ang="0">
                    <a:pos x="connsiteX5799" y="connsiteY5799"/>
                  </a:cxn>
                  <a:cxn ang="0">
                    <a:pos x="connsiteX5800" y="connsiteY5800"/>
                  </a:cxn>
                  <a:cxn ang="0">
                    <a:pos x="connsiteX5801" y="connsiteY5801"/>
                  </a:cxn>
                  <a:cxn ang="0">
                    <a:pos x="connsiteX5802" y="connsiteY5802"/>
                  </a:cxn>
                  <a:cxn ang="0">
                    <a:pos x="connsiteX5803" y="connsiteY5803"/>
                  </a:cxn>
                  <a:cxn ang="0">
                    <a:pos x="connsiteX5804" y="connsiteY5804"/>
                  </a:cxn>
                  <a:cxn ang="0">
                    <a:pos x="connsiteX5805" y="connsiteY5805"/>
                  </a:cxn>
                  <a:cxn ang="0">
                    <a:pos x="connsiteX5806" y="connsiteY5806"/>
                  </a:cxn>
                  <a:cxn ang="0">
                    <a:pos x="connsiteX5807" y="connsiteY5807"/>
                  </a:cxn>
                  <a:cxn ang="0">
                    <a:pos x="connsiteX5808" y="connsiteY5808"/>
                  </a:cxn>
                  <a:cxn ang="0">
                    <a:pos x="connsiteX5809" y="connsiteY5809"/>
                  </a:cxn>
                  <a:cxn ang="0">
                    <a:pos x="connsiteX5810" y="connsiteY5810"/>
                  </a:cxn>
                  <a:cxn ang="0">
                    <a:pos x="connsiteX5811" y="connsiteY5811"/>
                  </a:cxn>
                  <a:cxn ang="0">
                    <a:pos x="connsiteX5812" y="connsiteY5812"/>
                  </a:cxn>
                  <a:cxn ang="0">
                    <a:pos x="connsiteX5813" y="connsiteY5813"/>
                  </a:cxn>
                  <a:cxn ang="0">
                    <a:pos x="connsiteX5814" y="connsiteY5814"/>
                  </a:cxn>
                  <a:cxn ang="0">
                    <a:pos x="connsiteX5815" y="connsiteY5815"/>
                  </a:cxn>
                  <a:cxn ang="0">
                    <a:pos x="connsiteX5816" y="connsiteY5816"/>
                  </a:cxn>
                  <a:cxn ang="0">
                    <a:pos x="connsiteX5817" y="connsiteY5817"/>
                  </a:cxn>
                  <a:cxn ang="0">
                    <a:pos x="connsiteX5818" y="connsiteY5818"/>
                  </a:cxn>
                  <a:cxn ang="0">
                    <a:pos x="connsiteX5819" y="connsiteY5819"/>
                  </a:cxn>
                  <a:cxn ang="0">
                    <a:pos x="connsiteX5820" y="connsiteY5820"/>
                  </a:cxn>
                  <a:cxn ang="0">
                    <a:pos x="connsiteX5821" y="connsiteY5821"/>
                  </a:cxn>
                  <a:cxn ang="0">
                    <a:pos x="connsiteX5822" y="connsiteY5822"/>
                  </a:cxn>
                  <a:cxn ang="0">
                    <a:pos x="connsiteX5823" y="connsiteY5823"/>
                  </a:cxn>
                  <a:cxn ang="0">
                    <a:pos x="connsiteX5824" y="connsiteY5824"/>
                  </a:cxn>
                  <a:cxn ang="0">
                    <a:pos x="connsiteX5825" y="connsiteY5825"/>
                  </a:cxn>
                  <a:cxn ang="0">
                    <a:pos x="connsiteX5826" y="connsiteY5826"/>
                  </a:cxn>
                  <a:cxn ang="0">
                    <a:pos x="connsiteX5827" y="connsiteY5827"/>
                  </a:cxn>
                  <a:cxn ang="0">
                    <a:pos x="connsiteX5828" y="connsiteY5828"/>
                  </a:cxn>
                  <a:cxn ang="0">
                    <a:pos x="connsiteX5829" y="connsiteY5829"/>
                  </a:cxn>
                  <a:cxn ang="0">
                    <a:pos x="connsiteX5830" y="connsiteY5830"/>
                  </a:cxn>
                  <a:cxn ang="0">
                    <a:pos x="connsiteX5831" y="connsiteY5831"/>
                  </a:cxn>
                  <a:cxn ang="0">
                    <a:pos x="connsiteX5832" y="connsiteY5832"/>
                  </a:cxn>
                  <a:cxn ang="0">
                    <a:pos x="connsiteX5833" y="connsiteY5833"/>
                  </a:cxn>
                  <a:cxn ang="0">
                    <a:pos x="connsiteX5834" y="connsiteY5834"/>
                  </a:cxn>
                  <a:cxn ang="0">
                    <a:pos x="connsiteX5835" y="connsiteY5835"/>
                  </a:cxn>
                  <a:cxn ang="0">
                    <a:pos x="connsiteX5836" y="connsiteY5836"/>
                  </a:cxn>
                  <a:cxn ang="0">
                    <a:pos x="connsiteX5837" y="connsiteY5837"/>
                  </a:cxn>
                  <a:cxn ang="0">
                    <a:pos x="connsiteX5838" y="connsiteY5838"/>
                  </a:cxn>
                  <a:cxn ang="0">
                    <a:pos x="connsiteX5839" y="connsiteY5839"/>
                  </a:cxn>
                  <a:cxn ang="0">
                    <a:pos x="connsiteX5840" y="connsiteY5840"/>
                  </a:cxn>
                  <a:cxn ang="0">
                    <a:pos x="connsiteX5841" y="connsiteY5841"/>
                  </a:cxn>
                  <a:cxn ang="0">
                    <a:pos x="connsiteX5842" y="connsiteY5842"/>
                  </a:cxn>
                  <a:cxn ang="0">
                    <a:pos x="connsiteX5843" y="connsiteY5843"/>
                  </a:cxn>
                  <a:cxn ang="0">
                    <a:pos x="connsiteX5844" y="connsiteY5844"/>
                  </a:cxn>
                  <a:cxn ang="0">
                    <a:pos x="connsiteX5845" y="connsiteY5845"/>
                  </a:cxn>
                  <a:cxn ang="0">
                    <a:pos x="connsiteX5846" y="connsiteY5846"/>
                  </a:cxn>
                  <a:cxn ang="0">
                    <a:pos x="connsiteX5847" y="connsiteY5847"/>
                  </a:cxn>
                  <a:cxn ang="0">
                    <a:pos x="connsiteX5848" y="connsiteY5848"/>
                  </a:cxn>
                  <a:cxn ang="0">
                    <a:pos x="connsiteX5849" y="connsiteY5849"/>
                  </a:cxn>
                  <a:cxn ang="0">
                    <a:pos x="connsiteX5850" y="connsiteY5850"/>
                  </a:cxn>
                  <a:cxn ang="0">
                    <a:pos x="connsiteX5851" y="connsiteY5851"/>
                  </a:cxn>
                  <a:cxn ang="0">
                    <a:pos x="connsiteX5852" y="connsiteY5852"/>
                  </a:cxn>
                  <a:cxn ang="0">
                    <a:pos x="connsiteX5853" y="connsiteY5853"/>
                  </a:cxn>
                  <a:cxn ang="0">
                    <a:pos x="connsiteX5854" y="connsiteY5854"/>
                  </a:cxn>
                  <a:cxn ang="0">
                    <a:pos x="connsiteX5855" y="connsiteY5855"/>
                  </a:cxn>
                  <a:cxn ang="0">
                    <a:pos x="connsiteX5856" y="connsiteY5856"/>
                  </a:cxn>
                  <a:cxn ang="0">
                    <a:pos x="connsiteX5857" y="connsiteY5857"/>
                  </a:cxn>
                  <a:cxn ang="0">
                    <a:pos x="connsiteX5858" y="connsiteY5858"/>
                  </a:cxn>
                  <a:cxn ang="0">
                    <a:pos x="connsiteX5859" y="connsiteY5859"/>
                  </a:cxn>
                  <a:cxn ang="0">
                    <a:pos x="connsiteX5860" y="connsiteY5860"/>
                  </a:cxn>
                  <a:cxn ang="0">
                    <a:pos x="connsiteX5861" y="connsiteY5861"/>
                  </a:cxn>
                  <a:cxn ang="0">
                    <a:pos x="connsiteX5862" y="connsiteY5862"/>
                  </a:cxn>
                  <a:cxn ang="0">
                    <a:pos x="connsiteX5863" y="connsiteY5863"/>
                  </a:cxn>
                  <a:cxn ang="0">
                    <a:pos x="connsiteX5864" y="connsiteY5864"/>
                  </a:cxn>
                  <a:cxn ang="0">
                    <a:pos x="connsiteX5865" y="connsiteY5865"/>
                  </a:cxn>
                  <a:cxn ang="0">
                    <a:pos x="connsiteX5866" y="connsiteY5866"/>
                  </a:cxn>
                  <a:cxn ang="0">
                    <a:pos x="connsiteX5867" y="connsiteY5867"/>
                  </a:cxn>
                  <a:cxn ang="0">
                    <a:pos x="connsiteX5868" y="connsiteY5868"/>
                  </a:cxn>
                  <a:cxn ang="0">
                    <a:pos x="connsiteX5869" y="connsiteY5869"/>
                  </a:cxn>
                  <a:cxn ang="0">
                    <a:pos x="connsiteX5870" y="connsiteY5870"/>
                  </a:cxn>
                  <a:cxn ang="0">
                    <a:pos x="connsiteX5871" y="connsiteY5871"/>
                  </a:cxn>
                  <a:cxn ang="0">
                    <a:pos x="connsiteX5872" y="connsiteY5872"/>
                  </a:cxn>
                  <a:cxn ang="0">
                    <a:pos x="connsiteX5873" y="connsiteY5873"/>
                  </a:cxn>
                  <a:cxn ang="0">
                    <a:pos x="connsiteX5874" y="connsiteY5874"/>
                  </a:cxn>
                  <a:cxn ang="0">
                    <a:pos x="connsiteX5875" y="connsiteY5875"/>
                  </a:cxn>
                  <a:cxn ang="0">
                    <a:pos x="connsiteX5876" y="connsiteY5876"/>
                  </a:cxn>
                  <a:cxn ang="0">
                    <a:pos x="connsiteX5877" y="connsiteY5877"/>
                  </a:cxn>
                  <a:cxn ang="0">
                    <a:pos x="connsiteX5878" y="connsiteY5878"/>
                  </a:cxn>
                  <a:cxn ang="0">
                    <a:pos x="connsiteX5879" y="connsiteY5879"/>
                  </a:cxn>
                  <a:cxn ang="0">
                    <a:pos x="connsiteX5880" y="connsiteY5880"/>
                  </a:cxn>
                  <a:cxn ang="0">
                    <a:pos x="connsiteX5881" y="connsiteY5881"/>
                  </a:cxn>
                  <a:cxn ang="0">
                    <a:pos x="connsiteX5882" y="connsiteY5882"/>
                  </a:cxn>
                  <a:cxn ang="0">
                    <a:pos x="connsiteX5883" y="connsiteY5883"/>
                  </a:cxn>
                  <a:cxn ang="0">
                    <a:pos x="connsiteX5884" y="connsiteY5884"/>
                  </a:cxn>
                  <a:cxn ang="0">
                    <a:pos x="connsiteX5885" y="connsiteY5885"/>
                  </a:cxn>
                  <a:cxn ang="0">
                    <a:pos x="connsiteX5886" y="connsiteY5886"/>
                  </a:cxn>
                  <a:cxn ang="0">
                    <a:pos x="connsiteX5887" y="connsiteY5887"/>
                  </a:cxn>
                  <a:cxn ang="0">
                    <a:pos x="connsiteX5888" y="connsiteY5888"/>
                  </a:cxn>
                  <a:cxn ang="0">
                    <a:pos x="connsiteX5889" y="connsiteY5889"/>
                  </a:cxn>
                  <a:cxn ang="0">
                    <a:pos x="connsiteX5890" y="connsiteY5890"/>
                  </a:cxn>
                  <a:cxn ang="0">
                    <a:pos x="connsiteX5891" y="connsiteY5891"/>
                  </a:cxn>
                  <a:cxn ang="0">
                    <a:pos x="connsiteX5892" y="connsiteY5892"/>
                  </a:cxn>
                  <a:cxn ang="0">
                    <a:pos x="connsiteX5893" y="connsiteY5893"/>
                  </a:cxn>
                  <a:cxn ang="0">
                    <a:pos x="connsiteX5894" y="connsiteY5894"/>
                  </a:cxn>
                  <a:cxn ang="0">
                    <a:pos x="connsiteX5895" y="connsiteY5895"/>
                  </a:cxn>
                  <a:cxn ang="0">
                    <a:pos x="connsiteX5896" y="connsiteY5896"/>
                  </a:cxn>
                  <a:cxn ang="0">
                    <a:pos x="connsiteX5897" y="connsiteY5897"/>
                  </a:cxn>
                  <a:cxn ang="0">
                    <a:pos x="connsiteX5898" y="connsiteY5898"/>
                  </a:cxn>
                  <a:cxn ang="0">
                    <a:pos x="connsiteX5899" y="connsiteY5899"/>
                  </a:cxn>
                  <a:cxn ang="0">
                    <a:pos x="connsiteX5900" y="connsiteY5900"/>
                  </a:cxn>
                  <a:cxn ang="0">
                    <a:pos x="connsiteX5901" y="connsiteY5901"/>
                  </a:cxn>
                  <a:cxn ang="0">
                    <a:pos x="connsiteX5902" y="connsiteY5902"/>
                  </a:cxn>
                  <a:cxn ang="0">
                    <a:pos x="connsiteX5903" y="connsiteY5903"/>
                  </a:cxn>
                  <a:cxn ang="0">
                    <a:pos x="connsiteX5904" y="connsiteY5904"/>
                  </a:cxn>
                  <a:cxn ang="0">
                    <a:pos x="connsiteX5905" y="connsiteY5905"/>
                  </a:cxn>
                  <a:cxn ang="0">
                    <a:pos x="connsiteX5906" y="connsiteY5906"/>
                  </a:cxn>
                  <a:cxn ang="0">
                    <a:pos x="connsiteX5907" y="connsiteY5907"/>
                  </a:cxn>
                  <a:cxn ang="0">
                    <a:pos x="connsiteX5908" y="connsiteY5908"/>
                  </a:cxn>
                  <a:cxn ang="0">
                    <a:pos x="connsiteX5909" y="connsiteY5909"/>
                  </a:cxn>
                  <a:cxn ang="0">
                    <a:pos x="connsiteX5910" y="connsiteY5910"/>
                  </a:cxn>
                  <a:cxn ang="0">
                    <a:pos x="connsiteX5911" y="connsiteY5911"/>
                  </a:cxn>
                  <a:cxn ang="0">
                    <a:pos x="connsiteX5912" y="connsiteY5912"/>
                  </a:cxn>
                  <a:cxn ang="0">
                    <a:pos x="connsiteX5913" y="connsiteY5913"/>
                  </a:cxn>
                  <a:cxn ang="0">
                    <a:pos x="connsiteX5914" y="connsiteY5914"/>
                  </a:cxn>
                  <a:cxn ang="0">
                    <a:pos x="connsiteX5915" y="connsiteY5915"/>
                  </a:cxn>
                  <a:cxn ang="0">
                    <a:pos x="connsiteX5916" y="connsiteY5916"/>
                  </a:cxn>
                  <a:cxn ang="0">
                    <a:pos x="connsiteX5917" y="connsiteY5917"/>
                  </a:cxn>
                  <a:cxn ang="0">
                    <a:pos x="connsiteX5918" y="connsiteY5918"/>
                  </a:cxn>
                  <a:cxn ang="0">
                    <a:pos x="connsiteX5919" y="connsiteY5919"/>
                  </a:cxn>
                  <a:cxn ang="0">
                    <a:pos x="connsiteX5920" y="connsiteY5920"/>
                  </a:cxn>
                  <a:cxn ang="0">
                    <a:pos x="connsiteX5921" y="connsiteY5921"/>
                  </a:cxn>
                  <a:cxn ang="0">
                    <a:pos x="connsiteX5922" y="connsiteY5922"/>
                  </a:cxn>
                  <a:cxn ang="0">
                    <a:pos x="connsiteX5923" y="connsiteY5923"/>
                  </a:cxn>
                  <a:cxn ang="0">
                    <a:pos x="connsiteX5924" y="connsiteY5924"/>
                  </a:cxn>
                  <a:cxn ang="0">
                    <a:pos x="connsiteX5925" y="connsiteY5925"/>
                  </a:cxn>
                  <a:cxn ang="0">
                    <a:pos x="connsiteX5926" y="connsiteY5926"/>
                  </a:cxn>
                  <a:cxn ang="0">
                    <a:pos x="connsiteX5927" y="connsiteY5927"/>
                  </a:cxn>
                  <a:cxn ang="0">
                    <a:pos x="connsiteX5928" y="connsiteY5928"/>
                  </a:cxn>
                  <a:cxn ang="0">
                    <a:pos x="connsiteX5929" y="connsiteY5929"/>
                  </a:cxn>
                  <a:cxn ang="0">
                    <a:pos x="connsiteX5930" y="connsiteY5930"/>
                  </a:cxn>
                  <a:cxn ang="0">
                    <a:pos x="connsiteX5931" y="connsiteY5931"/>
                  </a:cxn>
                  <a:cxn ang="0">
                    <a:pos x="connsiteX5932" y="connsiteY5932"/>
                  </a:cxn>
                  <a:cxn ang="0">
                    <a:pos x="connsiteX5933" y="connsiteY5933"/>
                  </a:cxn>
                  <a:cxn ang="0">
                    <a:pos x="connsiteX5934" y="connsiteY5934"/>
                  </a:cxn>
                  <a:cxn ang="0">
                    <a:pos x="connsiteX5935" y="connsiteY5935"/>
                  </a:cxn>
                  <a:cxn ang="0">
                    <a:pos x="connsiteX5936" y="connsiteY5936"/>
                  </a:cxn>
                  <a:cxn ang="0">
                    <a:pos x="connsiteX5937" y="connsiteY5937"/>
                  </a:cxn>
                  <a:cxn ang="0">
                    <a:pos x="connsiteX5938" y="connsiteY5938"/>
                  </a:cxn>
                  <a:cxn ang="0">
                    <a:pos x="connsiteX5939" y="connsiteY5939"/>
                  </a:cxn>
                  <a:cxn ang="0">
                    <a:pos x="connsiteX5940" y="connsiteY5940"/>
                  </a:cxn>
                  <a:cxn ang="0">
                    <a:pos x="connsiteX5941" y="connsiteY5941"/>
                  </a:cxn>
                  <a:cxn ang="0">
                    <a:pos x="connsiteX5942" y="connsiteY5942"/>
                  </a:cxn>
                  <a:cxn ang="0">
                    <a:pos x="connsiteX5943" y="connsiteY5943"/>
                  </a:cxn>
                  <a:cxn ang="0">
                    <a:pos x="connsiteX5944" y="connsiteY5944"/>
                  </a:cxn>
                  <a:cxn ang="0">
                    <a:pos x="connsiteX5945" y="connsiteY5945"/>
                  </a:cxn>
                  <a:cxn ang="0">
                    <a:pos x="connsiteX5946" y="connsiteY5946"/>
                  </a:cxn>
                  <a:cxn ang="0">
                    <a:pos x="connsiteX5947" y="connsiteY5947"/>
                  </a:cxn>
                  <a:cxn ang="0">
                    <a:pos x="connsiteX5948" y="connsiteY5948"/>
                  </a:cxn>
                  <a:cxn ang="0">
                    <a:pos x="connsiteX5949" y="connsiteY5949"/>
                  </a:cxn>
                  <a:cxn ang="0">
                    <a:pos x="connsiteX5950" y="connsiteY5950"/>
                  </a:cxn>
                  <a:cxn ang="0">
                    <a:pos x="connsiteX5951" y="connsiteY5951"/>
                  </a:cxn>
                  <a:cxn ang="0">
                    <a:pos x="connsiteX5952" y="connsiteY5952"/>
                  </a:cxn>
                  <a:cxn ang="0">
                    <a:pos x="connsiteX5953" y="connsiteY5953"/>
                  </a:cxn>
                  <a:cxn ang="0">
                    <a:pos x="connsiteX5954" y="connsiteY5954"/>
                  </a:cxn>
                  <a:cxn ang="0">
                    <a:pos x="connsiteX5955" y="connsiteY5955"/>
                  </a:cxn>
                  <a:cxn ang="0">
                    <a:pos x="connsiteX5956" y="connsiteY5956"/>
                  </a:cxn>
                  <a:cxn ang="0">
                    <a:pos x="connsiteX5957" y="connsiteY5957"/>
                  </a:cxn>
                  <a:cxn ang="0">
                    <a:pos x="connsiteX5958" y="connsiteY5958"/>
                  </a:cxn>
                  <a:cxn ang="0">
                    <a:pos x="connsiteX5959" y="connsiteY5959"/>
                  </a:cxn>
                  <a:cxn ang="0">
                    <a:pos x="connsiteX5960" y="connsiteY5960"/>
                  </a:cxn>
                  <a:cxn ang="0">
                    <a:pos x="connsiteX5961" y="connsiteY5961"/>
                  </a:cxn>
                  <a:cxn ang="0">
                    <a:pos x="connsiteX5962" y="connsiteY5962"/>
                  </a:cxn>
                  <a:cxn ang="0">
                    <a:pos x="connsiteX5963" y="connsiteY5963"/>
                  </a:cxn>
                  <a:cxn ang="0">
                    <a:pos x="connsiteX5964" y="connsiteY5964"/>
                  </a:cxn>
                  <a:cxn ang="0">
                    <a:pos x="connsiteX5965" y="connsiteY5965"/>
                  </a:cxn>
                  <a:cxn ang="0">
                    <a:pos x="connsiteX5966" y="connsiteY5966"/>
                  </a:cxn>
                  <a:cxn ang="0">
                    <a:pos x="connsiteX5967" y="connsiteY5967"/>
                  </a:cxn>
                  <a:cxn ang="0">
                    <a:pos x="connsiteX5968" y="connsiteY5968"/>
                  </a:cxn>
                  <a:cxn ang="0">
                    <a:pos x="connsiteX5969" y="connsiteY5969"/>
                  </a:cxn>
                  <a:cxn ang="0">
                    <a:pos x="connsiteX5970" y="connsiteY5970"/>
                  </a:cxn>
                  <a:cxn ang="0">
                    <a:pos x="connsiteX5971" y="connsiteY5971"/>
                  </a:cxn>
                  <a:cxn ang="0">
                    <a:pos x="connsiteX5972" y="connsiteY5972"/>
                  </a:cxn>
                  <a:cxn ang="0">
                    <a:pos x="connsiteX5973" y="connsiteY5973"/>
                  </a:cxn>
                  <a:cxn ang="0">
                    <a:pos x="connsiteX5974" y="connsiteY5974"/>
                  </a:cxn>
                  <a:cxn ang="0">
                    <a:pos x="connsiteX5975" y="connsiteY5975"/>
                  </a:cxn>
                  <a:cxn ang="0">
                    <a:pos x="connsiteX5976" y="connsiteY5976"/>
                  </a:cxn>
                  <a:cxn ang="0">
                    <a:pos x="connsiteX5977" y="connsiteY5977"/>
                  </a:cxn>
                  <a:cxn ang="0">
                    <a:pos x="connsiteX5978" y="connsiteY5978"/>
                  </a:cxn>
                  <a:cxn ang="0">
                    <a:pos x="connsiteX5979" y="connsiteY5979"/>
                  </a:cxn>
                  <a:cxn ang="0">
                    <a:pos x="connsiteX5980" y="connsiteY5980"/>
                  </a:cxn>
                  <a:cxn ang="0">
                    <a:pos x="connsiteX5981" y="connsiteY5981"/>
                  </a:cxn>
                  <a:cxn ang="0">
                    <a:pos x="connsiteX5982" y="connsiteY5982"/>
                  </a:cxn>
                  <a:cxn ang="0">
                    <a:pos x="connsiteX5983" y="connsiteY5983"/>
                  </a:cxn>
                  <a:cxn ang="0">
                    <a:pos x="connsiteX5984" y="connsiteY5984"/>
                  </a:cxn>
                  <a:cxn ang="0">
                    <a:pos x="connsiteX5985" y="connsiteY5985"/>
                  </a:cxn>
                  <a:cxn ang="0">
                    <a:pos x="connsiteX5986" y="connsiteY5986"/>
                  </a:cxn>
                  <a:cxn ang="0">
                    <a:pos x="connsiteX5987" y="connsiteY5987"/>
                  </a:cxn>
                  <a:cxn ang="0">
                    <a:pos x="connsiteX5988" y="connsiteY5988"/>
                  </a:cxn>
                  <a:cxn ang="0">
                    <a:pos x="connsiteX5989" y="connsiteY5989"/>
                  </a:cxn>
                  <a:cxn ang="0">
                    <a:pos x="connsiteX5990" y="connsiteY5990"/>
                  </a:cxn>
                  <a:cxn ang="0">
                    <a:pos x="connsiteX5991" y="connsiteY5991"/>
                  </a:cxn>
                  <a:cxn ang="0">
                    <a:pos x="connsiteX5992" y="connsiteY5992"/>
                  </a:cxn>
                  <a:cxn ang="0">
                    <a:pos x="connsiteX5993" y="connsiteY5993"/>
                  </a:cxn>
                  <a:cxn ang="0">
                    <a:pos x="connsiteX5994" y="connsiteY5994"/>
                  </a:cxn>
                  <a:cxn ang="0">
                    <a:pos x="connsiteX5995" y="connsiteY5995"/>
                  </a:cxn>
                  <a:cxn ang="0">
                    <a:pos x="connsiteX5996" y="connsiteY5996"/>
                  </a:cxn>
                  <a:cxn ang="0">
                    <a:pos x="connsiteX5997" y="connsiteY5997"/>
                  </a:cxn>
                  <a:cxn ang="0">
                    <a:pos x="connsiteX5998" y="connsiteY5998"/>
                  </a:cxn>
                  <a:cxn ang="0">
                    <a:pos x="connsiteX5999" y="connsiteY5999"/>
                  </a:cxn>
                  <a:cxn ang="0">
                    <a:pos x="connsiteX6000" y="connsiteY6000"/>
                  </a:cxn>
                  <a:cxn ang="0">
                    <a:pos x="connsiteX6001" y="connsiteY6001"/>
                  </a:cxn>
                  <a:cxn ang="0">
                    <a:pos x="connsiteX6002" y="connsiteY6002"/>
                  </a:cxn>
                  <a:cxn ang="0">
                    <a:pos x="connsiteX6003" y="connsiteY6003"/>
                  </a:cxn>
                  <a:cxn ang="0">
                    <a:pos x="connsiteX6004" y="connsiteY6004"/>
                  </a:cxn>
                  <a:cxn ang="0">
                    <a:pos x="connsiteX6005" y="connsiteY6005"/>
                  </a:cxn>
                  <a:cxn ang="0">
                    <a:pos x="connsiteX6006" y="connsiteY6006"/>
                  </a:cxn>
                  <a:cxn ang="0">
                    <a:pos x="connsiteX6007" y="connsiteY6007"/>
                  </a:cxn>
                  <a:cxn ang="0">
                    <a:pos x="connsiteX6008" y="connsiteY6008"/>
                  </a:cxn>
                  <a:cxn ang="0">
                    <a:pos x="connsiteX6009" y="connsiteY6009"/>
                  </a:cxn>
                  <a:cxn ang="0">
                    <a:pos x="connsiteX6010" y="connsiteY6010"/>
                  </a:cxn>
                  <a:cxn ang="0">
                    <a:pos x="connsiteX6011" y="connsiteY6011"/>
                  </a:cxn>
                  <a:cxn ang="0">
                    <a:pos x="connsiteX6012" y="connsiteY6012"/>
                  </a:cxn>
                  <a:cxn ang="0">
                    <a:pos x="connsiteX6013" y="connsiteY6013"/>
                  </a:cxn>
                  <a:cxn ang="0">
                    <a:pos x="connsiteX6014" y="connsiteY6014"/>
                  </a:cxn>
                  <a:cxn ang="0">
                    <a:pos x="connsiteX6015" y="connsiteY6015"/>
                  </a:cxn>
                  <a:cxn ang="0">
                    <a:pos x="connsiteX6016" y="connsiteY6016"/>
                  </a:cxn>
                  <a:cxn ang="0">
                    <a:pos x="connsiteX6017" y="connsiteY6017"/>
                  </a:cxn>
                  <a:cxn ang="0">
                    <a:pos x="connsiteX6018" y="connsiteY6018"/>
                  </a:cxn>
                  <a:cxn ang="0">
                    <a:pos x="connsiteX6019" y="connsiteY6019"/>
                  </a:cxn>
                  <a:cxn ang="0">
                    <a:pos x="connsiteX6020" y="connsiteY6020"/>
                  </a:cxn>
                  <a:cxn ang="0">
                    <a:pos x="connsiteX6021" y="connsiteY6021"/>
                  </a:cxn>
                  <a:cxn ang="0">
                    <a:pos x="connsiteX6022" y="connsiteY6022"/>
                  </a:cxn>
                  <a:cxn ang="0">
                    <a:pos x="connsiteX6023" y="connsiteY6023"/>
                  </a:cxn>
                  <a:cxn ang="0">
                    <a:pos x="connsiteX6024" y="connsiteY6024"/>
                  </a:cxn>
                  <a:cxn ang="0">
                    <a:pos x="connsiteX6025" y="connsiteY6025"/>
                  </a:cxn>
                  <a:cxn ang="0">
                    <a:pos x="connsiteX6026" y="connsiteY6026"/>
                  </a:cxn>
                  <a:cxn ang="0">
                    <a:pos x="connsiteX6027" y="connsiteY6027"/>
                  </a:cxn>
                  <a:cxn ang="0">
                    <a:pos x="connsiteX6028" y="connsiteY6028"/>
                  </a:cxn>
                  <a:cxn ang="0">
                    <a:pos x="connsiteX6029" y="connsiteY6029"/>
                  </a:cxn>
                  <a:cxn ang="0">
                    <a:pos x="connsiteX6030" y="connsiteY6030"/>
                  </a:cxn>
                  <a:cxn ang="0">
                    <a:pos x="connsiteX6031" y="connsiteY6031"/>
                  </a:cxn>
                  <a:cxn ang="0">
                    <a:pos x="connsiteX6032" y="connsiteY6032"/>
                  </a:cxn>
                  <a:cxn ang="0">
                    <a:pos x="connsiteX6033" y="connsiteY6033"/>
                  </a:cxn>
                  <a:cxn ang="0">
                    <a:pos x="connsiteX6034" y="connsiteY6034"/>
                  </a:cxn>
                  <a:cxn ang="0">
                    <a:pos x="connsiteX6035" y="connsiteY6035"/>
                  </a:cxn>
                  <a:cxn ang="0">
                    <a:pos x="connsiteX6036" y="connsiteY6036"/>
                  </a:cxn>
                  <a:cxn ang="0">
                    <a:pos x="connsiteX6037" y="connsiteY6037"/>
                  </a:cxn>
                  <a:cxn ang="0">
                    <a:pos x="connsiteX6038" y="connsiteY6038"/>
                  </a:cxn>
                  <a:cxn ang="0">
                    <a:pos x="connsiteX6039" y="connsiteY6039"/>
                  </a:cxn>
                  <a:cxn ang="0">
                    <a:pos x="connsiteX6040" y="connsiteY6040"/>
                  </a:cxn>
                  <a:cxn ang="0">
                    <a:pos x="connsiteX6041" y="connsiteY6041"/>
                  </a:cxn>
                  <a:cxn ang="0">
                    <a:pos x="connsiteX6042" y="connsiteY6042"/>
                  </a:cxn>
                  <a:cxn ang="0">
                    <a:pos x="connsiteX6043" y="connsiteY6043"/>
                  </a:cxn>
                  <a:cxn ang="0">
                    <a:pos x="connsiteX6044" y="connsiteY6044"/>
                  </a:cxn>
                  <a:cxn ang="0">
                    <a:pos x="connsiteX6045" y="connsiteY6045"/>
                  </a:cxn>
                  <a:cxn ang="0">
                    <a:pos x="connsiteX6046" y="connsiteY6046"/>
                  </a:cxn>
                  <a:cxn ang="0">
                    <a:pos x="connsiteX6047" y="connsiteY6047"/>
                  </a:cxn>
                  <a:cxn ang="0">
                    <a:pos x="connsiteX6048" y="connsiteY6048"/>
                  </a:cxn>
                  <a:cxn ang="0">
                    <a:pos x="connsiteX6049" y="connsiteY6049"/>
                  </a:cxn>
                  <a:cxn ang="0">
                    <a:pos x="connsiteX6050" y="connsiteY6050"/>
                  </a:cxn>
                  <a:cxn ang="0">
                    <a:pos x="connsiteX6051" y="connsiteY6051"/>
                  </a:cxn>
                  <a:cxn ang="0">
                    <a:pos x="connsiteX6052" y="connsiteY6052"/>
                  </a:cxn>
                  <a:cxn ang="0">
                    <a:pos x="connsiteX6053" y="connsiteY6053"/>
                  </a:cxn>
                  <a:cxn ang="0">
                    <a:pos x="connsiteX6054" y="connsiteY6054"/>
                  </a:cxn>
                  <a:cxn ang="0">
                    <a:pos x="connsiteX6055" y="connsiteY6055"/>
                  </a:cxn>
                  <a:cxn ang="0">
                    <a:pos x="connsiteX6056" y="connsiteY6056"/>
                  </a:cxn>
                  <a:cxn ang="0">
                    <a:pos x="connsiteX6057" y="connsiteY6057"/>
                  </a:cxn>
                  <a:cxn ang="0">
                    <a:pos x="connsiteX6058" y="connsiteY6058"/>
                  </a:cxn>
                  <a:cxn ang="0">
                    <a:pos x="connsiteX6059" y="connsiteY6059"/>
                  </a:cxn>
                  <a:cxn ang="0">
                    <a:pos x="connsiteX6060" y="connsiteY6060"/>
                  </a:cxn>
                  <a:cxn ang="0">
                    <a:pos x="connsiteX6061" y="connsiteY6061"/>
                  </a:cxn>
                  <a:cxn ang="0">
                    <a:pos x="connsiteX6062" y="connsiteY6062"/>
                  </a:cxn>
                  <a:cxn ang="0">
                    <a:pos x="connsiteX6063" y="connsiteY6063"/>
                  </a:cxn>
                  <a:cxn ang="0">
                    <a:pos x="connsiteX6064" y="connsiteY6064"/>
                  </a:cxn>
                  <a:cxn ang="0">
                    <a:pos x="connsiteX6065" y="connsiteY6065"/>
                  </a:cxn>
                  <a:cxn ang="0">
                    <a:pos x="connsiteX6066" y="connsiteY6066"/>
                  </a:cxn>
                  <a:cxn ang="0">
                    <a:pos x="connsiteX6067" y="connsiteY6067"/>
                  </a:cxn>
                  <a:cxn ang="0">
                    <a:pos x="connsiteX6068" y="connsiteY6068"/>
                  </a:cxn>
                  <a:cxn ang="0">
                    <a:pos x="connsiteX6069" y="connsiteY6069"/>
                  </a:cxn>
                  <a:cxn ang="0">
                    <a:pos x="connsiteX6070" y="connsiteY6070"/>
                  </a:cxn>
                  <a:cxn ang="0">
                    <a:pos x="connsiteX6071" y="connsiteY6071"/>
                  </a:cxn>
                  <a:cxn ang="0">
                    <a:pos x="connsiteX6072" y="connsiteY6072"/>
                  </a:cxn>
                  <a:cxn ang="0">
                    <a:pos x="connsiteX6073" y="connsiteY6073"/>
                  </a:cxn>
                  <a:cxn ang="0">
                    <a:pos x="connsiteX6074" y="connsiteY6074"/>
                  </a:cxn>
                  <a:cxn ang="0">
                    <a:pos x="connsiteX6075" y="connsiteY6075"/>
                  </a:cxn>
                  <a:cxn ang="0">
                    <a:pos x="connsiteX6076" y="connsiteY6076"/>
                  </a:cxn>
                  <a:cxn ang="0">
                    <a:pos x="connsiteX6077" y="connsiteY6077"/>
                  </a:cxn>
                  <a:cxn ang="0">
                    <a:pos x="connsiteX6078" y="connsiteY6078"/>
                  </a:cxn>
                  <a:cxn ang="0">
                    <a:pos x="connsiteX6079" y="connsiteY6079"/>
                  </a:cxn>
                  <a:cxn ang="0">
                    <a:pos x="connsiteX6080" y="connsiteY6080"/>
                  </a:cxn>
                  <a:cxn ang="0">
                    <a:pos x="connsiteX6081" y="connsiteY6081"/>
                  </a:cxn>
                  <a:cxn ang="0">
                    <a:pos x="connsiteX6082" y="connsiteY6082"/>
                  </a:cxn>
                  <a:cxn ang="0">
                    <a:pos x="connsiteX6083" y="connsiteY6083"/>
                  </a:cxn>
                  <a:cxn ang="0">
                    <a:pos x="connsiteX6084" y="connsiteY6084"/>
                  </a:cxn>
                  <a:cxn ang="0">
                    <a:pos x="connsiteX6085" y="connsiteY6085"/>
                  </a:cxn>
                  <a:cxn ang="0">
                    <a:pos x="connsiteX6086" y="connsiteY6086"/>
                  </a:cxn>
                  <a:cxn ang="0">
                    <a:pos x="connsiteX6087" y="connsiteY6087"/>
                  </a:cxn>
                  <a:cxn ang="0">
                    <a:pos x="connsiteX6088" y="connsiteY6088"/>
                  </a:cxn>
                  <a:cxn ang="0">
                    <a:pos x="connsiteX6089" y="connsiteY6089"/>
                  </a:cxn>
                  <a:cxn ang="0">
                    <a:pos x="connsiteX6090" y="connsiteY6090"/>
                  </a:cxn>
                  <a:cxn ang="0">
                    <a:pos x="connsiteX6091" y="connsiteY6091"/>
                  </a:cxn>
                  <a:cxn ang="0">
                    <a:pos x="connsiteX6092" y="connsiteY6092"/>
                  </a:cxn>
                  <a:cxn ang="0">
                    <a:pos x="connsiteX6093" y="connsiteY6093"/>
                  </a:cxn>
                  <a:cxn ang="0">
                    <a:pos x="connsiteX6094" y="connsiteY6094"/>
                  </a:cxn>
                  <a:cxn ang="0">
                    <a:pos x="connsiteX6095" y="connsiteY6095"/>
                  </a:cxn>
                  <a:cxn ang="0">
                    <a:pos x="connsiteX6096" y="connsiteY6096"/>
                  </a:cxn>
                  <a:cxn ang="0">
                    <a:pos x="connsiteX6097" y="connsiteY6097"/>
                  </a:cxn>
                  <a:cxn ang="0">
                    <a:pos x="connsiteX6098" y="connsiteY6098"/>
                  </a:cxn>
                  <a:cxn ang="0">
                    <a:pos x="connsiteX6099" y="connsiteY6099"/>
                  </a:cxn>
                  <a:cxn ang="0">
                    <a:pos x="connsiteX6100" y="connsiteY6100"/>
                  </a:cxn>
                  <a:cxn ang="0">
                    <a:pos x="connsiteX6101" y="connsiteY6101"/>
                  </a:cxn>
                  <a:cxn ang="0">
                    <a:pos x="connsiteX6102" y="connsiteY6102"/>
                  </a:cxn>
                  <a:cxn ang="0">
                    <a:pos x="connsiteX6103" y="connsiteY6103"/>
                  </a:cxn>
                  <a:cxn ang="0">
                    <a:pos x="connsiteX6104" y="connsiteY6104"/>
                  </a:cxn>
                  <a:cxn ang="0">
                    <a:pos x="connsiteX6105" y="connsiteY6105"/>
                  </a:cxn>
                  <a:cxn ang="0">
                    <a:pos x="connsiteX6106" y="connsiteY6106"/>
                  </a:cxn>
                  <a:cxn ang="0">
                    <a:pos x="connsiteX6107" y="connsiteY6107"/>
                  </a:cxn>
                  <a:cxn ang="0">
                    <a:pos x="connsiteX6108" y="connsiteY6108"/>
                  </a:cxn>
                  <a:cxn ang="0">
                    <a:pos x="connsiteX6109" y="connsiteY6109"/>
                  </a:cxn>
                  <a:cxn ang="0">
                    <a:pos x="connsiteX6110" y="connsiteY6110"/>
                  </a:cxn>
                  <a:cxn ang="0">
                    <a:pos x="connsiteX6111" y="connsiteY6111"/>
                  </a:cxn>
                  <a:cxn ang="0">
                    <a:pos x="connsiteX6112" y="connsiteY6112"/>
                  </a:cxn>
                  <a:cxn ang="0">
                    <a:pos x="connsiteX6113" y="connsiteY6113"/>
                  </a:cxn>
                  <a:cxn ang="0">
                    <a:pos x="connsiteX6114" y="connsiteY6114"/>
                  </a:cxn>
                  <a:cxn ang="0">
                    <a:pos x="connsiteX6115" y="connsiteY6115"/>
                  </a:cxn>
                  <a:cxn ang="0">
                    <a:pos x="connsiteX6116" y="connsiteY6116"/>
                  </a:cxn>
                  <a:cxn ang="0">
                    <a:pos x="connsiteX6117" y="connsiteY6117"/>
                  </a:cxn>
                  <a:cxn ang="0">
                    <a:pos x="connsiteX6118" y="connsiteY6118"/>
                  </a:cxn>
                  <a:cxn ang="0">
                    <a:pos x="connsiteX6119" y="connsiteY6119"/>
                  </a:cxn>
                  <a:cxn ang="0">
                    <a:pos x="connsiteX6120" y="connsiteY6120"/>
                  </a:cxn>
                  <a:cxn ang="0">
                    <a:pos x="connsiteX6121" y="connsiteY6121"/>
                  </a:cxn>
                  <a:cxn ang="0">
                    <a:pos x="connsiteX6122" y="connsiteY6122"/>
                  </a:cxn>
                  <a:cxn ang="0">
                    <a:pos x="connsiteX6123" y="connsiteY6123"/>
                  </a:cxn>
                  <a:cxn ang="0">
                    <a:pos x="connsiteX6124" y="connsiteY6124"/>
                  </a:cxn>
                  <a:cxn ang="0">
                    <a:pos x="connsiteX6125" y="connsiteY6125"/>
                  </a:cxn>
                  <a:cxn ang="0">
                    <a:pos x="connsiteX6126" y="connsiteY6126"/>
                  </a:cxn>
                  <a:cxn ang="0">
                    <a:pos x="connsiteX6127" y="connsiteY6127"/>
                  </a:cxn>
                  <a:cxn ang="0">
                    <a:pos x="connsiteX6128" y="connsiteY6128"/>
                  </a:cxn>
                  <a:cxn ang="0">
                    <a:pos x="connsiteX6129" y="connsiteY6129"/>
                  </a:cxn>
                  <a:cxn ang="0">
                    <a:pos x="connsiteX6130" y="connsiteY6130"/>
                  </a:cxn>
                  <a:cxn ang="0">
                    <a:pos x="connsiteX6131" y="connsiteY6131"/>
                  </a:cxn>
                  <a:cxn ang="0">
                    <a:pos x="connsiteX6132" y="connsiteY6132"/>
                  </a:cxn>
                  <a:cxn ang="0">
                    <a:pos x="connsiteX6133" y="connsiteY6133"/>
                  </a:cxn>
                  <a:cxn ang="0">
                    <a:pos x="connsiteX6134" y="connsiteY6134"/>
                  </a:cxn>
                  <a:cxn ang="0">
                    <a:pos x="connsiteX6135" y="connsiteY6135"/>
                  </a:cxn>
                  <a:cxn ang="0">
                    <a:pos x="connsiteX6136" y="connsiteY6136"/>
                  </a:cxn>
                  <a:cxn ang="0">
                    <a:pos x="connsiteX6137" y="connsiteY6137"/>
                  </a:cxn>
                  <a:cxn ang="0">
                    <a:pos x="connsiteX6138" y="connsiteY6138"/>
                  </a:cxn>
                  <a:cxn ang="0">
                    <a:pos x="connsiteX6139" y="connsiteY6139"/>
                  </a:cxn>
                  <a:cxn ang="0">
                    <a:pos x="connsiteX6140" y="connsiteY6140"/>
                  </a:cxn>
                  <a:cxn ang="0">
                    <a:pos x="connsiteX6141" y="connsiteY6141"/>
                  </a:cxn>
                  <a:cxn ang="0">
                    <a:pos x="connsiteX6142" y="connsiteY6142"/>
                  </a:cxn>
                  <a:cxn ang="0">
                    <a:pos x="connsiteX6143" y="connsiteY6143"/>
                  </a:cxn>
                  <a:cxn ang="0">
                    <a:pos x="connsiteX6144" y="connsiteY6144"/>
                  </a:cxn>
                  <a:cxn ang="0">
                    <a:pos x="connsiteX6145" y="connsiteY6145"/>
                  </a:cxn>
                  <a:cxn ang="0">
                    <a:pos x="connsiteX6146" y="connsiteY6146"/>
                  </a:cxn>
                  <a:cxn ang="0">
                    <a:pos x="connsiteX6147" y="connsiteY6147"/>
                  </a:cxn>
                  <a:cxn ang="0">
                    <a:pos x="connsiteX6148" y="connsiteY6148"/>
                  </a:cxn>
                  <a:cxn ang="0">
                    <a:pos x="connsiteX6149" y="connsiteY6149"/>
                  </a:cxn>
                  <a:cxn ang="0">
                    <a:pos x="connsiteX6150" y="connsiteY6150"/>
                  </a:cxn>
                  <a:cxn ang="0">
                    <a:pos x="connsiteX6151" y="connsiteY6151"/>
                  </a:cxn>
                  <a:cxn ang="0">
                    <a:pos x="connsiteX6152" y="connsiteY6152"/>
                  </a:cxn>
                  <a:cxn ang="0">
                    <a:pos x="connsiteX6153" y="connsiteY6153"/>
                  </a:cxn>
                  <a:cxn ang="0">
                    <a:pos x="connsiteX6154" y="connsiteY6154"/>
                  </a:cxn>
                  <a:cxn ang="0">
                    <a:pos x="connsiteX6155" y="connsiteY6155"/>
                  </a:cxn>
                  <a:cxn ang="0">
                    <a:pos x="connsiteX6156" y="connsiteY6156"/>
                  </a:cxn>
                  <a:cxn ang="0">
                    <a:pos x="connsiteX6157" y="connsiteY6157"/>
                  </a:cxn>
                  <a:cxn ang="0">
                    <a:pos x="connsiteX6158" y="connsiteY6158"/>
                  </a:cxn>
                  <a:cxn ang="0">
                    <a:pos x="connsiteX6159" y="connsiteY6159"/>
                  </a:cxn>
                  <a:cxn ang="0">
                    <a:pos x="connsiteX6160" y="connsiteY6160"/>
                  </a:cxn>
                  <a:cxn ang="0">
                    <a:pos x="connsiteX6161" y="connsiteY6161"/>
                  </a:cxn>
                  <a:cxn ang="0">
                    <a:pos x="connsiteX6162" y="connsiteY6162"/>
                  </a:cxn>
                  <a:cxn ang="0">
                    <a:pos x="connsiteX6163" y="connsiteY6163"/>
                  </a:cxn>
                  <a:cxn ang="0">
                    <a:pos x="connsiteX6164" y="connsiteY6164"/>
                  </a:cxn>
                  <a:cxn ang="0">
                    <a:pos x="connsiteX6165" y="connsiteY6165"/>
                  </a:cxn>
                  <a:cxn ang="0">
                    <a:pos x="connsiteX6166" y="connsiteY6166"/>
                  </a:cxn>
                  <a:cxn ang="0">
                    <a:pos x="connsiteX6167" y="connsiteY6167"/>
                  </a:cxn>
                  <a:cxn ang="0">
                    <a:pos x="connsiteX6168" y="connsiteY6168"/>
                  </a:cxn>
                  <a:cxn ang="0">
                    <a:pos x="connsiteX6169" y="connsiteY6169"/>
                  </a:cxn>
                  <a:cxn ang="0">
                    <a:pos x="connsiteX6170" y="connsiteY6170"/>
                  </a:cxn>
                  <a:cxn ang="0">
                    <a:pos x="connsiteX6171" y="connsiteY6171"/>
                  </a:cxn>
                  <a:cxn ang="0">
                    <a:pos x="connsiteX6172" y="connsiteY6172"/>
                  </a:cxn>
                  <a:cxn ang="0">
                    <a:pos x="connsiteX6173" y="connsiteY6173"/>
                  </a:cxn>
                  <a:cxn ang="0">
                    <a:pos x="connsiteX6174" y="connsiteY6174"/>
                  </a:cxn>
                  <a:cxn ang="0">
                    <a:pos x="connsiteX6175" y="connsiteY6175"/>
                  </a:cxn>
                  <a:cxn ang="0">
                    <a:pos x="connsiteX6176" y="connsiteY6176"/>
                  </a:cxn>
                  <a:cxn ang="0">
                    <a:pos x="connsiteX6177" y="connsiteY6177"/>
                  </a:cxn>
                  <a:cxn ang="0">
                    <a:pos x="connsiteX6178" y="connsiteY6178"/>
                  </a:cxn>
                  <a:cxn ang="0">
                    <a:pos x="connsiteX6179" y="connsiteY6179"/>
                  </a:cxn>
                  <a:cxn ang="0">
                    <a:pos x="connsiteX6180" y="connsiteY6180"/>
                  </a:cxn>
                  <a:cxn ang="0">
                    <a:pos x="connsiteX6181" y="connsiteY6181"/>
                  </a:cxn>
                  <a:cxn ang="0">
                    <a:pos x="connsiteX6182" y="connsiteY6182"/>
                  </a:cxn>
                  <a:cxn ang="0">
                    <a:pos x="connsiteX6183" y="connsiteY6183"/>
                  </a:cxn>
                  <a:cxn ang="0">
                    <a:pos x="connsiteX6184" y="connsiteY6184"/>
                  </a:cxn>
                  <a:cxn ang="0">
                    <a:pos x="connsiteX6185" y="connsiteY6185"/>
                  </a:cxn>
                  <a:cxn ang="0">
                    <a:pos x="connsiteX6186" y="connsiteY6186"/>
                  </a:cxn>
                  <a:cxn ang="0">
                    <a:pos x="connsiteX6187" y="connsiteY6187"/>
                  </a:cxn>
                  <a:cxn ang="0">
                    <a:pos x="connsiteX6188" y="connsiteY6188"/>
                  </a:cxn>
                  <a:cxn ang="0">
                    <a:pos x="connsiteX6189" y="connsiteY6189"/>
                  </a:cxn>
                  <a:cxn ang="0">
                    <a:pos x="connsiteX6190" y="connsiteY6190"/>
                  </a:cxn>
                  <a:cxn ang="0">
                    <a:pos x="connsiteX6191" y="connsiteY6191"/>
                  </a:cxn>
                  <a:cxn ang="0">
                    <a:pos x="connsiteX6192" y="connsiteY6192"/>
                  </a:cxn>
                  <a:cxn ang="0">
                    <a:pos x="connsiteX6193" y="connsiteY6193"/>
                  </a:cxn>
                  <a:cxn ang="0">
                    <a:pos x="connsiteX6194" y="connsiteY6194"/>
                  </a:cxn>
                  <a:cxn ang="0">
                    <a:pos x="connsiteX6195" y="connsiteY6195"/>
                  </a:cxn>
                  <a:cxn ang="0">
                    <a:pos x="connsiteX6196" y="connsiteY6196"/>
                  </a:cxn>
                  <a:cxn ang="0">
                    <a:pos x="connsiteX6197" y="connsiteY6197"/>
                  </a:cxn>
                  <a:cxn ang="0">
                    <a:pos x="connsiteX6198" y="connsiteY6198"/>
                  </a:cxn>
                  <a:cxn ang="0">
                    <a:pos x="connsiteX6199" y="connsiteY6199"/>
                  </a:cxn>
                  <a:cxn ang="0">
                    <a:pos x="connsiteX6200" y="connsiteY6200"/>
                  </a:cxn>
                  <a:cxn ang="0">
                    <a:pos x="connsiteX6201" y="connsiteY6201"/>
                  </a:cxn>
                  <a:cxn ang="0">
                    <a:pos x="connsiteX6202" y="connsiteY6202"/>
                  </a:cxn>
                  <a:cxn ang="0">
                    <a:pos x="connsiteX6203" y="connsiteY6203"/>
                  </a:cxn>
                  <a:cxn ang="0">
                    <a:pos x="connsiteX6204" y="connsiteY6204"/>
                  </a:cxn>
                  <a:cxn ang="0">
                    <a:pos x="connsiteX6205" y="connsiteY6205"/>
                  </a:cxn>
                  <a:cxn ang="0">
                    <a:pos x="connsiteX6206" y="connsiteY6206"/>
                  </a:cxn>
                  <a:cxn ang="0">
                    <a:pos x="connsiteX6207" y="connsiteY6207"/>
                  </a:cxn>
                  <a:cxn ang="0">
                    <a:pos x="connsiteX6208" y="connsiteY6208"/>
                  </a:cxn>
                  <a:cxn ang="0">
                    <a:pos x="connsiteX6209" y="connsiteY6209"/>
                  </a:cxn>
                  <a:cxn ang="0">
                    <a:pos x="connsiteX6210" y="connsiteY6210"/>
                  </a:cxn>
                  <a:cxn ang="0">
                    <a:pos x="connsiteX6211" y="connsiteY6211"/>
                  </a:cxn>
                  <a:cxn ang="0">
                    <a:pos x="connsiteX6212" y="connsiteY6212"/>
                  </a:cxn>
                  <a:cxn ang="0">
                    <a:pos x="connsiteX6213" y="connsiteY6213"/>
                  </a:cxn>
                  <a:cxn ang="0">
                    <a:pos x="connsiteX6214" y="connsiteY6214"/>
                  </a:cxn>
                  <a:cxn ang="0">
                    <a:pos x="connsiteX6215" y="connsiteY6215"/>
                  </a:cxn>
                  <a:cxn ang="0">
                    <a:pos x="connsiteX6216" y="connsiteY6216"/>
                  </a:cxn>
                  <a:cxn ang="0">
                    <a:pos x="connsiteX6217" y="connsiteY6217"/>
                  </a:cxn>
                  <a:cxn ang="0">
                    <a:pos x="connsiteX6218" y="connsiteY6218"/>
                  </a:cxn>
                  <a:cxn ang="0">
                    <a:pos x="connsiteX6219" y="connsiteY6219"/>
                  </a:cxn>
                  <a:cxn ang="0">
                    <a:pos x="connsiteX6220" y="connsiteY6220"/>
                  </a:cxn>
                  <a:cxn ang="0">
                    <a:pos x="connsiteX6221" y="connsiteY6221"/>
                  </a:cxn>
                  <a:cxn ang="0">
                    <a:pos x="connsiteX6222" y="connsiteY6222"/>
                  </a:cxn>
                  <a:cxn ang="0">
                    <a:pos x="connsiteX6223" y="connsiteY6223"/>
                  </a:cxn>
                  <a:cxn ang="0">
                    <a:pos x="connsiteX6224" y="connsiteY6224"/>
                  </a:cxn>
                  <a:cxn ang="0">
                    <a:pos x="connsiteX6225" y="connsiteY6225"/>
                  </a:cxn>
                  <a:cxn ang="0">
                    <a:pos x="connsiteX6226" y="connsiteY6226"/>
                  </a:cxn>
                  <a:cxn ang="0">
                    <a:pos x="connsiteX6227" y="connsiteY6227"/>
                  </a:cxn>
                  <a:cxn ang="0">
                    <a:pos x="connsiteX6228" y="connsiteY6228"/>
                  </a:cxn>
                  <a:cxn ang="0">
                    <a:pos x="connsiteX6229" y="connsiteY6229"/>
                  </a:cxn>
                  <a:cxn ang="0">
                    <a:pos x="connsiteX6230" y="connsiteY6230"/>
                  </a:cxn>
                  <a:cxn ang="0">
                    <a:pos x="connsiteX6231" y="connsiteY6231"/>
                  </a:cxn>
                  <a:cxn ang="0">
                    <a:pos x="connsiteX6232" y="connsiteY6232"/>
                  </a:cxn>
                  <a:cxn ang="0">
                    <a:pos x="connsiteX6233" y="connsiteY6233"/>
                  </a:cxn>
                  <a:cxn ang="0">
                    <a:pos x="connsiteX6234" y="connsiteY6234"/>
                  </a:cxn>
                  <a:cxn ang="0">
                    <a:pos x="connsiteX6235" y="connsiteY6235"/>
                  </a:cxn>
                  <a:cxn ang="0">
                    <a:pos x="connsiteX6236" y="connsiteY6236"/>
                  </a:cxn>
                  <a:cxn ang="0">
                    <a:pos x="connsiteX6237" y="connsiteY6237"/>
                  </a:cxn>
                  <a:cxn ang="0">
                    <a:pos x="connsiteX6238" y="connsiteY6238"/>
                  </a:cxn>
                  <a:cxn ang="0">
                    <a:pos x="connsiteX6239" y="connsiteY6239"/>
                  </a:cxn>
                  <a:cxn ang="0">
                    <a:pos x="connsiteX6240" y="connsiteY6240"/>
                  </a:cxn>
                  <a:cxn ang="0">
                    <a:pos x="connsiteX6241" y="connsiteY6241"/>
                  </a:cxn>
                  <a:cxn ang="0">
                    <a:pos x="connsiteX6242" y="connsiteY6242"/>
                  </a:cxn>
                  <a:cxn ang="0">
                    <a:pos x="connsiteX6243" y="connsiteY6243"/>
                  </a:cxn>
                  <a:cxn ang="0">
                    <a:pos x="connsiteX6244" y="connsiteY6244"/>
                  </a:cxn>
                  <a:cxn ang="0">
                    <a:pos x="connsiteX6245" y="connsiteY6245"/>
                  </a:cxn>
                  <a:cxn ang="0">
                    <a:pos x="connsiteX6246" y="connsiteY6246"/>
                  </a:cxn>
                  <a:cxn ang="0">
                    <a:pos x="connsiteX6247" y="connsiteY6247"/>
                  </a:cxn>
                  <a:cxn ang="0">
                    <a:pos x="connsiteX6248" y="connsiteY6248"/>
                  </a:cxn>
                  <a:cxn ang="0">
                    <a:pos x="connsiteX6249" y="connsiteY6249"/>
                  </a:cxn>
                  <a:cxn ang="0">
                    <a:pos x="connsiteX6250" y="connsiteY6250"/>
                  </a:cxn>
                  <a:cxn ang="0">
                    <a:pos x="connsiteX6251" y="connsiteY6251"/>
                  </a:cxn>
                  <a:cxn ang="0">
                    <a:pos x="connsiteX6252" y="connsiteY6252"/>
                  </a:cxn>
                  <a:cxn ang="0">
                    <a:pos x="connsiteX6253" y="connsiteY6253"/>
                  </a:cxn>
                  <a:cxn ang="0">
                    <a:pos x="connsiteX6254" y="connsiteY6254"/>
                  </a:cxn>
                  <a:cxn ang="0">
                    <a:pos x="connsiteX6255" y="connsiteY6255"/>
                  </a:cxn>
                  <a:cxn ang="0">
                    <a:pos x="connsiteX6256" y="connsiteY6256"/>
                  </a:cxn>
                  <a:cxn ang="0">
                    <a:pos x="connsiteX6257" y="connsiteY6257"/>
                  </a:cxn>
                  <a:cxn ang="0">
                    <a:pos x="connsiteX6258" y="connsiteY6258"/>
                  </a:cxn>
                  <a:cxn ang="0">
                    <a:pos x="connsiteX6259" y="connsiteY6259"/>
                  </a:cxn>
                  <a:cxn ang="0">
                    <a:pos x="connsiteX6260" y="connsiteY6260"/>
                  </a:cxn>
                  <a:cxn ang="0">
                    <a:pos x="connsiteX6261" y="connsiteY6261"/>
                  </a:cxn>
                  <a:cxn ang="0">
                    <a:pos x="connsiteX6262" y="connsiteY6262"/>
                  </a:cxn>
                  <a:cxn ang="0">
                    <a:pos x="connsiteX6263" y="connsiteY6263"/>
                  </a:cxn>
                  <a:cxn ang="0">
                    <a:pos x="connsiteX6264" y="connsiteY6264"/>
                  </a:cxn>
                  <a:cxn ang="0">
                    <a:pos x="connsiteX6265" y="connsiteY6265"/>
                  </a:cxn>
                  <a:cxn ang="0">
                    <a:pos x="connsiteX6266" y="connsiteY6266"/>
                  </a:cxn>
                  <a:cxn ang="0">
                    <a:pos x="connsiteX6267" y="connsiteY6267"/>
                  </a:cxn>
                  <a:cxn ang="0">
                    <a:pos x="connsiteX6268" y="connsiteY6268"/>
                  </a:cxn>
                  <a:cxn ang="0">
                    <a:pos x="connsiteX6269" y="connsiteY6269"/>
                  </a:cxn>
                  <a:cxn ang="0">
                    <a:pos x="connsiteX6270" y="connsiteY6270"/>
                  </a:cxn>
                  <a:cxn ang="0">
                    <a:pos x="connsiteX6271" y="connsiteY6271"/>
                  </a:cxn>
                  <a:cxn ang="0">
                    <a:pos x="connsiteX6272" y="connsiteY6272"/>
                  </a:cxn>
                  <a:cxn ang="0">
                    <a:pos x="connsiteX6273" y="connsiteY6273"/>
                  </a:cxn>
                  <a:cxn ang="0">
                    <a:pos x="connsiteX6274" y="connsiteY6274"/>
                  </a:cxn>
                  <a:cxn ang="0">
                    <a:pos x="connsiteX6275" y="connsiteY6275"/>
                  </a:cxn>
                  <a:cxn ang="0">
                    <a:pos x="connsiteX6276" y="connsiteY6276"/>
                  </a:cxn>
                  <a:cxn ang="0">
                    <a:pos x="connsiteX6277" y="connsiteY6277"/>
                  </a:cxn>
                  <a:cxn ang="0">
                    <a:pos x="connsiteX6278" y="connsiteY6278"/>
                  </a:cxn>
                  <a:cxn ang="0">
                    <a:pos x="connsiteX6279" y="connsiteY6279"/>
                  </a:cxn>
                  <a:cxn ang="0">
                    <a:pos x="connsiteX6280" y="connsiteY6280"/>
                  </a:cxn>
                  <a:cxn ang="0">
                    <a:pos x="connsiteX6281" y="connsiteY6281"/>
                  </a:cxn>
                  <a:cxn ang="0">
                    <a:pos x="connsiteX6282" y="connsiteY6282"/>
                  </a:cxn>
                  <a:cxn ang="0">
                    <a:pos x="connsiteX6283" y="connsiteY6283"/>
                  </a:cxn>
                  <a:cxn ang="0">
                    <a:pos x="connsiteX6284" y="connsiteY6284"/>
                  </a:cxn>
                  <a:cxn ang="0">
                    <a:pos x="connsiteX6285" y="connsiteY6285"/>
                  </a:cxn>
                  <a:cxn ang="0">
                    <a:pos x="connsiteX6286" y="connsiteY6286"/>
                  </a:cxn>
                  <a:cxn ang="0">
                    <a:pos x="connsiteX6287" y="connsiteY6287"/>
                  </a:cxn>
                  <a:cxn ang="0">
                    <a:pos x="connsiteX6288" y="connsiteY6288"/>
                  </a:cxn>
                  <a:cxn ang="0">
                    <a:pos x="connsiteX6289" y="connsiteY6289"/>
                  </a:cxn>
                  <a:cxn ang="0">
                    <a:pos x="connsiteX6290" y="connsiteY6290"/>
                  </a:cxn>
                  <a:cxn ang="0">
                    <a:pos x="connsiteX6291" y="connsiteY6291"/>
                  </a:cxn>
                  <a:cxn ang="0">
                    <a:pos x="connsiteX6292" y="connsiteY6292"/>
                  </a:cxn>
                  <a:cxn ang="0">
                    <a:pos x="connsiteX6293" y="connsiteY6293"/>
                  </a:cxn>
                  <a:cxn ang="0">
                    <a:pos x="connsiteX6294" y="connsiteY6294"/>
                  </a:cxn>
                  <a:cxn ang="0">
                    <a:pos x="connsiteX6295" y="connsiteY6295"/>
                  </a:cxn>
                  <a:cxn ang="0">
                    <a:pos x="connsiteX6296" y="connsiteY6296"/>
                  </a:cxn>
                  <a:cxn ang="0">
                    <a:pos x="connsiteX6297" y="connsiteY6297"/>
                  </a:cxn>
                  <a:cxn ang="0">
                    <a:pos x="connsiteX6298" y="connsiteY6298"/>
                  </a:cxn>
                  <a:cxn ang="0">
                    <a:pos x="connsiteX6299" y="connsiteY6299"/>
                  </a:cxn>
                  <a:cxn ang="0">
                    <a:pos x="connsiteX6300" y="connsiteY6300"/>
                  </a:cxn>
                  <a:cxn ang="0">
                    <a:pos x="connsiteX6301" y="connsiteY6301"/>
                  </a:cxn>
                  <a:cxn ang="0">
                    <a:pos x="connsiteX6302" y="connsiteY6302"/>
                  </a:cxn>
                  <a:cxn ang="0">
                    <a:pos x="connsiteX6303" y="connsiteY6303"/>
                  </a:cxn>
                  <a:cxn ang="0">
                    <a:pos x="connsiteX6304" y="connsiteY6304"/>
                  </a:cxn>
                  <a:cxn ang="0">
                    <a:pos x="connsiteX6305" y="connsiteY6305"/>
                  </a:cxn>
                  <a:cxn ang="0">
                    <a:pos x="connsiteX6306" y="connsiteY6306"/>
                  </a:cxn>
                  <a:cxn ang="0">
                    <a:pos x="connsiteX6307" y="connsiteY6307"/>
                  </a:cxn>
                  <a:cxn ang="0">
                    <a:pos x="connsiteX6308" y="connsiteY6308"/>
                  </a:cxn>
                  <a:cxn ang="0">
                    <a:pos x="connsiteX6309" y="connsiteY6309"/>
                  </a:cxn>
                  <a:cxn ang="0">
                    <a:pos x="connsiteX6310" y="connsiteY6310"/>
                  </a:cxn>
                  <a:cxn ang="0">
                    <a:pos x="connsiteX6311" y="connsiteY6311"/>
                  </a:cxn>
                  <a:cxn ang="0">
                    <a:pos x="connsiteX6312" y="connsiteY6312"/>
                  </a:cxn>
                  <a:cxn ang="0">
                    <a:pos x="connsiteX6313" y="connsiteY6313"/>
                  </a:cxn>
                  <a:cxn ang="0">
                    <a:pos x="connsiteX6314" y="connsiteY6314"/>
                  </a:cxn>
                  <a:cxn ang="0">
                    <a:pos x="connsiteX6315" y="connsiteY6315"/>
                  </a:cxn>
                  <a:cxn ang="0">
                    <a:pos x="connsiteX6316" y="connsiteY6316"/>
                  </a:cxn>
                  <a:cxn ang="0">
                    <a:pos x="connsiteX6317" y="connsiteY6317"/>
                  </a:cxn>
                  <a:cxn ang="0">
                    <a:pos x="connsiteX6318" y="connsiteY6318"/>
                  </a:cxn>
                  <a:cxn ang="0">
                    <a:pos x="connsiteX6319" y="connsiteY6319"/>
                  </a:cxn>
                  <a:cxn ang="0">
                    <a:pos x="connsiteX6320" y="connsiteY6320"/>
                  </a:cxn>
                  <a:cxn ang="0">
                    <a:pos x="connsiteX6321" y="connsiteY6321"/>
                  </a:cxn>
                  <a:cxn ang="0">
                    <a:pos x="connsiteX6322" y="connsiteY6322"/>
                  </a:cxn>
                  <a:cxn ang="0">
                    <a:pos x="connsiteX6323" y="connsiteY6323"/>
                  </a:cxn>
                  <a:cxn ang="0">
                    <a:pos x="connsiteX6324" y="connsiteY6324"/>
                  </a:cxn>
                  <a:cxn ang="0">
                    <a:pos x="connsiteX6325" y="connsiteY6325"/>
                  </a:cxn>
                  <a:cxn ang="0">
                    <a:pos x="connsiteX6326" y="connsiteY6326"/>
                  </a:cxn>
                  <a:cxn ang="0">
                    <a:pos x="connsiteX6327" y="connsiteY6327"/>
                  </a:cxn>
                  <a:cxn ang="0">
                    <a:pos x="connsiteX6328" y="connsiteY6328"/>
                  </a:cxn>
                  <a:cxn ang="0">
                    <a:pos x="connsiteX6329" y="connsiteY6329"/>
                  </a:cxn>
                  <a:cxn ang="0">
                    <a:pos x="connsiteX6330" y="connsiteY6330"/>
                  </a:cxn>
                  <a:cxn ang="0">
                    <a:pos x="connsiteX6331" y="connsiteY6331"/>
                  </a:cxn>
                  <a:cxn ang="0">
                    <a:pos x="connsiteX6332" y="connsiteY6332"/>
                  </a:cxn>
                  <a:cxn ang="0">
                    <a:pos x="connsiteX6333" y="connsiteY6333"/>
                  </a:cxn>
                  <a:cxn ang="0">
                    <a:pos x="connsiteX6334" y="connsiteY6334"/>
                  </a:cxn>
                  <a:cxn ang="0">
                    <a:pos x="connsiteX6335" y="connsiteY6335"/>
                  </a:cxn>
                  <a:cxn ang="0">
                    <a:pos x="connsiteX6336" y="connsiteY6336"/>
                  </a:cxn>
                  <a:cxn ang="0">
                    <a:pos x="connsiteX6337" y="connsiteY6337"/>
                  </a:cxn>
                  <a:cxn ang="0">
                    <a:pos x="connsiteX6338" y="connsiteY6338"/>
                  </a:cxn>
                  <a:cxn ang="0">
                    <a:pos x="connsiteX6339" y="connsiteY6339"/>
                  </a:cxn>
                  <a:cxn ang="0">
                    <a:pos x="connsiteX6340" y="connsiteY6340"/>
                  </a:cxn>
                  <a:cxn ang="0">
                    <a:pos x="connsiteX6341" y="connsiteY6341"/>
                  </a:cxn>
                  <a:cxn ang="0">
                    <a:pos x="connsiteX6342" y="connsiteY6342"/>
                  </a:cxn>
                  <a:cxn ang="0">
                    <a:pos x="connsiteX6343" y="connsiteY6343"/>
                  </a:cxn>
                  <a:cxn ang="0">
                    <a:pos x="connsiteX6344" y="connsiteY6344"/>
                  </a:cxn>
                  <a:cxn ang="0">
                    <a:pos x="connsiteX6345" y="connsiteY6345"/>
                  </a:cxn>
                  <a:cxn ang="0">
                    <a:pos x="connsiteX6346" y="connsiteY6346"/>
                  </a:cxn>
                  <a:cxn ang="0">
                    <a:pos x="connsiteX6347" y="connsiteY6347"/>
                  </a:cxn>
                  <a:cxn ang="0">
                    <a:pos x="connsiteX6348" y="connsiteY6348"/>
                  </a:cxn>
                  <a:cxn ang="0">
                    <a:pos x="connsiteX6349" y="connsiteY6349"/>
                  </a:cxn>
                  <a:cxn ang="0">
                    <a:pos x="connsiteX6350" y="connsiteY6350"/>
                  </a:cxn>
                  <a:cxn ang="0">
                    <a:pos x="connsiteX6351" y="connsiteY6351"/>
                  </a:cxn>
                  <a:cxn ang="0">
                    <a:pos x="connsiteX6352" y="connsiteY6352"/>
                  </a:cxn>
                  <a:cxn ang="0">
                    <a:pos x="connsiteX6353" y="connsiteY6353"/>
                  </a:cxn>
                  <a:cxn ang="0">
                    <a:pos x="connsiteX6354" y="connsiteY6354"/>
                  </a:cxn>
                  <a:cxn ang="0">
                    <a:pos x="connsiteX6355" y="connsiteY6355"/>
                  </a:cxn>
                  <a:cxn ang="0">
                    <a:pos x="connsiteX6356" y="connsiteY6356"/>
                  </a:cxn>
                  <a:cxn ang="0">
                    <a:pos x="connsiteX6357" y="connsiteY6357"/>
                  </a:cxn>
                  <a:cxn ang="0">
                    <a:pos x="connsiteX6358" y="connsiteY6358"/>
                  </a:cxn>
                  <a:cxn ang="0">
                    <a:pos x="connsiteX6359" y="connsiteY6359"/>
                  </a:cxn>
                  <a:cxn ang="0">
                    <a:pos x="connsiteX6360" y="connsiteY6360"/>
                  </a:cxn>
                  <a:cxn ang="0">
                    <a:pos x="connsiteX6361" y="connsiteY6361"/>
                  </a:cxn>
                  <a:cxn ang="0">
                    <a:pos x="connsiteX6362" y="connsiteY6362"/>
                  </a:cxn>
                  <a:cxn ang="0">
                    <a:pos x="connsiteX6363" y="connsiteY6363"/>
                  </a:cxn>
                  <a:cxn ang="0">
                    <a:pos x="connsiteX6364" y="connsiteY6364"/>
                  </a:cxn>
                  <a:cxn ang="0">
                    <a:pos x="connsiteX6365" y="connsiteY6365"/>
                  </a:cxn>
                  <a:cxn ang="0">
                    <a:pos x="connsiteX6366" y="connsiteY6366"/>
                  </a:cxn>
                  <a:cxn ang="0">
                    <a:pos x="connsiteX6367" y="connsiteY6367"/>
                  </a:cxn>
                  <a:cxn ang="0">
                    <a:pos x="connsiteX6368" y="connsiteY6368"/>
                  </a:cxn>
                  <a:cxn ang="0">
                    <a:pos x="connsiteX6369" y="connsiteY6369"/>
                  </a:cxn>
                  <a:cxn ang="0">
                    <a:pos x="connsiteX6370" y="connsiteY6370"/>
                  </a:cxn>
                  <a:cxn ang="0">
                    <a:pos x="connsiteX6371" y="connsiteY6371"/>
                  </a:cxn>
                  <a:cxn ang="0">
                    <a:pos x="connsiteX6372" y="connsiteY6372"/>
                  </a:cxn>
                  <a:cxn ang="0">
                    <a:pos x="connsiteX6373" y="connsiteY6373"/>
                  </a:cxn>
                  <a:cxn ang="0">
                    <a:pos x="connsiteX6374" y="connsiteY6374"/>
                  </a:cxn>
                  <a:cxn ang="0">
                    <a:pos x="connsiteX6375" y="connsiteY6375"/>
                  </a:cxn>
                  <a:cxn ang="0">
                    <a:pos x="connsiteX6376" y="connsiteY6376"/>
                  </a:cxn>
                  <a:cxn ang="0">
                    <a:pos x="connsiteX6377" y="connsiteY6377"/>
                  </a:cxn>
                  <a:cxn ang="0">
                    <a:pos x="connsiteX6378" y="connsiteY6378"/>
                  </a:cxn>
                  <a:cxn ang="0">
                    <a:pos x="connsiteX6379" y="connsiteY6379"/>
                  </a:cxn>
                  <a:cxn ang="0">
                    <a:pos x="connsiteX6380" y="connsiteY6380"/>
                  </a:cxn>
                  <a:cxn ang="0">
                    <a:pos x="connsiteX6381" y="connsiteY6381"/>
                  </a:cxn>
                  <a:cxn ang="0">
                    <a:pos x="connsiteX6382" y="connsiteY6382"/>
                  </a:cxn>
                  <a:cxn ang="0">
                    <a:pos x="connsiteX6383" y="connsiteY6383"/>
                  </a:cxn>
                  <a:cxn ang="0">
                    <a:pos x="connsiteX6384" y="connsiteY6384"/>
                  </a:cxn>
                  <a:cxn ang="0">
                    <a:pos x="connsiteX6385" y="connsiteY6385"/>
                  </a:cxn>
                  <a:cxn ang="0">
                    <a:pos x="connsiteX6386" y="connsiteY6386"/>
                  </a:cxn>
                  <a:cxn ang="0">
                    <a:pos x="connsiteX6387" y="connsiteY6387"/>
                  </a:cxn>
                  <a:cxn ang="0">
                    <a:pos x="connsiteX6388" y="connsiteY6388"/>
                  </a:cxn>
                  <a:cxn ang="0">
                    <a:pos x="connsiteX6389" y="connsiteY6389"/>
                  </a:cxn>
                  <a:cxn ang="0">
                    <a:pos x="connsiteX6390" y="connsiteY6390"/>
                  </a:cxn>
                  <a:cxn ang="0">
                    <a:pos x="connsiteX6391" y="connsiteY6391"/>
                  </a:cxn>
                  <a:cxn ang="0">
                    <a:pos x="connsiteX6392" y="connsiteY6392"/>
                  </a:cxn>
                  <a:cxn ang="0">
                    <a:pos x="connsiteX6393" y="connsiteY6393"/>
                  </a:cxn>
                  <a:cxn ang="0">
                    <a:pos x="connsiteX6394" y="connsiteY6394"/>
                  </a:cxn>
                  <a:cxn ang="0">
                    <a:pos x="connsiteX6395" y="connsiteY6395"/>
                  </a:cxn>
                  <a:cxn ang="0">
                    <a:pos x="connsiteX6396" y="connsiteY6396"/>
                  </a:cxn>
                  <a:cxn ang="0">
                    <a:pos x="connsiteX6397" y="connsiteY6397"/>
                  </a:cxn>
                  <a:cxn ang="0">
                    <a:pos x="connsiteX6398" y="connsiteY6398"/>
                  </a:cxn>
                  <a:cxn ang="0">
                    <a:pos x="connsiteX6399" y="connsiteY6399"/>
                  </a:cxn>
                  <a:cxn ang="0">
                    <a:pos x="connsiteX6400" y="connsiteY6400"/>
                  </a:cxn>
                  <a:cxn ang="0">
                    <a:pos x="connsiteX6401" y="connsiteY6401"/>
                  </a:cxn>
                  <a:cxn ang="0">
                    <a:pos x="connsiteX6402" y="connsiteY6402"/>
                  </a:cxn>
                  <a:cxn ang="0">
                    <a:pos x="connsiteX6403" y="connsiteY6403"/>
                  </a:cxn>
                  <a:cxn ang="0">
                    <a:pos x="connsiteX6404" y="connsiteY6404"/>
                  </a:cxn>
                  <a:cxn ang="0">
                    <a:pos x="connsiteX6405" y="connsiteY6405"/>
                  </a:cxn>
                  <a:cxn ang="0">
                    <a:pos x="connsiteX6406" y="connsiteY6406"/>
                  </a:cxn>
                  <a:cxn ang="0">
                    <a:pos x="connsiteX6407" y="connsiteY6407"/>
                  </a:cxn>
                  <a:cxn ang="0">
                    <a:pos x="connsiteX6408" y="connsiteY6408"/>
                  </a:cxn>
                  <a:cxn ang="0">
                    <a:pos x="connsiteX6409" y="connsiteY6409"/>
                  </a:cxn>
                  <a:cxn ang="0">
                    <a:pos x="connsiteX6410" y="connsiteY6410"/>
                  </a:cxn>
                  <a:cxn ang="0">
                    <a:pos x="connsiteX6411" y="connsiteY6411"/>
                  </a:cxn>
                  <a:cxn ang="0">
                    <a:pos x="connsiteX6412" y="connsiteY6412"/>
                  </a:cxn>
                  <a:cxn ang="0">
                    <a:pos x="connsiteX6413" y="connsiteY6413"/>
                  </a:cxn>
                  <a:cxn ang="0">
                    <a:pos x="connsiteX6414" y="connsiteY6414"/>
                  </a:cxn>
                  <a:cxn ang="0">
                    <a:pos x="connsiteX6415" y="connsiteY6415"/>
                  </a:cxn>
                  <a:cxn ang="0">
                    <a:pos x="connsiteX6416" y="connsiteY6416"/>
                  </a:cxn>
                  <a:cxn ang="0">
                    <a:pos x="connsiteX6417" y="connsiteY6417"/>
                  </a:cxn>
                  <a:cxn ang="0">
                    <a:pos x="connsiteX6418" y="connsiteY6418"/>
                  </a:cxn>
                  <a:cxn ang="0">
                    <a:pos x="connsiteX6419" y="connsiteY6419"/>
                  </a:cxn>
                  <a:cxn ang="0">
                    <a:pos x="connsiteX6420" y="connsiteY6420"/>
                  </a:cxn>
                  <a:cxn ang="0">
                    <a:pos x="connsiteX6421" y="connsiteY6421"/>
                  </a:cxn>
                  <a:cxn ang="0">
                    <a:pos x="connsiteX6422" y="connsiteY6422"/>
                  </a:cxn>
                  <a:cxn ang="0">
                    <a:pos x="connsiteX6423" y="connsiteY6423"/>
                  </a:cxn>
                  <a:cxn ang="0">
                    <a:pos x="connsiteX6424" y="connsiteY6424"/>
                  </a:cxn>
                  <a:cxn ang="0">
                    <a:pos x="connsiteX6425" y="connsiteY6425"/>
                  </a:cxn>
                  <a:cxn ang="0">
                    <a:pos x="connsiteX6426" y="connsiteY6426"/>
                  </a:cxn>
                  <a:cxn ang="0">
                    <a:pos x="connsiteX6427" y="connsiteY6427"/>
                  </a:cxn>
                  <a:cxn ang="0">
                    <a:pos x="connsiteX6428" y="connsiteY6428"/>
                  </a:cxn>
                  <a:cxn ang="0">
                    <a:pos x="connsiteX6429" y="connsiteY6429"/>
                  </a:cxn>
                  <a:cxn ang="0">
                    <a:pos x="connsiteX6430" y="connsiteY6430"/>
                  </a:cxn>
                  <a:cxn ang="0">
                    <a:pos x="connsiteX6431" y="connsiteY6431"/>
                  </a:cxn>
                  <a:cxn ang="0">
                    <a:pos x="connsiteX6432" y="connsiteY6432"/>
                  </a:cxn>
                  <a:cxn ang="0">
                    <a:pos x="connsiteX6433" y="connsiteY6433"/>
                  </a:cxn>
                  <a:cxn ang="0">
                    <a:pos x="connsiteX6434" y="connsiteY6434"/>
                  </a:cxn>
                  <a:cxn ang="0">
                    <a:pos x="connsiteX6435" y="connsiteY6435"/>
                  </a:cxn>
                  <a:cxn ang="0">
                    <a:pos x="connsiteX6436" y="connsiteY6436"/>
                  </a:cxn>
                  <a:cxn ang="0">
                    <a:pos x="connsiteX6437" y="connsiteY6437"/>
                  </a:cxn>
                  <a:cxn ang="0">
                    <a:pos x="connsiteX6438" y="connsiteY6438"/>
                  </a:cxn>
                  <a:cxn ang="0">
                    <a:pos x="connsiteX6439" y="connsiteY6439"/>
                  </a:cxn>
                  <a:cxn ang="0">
                    <a:pos x="connsiteX6440" y="connsiteY6440"/>
                  </a:cxn>
                  <a:cxn ang="0">
                    <a:pos x="connsiteX6441" y="connsiteY6441"/>
                  </a:cxn>
                  <a:cxn ang="0">
                    <a:pos x="connsiteX6442" y="connsiteY6442"/>
                  </a:cxn>
                  <a:cxn ang="0">
                    <a:pos x="connsiteX6443" y="connsiteY6443"/>
                  </a:cxn>
                  <a:cxn ang="0">
                    <a:pos x="connsiteX6444" y="connsiteY6444"/>
                  </a:cxn>
                  <a:cxn ang="0">
                    <a:pos x="connsiteX6445" y="connsiteY6445"/>
                  </a:cxn>
                  <a:cxn ang="0">
                    <a:pos x="connsiteX6446" y="connsiteY6446"/>
                  </a:cxn>
                  <a:cxn ang="0">
                    <a:pos x="connsiteX6447" y="connsiteY6447"/>
                  </a:cxn>
                  <a:cxn ang="0">
                    <a:pos x="connsiteX6448" y="connsiteY6448"/>
                  </a:cxn>
                  <a:cxn ang="0">
                    <a:pos x="connsiteX6449" y="connsiteY6449"/>
                  </a:cxn>
                  <a:cxn ang="0">
                    <a:pos x="connsiteX6450" y="connsiteY6450"/>
                  </a:cxn>
                  <a:cxn ang="0">
                    <a:pos x="connsiteX6451" y="connsiteY6451"/>
                  </a:cxn>
                  <a:cxn ang="0">
                    <a:pos x="connsiteX6452" y="connsiteY6452"/>
                  </a:cxn>
                  <a:cxn ang="0">
                    <a:pos x="connsiteX6453" y="connsiteY6453"/>
                  </a:cxn>
                  <a:cxn ang="0">
                    <a:pos x="connsiteX6454" y="connsiteY6454"/>
                  </a:cxn>
                  <a:cxn ang="0">
                    <a:pos x="connsiteX6455" y="connsiteY6455"/>
                  </a:cxn>
                  <a:cxn ang="0">
                    <a:pos x="connsiteX6456" y="connsiteY6456"/>
                  </a:cxn>
                  <a:cxn ang="0">
                    <a:pos x="connsiteX6457" y="connsiteY6457"/>
                  </a:cxn>
                  <a:cxn ang="0">
                    <a:pos x="connsiteX6458" y="connsiteY6458"/>
                  </a:cxn>
                  <a:cxn ang="0">
                    <a:pos x="connsiteX6459" y="connsiteY6459"/>
                  </a:cxn>
                  <a:cxn ang="0">
                    <a:pos x="connsiteX6460" y="connsiteY6460"/>
                  </a:cxn>
                  <a:cxn ang="0">
                    <a:pos x="connsiteX6461" y="connsiteY6461"/>
                  </a:cxn>
                  <a:cxn ang="0">
                    <a:pos x="connsiteX6462" y="connsiteY6462"/>
                  </a:cxn>
                  <a:cxn ang="0">
                    <a:pos x="connsiteX6463" y="connsiteY6463"/>
                  </a:cxn>
                  <a:cxn ang="0">
                    <a:pos x="connsiteX6464" y="connsiteY6464"/>
                  </a:cxn>
                  <a:cxn ang="0">
                    <a:pos x="connsiteX6465" y="connsiteY6465"/>
                  </a:cxn>
                  <a:cxn ang="0">
                    <a:pos x="connsiteX6466" y="connsiteY6466"/>
                  </a:cxn>
                  <a:cxn ang="0">
                    <a:pos x="connsiteX6467" y="connsiteY6467"/>
                  </a:cxn>
                  <a:cxn ang="0">
                    <a:pos x="connsiteX6468" y="connsiteY6468"/>
                  </a:cxn>
                  <a:cxn ang="0">
                    <a:pos x="connsiteX6469" y="connsiteY6469"/>
                  </a:cxn>
                  <a:cxn ang="0">
                    <a:pos x="connsiteX6470" y="connsiteY6470"/>
                  </a:cxn>
                  <a:cxn ang="0">
                    <a:pos x="connsiteX6471" y="connsiteY6471"/>
                  </a:cxn>
                  <a:cxn ang="0">
                    <a:pos x="connsiteX6472" y="connsiteY6472"/>
                  </a:cxn>
                  <a:cxn ang="0">
                    <a:pos x="connsiteX6473" y="connsiteY6473"/>
                  </a:cxn>
                  <a:cxn ang="0">
                    <a:pos x="connsiteX6474" y="connsiteY6474"/>
                  </a:cxn>
                  <a:cxn ang="0">
                    <a:pos x="connsiteX6475" y="connsiteY6475"/>
                  </a:cxn>
                  <a:cxn ang="0">
                    <a:pos x="connsiteX6476" y="connsiteY6476"/>
                  </a:cxn>
                  <a:cxn ang="0">
                    <a:pos x="connsiteX6477" y="connsiteY6477"/>
                  </a:cxn>
                  <a:cxn ang="0">
                    <a:pos x="connsiteX6478" y="connsiteY6478"/>
                  </a:cxn>
                  <a:cxn ang="0">
                    <a:pos x="connsiteX6479" y="connsiteY6479"/>
                  </a:cxn>
                  <a:cxn ang="0">
                    <a:pos x="connsiteX6480" y="connsiteY6480"/>
                  </a:cxn>
                  <a:cxn ang="0">
                    <a:pos x="connsiteX6481" y="connsiteY6481"/>
                  </a:cxn>
                  <a:cxn ang="0">
                    <a:pos x="connsiteX6482" y="connsiteY6482"/>
                  </a:cxn>
                  <a:cxn ang="0">
                    <a:pos x="connsiteX6483" y="connsiteY6483"/>
                  </a:cxn>
                  <a:cxn ang="0">
                    <a:pos x="connsiteX6484" y="connsiteY6484"/>
                  </a:cxn>
                  <a:cxn ang="0">
                    <a:pos x="connsiteX6485" y="connsiteY6485"/>
                  </a:cxn>
                  <a:cxn ang="0">
                    <a:pos x="connsiteX6486" y="connsiteY6486"/>
                  </a:cxn>
                  <a:cxn ang="0">
                    <a:pos x="connsiteX6487" y="connsiteY6487"/>
                  </a:cxn>
                  <a:cxn ang="0">
                    <a:pos x="connsiteX6488" y="connsiteY6488"/>
                  </a:cxn>
                  <a:cxn ang="0">
                    <a:pos x="connsiteX6489" y="connsiteY6489"/>
                  </a:cxn>
                  <a:cxn ang="0">
                    <a:pos x="connsiteX6490" y="connsiteY6490"/>
                  </a:cxn>
                  <a:cxn ang="0">
                    <a:pos x="connsiteX6491" y="connsiteY6491"/>
                  </a:cxn>
                  <a:cxn ang="0">
                    <a:pos x="connsiteX6492" y="connsiteY6492"/>
                  </a:cxn>
                  <a:cxn ang="0">
                    <a:pos x="connsiteX6493" y="connsiteY6493"/>
                  </a:cxn>
                  <a:cxn ang="0">
                    <a:pos x="connsiteX6494" y="connsiteY6494"/>
                  </a:cxn>
                  <a:cxn ang="0">
                    <a:pos x="connsiteX6495" y="connsiteY6495"/>
                  </a:cxn>
                  <a:cxn ang="0">
                    <a:pos x="connsiteX6496" y="connsiteY6496"/>
                  </a:cxn>
                  <a:cxn ang="0">
                    <a:pos x="connsiteX6497" y="connsiteY6497"/>
                  </a:cxn>
                  <a:cxn ang="0">
                    <a:pos x="connsiteX6498" y="connsiteY6498"/>
                  </a:cxn>
                  <a:cxn ang="0">
                    <a:pos x="connsiteX6499" y="connsiteY6499"/>
                  </a:cxn>
                  <a:cxn ang="0">
                    <a:pos x="connsiteX6500" y="connsiteY6500"/>
                  </a:cxn>
                  <a:cxn ang="0">
                    <a:pos x="connsiteX6501" y="connsiteY6501"/>
                  </a:cxn>
                  <a:cxn ang="0">
                    <a:pos x="connsiteX6502" y="connsiteY6502"/>
                  </a:cxn>
                  <a:cxn ang="0">
                    <a:pos x="connsiteX6503" y="connsiteY6503"/>
                  </a:cxn>
                  <a:cxn ang="0">
                    <a:pos x="connsiteX6504" y="connsiteY6504"/>
                  </a:cxn>
                  <a:cxn ang="0">
                    <a:pos x="connsiteX6505" y="connsiteY6505"/>
                  </a:cxn>
                  <a:cxn ang="0">
                    <a:pos x="connsiteX6506" y="connsiteY6506"/>
                  </a:cxn>
                  <a:cxn ang="0">
                    <a:pos x="connsiteX6507" y="connsiteY6507"/>
                  </a:cxn>
                  <a:cxn ang="0">
                    <a:pos x="connsiteX6508" y="connsiteY6508"/>
                  </a:cxn>
                  <a:cxn ang="0">
                    <a:pos x="connsiteX6509" y="connsiteY6509"/>
                  </a:cxn>
                  <a:cxn ang="0">
                    <a:pos x="connsiteX6510" y="connsiteY6510"/>
                  </a:cxn>
                  <a:cxn ang="0">
                    <a:pos x="connsiteX6511" y="connsiteY6511"/>
                  </a:cxn>
                  <a:cxn ang="0">
                    <a:pos x="connsiteX6512" y="connsiteY6512"/>
                  </a:cxn>
                  <a:cxn ang="0">
                    <a:pos x="connsiteX6513" y="connsiteY6513"/>
                  </a:cxn>
                  <a:cxn ang="0">
                    <a:pos x="connsiteX6514" y="connsiteY6514"/>
                  </a:cxn>
                  <a:cxn ang="0">
                    <a:pos x="connsiteX6515" y="connsiteY6515"/>
                  </a:cxn>
                  <a:cxn ang="0">
                    <a:pos x="connsiteX6516" y="connsiteY6516"/>
                  </a:cxn>
                  <a:cxn ang="0">
                    <a:pos x="connsiteX6517" y="connsiteY6517"/>
                  </a:cxn>
                  <a:cxn ang="0">
                    <a:pos x="connsiteX6518" y="connsiteY6518"/>
                  </a:cxn>
                  <a:cxn ang="0">
                    <a:pos x="connsiteX6519" y="connsiteY6519"/>
                  </a:cxn>
                  <a:cxn ang="0">
                    <a:pos x="connsiteX6520" y="connsiteY6520"/>
                  </a:cxn>
                  <a:cxn ang="0">
                    <a:pos x="connsiteX6521" y="connsiteY6521"/>
                  </a:cxn>
                  <a:cxn ang="0">
                    <a:pos x="connsiteX6522" y="connsiteY6522"/>
                  </a:cxn>
                  <a:cxn ang="0">
                    <a:pos x="connsiteX6523" y="connsiteY6523"/>
                  </a:cxn>
                  <a:cxn ang="0">
                    <a:pos x="connsiteX6524" y="connsiteY6524"/>
                  </a:cxn>
                  <a:cxn ang="0">
                    <a:pos x="connsiteX6525" y="connsiteY6525"/>
                  </a:cxn>
                  <a:cxn ang="0">
                    <a:pos x="connsiteX6526" y="connsiteY6526"/>
                  </a:cxn>
                  <a:cxn ang="0">
                    <a:pos x="connsiteX6527" y="connsiteY6527"/>
                  </a:cxn>
                  <a:cxn ang="0">
                    <a:pos x="connsiteX6528" y="connsiteY6528"/>
                  </a:cxn>
                  <a:cxn ang="0">
                    <a:pos x="connsiteX6529" y="connsiteY6529"/>
                  </a:cxn>
                  <a:cxn ang="0">
                    <a:pos x="connsiteX6530" y="connsiteY6530"/>
                  </a:cxn>
                  <a:cxn ang="0">
                    <a:pos x="connsiteX6531" y="connsiteY6531"/>
                  </a:cxn>
                  <a:cxn ang="0">
                    <a:pos x="connsiteX6532" y="connsiteY6532"/>
                  </a:cxn>
                  <a:cxn ang="0">
                    <a:pos x="connsiteX6533" y="connsiteY6533"/>
                  </a:cxn>
                  <a:cxn ang="0">
                    <a:pos x="connsiteX6534" y="connsiteY6534"/>
                  </a:cxn>
                  <a:cxn ang="0">
                    <a:pos x="connsiteX6535" y="connsiteY6535"/>
                  </a:cxn>
                  <a:cxn ang="0">
                    <a:pos x="connsiteX6536" y="connsiteY6536"/>
                  </a:cxn>
                  <a:cxn ang="0">
                    <a:pos x="connsiteX6537" y="connsiteY6537"/>
                  </a:cxn>
                  <a:cxn ang="0">
                    <a:pos x="connsiteX6538" y="connsiteY6538"/>
                  </a:cxn>
                  <a:cxn ang="0">
                    <a:pos x="connsiteX6539" y="connsiteY6539"/>
                  </a:cxn>
                  <a:cxn ang="0">
                    <a:pos x="connsiteX6540" y="connsiteY6540"/>
                  </a:cxn>
                  <a:cxn ang="0">
                    <a:pos x="connsiteX6541" y="connsiteY6541"/>
                  </a:cxn>
                  <a:cxn ang="0">
                    <a:pos x="connsiteX6542" y="connsiteY6542"/>
                  </a:cxn>
                  <a:cxn ang="0">
                    <a:pos x="connsiteX6543" y="connsiteY6543"/>
                  </a:cxn>
                  <a:cxn ang="0">
                    <a:pos x="connsiteX6544" y="connsiteY6544"/>
                  </a:cxn>
                  <a:cxn ang="0">
                    <a:pos x="connsiteX6545" y="connsiteY6545"/>
                  </a:cxn>
                  <a:cxn ang="0">
                    <a:pos x="connsiteX6546" y="connsiteY6546"/>
                  </a:cxn>
                  <a:cxn ang="0">
                    <a:pos x="connsiteX6547" y="connsiteY6547"/>
                  </a:cxn>
                  <a:cxn ang="0">
                    <a:pos x="connsiteX6548" y="connsiteY6548"/>
                  </a:cxn>
                  <a:cxn ang="0">
                    <a:pos x="connsiteX6549" y="connsiteY6549"/>
                  </a:cxn>
                  <a:cxn ang="0">
                    <a:pos x="connsiteX6550" y="connsiteY6550"/>
                  </a:cxn>
                  <a:cxn ang="0">
                    <a:pos x="connsiteX6551" y="connsiteY6551"/>
                  </a:cxn>
                  <a:cxn ang="0">
                    <a:pos x="connsiteX6552" y="connsiteY6552"/>
                  </a:cxn>
                  <a:cxn ang="0">
                    <a:pos x="connsiteX6553" y="connsiteY6553"/>
                  </a:cxn>
                  <a:cxn ang="0">
                    <a:pos x="connsiteX6554" y="connsiteY6554"/>
                  </a:cxn>
                  <a:cxn ang="0">
                    <a:pos x="connsiteX6555" y="connsiteY6555"/>
                  </a:cxn>
                  <a:cxn ang="0">
                    <a:pos x="connsiteX6556" y="connsiteY6556"/>
                  </a:cxn>
                  <a:cxn ang="0">
                    <a:pos x="connsiteX6557" y="connsiteY6557"/>
                  </a:cxn>
                  <a:cxn ang="0">
                    <a:pos x="connsiteX6558" y="connsiteY6558"/>
                  </a:cxn>
                  <a:cxn ang="0">
                    <a:pos x="connsiteX6559" y="connsiteY6559"/>
                  </a:cxn>
                  <a:cxn ang="0">
                    <a:pos x="connsiteX6560" y="connsiteY6560"/>
                  </a:cxn>
                  <a:cxn ang="0">
                    <a:pos x="connsiteX6561" y="connsiteY6561"/>
                  </a:cxn>
                  <a:cxn ang="0">
                    <a:pos x="connsiteX6562" y="connsiteY6562"/>
                  </a:cxn>
                  <a:cxn ang="0">
                    <a:pos x="connsiteX6563" y="connsiteY6563"/>
                  </a:cxn>
                  <a:cxn ang="0">
                    <a:pos x="connsiteX6564" y="connsiteY6564"/>
                  </a:cxn>
                  <a:cxn ang="0">
                    <a:pos x="connsiteX6565" y="connsiteY6565"/>
                  </a:cxn>
                  <a:cxn ang="0">
                    <a:pos x="connsiteX6566" y="connsiteY6566"/>
                  </a:cxn>
                  <a:cxn ang="0">
                    <a:pos x="connsiteX6567" y="connsiteY6567"/>
                  </a:cxn>
                  <a:cxn ang="0">
                    <a:pos x="connsiteX6568" y="connsiteY6568"/>
                  </a:cxn>
                  <a:cxn ang="0">
                    <a:pos x="connsiteX6569" y="connsiteY6569"/>
                  </a:cxn>
                  <a:cxn ang="0">
                    <a:pos x="connsiteX6570" y="connsiteY6570"/>
                  </a:cxn>
                  <a:cxn ang="0">
                    <a:pos x="connsiteX6571" y="connsiteY6571"/>
                  </a:cxn>
                  <a:cxn ang="0">
                    <a:pos x="connsiteX6572" y="connsiteY6572"/>
                  </a:cxn>
                  <a:cxn ang="0">
                    <a:pos x="connsiteX6573" y="connsiteY6573"/>
                  </a:cxn>
                  <a:cxn ang="0">
                    <a:pos x="connsiteX6574" y="connsiteY6574"/>
                  </a:cxn>
                  <a:cxn ang="0">
                    <a:pos x="connsiteX6575" y="connsiteY6575"/>
                  </a:cxn>
                  <a:cxn ang="0">
                    <a:pos x="connsiteX6576" y="connsiteY6576"/>
                  </a:cxn>
                  <a:cxn ang="0">
                    <a:pos x="connsiteX6577" y="connsiteY6577"/>
                  </a:cxn>
                  <a:cxn ang="0">
                    <a:pos x="connsiteX6578" y="connsiteY6578"/>
                  </a:cxn>
                  <a:cxn ang="0">
                    <a:pos x="connsiteX6579" y="connsiteY6579"/>
                  </a:cxn>
                  <a:cxn ang="0">
                    <a:pos x="connsiteX6580" y="connsiteY6580"/>
                  </a:cxn>
                  <a:cxn ang="0">
                    <a:pos x="connsiteX6581" y="connsiteY6581"/>
                  </a:cxn>
                  <a:cxn ang="0">
                    <a:pos x="connsiteX6582" y="connsiteY6582"/>
                  </a:cxn>
                  <a:cxn ang="0">
                    <a:pos x="connsiteX6583" y="connsiteY6583"/>
                  </a:cxn>
                  <a:cxn ang="0">
                    <a:pos x="connsiteX6584" y="connsiteY6584"/>
                  </a:cxn>
                  <a:cxn ang="0">
                    <a:pos x="connsiteX6585" y="connsiteY6585"/>
                  </a:cxn>
                  <a:cxn ang="0">
                    <a:pos x="connsiteX6586" y="connsiteY6586"/>
                  </a:cxn>
                  <a:cxn ang="0">
                    <a:pos x="connsiteX6587" y="connsiteY6587"/>
                  </a:cxn>
                  <a:cxn ang="0">
                    <a:pos x="connsiteX6588" y="connsiteY6588"/>
                  </a:cxn>
                  <a:cxn ang="0">
                    <a:pos x="connsiteX6589" y="connsiteY6589"/>
                  </a:cxn>
                  <a:cxn ang="0">
                    <a:pos x="connsiteX6590" y="connsiteY6590"/>
                  </a:cxn>
                  <a:cxn ang="0">
                    <a:pos x="connsiteX6591" y="connsiteY6591"/>
                  </a:cxn>
                  <a:cxn ang="0">
                    <a:pos x="connsiteX6592" y="connsiteY6592"/>
                  </a:cxn>
                  <a:cxn ang="0">
                    <a:pos x="connsiteX6593" y="connsiteY6593"/>
                  </a:cxn>
                  <a:cxn ang="0">
                    <a:pos x="connsiteX6594" y="connsiteY6594"/>
                  </a:cxn>
                  <a:cxn ang="0">
                    <a:pos x="connsiteX6595" y="connsiteY6595"/>
                  </a:cxn>
                  <a:cxn ang="0">
                    <a:pos x="connsiteX6596" y="connsiteY6596"/>
                  </a:cxn>
                  <a:cxn ang="0">
                    <a:pos x="connsiteX6597" y="connsiteY6597"/>
                  </a:cxn>
                  <a:cxn ang="0">
                    <a:pos x="connsiteX6598" y="connsiteY6598"/>
                  </a:cxn>
                  <a:cxn ang="0">
                    <a:pos x="connsiteX6599" y="connsiteY6599"/>
                  </a:cxn>
                  <a:cxn ang="0">
                    <a:pos x="connsiteX6600" y="connsiteY6600"/>
                  </a:cxn>
                  <a:cxn ang="0">
                    <a:pos x="connsiteX6601" y="connsiteY6601"/>
                  </a:cxn>
                  <a:cxn ang="0">
                    <a:pos x="connsiteX6602" y="connsiteY6602"/>
                  </a:cxn>
                  <a:cxn ang="0">
                    <a:pos x="connsiteX6603" y="connsiteY6603"/>
                  </a:cxn>
                  <a:cxn ang="0">
                    <a:pos x="connsiteX6604" y="connsiteY6604"/>
                  </a:cxn>
                  <a:cxn ang="0">
                    <a:pos x="connsiteX6605" y="connsiteY6605"/>
                  </a:cxn>
                  <a:cxn ang="0">
                    <a:pos x="connsiteX6606" y="connsiteY6606"/>
                  </a:cxn>
                  <a:cxn ang="0">
                    <a:pos x="connsiteX6607" y="connsiteY6607"/>
                  </a:cxn>
                  <a:cxn ang="0">
                    <a:pos x="connsiteX6608" y="connsiteY6608"/>
                  </a:cxn>
                  <a:cxn ang="0">
                    <a:pos x="connsiteX6609" y="connsiteY6609"/>
                  </a:cxn>
                  <a:cxn ang="0">
                    <a:pos x="connsiteX6610" y="connsiteY6610"/>
                  </a:cxn>
                  <a:cxn ang="0">
                    <a:pos x="connsiteX6611" y="connsiteY6611"/>
                  </a:cxn>
                  <a:cxn ang="0">
                    <a:pos x="connsiteX6612" y="connsiteY6612"/>
                  </a:cxn>
                  <a:cxn ang="0">
                    <a:pos x="connsiteX6613" y="connsiteY6613"/>
                  </a:cxn>
                  <a:cxn ang="0">
                    <a:pos x="connsiteX6614" y="connsiteY6614"/>
                  </a:cxn>
                  <a:cxn ang="0">
                    <a:pos x="connsiteX6615" y="connsiteY6615"/>
                  </a:cxn>
                  <a:cxn ang="0">
                    <a:pos x="connsiteX6616" y="connsiteY6616"/>
                  </a:cxn>
                  <a:cxn ang="0">
                    <a:pos x="connsiteX6617" y="connsiteY6617"/>
                  </a:cxn>
                  <a:cxn ang="0">
                    <a:pos x="connsiteX6618" y="connsiteY6618"/>
                  </a:cxn>
                  <a:cxn ang="0">
                    <a:pos x="connsiteX6619" y="connsiteY6619"/>
                  </a:cxn>
                  <a:cxn ang="0">
                    <a:pos x="connsiteX6620" y="connsiteY6620"/>
                  </a:cxn>
                  <a:cxn ang="0">
                    <a:pos x="connsiteX6621" y="connsiteY6621"/>
                  </a:cxn>
                  <a:cxn ang="0">
                    <a:pos x="connsiteX6622" y="connsiteY6622"/>
                  </a:cxn>
                  <a:cxn ang="0">
                    <a:pos x="connsiteX6623" y="connsiteY6623"/>
                  </a:cxn>
                  <a:cxn ang="0">
                    <a:pos x="connsiteX6624" y="connsiteY6624"/>
                  </a:cxn>
                  <a:cxn ang="0">
                    <a:pos x="connsiteX6625" y="connsiteY6625"/>
                  </a:cxn>
                  <a:cxn ang="0">
                    <a:pos x="connsiteX6626" y="connsiteY6626"/>
                  </a:cxn>
                  <a:cxn ang="0">
                    <a:pos x="connsiteX6627" y="connsiteY6627"/>
                  </a:cxn>
                  <a:cxn ang="0">
                    <a:pos x="connsiteX6628" y="connsiteY6628"/>
                  </a:cxn>
                  <a:cxn ang="0">
                    <a:pos x="connsiteX6629" y="connsiteY6629"/>
                  </a:cxn>
                  <a:cxn ang="0">
                    <a:pos x="connsiteX6630" y="connsiteY6630"/>
                  </a:cxn>
                  <a:cxn ang="0">
                    <a:pos x="connsiteX6631" y="connsiteY6631"/>
                  </a:cxn>
                  <a:cxn ang="0">
                    <a:pos x="connsiteX6632" y="connsiteY6632"/>
                  </a:cxn>
                  <a:cxn ang="0">
                    <a:pos x="connsiteX6633" y="connsiteY6633"/>
                  </a:cxn>
                  <a:cxn ang="0">
                    <a:pos x="connsiteX6634" y="connsiteY6634"/>
                  </a:cxn>
                  <a:cxn ang="0">
                    <a:pos x="connsiteX6635" y="connsiteY6635"/>
                  </a:cxn>
                  <a:cxn ang="0">
                    <a:pos x="connsiteX6636" y="connsiteY6636"/>
                  </a:cxn>
                  <a:cxn ang="0">
                    <a:pos x="connsiteX6637" y="connsiteY6637"/>
                  </a:cxn>
                  <a:cxn ang="0">
                    <a:pos x="connsiteX6638" y="connsiteY6638"/>
                  </a:cxn>
                  <a:cxn ang="0">
                    <a:pos x="connsiteX6639" y="connsiteY6639"/>
                  </a:cxn>
                  <a:cxn ang="0">
                    <a:pos x="connsiteX6640" y="connsiteY6640"/>
                  </a:cxn>
                  <a:cxn ang="0">
                    <a:pos x="connsiteX6641" y="connsiteY6641"/>
                  </a:cxn>
                  <a:cxn ang="0">
                    <a:pos x="connsiteX6642" y="connsiteY6642"/>
                  </a:cxn>
                  <a:cxn ang="0">
                    <a:pos x="connsiteX6643" y="connsiteY6643"/>
                  </a:cxn>
                  <a:cxn ang="0">
                    <a:pos x="connsiteX6644" y="connsiteY6644"/>
                  </a:cxn>
                  <a:cxn ang="0">
                    <a:pos x="connsiteX6645" y="connsiteY6645"/>
                  </a:cxn>
                  <a:cxn ang="0">
                    <a:pos x="connsiteX6646" y="connsiteY6646"/>
                  </a:cxn>
                  <a:cxn ang="0">
                    <a:pos x="connsiteX6647" y="connsiteY6647"/>
                  </a:cxn>
                  <a:cxn ang="0">
                    <a:pos x="connsiteX6648" y="connsiteY6648"/>
                  </a:cxn>
                  <a:cxn ang="0">
                    <a:pos x="connsiteX6649" y="connsiteY6649"/>
                  </a:cxn>
                  <a:cxn ang="0">
                    <a:pos x="connsiteX6650" y="connsiteY6650"/>
                  </a:cxn>
                  <a:cxn ang="0">
                    <a:pos x="connsiteX6651" y="connsiteY6651"/>
                  </a:cxn>
                  <a:cxn ang="0">
                    <a:pos x="connsiteX6652" y="connsiteY6652"/>
                  </a:cxn>
                  <a:cxn ang="0">
                    <a:pos x="connsiteX6653" y="connsiteY6653"/>
                  </a:cxn>
                  <a:cxn ang="0">
                    <a:pos x="connsiteX6654" y="connsiteY6654"/>
                  </a:cxn>
                  <a:cxn ang="0">
                    <a:pos x="connsiteX6655" y="connsiteY6655"/>
                  </a:cxn>
                  <a:cxn ang="0">
                    <a:pos x="connsiteX6656" y="connsiteY6656"/>
                  </a:cxn>
                  <a:cxn ang="0">
                    <a:pos x="connsiteX6657" y="connsiteY6657"/>
                  </a:cxn>
                  <a:cxn ang="0">
                    <a:pos x="connsiteX6658" y="connsiteY6658"/>
                  </a:cxn>
                  <a:cxn ang="0">
                    <a:pos x="connsiteX6659" y="connsiteY6659"/>
                  </a:cxn>
                  <a:cxn ang="0">
                    <a:pos x="connsiteX6660" y="connsiteY6660"/>
                  </a:cxn>
                  <a:cxn ang="0">
                    <a:pos x="connsiteX6661" y="connsiteY6661"/>
                  </a:cxn>
                  <a:cxn ang="0">
                    <a:pos x="connsiteX6662" y="connsiteY6662"/>
                  </a:cxn>
                  <a:cxn ang="0">
                    <a:pos x="connsiteX6663" y="connsiteY6663"/>
                  </a:cxn>
                  <a:cxn ang="0">
                    <a:pos x="connsiteX6664" y="connsiteY6664"/>
                  </a:cxn>
                  <a:cxn ang="0">
                    <a:pos x="connsiteX6665" y="connsiteY6665"/>
                  </a:cxn>
                  <a:cxn ang="0">
                    <a:pos x="connsiteX6666" y="connsiteY6666"/>
                  </a:cxn>
                  <a:cxn ang="0">
                    <a:pos x="connsiteX6667" y="connsiteY6667"/>
                  </a:cxn>
                  <a:cxn ang="0">
                    <a:pos x="connsiteX6668" y="connsiteY6668"/>
                  </a:cxn>
                  <a:cxn ang="0">
                    <a:pos x="connsiteX6669" y="connsiteY6669"/>
                  </a:cxn>
                  <a:cxn ang="0">
                    <a:pos x="connsiteX6670" y="connsiteY6670"/>
                  </a:cxn>
                  <a:cxn ang="0">
                    <a:pos x="connsiteX6671" y="connsiteY6671"/>
                  </a:cxn>
                  <a:cxn ang="0">
                    <a:pos x="connsiteX6672" y="connsiteY6672"/>
                  </a:cxn>
                  <a:cxn ang="0">
                    <a:pos x="connsiteX6673" y="connsiteY6673"/>
                  </a:cxn>
                  <a:cxn ang="0">
                    <a:pos x="connsiteX6674" y="connsiteY6674"/>
                  </a:cxn>
                  <a:cxn ang="0">
                    <a:pos x="connsiteX6675" y="connsiteY6675"/>
                  </a:cxn>
                  <a:cxn ang="0">
                    <a:pos x="connsiteX6676" y="connsiteY6676"/>
                  </a:cxn>
                  <a:cxn ang="0">
                    <a:pos x="connsiteX6677" y="connsiteY6677"/>
                  </a:cxn>
                  <a:cxn ang="0">
                    <a:pos x="connsiteX6678" y="connsiteY6678"/>
                  </a:cxn>
                  <a:cxn ang="0">
                    <a:pos x="connsiteX6679" y="connsiteY6679"/>
                  </a:cxn>
                  <a:cxn ang="0">
                    <a:pos x="connsiteX6680" y="connsiteY6680"/>
                  </a:cxn>
                  <a:cxn ang="0">
                    <a:pos x="connsiteX6681" y="connsiteY6681"/>
                  </a:cxn>
                  <a:cxn ang="0">
                    <a:pos x="connsiteX6682" y="connsiteY6682"/>
                  </a:cxn>
                  <a:cxn ang="0">
                    <a:pos x="connsiteX6683" y="connsiteY6683"/>
                  </a:cxn>
                  <a:cxn ang="0">
                    <a:pos x="connsiteX6684" y="connsiteY6684"/>
                  </a:cxn>
                  <a:cxn ang="0">
                    <a:pos x="connsiteX6685" y="connsiteY6685"/>
                  </a:cxn>
                  <a:cxn ang="0">
                    <a:pos x="connsiteX6686" y="connsiteY6686"/>
                  </a:cxn>
                  <a:cxn ang="0">
                    <a:pos x="connsiteX6687" y="connsiteY6687"/>
                  </a:cxn>
                  <a:cxn ang="0">
                    <a:pos x="connsiteX6688" y="connsiteY6688"/>
                  </a:cxn>
                  <a:cxn ang="0">
                    <a:pos x="connsiteX6689" y="connsiteY6689"/>
                  </a:cxn>
                  <a:cxn ang="0">
                    <a:pos x="connsiteX6690" y="connsiteY6690"/>
                  </a:cxn>
                  <a:cxn ang="0">
                    <a:pos x="connsiteX6691" y="connsiteY6691"/>
                  </a:cxn>
                  <a:cxn ang="0">
                    <a:pos x="connsiteX6692" y="connsiteY6692"/>
                  </a:cxn>
                  <a:cxn ang="0">
                    <a:pos x="connsiteX6693" y="connsiteY6693"/>
                  </a:cxn>
                  <a:cxn ang="0">
                    <a:pos x="connsiteX6694" y="connsiteY6694"/>
                  </a:cxn>
                  <a:cxn ang="0">
                    <a:pos x="connsiteX6695" y="connsiteY6695"/>
                  </a:cxn>
                  <a:cxn ang="0">
                    <a:pos x="connsiteX6696" y="connsiteY6696"/>
                  </a:cxn>
                  <a:cxn ang="0">
                    <a:pos x="connsiteX6697" y="connsiteY6697"/>
                  </a:cxn>
                  <a:cxn ang="0">
                    <a:pos x="connsiteX6698" y="connsiteY6698"/>
                  </a:cxn>
                  <a:cxn ang="0">
                    <a:pos x="connsiteX6699" y="connsiteY6699"/>
                  </a:cxn>
                  <a:cxn ang="0">
                    <a:pos x="connsiteX6700" y="connsiteY6700"/>
                  </a:cxn>
                  <a:cxn ang="0">
                    <a:pos x="connsiteX6701" y="connsiteY6701"/>
                  </a:cxn>
                  <a:cxn ang="0">
                    <a:pos x="connsiteX6702" y="connsiteY6702"/>
                  </a:cxn>
                  <a:cxn ang="0">
                    <a:pos x="connsiteX6703" y="connsiteY6703"/>
                  </a:cxn>
                  <a:cxn ang="0">
                    <a:pos x="connsiteX6704" y="connsiteY6704"/>
                  </a:cxn>
                  <a:cxn ang="0">
                    <a:pos x="connsiteX6705" y="connsiteY6705"/>
                  </a:cxn>
                  <a:cxn ang="0">
                    <a:pos x="connsiteX6706" y="connsiteY6706"/>
                  </a:cxn>
                  <a:cxn ang="0">
                    <a:pos x="connsiteX6707" y="connsiteY6707"/>
                  </a:cxn>
                  <a:cxn ang="0">
                    <a:pos x="connsiteX6708" y="connsiteY6708"/>
                  </a:cxn>
                  <a:cxn ang="0">
                    <a:pos x="connsiteX6709" y="connsiteY6709"/>
                  </a:cxn>
                  <a:cxn ang="0">
                    <a:pos x="connsiteX6710" y="connsiteY6710"/>
                  </a:cxn>
                  <a:cxn ang="0">
                    <a:pos x="connsiteX6711" y="connsiteY6711"/>
                  </a:cxn>
                  <a:cxn ang="0">
                    <a:pos x="connsiteX6712" y="connsiteY6712"/>
                  </a:cxn>
                  <a:cxn ang="0">
                    <a:pos x="connsiteX6713" y="connsiteY6713"/>
                  </a:cxn>
                  <a:cxn ang="0">
                    <a:pos x="connsiteX6714" y="connsiteY6714"/>
                  </a:cxn>
                  <a:cxn ang="0">
                    <a:pos x="connsiteX6715" y="connsiteY6715"/>
                  </a:cxn>
                  <a:cxn ang="0">
                    <a:pos x="connsiteX6716" y="connsiteY6716"/>
                  </a:cxn>
                  <a:cxn ang="0">
                    <a:pos x="connsiteX6717" y="connsiteY6717"/>
                  </a:cxn>
                  <a:cxn ang="0">
                    <a:pos x="connsiteX6718" y="connsiteY6718"/>
                  </a:cxn>
                  <a:cxn ang="0">
                    <a:pos x="connsiteX6719" y="connsiteY6719"/>
                  </a:cxn>
                  <a:cxn ang="0">
                    <a:pos x="connsiteX6720" y="connsiteY6720"/>
                  </a:cxn>
                  <a:cxn ang="0">
                    <a:pos x="connsiteX6721" y="connsiteY6721"/>
                  </a:cxn>
                  <a:cxn ang="0">
                    <a:pos x="connsiteX6722" y="connsiteY6722"/>
                  </a:cxn>
                  <a:cxn ang="0">
                    <a:pos x="connsiteX6723" y="connsiteY6723"/>
                  </a:cxn>
                  <a:cxn ang="0">
                    <a:pos x="connsiteX6724" y="connsiteY6724"/>
                  </a:cxn>
                  <a:cxn ang="0">
                    <a:pos x="connsiteX6725" y="connsiteY6725"/>
                  </a:cxn>
                  <a:cxn ang="0">
                    <a:pos x="connsiteX6726" y="connsiteY6726"/>
                  </a:cxn>
                  <a:cxn ang="0">
                    <a:pos x="connsiteX6727" y="connsiteY6727"/>
                  </a:cxn>
                  <a:cxn ang="0">
                    <a:pos x="connsiteX6728" y="connsiteY6728"/>
                  </a:cxn>
                  <a:cxn ang="0">
                    <a:pos x="connsiteX6729" y="connsiteY6729"/>
                  </a:cxn>
                  <a:cxn ang="0">
                    <a:pos x="connsiteX6730" y="connsiteY6730"/>
                  </a:cxn>
                  <a:cxn ang="0">
                    <a:pos x="connsiteX6731" y="connsiteY6731"/>
                  </a:cxn>
                  <a:cxn ang="0">
                    <a:pos x="connsiteX6732" y="connsiteY6732"/>
                  </a:cxn>
                  <a:cxn ang="0">
                    <a:pos x="connsiteX6733" y="connsiteY6733"/>
                  </a:cxn>
                  <a:cxn ang="0">
                    <a:pos x="connsiteX6734" y="connsiteY6734"/>
                  </a:cxn>
                  <a:cxn ang="0">
                    <a:pos x="connsiteX6735" y="connsiteY6735"/>
                  </a:cxn>
                  <a:cxn ang="0">
                    <a:pos x="connsiteX6736" y="connsiteY6736"/>
                  </a:cxn>
                  <a:cxn ang="0">
                    <a:pos x="connsiteX6737" y="connsiteY6737"/>
                  </a:cxn>
                  <a:cxn ang="0">
                    <a:pos x="connsiteX6738" y="connsiteY6738"/>
                  </a:cxn>
                  <a:cxn ang="0">
                    <a:pos x="connsiteX6739" y="connsiteY6739"/>
                  </a:cxn>
                  <a:cxn ang="0">
                    <a:pos x="connsiteX6740" y="connsiteY6740"/>
                  </a:cxn>
                  <a:cxn ang="0">
                    <a:pos x="connsiteX6741" y="connsiteY6741"/>
                  </a:cxn>
                  <a:cxn ang="0">
                    <a:pos x="connsiteX6742" y="connsiteY6742"/>
                  </a:cxn>
                  <a:cxn ang="0">
                    <a:pos x="connsiteX6743" y="connsiteY6743"/>
                  </a:cxn>
                  <a:cxn ang="0">
                    <a:pos x="connsiteX6744" y="connsiteY6744"/>
                  </a:cxn>
                  <a:cxn ang="0">
                    <a:pos x="connsiteX6745" y="connsiteY6745"/>
                  </a:cxn>
                  <a:cxn ang="0">
                    <a:pos x="connsiteX6746" y="connsiteY6746"/>
                  </a:cxn>
                  <a:cxn ang="0">
                    <a:pos x="connsiteX6747" y="connsiteY6747"/>
                  </a:cxn>
                  <a:cxn ang="0">
                    <a:pos x="connsiteX6748" y="connsiteY6748"/>
                  </a:cxn>
                  <a:cxn ang="0">
                    <a:pos x="connsiteX6749" y="connsiteY6749"/>
                  </a:cxn>
                  <a:cxn ang="0">
                    <a:pos x="connsiteX6750" y="connsiteY6750"/>
                  </a:cxn>
                  <a:cxn ang="0">
                    <a:pos x="connsiteX6751" y="connsiteY6751"/>
                  </a:cxn>
                  <a:cxn ang="0">
                    <a:pos x="connsiteX6752" y="connsiteY6752"/>
                  </a:cxn>
                  <a:cxn ang="0">
                    <a:pos x="connsiteX6753" y="connsiteY6753"/>
                  </a:cxn>
                  <a:cxn ang="0">
                    <a:pos x="connsiteX6754" y="connsiteY6754"/>
                  </a:cxn>
                  <a:cxn ang="0">
                    <a:pos x="connsiteX6755" y="connsiteY6755"/>
                  </a:cxn>
                  <a:cxn ang="0">
                    <a:pos x="connsiteX6756" y="connsiteY6756"/>
                  </a:cxn>
                  <a:cxn ang="0">
                    <a:pos x="connsiteX6757" y="connsiteY6757"/>
                  </a:cxn>
                  <a:cxn ang="0">
                    <a:pos x="connsiteX6758" y="connsiteY6758"/>
                  </a:cxn>
                  <a:cxn ang="0">
                    <a:pos x="connsiteX6759" y="connsiteY6759"/>
                  </a:cxn>
                  <a:cxn ang="0">
                    <a:pos x="connsiteX6760" y="connsiteY6760"/>
                  </a:cxn>
                  <a:cxn ang="0">
                    <a:pos x="connsiteX6761" y="connsiteY6761"/>
                  </a:cxn>
                  <a:cxn ang="0">
                    <a:pos x="connsiteX6762" y="connsiteY6762"/>
                  </a:cxn>
                  <a:cxn ang="0">
                    <a:pos x="connsiteX6763" y="connsiteY6763"/>
                  </a:cxn>
                  <a:cxn ang="0">
                    <a:pos x="connsiteX6764" y="connsiteY6764"/>
                  </a:cxn>
                  <a:cxn ang="0">
                    <a:pos x="connsiteX6765" y="connsiteY6765"/>
                  </a:cxn>
                  <a:cxn ang="0">
                    <a:pos x="connsiteX6766" y="connsiteY6766"/>
                  </a:cxn>
                  <a:cxn ang="0">
                    <a:pos x="connsiteX6767" y="connsiteY6767"/>
                  </a:cxn>
                  <a:cxn ang="0">
                    <a:pos x="connsiteX6768" y="connsiteY6768"/>
                  </a:cxn>
                  <a:cxn ang="0">
                    <a:pos x="connsiteX6769" y="connsiteY6769"/>
                  </a:cxn>
                  <a:cxn ang="0">
                    <a:pos x="connsiteX6770" y="connsiteY6770"/>
                  </a:cxn>
                  <a:cxn ang="0">
                    <a:pos x="connsiteX6771" y="connsiteY6771"/>
                  </a:cxn>
                  <a:cxn ang="0">
                    <a:pos x="connsiteX6772" y="connsiteY6772"/>
                  </a:cxn>
                  <a:cxn ang="0">
                    <a:pos x="connsiteX6773" y="connsiteY6773"/>
                  </a:cxn>
                  <a:cxn ang="0">
                    <a:pos x="connsiteX6774" y="connsiteY6774"/>
                  </a:cxn>
                  <a:cxn ang="0">
                    <a:pos x="connsiteX6775" y="connsiteY6775"/>
                  </a:cxn>
                  <a:cxn ang="0">
                    <a:pos x="connsiteX6776" y="connsiteY6776"/>
                  </a:cxn>
                  <a:cxn ang="0">
                    <a:pos x="connsiteX6777" y="connsiteY6777"/>
                  </a:cxn>
                  <a:cxn ang="0">
                    <a:pos x="connsiteX6778" y="connsiteY6778"/>
                  </a:cxn>
                  <a:cxn ang="0">
                    <a:pos x="connsiteX6779" y="connsiteY6779"/>
                  </a:cxn>
                  <a:cxn ang="0">
                    <a:pos x="connsiteX6780" y="connsiteY6780"/>
                  </a:cxn>
                  <a:cxn ang="0">
                    <a:pos x="connsiteX6781" y="connsiteY6781"/>
                  </a:cxn>
                  <a:cxn ang="0">
                    <a:pos x="connsiteX6782" y="connsiteY6782"/>
                  </a:cxn>
                  <a:cxn ang="0">
                    <a:pos x="connsiteX6783" y="connsiteY6783"/>
                  </a:cxn>
                  <a:cxn ang="0">
                    <a:pos x="connsiteX6784" y="connsiteY6784"/>
                  </a:cxn>
                  <a:cxn ang="0">
                    <a:pos x="connsiteX6785" y="connsiteY6785"/>
                  </a:cxn>
                  <a:cxn ang="0">
                    <a:pos x="connsiteX6786" y="connsiteY6786"/>
                  </a:cxn>
                  <a:cxn ang="0">
                    <a:pos x="connsiteX6787" y="connsiteY6787"/>
                  </a:cxn>
                  <a:cxn ang="0">
                    <a:pos x="connsiteX6788" y="connsiteY6788"/>
                  </a:cxn>
                  <a:cxn ang="0">
                    <a:pos x="connsiteX6789" y="connsiteY6789"/>
                  </a:cxn>
                  <a:cxn ang="0">
                    <a:pos x="connsiteX6790" y="connsiteY6790"/>
                  </a:cxn>
                  <a:cxn ang="0">
                    <a:pos x="connsiteX6791" y="connsiteY6791"/>
                  </a:cxn>
                  <a:cxn ang="0">
                    <a:pos x="connsiteX6792" y="connsiteY6792"/>
                  </a:cxn>
                  <a:cxn ang="0">
                    <a:pos x="connsiteX6793" y="connsiteY6793"/>
                  </a:cxn>
                  <a:cxn ang="0">
                    <a:pos x="connsiteX6794" y="connsiteY6794"/>
                  </a:cxn>
                  <a:cxn ang="0">
                    <a:pos x="connsiteX6795" y="connsiteY6795"/>
                  </a:cxn>
                  <a:cxn ang="0">
                    <a:pos x="connsiteX6796" y="connsiteY6796"/>
                  </a:cxn>
                  <a:cxn ang="0">
                    <a:pos x="connsiteX6797" y="connsiteY6797"/>
                  </a:cxn>
                  <a:cxn ang="0">
                    <a:pos x="connsiteX6798" y="connsiteY6798"/>
                  </a:cxn>
                  <a:cxn ang="0">
                    <a:pos x="connsiteX6799" y="connsiteY6799"/>
                  </a:cxn>
                  <a:cxn ang="0">
                    <a:pos x="connsiteX6800" y="connsiteY6800"/>
                  </a:cxn>
                  <a:cxn ang="0">
                    <a:pos x="connsiteX6801" y="connsiteY6801"/>
                  </a:cxn>
                  <a:cxn ang="0">
                    <a:pos x="connsiteX6802" y="connsiteY6802"/>
                  </a:cxn>
                  <a:cxn ang="0">
                    <a:pos x="connsiteX6803" y="connsiteY6803"/>
                  </a:cxn>
                  <a:cxn ang="0">
                    <a:pos x="connsiteX6804" y="connsiteY6804"/>
                  </a:cxn>
                  <a:cxn ang="0">
                    <a:pos x="connsiteX6805" y="connsiteY6805"/>
                  </a:cxn>
                  <a:cxn ang="0">
                    <a:pos x="connsiteX6806" y="connsiteY6806"/>
                  </a:cxn>
                  <a:cxn ang="0">
                    <a:pos x="connsiteX6807" y="connsiteY6807"/>
                  </a:cxn>
                  <a:cxn ang="0">
                    <a:pos x="connsiteX6808" y="connsiteY6808"/>
                  </a:cxn>
                  <a:cxn ang="0">
                    <a:pos x="connsiteX6809" y="connsiteY6809"/>
                  </a:cxn>
                  <a:cxn ang="0">
                    <a:pos x="connsiteX6810" y="connsiteY6810"/>
                  </a:cxn>
                  <a:cxn ang="0">
                    <a:pos x="connsiteX6811" y="connsiteY6811"/>
                  </a:cxn>
                  <a:cxn ang="0">
                    <a:pos x="connsiteX6812" y="connsiteY6812"/>
                  </a:cxn>
                  <a:cxn ang="0">
                    <a:pos x="connsiteX6813" y="connsiteY6813"/>
                  </a:cxn>
                  <a:cxn ang="0">
                    <a:pos x="connsiteX6814" y="connsiteY6814"/>
                  </a:cxn>
                  <a:cxn ang="0">
                    <a:pos x="connsiteX6815" y="connsiteY6815"/>
                  </a:cxn>
                  <a:cxn ang="0">
                    <a:pos x="connsiteX6816" y="connsiteY6816"/>
                  </a:cxn>
                  <a:cxn ang="0">
                    <a:pos x="connsiteX6817" y="connsiteY6817"/>
                  </a:cxn>
                  <a:cxn ang="0">
                    <a:pos x="connsiteX6818" y="connsiteY6818"/>
                  </a:cxn>
                  <a:cxn ang="0">
                    <a:pos x="connsiteX6819" y="connsiteY6819"/>
                  </a:cxn>
                  <a:cxn ang="0">
                    <a:pos x="connsiteX6820" y="connsiteY6820"/>
                  </a:cxn>
                  <a:cxn ang="0">
                    <a:pos x="connsiteX6821" y="connsiteY6821"/>
                  </a:cxn>
                  <a:cxn ang="0">
                    <a:pos x="connsiteX6822" y="connsiteY6822"/>
                  </a:cxn>
                  <a:cxn ang="0">
                    <a:pos x="connsiteX6823" y="connsiteY6823"/>
                  </a:cxn>
                  <a:cxn ang="0">
                    <a:pos x="connsiteX6824" y="connsiteY6824"/>
                  </a:cxn>
                  <a:cxn ang="0">
                    <a:pos x="connsiteX6825" y="connsiteY6825"/>
                  </a:cxn>
                </a:cxnLst>
                <a:rect l="l" t="t" r="r" b="b"/>
                <a:pathLst>
                  <a:path w="6014039" h="5653072">
                    <a:moveTo>
                      <a:pt x="4515498" y="4967922"/>
                    </a:moveTo>
                    <a:lnTo>
                      <a:pt x="4521167" y="4966414"/>
                    </a:lnTo>
                    <a:lnTo>
                      <a:pt x="4526460" y="4965053"/>
                    </a:lnTo>
                    <a:lnTo>
                      <a:pt x="4530387" y="4965258"/>
                    </a:lnTo>
                    <a:lnTo>
                      <a:pt x="4535542" y="4965510"/>
                    </a:lnTo>
                    <a:lnTo>
                      <a:pt x="4542733" y="4963727"/>
                    </a:lnTo>
                    <a:lnTo>
                      <a:pt x="4545625" y="4962994"/>
                    </a:lnTo>
                    <a:lnTo>
                      <a:pt x="4547422" y="4963760"/>
                    </a:lnTo>
                    <a:lnTo>
                      <a:pt x="4560625" y="4964573"/>
                    </a:lnTo>
                    <a:lnTo>
                      <a:pt x="4570607" y="4962937"/>
                    </a:lnTo>
                    <a:lnTo>
                      <a:pt x="4572673" y="4963256"/>
                    </a:lnTo>
                    <a:lnTo>
                      <a:pt x="4576203" y="4965812"/>
                    </a:lnTo>
                    <a:lnTo>
                      <a:pt x="4578695" y="4965960"/>
                    </a:lnTo>
                    <a:lnTo>
                      <a:pt x="4591707" y="4958124"/>
                    </a:lnTo>
                    <a:lnTo>
                      <a:pt x="4596580" y="4955192"/>
                    </a:lnTo>
                    <a:lnTo>
                      <a:pt x="4608672" y="4942731"/>
                    </a:lnTo>
                    <a:lnTo>
                      <a:pt x="4614936" y="4940024"/>
                    </a:lnTo>
                    <a:lnTo>
                      <a:pt x="4621119" y="4935984"/>
                    </a:lnTo>
                    <a:lnTo>
                      <a:pt x="4624918" y="4931208"/>
                    </a:lnTo>
                    <a:lnTo>
                      <a:pt x="4625898" y="4928222"/>
                    </a:lnTo>
                    <a:lnTo>
                      <a:pt x="4625045" y="4919190"/>
                    </a:lnTo>
                    <a:lnTo>
                      <a:pt x="4623047" y="4912882"/>
                    </a:lnTo>
                    <a:lnTo>
                      <a:pt x="4619040" y="4907263"/>
                    </a:lnTo>
                    <a:lnTo>
                      <a:pt x="4616303" y="4907844"/>
                    </a:lnTo>
                    <a:lnTo>
                      <a:pt x="4613276" y="4908489"/>
                    </a:lnTo>
                    <a:lnTo>
                      <a:pt x="4609118" y="4911838"/>
                    </a:lnTo>
                    <a:lnTo>
                      <a:pt x="4599224" y="4919778"/>
                    </a:lnTo>
                    <a:lnTo>
                      <a:pt x="4597027" y="4919882"/>
                    </a:lnTo>
                    <a:lnTo>
                      <a:pt x="4593087" y="4927009"/>
                    </a:lnTo>
                    <a:lnTo>
                      <a:pt x="4594958" y="4931278"/>
                    </a:lnTo>
                    <a:lnTo>
                      <a:pt x="4593776" y="4933414"/>
                    </a:lnTo>
                    <a:lnTo>
                      <a:pt x="4588462" y="4930066"/>
                    </a:lnTo>
                    <a:lnTo>
                      <a:pt x="4584835" y="4925901"/>
                    </a:lnTo>
                    <a:lnTo>
                      <a:pt x="4583108" y="4921608"/>
                    </a:lnTo>
                    <a:lnTo>
                      <a:pt x="4580529" y="4920006"/>
                    </a:lnTo>
                    <a:lnTo>
                      <a:pt x="4575158" y="4901748"/>
                    </a:lnTo>
                    <a:lnTo>
                      <a:pt x="4573016" y="4897772"/>
                    </a:lnTo>
                    <a:lnTo>
                      <a:pt x="4574000" y="4894930"/>
                    </a:lnTo>
                    <a:lnTo>
                      <a:pt x="4574984" y="4889466"/>
                    </a:lnTo>
                    <a:lnTo>
                      <a:pt x="4572142" y="4886120"/>
                    </a:lnTo>
                    <a:lnTo>
                      <a:pt x="4565643" y="4884901"/>
                    </a:lnTo>
                    <a:lnTo>
                      <a:pt x="4558056" y="4885072"/>
                    </a:lnTo>
                    <a:lnTo>
                      <a:pt x="4550532" y="4884071"/>
                    </a:lnTo>
                    <a:lnTo>
                      <a:pt x="4544540" y="4884008"/>
                    </a:lnTo>
                    <a:lnTo>
                      <a:pt x="4542478" y="4886184"/>
                    </a:lnTo>
                    <a:lnTo>
                      <a:pt x="4538411" y="4881741"/>
                    </a:lnTo>
                    <a:lnTo>
                      <a:pt x="4535351" y="4874902"/>
                    </a:lnTo>
                    <a:lnTo>
                      <a:pt x="4534444" y="4869679"/>
                    </a:lnTo>
                    <a:lnTo>
                      <a:pt x="4531707" y="4867805"/>
                    </a:lnTo>
                    <a:lnTo>
                      <a:pt x="4530414" y="4868181"/>
                    </a:lnTo>
                    <a:lnTo>
                      <a:pt x="4529248" y="4866059"/>
                    </a:lnTo>
                    <a:lnTo>
                      <a:pt x="4527599" y="4867617"/>
                    </a:lnTo>
                    <a:lnTo>
                      <a:pt x="4525943" y="4871520"/>
                    </a:lnTo>
                    <a:lnTo>
                      <a:pt x="4525947" y="4883373"/>
                    </a:lnTo>
                    <a:lnTo>
                      <a:pt x="4525147" y="4887088"/>
                    </a:lnTo>
                    <a:lnTo>
                      <a:pt x="4522010" y="4892760"/>
                    </a:lnTo>
                    <a:lnTo>
                      <a:pt x="4520284" y="4895881"/>
                    </a:lnTo>
                    <a:lnTo>
                      <a:pt x="4519219" y="4902232"/>
                    </a:lnTo>
                    <a:lnTo>
                      <a:pt x="4519380" y="4905016"/>
                    </a:lnTo>
                    <a:lnTo>
                      <a:pt x="4521829" y="4908785"/>
                    </a:lnTo>
                    <a:lnTo>
                      <a:pt x="4521802" y="4910968"/>
                    </a:lnTo>
                    <a:lnTo>
                      <a:pt x="4520388" y="4915166"/>
                    </a:lnTo>
                    <a:lnTo>
                      <a:pt x="4521718" y="4918643"/>
                    </a:lnTo>
                    <a:lnTo>
                      <a:pt x="4525651" y="4918827"/>
                    </a:lnTo>
                    <a:lnTo>
                      <a:pt x="4527985" y="4921175"/>
                    </a:lnTo>
                    <a:lnTo>
                      <a:pt x="4531203" y="4918780"/>
                    </a:lnTo>
                    <a:lnTo>
                      <a:pt x="4532902" y="4920292"/>
                    </a:lnTo>
                    <a:lnTo>
                      <a:pt x="4536073" y="4919654"/>
                    </a:lnTo>
                    <a:lnTo>
                      <a:pt x="4538740" y="4920235"/>
                    </a:lnTo>
                    <a:lnTo>
                      <a:pt x="4542018" y="4923687"/>
                    </a:lnTo>
                    <a:lnTo>
                      <a:pt x="4543812" y="4928846"/>
                    </a:lnTo>
                    <a:lnTo>
                      <a:pt x="4544954" y="4942691"/>
                    </a:lnTo>
                    <a:lnTo>
                      <a:pt x="4548201" y="4952740"/>
                    </a:lnTo>
                    <a:lnTo>
                      <a:pt x="4547446" y="4957023"/>
                    </a:lnTo>
                    <a:lnTo>
                      <a:pt x="4544043" y="4961046"/>
                    </a:lnTo>
                    <a:lnTo>
                      <a:pt x="4541716" y="4962067"/>
                    </a:lnTo>
                    <a:lnTo>
                      <a:pt x="4539771" y="4962914"/>
                    </a:lnTo>
                    <a:lnTo>
                      <a:pt x="4531787" y="4963411"/>
                    </a:lnTo>
                    <a:lnTo>
                      <a:pt x="4530575" y="4963347"/>
                    </a:lnTo>
                    <a:lnTo>
                      <a:pt x="4524660" y="4961930"/>
                    </a:lnTo>
                    <a:lnTo>
                      <a:pt x="4521218" y="4962266"/>
                    </a:lnTo>
                    <a:lnTo>
                      <a:pt x="4519562" y="4962424"/>
                    </a:lnTo>
                    <a:lnTo>
                      <a:pt x="4516663" y="4962709"/>
                    </a:lnTo>
                    <a:lnTo>
                      <a:pt x="4512885" y="4963092"/>
                    </a:lnTo>
                    <a:lnTo>
                      <a:pt x="4512065" y="4964744"/>
                    </a:lnTo>
                    <a:lnTo>
                      <a:pt x="4515498" y="4967922"/>
                    </a:lnTo>
                    <a:close/>
                    <a:moveTo>
                      <a:pt x="5348145" y="3033920"/>
                    </a:moveTo>
                    <a:lnTo>
                      <a:pt x="5348061" y="3037544"/>
                    </a:lnTo>
                    <a:lnTo>
                      <a:pt x="5348075" y="3039519"/>
                    </a:lnTo>
                    <a:lnTo>
                      <a:pt x="5348192" y="3045010"/>
                    </a:lnTo>
                    <a:lnTo>
                      <a:pt x="5343705" y="3049531"/>
                    </a:lnTo>
                    <a:lnTo>
                      <a:pt x="5334949" y="3054126"/>
                    </a:lnTo>
                    <a:lnTo>
                      <a:pt x="5333387" y="3056279"/>
                    </a:lnTo>
                    <a:lnTo>
                      <a:pt x="5334206" y="3060081"/>
                    </a:lnTo>
                    <a:lnTo>
                      <a:pt x="5339910" y="3066906"/>
                    </a:lnTo>
                    <a:lnTo>
                      <a:pt x="5345576" y="3070006"/>
                    </a:lnTo>
                    <a:lnTo>
                      <a:pt x="5346321" y="3075141"/>
                    </a:lnTo>
                    <a:lnTo>
                      <a:pt x="5349690" y="3078225"/>
                    </a:lnTo>
                    <a:lnTo>
                      <a:pt x="5353563" y="3079356"/>
                    </a:lnTo>
                    <a:lnTo>
                      <a:pt x="5357768" y="3083881"/>
                    </a:lnTo>
                    <a:lnTo>
                      <a:pt x="5360421" y="3084939"/>
                    </a:lnTo>
                    <a:lnTo>
                      <a:pt x="5363048" y="3091310"/>
                    </a:lnTo>
                    <a:lnTo>
                      <a:pt x="5372906" y="3095992"/>
                    </a:lnTo>
                    <a:lnTo>
                      <a:pt x="5375277" y="3100459"/>
                    </a:lnTo>
                    <a:lnTo>
                      <a:pt x="5372032" y="3116615"/>
                    </a:lnTo>
                    <a:lnTo>
                      <a:pt x="5365264" y="3126718"/>
                    </a:lnTo>
                    <a:lnTo>
                      <a:pt x="5358856" y="3132064"/>
                    </a:lnTo>
                    <a:lnTo>
                      <a:pt x="5355524" y="3140965"/>
                    </a:lnTo>
                    <a:lnTo>
                      <a:pt x="5352757" y="3145990"/>
                    </a:lnTo>
                    <a:lnTo>
                      <a:pt x="5351692" y="3154642"/>
                    </a:lnTo>
                    <a:lnTo>
                      <a:pt x="5353459" y="3167563"/>
                    </a:lnTo>
                    <a:lnTo>
                      <a:pt x="5351524" y="3171224"/>
                    </a:lnTo>
                    <a:lnTo>
                      <a:pt x="5343859" y="3178422"/>
                    </a:lnTo>
                    <a:lnTo>
                      <a:pt x="5340423" y="3185257"/>
                    </a:lnTo>
                    <a:lnTo>
                      <a:pt x="5340833" y="3192777"/>
                    </a:lnTo>
                    <a:lnTo>
                      <a:pt x="5343268" y="3195467"/>
                    </a:lnTo>
                    <a:lnTo>
                      <a:pt x="5352038" y="3200206"/>
                    </a:lnTo>
                    <a:lnTo>
                      <a:pt x="5370675" y="3199108"/>
                    </a:lnTo>
                    <a:lnTo>
                      <a:pt x="5376355" y="3200152"/>
                    </a:lnTo>
                    <a:lnTo>
                      <a:pt x="5391429" y="3203400"/>
                    </a:lnTo>
                    <a:lnTo>
                      <a:pt x="5393864" y="3206379"/>
                    </a:lnTo>
                    <a:lnTo>
                      <a:pt x="5393904" y="3210077"/>
                    </a:lnTo>
                    <a:lnTo>
                      <a:pt x="5393659" y="3211458"/>
                    </a:lnTo>
                    <a:lnTo>
                      <a:pt x="5392735" y="3216644"/>
                    </a:lnTo>
                    <a:lnTo>
                      <a:pt x="5390905" y="3222206"/>
                    </a:lnTo>
                    <a:lnTo>
                      <a:pt x="5392403" y="3227610"/>
                    </a:lnTo>
                    <a:lnTo>
                      <a:pt x="5389377" y="3232705"/>
                    </a:lnTo>
                    <a:lnTo>
                      <a:pt x="5385430" y="3239362"/>
                    </a:lnTo>
                    <a:lnTo>
                      <a:pt x="5384698" y="3245609"/>
                    </a:lnTo>
                    <a:lnTo>
                      <a:pt x="5386340" y="3250866"/>
                    </a:lnTo>
                    <a:lnTo>
                      <a:pt x="5390965" y="3252249"/>
                    </a:lnTo>
                    <a:lnTo>
                      <a:pt x="5394888" y="3251762"/>
                    </a:lnTo>
                    <a:lnTo>
                      <a:pt x="5403540" y="3241122"/>
                    </a:lnTo>
                    <a:lnTo>
                      <a:pt x="5406298" y="3237730"/>
                    </a:lnTo>
                    <a:lnTo>
                      <a:pt x="5409925" y="3237263"/>
                    </a:lnTo>
                    <a:lnTo>
                      <a:pt x="5413401" y="3245660"/>
                    </a:lnTo>
                    <a:lnTo>
                      <a:pt x="5416629" y="3248105"/>
                    </a:lnTo>
                    <a:lnTo>
                      <a:pt x="5421412" y="3251692"/>
                    </a:lnTo>
                    <a:lnTo>
                      <a:pt x="5425886" y="3260881"/>
                    </a:lnTo>
                    <a:lnTo>
                      <a:pt x="5433947" y="3270104"/>
                    </a:lnTo>
                    <a:lnTo>
                      <a:pt x="5436718" y="3276781"/>
                    </a:lnTo>
                    <a:lnTo>
                      <a:pt x="5437987" y="3277876"/>
                    </a:lnTo>
                    <a:lnTo>
                      <a:pt x="5444332" y="3283364"/>
                    </a:lnTo>
                    <a:lnTo>
                      <a:pt x="5451933" y="3298387"/>
                    </a:lnTo>
                    <a:lnTo>
                      <a:pt x="5445638" y="3305801"/>
                    </a:lnTo>
                    <a:lnTo>
                      <a:pt x="5446394" y="3308578"/>
                    </a:lnTo>
                    <a:lnTo>
                      <a:pt x="5449985" y="3310771"/>
                    </a:lnTo>
                    <a:lnTo>
                      <a:pt x="5458391" y="3312135"/>
                    </a:lnTo>
                    <a:lnTo>
                      <a:pt x="5461995" y="3314322"/>
                    </a:lnTo>
                    <a:lnTo>
                      <a:pt x="5463188" y="3320048"/>
                    </a:lnTo>
                    <a:lnTo>
                      <a:pt x="5460816" y="3326977"/>
                    </a:lnTo>
                    <a:lnTo>
                      <a:pt x="5460585" y="3330960"/>
                    </a:lnTo>
                    <a:lnTo>
                      <a:pt x="5460494" y="3332609"/>
                    </a:lnTo>
                    <a:lnTo>
                      <a:pt x="5458418" y="3336415"/>
                    </a:lnTo>
                    <a:lnTo>
                      <a:pt x="5449907" y="3344671"/>
                    </a:lnTo>
                    <a:lnTo>
                      <a:pt x="5447832" y="3351435"/>
                    </a:lnTo>
                    <a:lnTo>
                      <a:pt x="5448060" y="3358956"/>
                    </a:lnTo>
                    <a:lnTo>
                      <a:pt x="5446088" y="3364537"/>
                    </a:lnTo>
                    <a:lnTo>
                      <a:pt x="5440819" y="3368054"/>
                    </a:lnTo>
                    <a:lnTo>
                      <a:pt x="5437833" y="3368302"/>
                    </a:lnTo>
                    <a:lnTo>
                      <a:pt x="5433436" y="3368699"/>
                    </a:lnTo>
                    <a:lnTo>
                      <a:pt x="5424989" y="3372071"/>
                    </a:lnTo>
                    <a:lnTo>
                      <a:pt x="5420898" y="3375090"/>
                    </a:lnTo>
                    <a:lnTo>
                      <a:pt x="5414053" y="3377062"/>
                    </a:lnTo>
                    <a:lnTo>
                      <a:pt x="5409784" y="3382463"/>
                    </a:lnTo>
                    <a:lnTo>
                      <a:pt x="5407899" y="3383037"/>
                    </a:lnTo>
                    <a:lnTo>
                      <a:pt x="5401746" y="3384921"/>
                    </a:lnTo>
                    <a:lnTo>
                      <a:pt x="5392503" y="3390268"/>
                    </a:lnTo>
                    <a:lnTo>
                      <a:pt x="5385211" y="3392404"/>
                    </a:lnTo>
                    <a:lnTo>
                      <a:pt x="5383095" y="3395474"/>
                    </a:lnTo>
                    <a:lnTo>
                      <a:pt x="5380378" y="3401091"/>
                    </a:lnTo>
                    <a:lnTo>
                      <a:pt x="5374816" y="3401668"/>
                    </a:lnTo>
                    <a:lnTo>
                      <a:pt x="5364908" y="3397449"/>
                    </a:lnTo>
                    <a:lnTo>
                      <a:pt x="5358254" y="3397342"/>
                    </a:lnTo>
                    <a:lnTo>
                      <a:pt x="5352498" y="3400140"/>
                    </a:lnTo>
                    <a:lnTo>
                      <a:pt x="5349690" y="3406941"/>
                    </a:lnTo>
                    <a:lnTo>
                      <a:pt x="5350960" y="3410730"/>
                    </a:lnTo>
                    <a:lnTo>
                      <a:pt x="5347436" y="3438006"/>
                    </a:lnTo>
                    <a:lnTo>
                      <a:pt x="5347973" y="3443427"/>
                    </a:lnTo>
                    <a:lnTo>
                      <a:pt x="5348410" y="3447733"/>
                    </a:lnTo>
                    <a:lnTo>
                      <a:pt x="5352192" y="3453315"/>
                    </a:lnTo>
                    <a:lnTo>
                      <a:pt x="5353871" y="3467741"/>
                    </a:lnTo>
                    <a:lnTo>
                      <a:pt x="5359766" y="3476611"/>
                    </a:lnTo>
                    <a:lnTo>
                      <a:pt x="5367830" y="3486264"/>
                    </a:lnTo>
                    <a:lnTo>
                      <a:pt x="5377775" y="3494644"/>
                    </a:lnTo>
                    <a:lnTo>
                      <a:pt x="5383559" y="3494950"/>
                    </a:lnTo>
                    <a:lnTo>
                      <a:pt x="5387929" y="3495615"/>
                    </a:lnTo>
                    <a:lnTo>
                      <a:pt x="5391966" y="3494950"/>
                    </a:lnTo>
                    <a:lnTo>
                      <a:pt x="5394350" y="3497210"/>
                    </a:lnTo>
                    <a:lnTo>
                      <a:pt x="5399926" y="3511585"/>
                    </a:lnTo>
                    <a:lnTo>
                      <a:pt x="5403990" y="3514188"/>
                    </a:lnTo>
                    <a:lnTo>
                      <a:pt x="5412219" y="3513184"/>
                    </a:lnTo>
                    <a:lnTo>
                      <a:pt x="5416219" y="3511800"/>
                    </a:lnTo>
                    <a:lnTo>
                      <a:pt x="5423820" y="3513056"/>
                    </a:lnTo>
                    <a:lnTo>
                      <a:pt x="5428498" y="3515408"/>
                    </a:lnTo>
                    <a:lnTo>
                      <a:pt x="5431871" y="3517094"/>
                    </a:lnTo>
                    <a:lnTo>
                      <a:pt x="5443075" y="3515213"/>
                    </a:lnTo>
                    <a:lnTo>
                      <a:pt x="5443216" y="3518027"/>
                    </a:lnTo>
                    <a:lnTo>
                      <a:pt x="5441906" y="3521796"/>
                    </a:lnTo>
                    <a:lnTo>
                      <a:pt x="5431639" y="3527179"/>
                    </a:lnTo>
                    <a:lnTo>
                      <a:pt x="5430756" y="3530014"/>
                    </a:lnTo>
                    <a:lnTo>
                      <a:pt x="5429422" y="3533947"/>
                    </a:lnTo>
                    <a:lnTo>
                      <a:pt x="5429923" y="3546650"/>
                    </a:lnTo>
                    <a:lnTo>
                      <a:pt x="5429536" y="3550815"/>
                    </a:lnTo>
                    <a:lnTo>
                      <a:pt x="5435253" y="3565493"/>
                    </a:lnTo>
                    <a:lnTo>
                      <a:pt x="5433254" y="3576244"/>
                    </a:lnTo>
                    <a:lnTo>
                      <a:pt x="5433446" y="3578810"/>
                    </a:lnTo>
                    <a:lnTo>
                      <a:pt x="5433728" y="3582599"/>
                    </a:lnTo>
                    <a:lnTo>
                      <a:pt x="5436932" y="3589239"/>
                    </a:lnTo>
                    <a:lnTo>
                      <a:pt x="5442178" y="3591801"/>
                    </a:lnTo>
                    <a:lnTo>
                      <a:pt x="5444496" y="3595986"/>
                    </a:lnTo>
                    <a:lnTo>
                      <a:pt x="5445460" y="3599449"/>
                    </a:lnTo>
                    <a:lnTo>
                      <a:pt x="5447253" y="3605911"/>
                    </a:lnTo>
                    <a:lnTo>
                      <a:pt x="5450162" y="3608168"/>
                    </a:lnTo>
                    <a:lnTo>
                      <a:pt x="5453356" y="3610647"/>
                    </a:lnTo>
                    <a:lnTo>
                      <a:pt x="5464084" y="3611762"/>
                    </a:lnTo>
                    <a:lnTo>
                      <a:pt x="5468235" y="3613626"/>
                    </a:lnTo>
                    <a:lnTo>
                      <a:pt x="5468531" y="3616424"/>
                    </a:lnTo>
                    <a:lnTo>
                      <a:pt x="5466019" y="3620246"/>
                    </a:lnTo>
                    <a:lnTo>
                      <a:pt x="5466674" y="3624213"/>
                    </a:lnTo>
                    <a:lnTo>
                      <a:pt x="5469505" y="3626745"/>
                    </a:lnTo>
                    <a:lnTo>
                      <a:pt x="5481029" y="3625882"/>
                    </a:lnTo>
                    <a:lnTo>
                      <a:pt x="5485277" y="3627978"/>
                    </a:lnTo>
                    <a:lnTo>
                      <a:pt x="5487041" y="3628845"/>
                    </a:lnTo>
                    <a:lnTo>
                      <a:pt x="5487528" y="3630225"/>
                    </a:lnTo>
                    <a:lnTo>
                      <a:pt x="5489184" y="3634873"/>
                    </a:lnTo>
                    <a:lnTo>
                      <a:pt x="5490349" y="3638175"/>
                    </a:lnTo>
                    <a:lnTo>
                      <a:pt x="5491656" y="3640129"/>
                    </a:lnTo>
                    <a:lnTo>
                      <a:pt x="5498796" y="3650790"/>
                    </a:lnTo>
                    <a:lnTo>
                      <a:pt x="5505064" y="3656120"/>
                    </a:lnTo>
                    <a:lnTo>
                      <a:pt x="5513638" y="3659711"/>
                    </a:lnTo>
                    <a:lnTo>
                      <a:pt x="5520228" y="3665306"/>
                    </a:lnTo>
                    <a:lnTo>
                      <a:pt x="5525703" y="3666835"/>
                    </a:lnTo>
                    <a:lnTo>
                      <a:pt x="5527446" y="3671789"/>
                    </a:lnTo>
                    <a:lnTo>
                      <a:pt x="5526600" y="3676128"/>
                    </a:lnTo>
                    <a:lnTo>
                      <a:pt x="5520729" y="3683148"/>
                    </a:lnTo>
                    <a:lnTo>
                      <a:pt x="5516282" y="3689036"/>
                    </a:lnTo>
                    <a:lnTo>
                      <a:pt x="5514834" y="3699172"/>
                    </a:lnTo>
                    <a:lnTo>
                      <a:pt x="5512718" y="3702098"/>
                    </a:lnTo>
                    <a:lnTo>
                      <a:pt x="5508103" y="3702601"/>
                    </a:lnTo>
                    <a:lnTo>
                      <a:pt x="5505809" y="3704936"/>
                    </a:lnTo>
                    <a:lnTo>
                      <a:pt x="5503425" y="3714233"/>
                    </a:lnTo>
                    <a:lnTo>
                      <a:pt x="5495132" y="3719220"/>
                    </a:lnTo>
                    <a:lnTo>
                      <a:pt x="5493963" y="3726075"/>
                    </a:lnTo>
                    <a:lnTo>
                      <a:pt x="5496170" y="3729179"/>
                    </a:lnTo>
                    <a:lnTo>
                      <a:pt x="5497836" y="3731530"/>
                    </a:lnTo>
                    <a:lnTo>
                      <a:pt x="5498309" y="3738170"/>
                    </a:lnTo>
                    <a:lnTo>
                      <a:pt x="5504886" y="3750141"/>
                    </a:lnTo>
                    <a:lnTo>
                      <a:pt x="5502474" y="3758843"/>
                    </a:lnTo>
                    <a:lnTo>
                      <a:pt x="5503361" y="3764570"/>
                    </a:lnTo>
                    <a:lnTo>
                      <a:pt x="5500321" y="3769752"/>
                    </a:lnTo>
                    <a:lnTo>
                      <a:pt x="5492502" y="3772197"/>
                    </a:lnTo>
                    <a:lnTo>
                      <a:pt x="5490722" y="3775193"/>
                    </a:lnTo>
                    <a:lnTo>
                      <a:pt x="5489170" y="3777776"/>
                    </a:lnTo>
                    <a:lnTo>
                      <a:pt x="5485811" y="3780040"/>
                    </a:lnTo>
                    <a:lnTo>
                      <a:pt x="5483363" y="3781078"/>
                    </a:lnTo>
                    <a:lnTo>
                      <a:pt x="5478234" y="3789172"/>
                    </a:lnTo>
                    <a:lnTo>
                      <a:pt x="5475621" y="3790932"/>
                    </a:lnTo>
                    <a:lnTo>
                      <a:pt x="5470865" y="3788991"/>
                    </a:lnTo>
                    <a:lnTo>
                      <a:pt x="5465545" y="3786821"/>
                    </a:lnTo>
                    <a:lnTo>
                      <a:pt x="5456943" y="3791255"/>
                    </a:lnTo>
                    <a:lnTo>
                      <a:pt x="5446216" y="3792081"/>
                    </a:lnTo>
                    <a:lnTo>
                      <a:pt x="5442588" y="3791362"/>
                    </a:lnTo>
                    <a:lnTo>
                      <a:pt x="5433295" y="3796853"/>
                    </a:lnTo>
                    <a:lnTo>
                      <a:pt x="5426513" y="3798969"/>
                    </a:lnTo>
                    <a:lnTo>
                      <a:pt x="5422782" y="3801966"/>
                    </a:lnTo>
                    <a:lnTo>
                      <a:pt x="5422386" y="3803870"/>
                    </a:lnTo>
                    <a:lnTo>
                      <a:pt x="5421707" y="3807209"/>
                    </a:lnTo>
                    <a:lnTo>
                      <a:pt x="5417193" y="3812465"/>
                    </a:lnTo>
                    <a:lnTo>
                      <a:pt x="5416128" y="3818010"/>
                    </a:lnTo>
                    <a:lnTo>
                      <a:pt x="5413001" y="3821117"/>
                    </a:lnTo>
                    <a:lnTo>
                      <a:pt x="5403580" y="3823972"/>
                    </a:lnTo>
                    <a:lnTo>
                      <a:pt x="5394196" y="3825621"/>
                    </a:lnTo>
                    <a:lnTo>
                      <a:pt x="5391724" y="3826051"/>
                    </a:lnTo>
                    <a:lnTo>
                      <a:pt x="5388775" y="3829746"/>
                    </a:lnTo>
                    <a:lnTo>
                      <a:pt x="5387955" y="3834109"/>
                    </a:lnTo>
                    <a:lnTo>
                      <a:pt x="5389480" y="3838740"/>
                    </a:lnTo>
                    <a:lnTo>
                      <a:pt x="5387673" y="3842831"/>
                    </a:lnTo>
                    <a:lnTo>
                      <a:pt x="5381762" y="3844178"/>
                    </a:lnTo>
                    <a:lnTo>
                      <a:pt x="5375931" y="3846993"/>
                    </a:lnTo>
                    <a:lnTo>
                      <a:pt x="5373969" y="3847050"/>
                    </a:lnTo>
                    <a:lnTo>
                      <a:pt x="5369522" y="3847174"/>
                    </a:lnTo>
                    <a:lnTo>
                      <a:pt x="5359906" y="3843369"/>
                    </a:lnTo>
                    <a:lnTo>
                      <a:pt x="5352971" y="3836621"/>
                    </a:lnTo>
                    <a:lnTo>
                      <a:pt x="5332412" y="3832349"/>
                    </a:lnTo>
                    <a:lnTo>
                      <a:pt x="5329168" y="3833121"/>
                    </a:lnTo>
                    <a:lnTo>
                      <a:pt x="5323810" y="3841844"/>
                    </a:lnTo>
                    <a:lnTo>
                      <a:pt x="5319451" y="3844161"/>
                    </a:lnTo>
                    <a:lnTo>
                      <a:pt x="5314376" y="3844265"/>
                    </a:lnTo>
                    <a:lnTo>
                      <a:pt x="5307568" y="3840030"/>
                    </a:lnTo>
                    <a:lnTo>
                      <a:pt x="5300172" y="3841323"/>
                    </a:lnTo>
                    <a:lnTo>
                      <a:pt x="5292981" y="3843762"/>
                    </a:lnTo>
                    <a:lnTo>
                      <a:pt x="5286841" y="3850744"/>
                    </a:lnTo>
                    <a:lnTo>
                      <a:pt x="5282572" y="3855591"/>
                    </a:lnTo>
                    <a:lnTo>
                      <a:pt x="5278622" y="3856908"/>
                    </a:lnTo>
                    <a:lnTo>
                      <a:pt x="5268331" y="3860203"/>
                    </a:lnTo>
                    <a:lnTo>
                      <a:pt x="5266921" y="3861620"/>
                    </a:lnTo>
                    <a:lnTo>
                      <a:pt x="5266178" y="3864475"/>
                    </a:lnTo>
                    <a:lnTo>
                      <a:pt x="5266548" y="3868297"/>
                    </a:lnTo>
                    <a:lnTo>
                      <a:pt x="5277252" y="3881057"/>
                    </a:lnTo>
                    <a:lnTo>
                      <a:pt x="5283637" y="3891375"/>
                    </a:lnTo>
                    <a:lnTo>
                      <a:pt x="5284598" y="3899254"/>
                    </a:lnTo>
                    <a:lnTo>
                      <a:pt x="5286085" y="3911527"/>
                    </a:lnTo>
                    <a:lnTo>
                      <a:pt x="5291288" y="3919262"/>
                    </a:lnTo>
                    <a:lnTo>
                      <a:pt x="5298748" y="3916787"/>
                    </a:lnTo>
                    <a:lnTo>
                      <a:pt x="5303158" y="3918170"/>
                    </a:lnTo>
                    <a:lnTo>
                      <a:pt x="5315874" y="3916320"/>
                    </a:lnTo>
                    <a:lnTo>
                      <a:pt x="5319464" y="3919245"/>
                    </a:lnTo>
                    <a:lnTo>
                      <a:pt x="5323323" y="3929852"/>
                    </a:lnTo>
                    <a:lnTo>
                      <a:pt x="5323606" y="3935162"/>
                    </a:lnTo>
                    <a:lnTo>
                      <a:pt x="5321466" y="3938071"/>
                    </a:lnTo>
                    <a:lnTo>
                      <a:pt x="5320411" y="3939485"/>
                    </a:lnTo>
                    <a:lnTo>
                      <a:pt x="5325886" y="3947042"/>
                    </a:lnTo>
                    <a:lnTo>
                      <a:pt x="5327629" y="3954508"/>
                    </a:lnTo>
                    <a:lnTo>
                      <a:pt x="5324502" y="3968434"/>
                    </a:lnTo>
                    <a:lnTo>
                      <a:pt x="5325003" y="3971144"/>
                    </a:lnTo>
                    <a:lnTo>
                      <a:pt x="5325399" y="3973334"/>
                    </a:lnTo>
                    <a:lnTo>
                      <a:pt x="5326182" y="3977532"/>
                    </a:lnTo>
                    <a:lnTo>
                      <a:pt x="5325591" y="3988821"/>
                    </a:lnTo>
                    <a:lnTo>
                      <a:pt x="5328335" y="3992824"/>
                    </a:lnTo>
                    <a:lnTo>
                      <a:pt x="5337141" y="3996072"/>
                    </a:lnTo>
                    <a:lnTo>
                      <a:pt x="5342858" y="4002729"/>
                    </a:lnTo>
                    <a:lnTo>
                      <a:pt x="5349908" y="4006803"/>
                    </a:lnTo>
                    <a:lnTo>
                      <a:pt x="5353229" y="4013299"/>
                    </a:lnTo>
                    <a:lnTo>
                      <a:pt x="5379044" y="4029001"/>
                    </a:lnTo>
                    <a:lnTo>
                      <a:pt x="5387646" y="4028712"/>
                    </a:lnTo>
                    <a:lnTo>
                      <a:pt x="5391388" y="4032071"/>
                    </a:lnTo>
                    <a:lnTo>
                      <a:pt x="5401504" y="4032142"/>
                    </a:lnTo>
                    <a:lnTo>
                      <a:pt x="5410593" y="4020873"/>
                    </a:lnTo>
                    <a:lnTo>
                      <a:pt x="5412796" y="4020316"/>
                    </a:lnTo>
                    <a:lnTo>
                      <a:pt x="5420474" y="4027926"/>
                    </a:lnTo>
                    <a:lnTo>
                      <a:pt x="5428653" y="4030922"/>
                    </a:lnTo>
                    <a:lnTo>
                      <a:pt x="5441547" y="4033092"/>
                    </a:lnTo>
                    <a:lnTo>
                      <a:pt x="5445510" y="4041045"/>
                    </a:lnTo>
                    <a:lnTo>
                      <a:pt x="5450266" y="4043914"/>
                    </a:lnTo>
                    <a:lnTo>
                      <a:pt x="5451599" y="4049765"/>
                    </a:lnTo>
                    <a:lnTo>
                      <a:pt x="5444842" y="4063136"/>
                    </a:lnTo>
                    <a:lnTo>
                      <a:pt x="5444354" y="4068053"/>
                    </a:lnTo>
                    <a:lnTo>
                      <a:pt x="5452919" y="4076073"/>
                    </a:lnTo>
                    <a:lnTo>
                      <a:pt x="5454636" y="4080722"/>
                    </a:lnTo>
                    <a:lnTo>
                      <a:pt x="5452802" y="4091631"/>
                    </a:lnTo>
                    <a:lnTo>
                      <a:pt x="5453698" y="4097499"/>
                    </a:lnTo>
                    <a:lnTo>
                      <a:pt x="5461057" y="4111212"/>
                    </a:lnTo>
                    <a:lnTo>
                      <a:pt x="5467237" y="4116237"/>
                    </a:lnTo>
                    <a:lnTo>
                      <a:pt x="5471160" y="4117386"/>
                    </a:lnTo>
                    <a:lnTo>
                      <a:pt x="5472544" y="4121460"/>
                    </a:lnTo>
                    <a:lnTo>
                      <a:pt x="5475248" y="4137182"/>
                    </a:lnTo>
                    <a:lnTo>
                      <a:pt x="5466364" y="4133860"/>
                    </a:lnTo>
                    <a:lnTo>
                      <a:pt x="5464379" y="4133124"/>
                    </a:lnTo>
                    <a:lnTo>
                      <a:pt x="5457776" y="4131670"/>
                    </a:lnTo>
                    <a:lnTo>
                      <a:pt x="5446111" y="4132695"/>
                    </a:lnTo>
                    <a:lnTo>
                      <a:pt x="5436367" y="4136426"/>
                    </a:lnTo>
                    <a:lnTo>
                      <a:pt x="5424024" y="4144306"/>
                    </a:lnTo>
                    <a:lnTo>
                      <a:pt x="5422127" y="4150926"/>
                    </a:lnTo>
                    <a:lnTo>
                      <a:pt x="5416114" y="4156562"/>
                    </a:lnTo>
                    <a:lnTo>
                      <a:pt x="5414784" y="4157818"/>
                    </a:lnTo>
                    <a:lnTo>
                      <a:pt x="5418220" y="4162322"/>
                    </a:lnTo>
                    <a:lnTo>
                      <a:pt x="5422718" y="4168226"/>
                    </a:lnTo>
                    <a:lnTo>
                      <a:pt x="5424320" y="4176590"/>
                    </a:lnTo>
                    <a:lnTo>
                      <a:pt x="5419614" y="4177271"/>
                    </a:lnTo>
                    <a:lnTo>
                      <a:pt x="5418220" y="4181631"/>
                    </a:lnTo>
                    <a:lnTo>
                      <a:pt x="5411322" y="4197531"/>
                    </a:lnTo>
                    <a:lnTo>
                      <a:pt x="5409642" y="4207779"/>
                    </a:lnTo>
                    <a:lnTo>
                      <a:pt x="5405222" y="4211171"/>
                    </a:lnTo>
                    <a:lnTo>
                      <a:pt x="5399711" y="4219158"/>
                    </a:lnTo>
                    <a:lnTo>
                      <a:pt x="5394081" y="4219014"/>
                    </a:lnTo>
                    <a:lnTo>
                      <a:pt x="5387337" y="4220394"/>
                    </a:lnTo>
                    <a:lnTo>
                      <a:pt x="5382171" y="4229100"/>
                    </a:lnTo>
                    <a:lnTo>
                      <a:pt x="5374339" y="4237802"/>
                    </a:lnTo>
                    <a:lnTo>
                      <a:pt x="5375944" y="4248678"/>
                    </a:lnTo>
                    <a:lnTo>
                      <a:pt x="5386941" y="4269871"/>
                    </a:lnTo>
                    <a:lnTo>
                      <a:pt x="5396503" y="4274879"/>
                    </a:lnTo>
                    <a:lnTo>
                      <a:pt x="5398773" y="4278755"/>
                    </a:lnTo>
                    <a:lnTo>
                      <a:pt x="5403388" y="4288159"/>
                    </a:lnTo>
                    <a:lnTo>
                      <a:pt x="5411157" y="4295606"/>
                    </a:lnTo>
                    <a:lnTo>
                      <a:pt x="5415554" y="4300865"/>
                    </a:lnTo>
                    <a:lnTo>
                      <a:pt x="5415218" y="4302944"/>
                    </a:lnTo>
                    <a:lnTo>
                      <a:pt x="5403284" y="4303415"/>
                    </a:lnTo>
                    <a:lnTo>
                      <a:pt x="5400644" y="4303700"/>
                    </a:lnTo>
                    <a:lnTo>
                      <a:pt x="5394914" y="4307092"/>
                    </a:lnTo>
                    <a:lnTo>
                      <a:pt x="5393222" y="4309944"/>
                    </a:lnTo>
                    <a:lnTo>
                      <a:pt x="5394145" y="4323728"/>
                    </a:lnTo>
                    <a:lnTo>
                      <a:pt x="5393927" y="4336773"/>
                    </a:lnTo>
                    <a:lnTo>
                      <a:pt x="5390313" y="4344078"/>
                    </a:lnTo>
                    <a:lnTo>
                      <a:pt x="5398874" y="4349859"/>
                    </a:lnTo>
                    <a:lnTo>
                      <a:pt x="5405938" y="4352603"/>
                    </a:lnTo>
                    <a:lnTo>
                      <a:pt x="5408745" y="4364305"/>
                    </a:lnTo>
                    <a:lnTo>
                      <a:pt x="5414412" y="4371428"/>
                    </a:lnTo>
                    <a:lnTo>
                      <a:pt x="5419487" y="4375610"/>
                    </a:lnTo>
                    <a:lnTo>
                      <a:pt x="5422385" y="4380349"/>
                    </a:lnTo>
                    <a:lnTo>
                      <a:pt x="5421989" y="4384386"/>
                    </a:lnTo>
                    <a:lnTo>
                      <a:pt x="5427205" y="4394328"/>
                    </a:lnTo>
                    <a:lnTo>
                      <a:pt x="5433728" y="4395043"/>
                    </a:lnTo>
                    <a:lnTo>
                      <a:pt x="5438356" y="4399245"/>
                    </a:lnTo>
                    <a:lnTo>
                      <a:pt x="5439599" y="4402671"/>
                    </a:lnTo>
                    <a:lnTo>
                      <a:pt x="5439384" y="4410889"/>
                    </a:lnTo>
                    <a:lnTo>
                      <a:pt x="5440690" y="4416455"/>
                    </a:lnTo>
                    <a:lnTo>
                      <a:pt x="5445187" y="4427203"/>
                    </a:lnTo>
                    <a:lnTo>
                      <a:pt x="5450508" y="4433450"/>
                    </a:lnTo>
                    <a:lnTo>
                      <a:pt x="5455905" y="4435549"/>
                    </a:lnTo>
                    <a:lnTo>
                      <a:pt x="5462495" y="4434777"/>
                    </a:lnTo>
                    <a:lnTo>
                      <a:pt x="5469095" y="4431496"/>
                    </a:lnTo>
                    <a:lnTo>
                      <a:pt x="5470596" y="4432157"/>
                    </a:lnTo>
                    <a:lnTo>
                      <a:pt x="5478133" y="4429860"/>
                    </a:lnTo>
                    <a:lnTo>
                      <a:pt x="5490476" y="4438582"/>
                    </a:lnTo>
                    <a:lnTo>
                      <a:pt x="5499669" y="4443177"/>
                    </a:lnTo>
                    <a:lnTo>
                      <a:pt x="5508832" y="4450284"/>
                    </a:lnTo>
                    <a:lnTo>
                      <a:pt x="5512664" y="4450536"/>
                    </a:lnTo>
                    <a:lnTo>
                      <a:pt x="5518421" y="4447879"/>
                    </a:lnTo>
                    <a:lnTo>
                      <a:pt x="5531086" y="4451268"/>
                    </a:lnTo>
                    <a:lnTo>
                      <a:pt x="5532803" y="4453425"/>
                    </a:lnTo>
                    <a:lnTo>
                      <a:pt x="5533844" y="4459883"/>
                    </a:lnTo>
                    <a:lnTo>
                      <a:pt x="5540289" y="4465644"/>
                    </a:lnTo>
                    <a:lnTo>
                      <a:pt x="5547071" y="4469325"/>
                    </a:lnTo>
                    <a:lnTo>
                      <a:pt x="5554403" y="4468982"/>
                    </a:lnTo>
                    <a:lnTo>
                      <a:pt x="5556186" y="4475548"/>
                    </a:lnTo>
                    <a:lnTo>
                      <a:pt x="5559672" y="4480882"/>
                    </a:lnTo>
                    <a:lnTo>
                      <a:pt x="5564606" y="4482854"/>
                    </a:lnTo>
                    <a:lnTo>
                      <a:pt x="5571297" y="4487878"/>
                    </a:lnTo>
                    <a:lnTo>
                      <a:pt x="5575028" y="4489044"/>
                    </a:lnTo>
                    <a:lnTo>
                      <a:pt x="5579771" y="4483626"/>
                    </a:lnTo>
                    <a:lnTo>
                      <a:pt x="5588846" y="4486014"/>
                    </a:lnTo>
                    <a:lnTo>
                      <a:pt x="5601576" y="4484990"/>
                    </a:lnTo>
                    <a:lnTo>
                      <a:pt x="5602959" y="4486407"/>
                    </a:lnTo>
                    <a:lnTo>
                      <a:pt x="5605435" y="4495468"/>
                    </a:lnTo>
                    <a:lnTo>
                      <a:pt x="5609946" y="4504443"/>
                    </a:lnTo>
                    <a:lnTo>
                      <a:pt x="5622702" y="4497497"/>
                    </a:lnTo>
                    <a:lnTo>
                      <a:pt x="5627122" y="4497893"/>
                    </a:lnTo>
                    <a:lnTo>
                      <a:pt x="5629802" y="4501910"/>
                    </a:lnTo>
                    <a:lnTo>
                      <a:pt x="5639801" y="4505608"/>
                    </a:lnTo>
                    <a:lnTo>
                      <a:pt x="5644440" y="4497695"/>
                    </a:lnTo>
                    <a:lnTo>
                      <a:pt x="5649813" y="4496422"/>
                    </a:lnTo>
                    <a:lnTo>
                      <a:pt x="5657374" y="4498001"/>
                    </a:lnTo>
                    <a:lnTo>
                      <a:pt x="5670540" y="4490320"/>
                    </a:lnTo>
                    <a:lnTo>
                      <a:pt x="5676475" y="4485006"/>
                    </a:lnTo>
                    <a:lnTo>
                      <a:pt x="5678077" y="4484506"/>
                    </a:lnTo>
                    <a:lnTo>
                      <a:pt x="5686538" y="4486642"/>
                    </a:lnTo>
                    <a:lnTo>
                      <a:pt x="5691166" y="4481705"/>
                    </a:lnTo>
                    <a:lnTo>
                      <a:pt x="5703355" y="4478064"/>
                    </a:lnTo>
                    <a:lnTo>
                      <a:pt x="5704507" y="4477724"/>
                    </a:lnTo>
                    <a:lnTo>
                      <a:pt x="5705125" y="4476196"/>
                    </a:lnTo>
                    <a:lnTo>
                      <a:pt x="5706727" y="4476844"/>
                    </a:lnTo>
                    <a:lnTo>
                      <a:pt x="5711174" y="4479068"/>
                    </a:lnTo>
                    <a:lnTo>
                      <a:pt x="5720723" y="4478944"/>
                    </a:lnTo>
                    <a:lnTo>
                      <a:pt x="5730029" y="4476915"/>
                    </a:lnTo>
                    <a:lnTo>
                      <a:pt x="5732683" y="4466738"/>
                    </a:lnTo>
                    <a:lnTo>
                      <a:pt x="5736146" y="4461552"/>
                    </a:lnTo>
                    <a:lnTo>
                      <a:pt x="5757154" y="4464961"/>
                    </a:lnTo>
                    <a:lnTo>
                      <a:pt x="5757641" y="4466127"/>
                    </a:lnTo>
                    <a:lnTo>
                      <a:pt x="5751898" y="4476428"/>
                    </a:lnTo>
                    <a:lnTo>
                      <a:pt x="5754578" y="4484324"/>
                    </a:lnTo>
                    <a:lnTo>
                      <a:pt x="5751952" y="4491828"/>
                    </a:lnTo>
                    <a:lnTo>
                      <a:pt x="5753554" y="4498286"/>
                    </a:lnTo>
                    <a:lnTo>
                      <a:pt x="5757400" y="4502559"/>
                    </a:lnTo>
                    <a:lnTo>
                      <a:pt x="5763012" y="4510472"/>
                    </a:lnTo>
                    <a:lnTo>
                      <a:pt x="5768551" y="4516900"/>
                    </a:lnTo>
                    <a:lnTo>
                      <a:pt x="5772151" y="4522372"/>
                    </a:lnTo>
                    <a:lnTo>
                      <a:pt x="5772383" y="4527991"/>
                    </a:lnTo>
                    <a:lnTo>
                      <a:pt x="5772574" y="4532441"/>
                    </a:lnTo>
                    <a:lnTo>
                      <a:pt x="5770190" y="4538594"/>
                    </a:lnTo>
                    <a:lnTo>
                      <a:pt x="5767795" y="4544768"/>
                    </a:lnTo>
                    <a:lnTo>
                      <a:pt x="5765051" y="4549184"/>
                    </a:lnTo>
                    <a:lnTo>
                      <a:pt x="5753987" y="4554531"/>
                    </a:lnTo>
                    <a:lnTo>
                      <a:pt x="5748771" y="4559482"/>
                    </a:lnTo>
                    <a:lnTo>
                      <a:pt x="5747092" y="4565047"/>
                    </a:lnTo>
                    <a:lnTo>
                      <a:pt x="5748989" y="4571919"/>
                    </a:lnTo>
                    <a:lnTo>
                      <a:pt x="5749231" y="4577844"/>
                    </a:lnTo>
                    <a:lnTo>
                      <a:pt x="5739491" y="4593348"/>
                    </a:lnTo>
                    <a:lnTo>
                      <a:pt x="5727877" y="4602588"/>
                    </a:lnTo>
                    <a:lnTo>
                      <a:pt x="5722301" y="4605782"/>
                    </a:lnTo>
                    <a:lnTo>
                      <a:pt x="5715839" y="4607021"/>
                    </a:lnTo>
                    <a:lnTo>
                      <a:pt x="5708688" y="4609335"/>
                    </a:lnTo>
                    <a:lnTo>
                      <a:pt x="5702908" y="4614471"/>
                    </a:lnTo>
                    <a:lnTo>
                      <a:pt x="5701598" y="4617074"/>
                    </a:lnTo>
                    <a:lnTo>
                      <a:pt x="5701880" y="4624735"/>
                    </a:lnTo>
                    <a:lnTo>
                      <a:pt x="5700177" y="4629259"/>
                    </a:lnTo>
                    <a:lnTo>
                      <a:pt x="5700483" y="4636346"/>
                    </a:lnTo>
                    <a:lnTo>
                      <a:pt x="5684025" y="4644924"/>
                    </a:lnTo>
                    <a:lnTo>
                      <a:pt x="5682678" y="4645838"/>
                    </a:lnTo>
                    <a:lnTo>
                      <a:pt x="5678487" y="4648730"/>
                    </a:lnTo>
                    <a:lnTo>
                      <a:pt x="5675474" y="4651904"/>
                    </a:lnTo>
                    <a:lnTo>
                      <a:pt x="5673858" y="4653610"/>
                    </a:lnTo>
                    <a:lnTo>
                      <a:pt x="5672193" y="4655370"/>
                    </a:lnTo>
                    <a:lnTo>
                      <a:pt x="5668169" y="4663552"/>
                    </a:lnTo>
                    <a:lnTo>
                      <a:pt x="5668474" y="4667229"/>
                    </a:lnTo>
                    <a:lnTo>
                      <a:pt x="5673039" y="4678589"/>
                    </a:lnTo>
                    <a:lnTo>
                      <a:pt x="5683552" y="4704773"/>
                    </a:lnTo>
                    <a:lnTo>
                      <a:pt x="5684590" y="4712169"/>
                    </a:lnTo>
                    <a:lnTo>
                      <a:pt x="5685026" y="4715289"/>
                    </a:lnTo>
                    <a:lnTo>
                      <a:pt x="5685422" y="4718178"/>
                    </a:lnTo>
                    <a:lnTo>
                      <a:pt x="5631945" y="4755490"/>
                    </a:lnTo>
                    <a:lnTo>
                      <a:pt x="5630044" y="4757945"/>
                    </a:lnTo>
                    <a:lnTo>
                      <a:pt x="5624099" y="4755238"/>
                    </a:lnTo>
                    <a:lnTo>
                      <a:pt x="5619585" y="4755291"/>
                    </a:lnTo>
                    <a:lnTo>
                      <a:pt x="5612344" y="4759453"/>
                    </a:lnTo>
                    <a:lnTo>
                      <a:pt x="5607689" y="4756118"/>
                    </a:lnTo>
                    <a:lnTo>
                      <a:pt x="5604652" y="4756692"/>
                    </a:lnTo>
                    <a:lnTo>
                      <a:pt x="5601807" y="4759507"/>
                    </a:lnTo>
                    <a:lnTo>
                      <a:pt x="5598103" y="4763205"/>
                    </a:lnTo>
                    <a:lnTo>
                      <a:pt x="5594949" y="4764535"/>
                    </a:lnTo>
                    <a:lnTo>
                      <a:pt x="5594281" y="4769146"/>
                    </a:lnTo>
                    <a:lnTo>
                      <a:pt x="5595936" y="4773667"/>
                    </a:lnTo>
                    <a:lnTo>
                      <a:pt x="5600370" y="4778352"/>
                    </a:lnTo>
                    <a:lnTo>
                      <a:pt x="5595987" y="4781207"/>
                    </a:lnTo>
                    <a:lnTo>
                      <a:pt x="5594549" y="4784976"/>
                    </a:lnTo>
                    <a:lnTo>
                      <a:pt x="5592796" y="4784757"/>
                    </a:lnTo>
                    <a:lnTo>
                      <a:pt x="5590075" y="4779410"/>
                    </a:lnTo>
                    <a:lnTo>
                      <a:pt x="5591540" y="4772969"/>
                    </a:lnTo>
                    <a:lnTo>
                      <a:pt x="5590566" y="4770490"/>
                    </a:lnTo>
                    <a:lnTo>
                      <a:pt x="5588309" y="4768821"/>
                    </a:lnTo>
                    <a:lnTo>
                      <a:pt x="5586398" y="4768609"/>
                    </a:lnTo>
                    <a:lnTo>
                      <a:pt x="5584309" y="4770638"/>
                    </a:lnTo>
                    <a:lnTo>
                      <a:pt x="5581336" y="4778910"/>
                    </a:lnTo>
                    <a:lnTo>
                      <a:pt x="5579015" y="4779162"/>
                    </a:lnTo>
                    <a:lnTo>
                      <a:pt x="5576940" y="4775105"/>
                    </a:lnTo>
                    <a:lnTo>
                      <a:pt x="5573695" y="4774225"/>
                    </a:lnTo>
                    <a:lnTo>
                      <a:pt x="5572284" y="4771928"/>
                    </a:lnTo>
                    <a:lnTo>
                      <a:pt x="5559978" y="4773365"/>
                    </a:lnTo>
                    <a:lnTo>
                      <a:pt x="5558339" y="4773902"/>
                    </a:lnTo>
                    <a:lnTo>
                      <a:pt x="5556250" y="4774584"/>
                    </a:lnTo>
                    <a:lnTo>
                      <a:pt x="5543698" y="4796331"/>
                    </a:lnTo>
                    <a:lnTo>
                      <a:pt x="5542456" y="4797571"/>
                    </a:lnTo>
                    <a:lnTo>
                      <a:pt x="5534059" y="4798703"/>
                    </a:lnTo>
                    <a:lnTo>
                      <a:pt x="5525998" y="4800265"/>
                    </a:lnTo>
                    <a:lnTo>
                      <a:pt x="5519563" y="4799529"/>
                    </a:lnTo>
                    <a:lnTo>
                      <a:pt x="5512627" y="4806976"/>
                    </a:lnTo>
                    <a:lnTo>
                      <a:pt x="5509691" y="4812736"/>
                    </a:lnTo>
                    <a:lnTo>
                      <a:pt x="5505268" y="4817670"/>
                    </a:lnTo>
                    <a:lnTo>
                      <a:pt x="5502346" y="4826715"/>
                    </a:lnTo>
                    <a:lnTo>
                      <a:pt x="5501731" y="4832065"/>
                    </a:lnTo>
                    <a:lnTo>
                      <a:pt x="5503001" y="4843854"/>
                    </a:lnTo>
                    <a:lnTo>
                      <a:pt x="5501244" y="4846598"/>
                    </a:lnTo>
                    <a:lnTo>
                      <a:pt x="5501859" y="4848556"/>
                    </a:lnTo>
                    <a:lnTo>
                      <a:pt x="5503797" y="4854622"/>
                    </a:lnTo>
                    <a:lnTo>
                      <a:pt x="5505654" y="4857064"/>
                    </a:lnTo>
                    <a:lnTo>
                      <a:pt x="5504781" y="4860366"/>
                    </a:lnTo>
                    <a:lnTo>
                      <a:pt x="5505527" y="4863076"/>
                    </a:lnTo>
                    <a:lnTo>
                      <a:pt x="5506910" y="4865444"/>
                    </a:lnTo>
                    <a:lnTo>
                      <a:pt x="5508230" y="4865676"/>
                    </a:lnTo>
                    <a:lnTo>
                      <a:pt x="5508613" y="4867721"/>
                    </a:lnTo>
                    <a:lnTo>
                      <a:pt x="5504052" y="4872534"/>
                    </a:lnTo>
                    <a:lnTo>
                      <a:pt x="5502474" y="4873055"/>
                    </a:lnTo>
                    <a:lnTo>
                      <a:pt x="5499065" y="4871580"/>
                    </a:lnTo>
                    <a:lnTo>
                      <a:pt x="5497348" y="4872118"/>
                    </a:lnTo>
                    <a:lnTo>
                      <a:pt x="5496142" y="4871295"/>
                    </a:lnTo>
                    <a:lnTo>
                      <a:pt x="5496871" y="4868584"/>
                    </a:lnTo>
                    <a:lnTo>
                      <a:pt x="5498000" y="4864386"/>
                    </a:lnTo>
                    <a:lnTo>
                      <a:pt x="5497567" y="4862593"/>
                    </a:lnTo>
                    <a:lnTo>
                      <a:pt x="5496925" y="4859990"/>
                    </a:lnTo>
                    <a:lnTo>
                      <a:pt x="5489334" y="4856775"/>
                    </a:lnTo>
                    <a:lnTo>
                      <a:pt x="5482567" y="4857279"/>
                    </a:lnTo>
                    <a:lnTo>
                      <a:pt x="5477119" y="4858857"/>
                    </a:lnTo>
                    <a:lnTo>
                      <a:pt x="5474019" y="4860795"/>
                    </a:lnTo>
                    <a:lnTo>
                      <a:pt x="5469955" y="4867059"/>
                    </a:lnTo>
                    <a:lnTo>
                      <a:pt x="5462968" y="4875348"/>
                    </a:lnTo>
                    <a:lnTo>
                      <a:pt x="5460060" y="4878795"/>
                    </a:lnTo>
                    <a:lnTo>
                      <a:pt x="5458558" y="4877679"/>
                    </a:lnTo>
                    <a:lnTo>
                      <a:pt x="5456160" y="4873213"/>
                    </a:lnTo>
                    <a:lnTo>
                      <a:pt x="5450713" y="4871543"/>
                    </a:lnTo>
                    <a:lnTo>
                      <a:pt x="5446652" y="4871600"/>
                    </a:lnTo>
                    <a:lnTo>
                      <a:pt x="5444573" y="4870183"/>
                    </a:lnTo>
                    <a:lnTo>
                      <a:pt x="5437563" y="4869679"/>
                    </a:lnTo>
                    <a:lnTo>
                      <a:pt x="5434691" y="4870774"/>
                    </a:lnTo>
                    <a:lnTo>
                      <a:pt x="5429576" y="4872729"/>
                    </a:lnTo>
                    <a:lnTo>
                      <a:pt x="5425076" y="4875782"/>
                    </a:lnTo>
                    <a:lnTo>
                      <a:pt x="5420797" y="4880431"/>
                    </a:lnTo>
                    <a:lnTo>
                      <a:pt x="5415013" y="4886943"/>
                    </a:lnTo>
                    <a:lnTo>
                      <a:pt x="5415067" y="4890927"/>
                    </a:lnTo>
                    <a:lnTo>
                      <a:pt x="5418066" y="4895971"/>
                    </a:lnTo>
                    <a:lnTo>
                      <a:pt x="5421347" y="4897584"/>
                    </a:lnTo>
                    <a:lnTo>
                      <a:pt x="5421922" y="4900526"/>
                    </a:lnTo>
                    <a:lnTo>
                      <a:pt x="5418143" y="4912409"/>
                    </a:lnTo>
                    <a:lnTo>
                      <a:pt x="5413246" y="4912946"/>
                    </a:lnTo>
                    <a:lnTo>
                      <a:pt x="5409065" y="4919533"/>
                    </a:lnTo>
                    <a:lnTo>
                      <a:pt x="5408913" y="4925310"/>
                    </a:lnTo>
                    <a:lnTo>
                      <a:pt x="5406374" y="4932850"/>
                    </a:lnTo>
                    <a:lnTo>
                      <a:pt x="5401464" y="4936044"/>
                    </a:lnTo>
                    <a:lnTo>
                      <a:pt x="5400362" y="4937767"/>
                    </a:lnTo>
                    <a:lnTo>
                      <a:pt x="5396080" y="4944478"/>
                    </a:lnTo>
                    <a:lnTo>
                      <a:pt x="5385147" y="4949180"/>
                    </a:lnTo>
                    <a:lnTo>
                      <a:pt x="5383236" y="4948676"/>
                    </a:lnTo>
                    <a:lnTo>
                      <a:pt x="5382134" y="4947118"/>
                    </a:lnTo>
                    <a:lnTo>
                      <a:pt x="5381211" y="4945821"/>
                    </a:lnTo>
                    <a:lnTo>
                      <a:pt x="5379021" y="4945338"/>
                    </a:lnTo>
                    <a:lnTo>
                      <a:pt x="5378379" y="4946990"/>
                    </a:lnTo>
                    <a:lnTo>
                      <a:pt x="5378957" y="4949126"/>
                    </a:lnTo>
                    <a:lnTo>
                      <a:pt x="5375239" y="4959605"/>
                    </a:lnTo>
                    <a:lnTo>
                      <a:pt x="5369942" y="4954833"/>
                    </a:lnTo>
                    <a:lnTo>
                      <a:pt x="5362651" y="4954168"/>
                    </a:lnTo>
                    <a:lnTo>
                      <a:pt x="5355537" y="4956895"/>
                    </a:lnTo>
                    <a:lnTo>
                      <a:pt x="5349921" y="4957489"/>
                    </a:lnTo>
                    <a:lnTo>
                      <a:pt x="5347768" y="4960717"/>
                    </a:lnTo>
                    <a:lnTo>
                      <a:pt x="5344050" y="4958836"/>
                    </a:lnTo>
                    <a:lnTo>
                      <a:pt x="5341679" y="4956643"/>
                    </a:lnTo>
                    <a:lnTo>
                      <a:pt x="5340104" y="4955189"/>
                    </a:lnTo>
                    <a:lnTo>
                      <a:pt x="5336436" y="4951820"/>
                    </a:lnTo>
                    <a:lnTo>
                      <a:pt x="5333910" y="4950469"/>
                    </a:lnTo>
                    <a:lnTo>
                      <a:pt x="5329218" y="4952192"/>
                    </a:lnTo>
                    <a:lnTo>
                      <a:pt x="5320055" y="4959626"/>
                    </a:lnTo>
                    <a:lnTo>
                      <a:pt x="5319592" y="4965295"/>
                    </a:lnTo>
                    <a:lnTo>
                      <a:pt x="5317184" y="4968973"/>
                    </a:lnTo>
                    <a:lnTo>
                      <a:pt x="5318463" y="4974394"/>
                    </a:lnTo>
                    <a:lnTo>
                      <a:pt x="5314618" y="4981105"/>
                    </a:lnTo>
                    <a:lnTo>
                      <a:pt x="5313375" y="4985323"/>
                    </a:lnTo>
                    <a:lnTo>
                      <a:pt x="5314067" y="4993146"/>
                    </a:lnTo>
                    <a:lnTo>
                      <a:pt x="5312055" y="4996215"/>
                    </a:lnTo>
                    <a:lnTo>
                      <a:pt x="5312928" y="4998980"/>
                    </a:lnTo>
                    <a:lnTo>
                      <a:pt x="5311504" y="5002315"/>
                    </a:lnTo>
                    <a:lnTo>
                      <a:pt x="5309247" y="5003611"/>
                    </a:lnTo>
                    <a:lnTo>
                      <a:pt x="5304609" y="5003413"/>
                    </a:lnTo>
                    <a:lnTo>
                      <a:pt x="5301979" y="5005764"/>
                    </a:lnTo>
                    <a:lnTo>
                      <a:pt x="5296890" y="5005153"/>
                    </a:lnTo>
                    <a:lnTo>
                      <a:pt x="5293968" y="5007538"/>
                    </a:lnTo>
                    <a:lnTo>
                      <a:pt x="5290878" y="5014970"/>
                    </a:lnTo>
                    <a:lnTo>
                      <a:pt x="5290996" y="5017177"/>
                    </a:lnTo>
                    <a:lnTo>
                      <a:pt x="5293381" y="5021197"/>
                    </a:lnTo>
                    <a:lnTo>
                      <a:pt x="5283687" y="5024227"/>
                    </a:lnTo>
                    <a:lnTo>
                      <a:pt x="5278522" y="5027623"/>
                    </a:lnTo>
                    <a:lnTo>
                      <a:pt x="5275149" y="5026760"/>
                    </a:lnTo>
                    <a:lnTo>
                      <a:pt x="5272573" y="5027495"/>
                    </a:lnTo>
                    <a:lnTo>
                      <a:pt x="5270508" y="5032197"/>
                    </a:lnTo>
                    <a:lnTo>
                      <a:pt x="5267858" y="5033974"/>
                    </a:lnTo>
                    <a:lnTo>
                      <a:pt x="5262820" y="5040020"/>
                    </a:lnTo>
                    <a:lnTo>
                      <a:pt x="5254191" y="5043755"/>
                    </a:lnTo>
                    <a:lnTo>
                      <a:pt x="5251665" y="5047882"/>
                    </a:lnTo>
                    <a:lnTo>
                      <a:pt x="5254806" y="5052601"/>
                    </a:lnTo>
                    <a:lnTo>
                      <a:pt x="5256589" y="5053391"/>
                    </a:lnTo>
                    <a:lnTo>
                      <a:pt x="5269624" y="5052420"/>
                    </a:lnTo>
                    <a:lnTo>
                      <a:pt x="5270844" y="5052333"/>
                    </a:lnTo>
                    <a:lnTo>
                      <a:pt x="5274830" y="5048564"/>
                    </a:lnTo>
                    <a:lnTo>
                      <a:pt x="5276278" y="5048474"/>
                    </a:lnTo>
                    <a:lnTo>
                      <a:pt x="5279187" y="5048779"/>
                    </a:lnTo>
                    <a:lnTo>
                      <a:pt x="5286724" y="5052064"/>
                    </a:lnTo>
                    <a:lnTo>
                      <a:pt x="5289316" y="5051792"/>
                    </a:lnTo>
                    <a:lnTo>
                      <a:pt x="5291211" y="5049461"/>
                    </a:lnTo>
                    <a:lnTo>
                      <a:pt x="5292558" y="5044651"/>
                    </a:lnTo>
                    <a:lnTo>
                      <a:pt x="5296786" y="5045316"/>
                    </a:lnTo>
                    <a:lnTo>
                      <a:pt x="5302479" y="5049155"/>
                    </a:lnTo>
                    <a:lnTo>
                      <a:pt x="5304941" y="5051990"/>
                    </a:lnTo>
                    <a:lnTo>
                      <a:pt x="5303080" y="5055349"/>
                    </a:lnTo>
                    <a:lnTo>
                      <a:pt x="5300441" y="5057267"/>
                    </a:lnTo>
                    <a:lnTo>
                      <a:pt x="5300723" y="5060068"/>
                    </a:lnTo>
                    <a:lnTo>
                      <a:pt x="5296800" y="5065163"/>
                    </a:lnTo>
                    <a:lnTo>
                      <a:pt x="5293199" y="5065506"/>
                    </a:lnTo>
                    <a:lnTo>
                      <a:pt x="5289982" y="5067460"/>
                    </a:lnTo>
                    <a:lnTo>
                      <a:pt x="5288803" y="5072539"/>
                    </a:lnTo>
                    <a:lnTo>
                      <a:pt x="5288803" y="5079145"/>
                    </a:lnTo>
                    <a:lnTo>
                      <a:pt x="5288816" y="5086770"/>
                    </a:lnTo>
                    <a:lnTo>
                      <a:pt x="5289968" y="5089517"/>
                    </a:lnTo>
                    <a:lnTo>
                      <a:pt x="5292393" y="5091761"/>
                    </a:lnTo>
                    <a:lnTo>
                      <a:pt x="5297277" y="5094021"/>
                    </a:lnTo>
                    <a:lnTo>
                      <a:pt x="5297633" y="5095331"/>
                    </a:lnTo>
                    <a:lnTo>
                      <a:pt x="5295775" y="5097215"/>
                    </a:lnTo>
                    <a:lnTo>
                      <a:pt x="5286522" y="5098290"/>
                    </a:lnTo>
                    <a:lnTo>
                      <a:pt x="5281548" y="5102707"/>
                    </a:lnTo>
                    <a:lnTo>
                      <a:pt x="5279264" y="5105955"/>
                    </a:lnTo>
                    <a:lnTo>
                      <a:pt x="5277638" y="5110784"/>
                    </a:lnTo>
                    <a:lnTo>
                      <a:pt x="5279445" y="5114821"/>
                    </a:lnTo>
                    <a:lnTo>
                      <a:pt x="5277443" y="5115231"/>
                    </a:lnTo>
                    <a:lnTo>
                      <a:pt x="5275381" y="5114049"/>
                    </a:lnTo>
                    <a:lnTo>
                      <a:pt x="5270907" y="5117206"/>
                    </a:lnTo>
                    <a:lnTo>
                      <a:pt x="5269702" y="5120044"/>
                    </a:lnTo>
                    <a:lnTo>
                      <a:pt x="5267640" y="5121102"/>
                    </a:lnTo>
                    <a:lnTo>
                      <a:pt x="5266679" y="5119074"/>
                    </a:lnTo>
                    <a:lnTo>
                      <a:pt x="5262602" y="5118409"/>
                    </a:lnTo>
                    <a:lnTo>
                      <a:pt x="5261500" y="5116686"/>
                    </a:lnTo>
                    <a:lnTo>
                      <a:pt x="5262128" y="5114875"/>
                    </a:lnTo>
                    <a:lnTo>
                      <a:pt x="5259139" y="5112954"/>
                    </a:lnTo>
                    <a:lnTo>
                      <a:pt x="5259807" y="5109223"/>
                    </a:lnTo>
                    <a:lnTo>
                      <a:pt x="5259129" y="5107335"/>
                    </a:lnTo>
                    <a:lnTo>
                      <a:pt x="5256130" y="5105132"/>
                    </a:lnTo>
                    <a:lnTo>
                      <a:pt x="5251592" y="5104037"/>
                    </a:lnTo>
                    <a:lnTo>
                      <a:pt x="5238039" y="5104483"/>
                    </a:lnTo>
                    <a:lnTo>
                      <a:pt x="5232823" y="5106690"/>
                    </a:lnTo>
                    <a:lnTo>
                      <a:pt x="5229492" y="5111913"/>
                    </a:lnTo>
                    <a:lnTo>
                      <a:pt x="5228722" y="5116417"/>
                    </a:lnTo>
                    <a:lnTo>
                      <a:pt x="5227362" y="5117959"/>
                    </a:lnTo>
                    <a:lnTo>
                      <a:pt x="5224185" y="5117995"/>
                    </a:lnTo>
                    <a:lnTo>
                      <a:pt x="5219402" y="5123003"/>
                    </a:lnTo>
                    <a:lnTo>
                      <a:pt x="5211969" y="5127114"/>
                    </a:lnTo>
                    <a:lnTo>
                      <a:pt x="5209084" y="5126970"/>
                    </a:lnTo>
                    <a:lnTo>
                      <a:pt x="5204496" y="5124871"/>
                    </a:lnTo>
                    <a:lnTo>
                      <a:pt x="5201252" y="5126375"/>
                    </a:lnTo>
                    <a:lnTo>
                      <a:pt x="5192381" y="5124941"/>
                    </a:lnTo>
                    <a:lnTo>
                      <a:pt x="5189419" y="5126305"/>
                    </a:lnTo>
                    <a:lnTo>
                      <a:pt x="5187511" y="5128334"/>
                    </a:lnTo>
                    <a:lnTo>
                      <a:pt x="5185701" y="5132139"/>
                    </a:lnTo>
                    <a:lnTo>
                      <a:pt x="5183702" y="5132549"/>
                    </a:lnTo>
                    <a:lnTo>
                      <a:pt x="5182806" y="5129338"/>
                    </a:lnTo>
                    <a:lnTo>
                      <a:pt x="5179524" y="5128246"/>
                    </a:lnTo>
                    <a:lnTo>
                      <a:pt x="5177358" y="5128028"/>
                    </a:lnTo>
                    <a:lnTo>
                      <a:pt x="5174768" y="5130094"/>
                    </a:lnTo>
                    <a:lnTo>
                      <a:pt x="5167218" y="5129338"/>
                    </a:lnTo>
                    <a:lnTo>
                      <a:pt x="5163909" y="5132193"/>
                    </a:lnTo>
                    <a:lnTo>
                      <a:pt x="5158925" y="5133358"/>
                    </a:lnTo>
                    <a:lnTo>
                      <a:pt x="5152144" y="5138490"/>
                    </a:lnTo>
                    <a:lnTo>
                      <a:pt x="5147375" y="5146172"/>
                    </a:lnTo>
                    <a:lnTo>
                      <a:pt x="5148567" y="5152023"/>
                    </a:lnTo>
                    <a:lnTo>
                      <a:pt x="5147196" y="5156113"/>
                    </a:lnTo>
                    <a:lnTo>
                      <a:pt x="5148516" y="5158266"/>
                    </a:lnTo>
                    <a:lnTo>
                      <a:pt x="5153068" y="5165696"/>
                    </a:lnTo>
                    <a:lnTo>
                      <a:pt x="5152785" y="5168390"/>
                    </a:lnTo>
                    <a:lnTo>
                      <a:pt x="5149863" y="5170472"/>
                    </a:lnTo>
                    <a:lnTo>
                      <a:pt x="5147553" y="5167651"/>
                    </a:lnTo>
                    <a:lnTo>
                      <a:pt x="5136160" y="5167563"/>
                    </a:lnTo>
                    <a:lnTo>
                      <a:pt x="5131686" y="5164997"/>
                    </a:lnTo>
                    <a:lnTo>
                      <a:pt x="5130121" y="5160060"/>
                    </a:lnTo>
                    <a:lnTo>
                      <a:pt x="5127713" y="5158266"/>
                    </a:lnTo>
                    <a:lnTo>
                      <a:pt x="5118661" y="5156419"/>
                    </a:lnTo>
                    <a:lnTo>
                      <a:pt x="5116827" y="5154461"/>
                    </a:lnTo>
                    <a:lnTo>
                      <a:pt x="5113791" y="5154337"/>
                    </a:lnTo>
                    <a:lnTo>
                      <a:pt x="5112380" y="5149688"/>
                    </a:lnTo>
                    <a:lnTo>
                      <a:pt x="5109213" y="5147337"/>
                    </a:lnTo>
                    <a:lnTo>
                      <a:pt x="5096433" y="5148399"/>
                    </a:lnTo>
                    <a:lnTo>
                      <a:pt x="5089716" y="5151898"/>
                    </a:lnTo>
                    <a:lnTo>
                      <a:pt x="5086565" y="5152238"/>
                    </a:lnTo>
                    <a:lnTo>
                      <a:pt x="5077349" y="5149960"/>
                    </a:lnTo>
                    <a:lnTo>
                      <a:pt x="5073490" y="5150783"/>
                    </a:lnTo>
                    <a:lnTo>
                      <a:pt x="5068888" y="5153423"/>
                    </a:lnTo>
                    <a:lnTo>
                      <a:pt x="5055030" y="5168191"/>
                    </a:lnTo>
                    <a:lnTo>
                      <a:pt x="5052454" y="5173629"/>
                    </a:lnTo>
                    <a:lnTo>
                      <a:pt x="5050979" y="5177918"/>
                    </a:lnTo>
                    <a:lnTo>
                      <a:pt x="5050428" y="5180918"/>
                    </a:lnTo>
                    <a:lnTo>
                      <a:pt x="5049555" y="5185848"/>
                    </a:lnTo>
                    <a:lnTo>
                      <a:pt x="5051312" y="5191377"/>
                    </a:lnTo>
                    <a:lnTo>
                      <a:pt x="5051876" y="5201124"/>
                    </a:lnTo>
                    <a:lnTo>
                      <a:pt x="5053300" y="5203260"/>
                    </a:lnTo>
                    <a:lnTo>
                      <a:pt x="5057438" y="5202719"/>
                    </a:lnTo>
                    <a:lnTo>
                      <a:pt x="5059745" y="5205251"/>
                    </a:lnTo>
                    <a:lnTo>
                      <a:pt x="5051903" y="5208983"/>
                    </a:lnTo>
                    <a:lnTo>
                      <a:pt x="5048134" y="5208624"/>
                    </a:lnTo>
                    <a:lnTo>
                      <a:pt x="5044802" y="5205698"/>
                    </a:lnTo>
                    <a:lnTo>
                      <a:pt x="5043506" y="5203260"/>
                    </a:lnTo>
                    <a:lnTo>
                      <a:pt x="5040288" y="5202433"/>
                    </a:lnTo>
                    <a:lnTo>
                      <a:pt x="5036789" y="5204264"/>
                    </a:lnTo>
                    <a:lnTo>
                      <a:pt x="5034854" y="5203041"/>
                    </a:lnTo>
                    <a:lnTo>
                      <a:pt x="5030713" y="5203743"/>
                    </a:lnTo>
                    <a:lnTo>
                      <a:pt x="5027317" y="5207351"/>
                    </a:lnTo>
                    <a:lnTo>
                      <a:pt x="5024969" y="5206454"/>
                    </a:lnTo>
                    <a:lnTo>
                      <a:pt x="5024022" y="5200153"/>
                    </a:lnTo>
                    <a:lnTo>
                      <a:pt x="5024650" y="5198628"/>
                    </a:lnTo>
                    <a:lnTo>
                      <a:pt x="5026189" y="5197785"/>
                    </a:lnTo>
                    <a:lnTo>
                      <a:pt x="5030649" y="5199219"/>
                    </a:lnTo>
                    <a:lnTo>
                      <a:pt x="5032788" y="5199901"/>
                    </a:lnTo>
                    <a:lnTo>
                      <a:pt x="5035815" y="5199864"/>
                    </a:lnTo>
                    <a:lnTo>
                      <a:pt x="5036278" y="5197765"/>
                    </a:lnTo>
                    <a:lnTo>
                      <a:pt x="5039596" y="5195488"/>
                    </a:lnTo>
                    <a:lnTo>
                      <a:pt x="5041390" y="5191682"/>
                    </a:lnTo>
                    <a:lnTo>
                      <a:pt x="5038596" y="5175836"/>
                    </a:lnTo>
                    <a:lnTo>
                      <a:pt x="5036762" y="5173881"/>
                    </a:lnTo>
                    <a:lnTo>
                      <a:pt x="5025151" y="5172517"/>
                    </a:lnTo>
                    <a:lnTo>
                      <a:pt x="5018675" y="5170381"/>
                    </a:lnTo>
                    <a:lnTo>
                      <a:pt x="5014101" y="5171100"/>
                    </a:lnTo>
                    <a:lnTo>
                      <a:pt x="5003652" y="5174848"/>
                    </a:lnTo>
                    <a:lnTo>
                      <a:pt x="4992410" y="5175137"/>
                    </a:lnTo>
                    <a:lnTo>
                      <a:pt x="4989041" y="5173989"/>
                    </a:lnTo>
                    <a:lnTo>
                      <a:pt x="4988336" y="5171799"/>
                    </a:lnTo>
                    <a:lnTo>
                      <a:pt x="4990156" y="5166055"/>
                    </a:lnTo>
                    <a:lnTo>
                      <a:pt x="4989169" y="5163882"/>
                    </a:lnTo>
                    <a:lnTo>
                      <a:pt x="4983234" y="5158626"/>
                    </a:lnTo>
                    <a:lnTo>
                      <a:pt x="4981145" y="5158340"/>
                    </a:lnTo>
                    <a:lnTo>
                      <a:pt x="4976399" y="5157709"/>
                    </a:lnTo>
                    <a:lnTo>
                      <a:pt x="4972070" y="5155163"/>
                    </a:lnTo>
                    <a:lnTo>
                      <a:pt x="4971438" y="5156832"/>
                    </a:lnTo>
                    <a:lnTo>
                      <a:pt x="4954467" y="5155233"/>
                    </a:lnTo>
                    <a:lnTo>
                      <a:pt x="4953019" y="5155183"/>
                    </a:lnTo>
                    <a:lnTo>
                      <a:pt x="4950188" y="5158320"/>
                    </a:lnTo>
                    <a:lnTo>
                      <a:pt x="4948135" y="5157857"/>
                    </a:lnTo>
                    <a:lnTo>
                      <a:pt x="4948814" y="5152328"/>
                    </a:lnTo>
                    <a:lnTo>
                      <a:pt x="4950238" y="5149561"/>
                    </a:lnTo>
                    <a:lnTo>
                      <a:pt x="4949583" y="5148415"/>
                    </a:lnTo>
                    <a:lnTo>
                      <a:pt x="4946251" y="5148184"/>
                    </a:lnTo>
                    <a:lnTo>
                      <a:pt x="4945432" y="5146602"/>
                    </a:lnTo>
                    <a:lnTo>
                      <a:pt x="4942560" y="5149168"/>
                    </a:lnTo>
                    <a:lnTo>
                      <a:pt x="4940599" y="5145436"/>
                    </a:lnTo>
                    <a:lnTo>
                      <a:pt x="4938946" y="5144197"/>
                    </a:lnTo>
                    <a:lnTo>
                      <a:pt x="4938395" y="5149420"/>
                    </a:lnTo>
                    <a:lnTo>
                      <a:pt x="4937290" y="5150605"/>
                    </a:lnTo>
                    <a:lnTo>
                      <a:pt x="4930408" y="5150961"/>
                    </a:lnTo>
                    <a:lnTo>
                      <a:pt x="4929844" y="5152436"/>
                    </a:lnTo>
                    <a:lnTo>
                      <a:pt x="4927983" y="5157262"/>
                    </a:lnTo>
                    <a:lnTo>
                      <a:pt x="4928652" y="5159973"/>
                    </a:lnTo>
                    <a:lnTo>
                      <a:pt x="4931023" y="5158626"/>
                    </a:lnTo>
                    <a:lnTo>
                      <a:pt x="4937549" y="5158931"/>
                    </a:lnTo>
                    <a:lnTo>
                      <a:pt x="4939087" y="5160940"/>
                    </a:lnTo>
                    <a:lnTo>
                      <a:pt x="4938459" y="5162468"/>
                    </a:lnTo>
                    <a:lnTo>
                      <a:pt x="4941368" y="5165249"/>
                    </a:lnTo>
                    <a:lnTo>
                      <a:pt x="4936662" y="5166129"/>
                    </a:lnTo>
                    <a:lnTo>
                      <a:pt x="4934022" y="5170002"/>
                    </a:lnTo>
                    <a:lnTo>
                      <a:pt x="4931523" y="5171654"/>
                    </a:lnTo>
                    <a:lnTo>
                      <a:pt x="4937126" y="5173666"/>
                    </a:lnTo>
                    <a:lnTo>
                      <a:pt x="4941045" y="5169411"/>
                    </a:lnTo>
                    <a:lnTo>
                      <a:pt x="4945136" y="5170200"/>
                    </a:lnTo>
                    <a:lnTo>
                      <a:pt x="4948149" y="5172373"/>
                    </a:lnTo>
                    <a:lnTo>
                      <a:pt x="4953980" y="5171117"/>
                    </a:lnTo>
                    <a:lnTo>
                      <a:pt x="4957866" y="5173253"/>
                    </a:lnTo>
                    <a:lnTo>
                      <a:pt x="4959686" y="5177129"/>
                    </a:lnTo>
                    <a:lnTo>
                      <a:pt x="4958635" y="5178976"/>
                    </a:lnTo>
                    <a:lnTo>
                      <a:pt x="4955122" y="5180397"/>
                    </a:lnTo>
                    <a:lnTo>
                      <a:pt x="4952364" y="5180108"/>
                    </a:lnTo>
                    <a:lnTo>
                      <a:pt x="4950238" y="5178331"/>
                    </a:lnTo>
                    <a:lnTo>
                      <a:pt x="4948381" y="5178583"/>
                    </a:lnTo>
                    <a:lnTo>
                      <a:pt x="4947598" y="5179964"/>
                    </a:lnTo>
                    <a:lnTo>
                      <a:pt x="4940471" y="5181310"/>
                    </a:lnTo>
                    <a:lnTo>
                      <a:pt x="4939252" y="5180195"/>
                    </a:lnTo>
                    <a:lnTo>
                      <a:pt x="4939843" y="5178096"/>
                    </a:lnTo>
                    <a:lnTo>
                      <a:pt x="4935174" y="5177199"/>
                    </a:lnTo>
                    <a:lnTo>
                      <a:pt x="4931419" y="5174758"/>
                    </a:lnTo>
                    <a:lnTo>
                      <a:pt x="4928165" y="5175712"/>
                    </a:lnTo>
                    <a:lnTo>
                      <a:pt x="4919808" y="5185133"/>
                    </a:lnTo>
                    <a:lnTo>
                      <a:pt x="4916910" y="5191108"/>
                    </a:lnTo>
                    <a:lnTo>
                      <a:pt x="4915576" y="5193855"/>
                    </a:lnTo>
                    <a:lnTo>
                      <a:pt x="4912013" y="5192149"/>
                    </a:lnTo>
                    <a:lnTo>
                      <a:pt x="4907166" y="5193063"/>
                    </a:lnTo>
                    <a:lnTo>
                      <a:pt x="4904617" y="5191289"/>
                    </a:lnTo>
                    <a:lnTo>
                      <a:pt x="4901030" y="5191665"/>
                    </a:lnTo>
                    <a:lnTo>
                      <a:pt x="4898773" y="5190033"/>
                    </a:lnTo>
                    <a:lnTo>
                      <a:pt x="4893849" y="5182654"/>
                    </a:lnTo>
                    <a:lnTo>
                      <a:pt x="4888092" y="5178278"/>
                    </a:lnTo>
                    <a:lnTo>
                      <a:pt x="4892670" y="5168336"/>
                    </a:lnTo>
                    <a:lnTo>
                      <a:pt x="4893567" y="5164134"/>
                    </a:lnTo>
                    <a:lnTo>
                      <a:pt x="4891592" y="5160114"/>
                    </a:lnTo>
                    <a:lnTo>
                      <a:pt x="4894080" y="5156654"/>
                    </a:lnTo>
                    <a:lnTo>
                      <a:pt x="4893939" y="5153746"/>
                    </a:lnTo>
                    <a:lnTo>
                      <a:pt x="4891440" y="5150783"/>
                    </a:lnTo>
                    <a:lnTo>
                      <a:pt x="4883786" y="5150535"/>
                    </a:lnTo>
                    <a:lnTo>
                      <a:pt x="4882657" y="5148684"/>
                    </a:lnTo>
                    <a:lnTo>
                      <a:pt x="4873686" y="5148217"/>
                    </a:lnTo>
                    <a:lnTo>
                      <a:pt x="4876071" y="5144808"/>
                    </a:lnTo>
                    <a:lnTo>
                      <a:pt x="4875235" y="5143085"/>
                    </a:lnTo>
                    <a:lnTo>
                      <a:pt x="4876736" y="5140895"/>
                    </a:lnTo>
                    <a:lnTo>
                      <a:pt x="4877532" y="5138188"/>
                    </a:lnTo>
                    <a:lnTo>
                      <a:pt x="4874953" y="5136139"/>
                    </a:lnTo>
                    <a:lnTo>
                      <a:pt x="4872853" y="5136714"/>
                    </a:lnTo>
                    <a:lnTo>
                      <a:pt x="4866583" y="5138453"/>
                    </a:lnTo>
                    <a:lnTo>
                      <a:pt x="4857548" y="5137127"/>
                    </a:lnTo>
                    <a:lnTo>
                      <a:pt x="4852765" y="5134614"/>
                    </a:lnTo>
                    <a:lnTo>
                      <a:pt x="4850662" y="5130900"/>
                    </a:lnTo>
                    <a:lnTo>
                      <a:pt x="4848406" y="5129573"/>
                    </a:lnTo>
                    <a:lnTo>
                      <a:pt x="4845228" y="5129466"/>
                    </a:lnTo>
                    <a:lnTo>
                      <a:pt x="4840409" y="5130974"/>
                    </a:lnTo>
                    <a:lnTo>
                      <a:pt x="4838743" y="5129607"/>
                    </a:lnTo>
                    <a:lnTo>
                      <a:pt x="4838011" y="5127132"/>
                    </a:lnTo>
                    <a:lnTo>
                      <a:pt x="4835498" y="5124025"/>
                    </a:lnTo>
                    <a:lnTo>
                      <a:pt x="4834410" y="5118177"/>
                    </a:lnTo>
                    <a:lnTo>
                      <a:pt x="4836126" y="5115702"/>
                    </a:lnTo>
                    <a:lnTo>
                      <a:pt x="4840012" y="5113223"/>
                    </a:lnTo>
                    <a:lnTo>
                      <a:pt x="4837359" y="5110120"/>
                    </a:lnTo>
                    <a:lnTo>
                      <a:pt x="4831397" y="5109616"/>
                    </a:lnTo>
                    <a:lnTo>
                      <a:pt x="4828502" y="5109384"/>
                    </a:lnTo>
                    <a:lnTo>
                      <a:pt x="4822309" y="5107409"/>
                    </a:lnTo>
                    <a:lnTo>
                      <a:pt x="4819706" y="5105454"/>
                    </a:lnTo>
                    <a:lnTo>
                      <a:pt x="4817411" y="5104806"/>
                    </a:lnTo>
                    <a:lnTo>
                      <a:pt x="4810348" y="5105542"/>
                    </a:lnTo>
                    <a:lnTo>
                      <a:pt x="4803553" y="5107769"/>
                    </a:lnTo>
                    <a:lnTo>
                      <a:pt x="4800839" y="5110479"/>
                    </a:lnTo>
                    <a:lnTo>
                      <a:pt x="4799761" y="5118392"/>
                    </a:lnTo>
                    <a:lnTo>
                      <a:pt x="4793148" y="5118839"/>
                    </a:lnTo>
                    <a:lnTo>
                      <a:pt x="4780892" y="5108111"/>
                    </a:lnTo>
                    <a:lnTo>
                      <a:pt x="4779508" y="5104484"/>
                    </a:lnTo>
                    <a:lnTo>
                      <a:pt x="4774070" y="5101001"/>
                    </a:lnTo>
                    <a:lnTo>
                      <a:pt x="4771867" y="5098186"/>
                    </a:lnTo>
                    <a:lnTo>
                      <a:pt x="4771353" y="5096282"/>
                    </a:lnTo>
                    <a:lnTo>
                      <a:pt x="4772586" y="5091455"/>
                    </a:lnTo>
                    <a:lnTo>
                      <a:pt x="4770238" y="5088654"/>
                    </a:lnTo>
                    <a:lnTo>
                      <a:pt x="4768048" y="5088369"/>
                    </a:lnTo>
                    <a:lnTo>
                      <a:pt x="4764572" y="5086071"/>
                    </a:lnTo>
                    <a:lnTo>
                      <a:pt x="4759473" y="5091902"/>
                    </a:lnTo>
                    <a:lnTo>
                      <a:pt x="4757267" y="5091455"/>
                    </a:lnTo>
                    <a:lnTo>
                      <a:pt x="4755063" y="5095315"/>
                    </a:lnTo>
                    <a:lnTo>
                      <a:pt x="4748410" y="5095170"/>
                    </a:lnTo>
                    <a:lnTo>
                      <a:pt x="4742630" y="5090827"/>
                    </a:lnTo>
                    <a:lnTo>
                      <a:pt x="4737064" y="5091795"/>
                    </a:lnTo>
                    <a:lnTo>
                      <a:pt x="4731925" y="5088439"/>
                    </a:lnTo>
                    <a:lnTo>
                      <a:pt x="4724325" y="5089410"/>
                    </a:lnTo>
                    <a:lnTo>
                      <a:pt x="4728735" y="5092675"/>
                    </a:lnTo>
                    <a:lnTo>
                      <a:pt x="4725759" y="5093608"/>
                    </a:lnTo>
                    <a:lnTo>
                      <a:pt x="4722246" y="5090737"/>
                    </a:lnTo>
                    <a:lnTo>
                      <a:pt x="4718695" y="5090018"/>
                    </a:lnTo>
                    <a:lnTo>
                      <a:pt x="4716710" y="5092154"/>
                    </a:lnTo>
                    <a:lnTo>
                      <a:pt x="4714709" y="5092587"/>
                    </a:lnTo>
                    <a:lnTo>
                      <a:pt x="4712542" y="5090377"/>
                    </a:lnTo>
                    <a:lnTo>
                      <a:pt x="4703826" y="5087720"/>
                    </a:lnTo>
                    <a:lnTo>
                      <a:pt x="4700212" y="5087670"/>
                    </a:lnTo>
                    <a:lnTo>
                      <a:pt x="4693277" y="5089786"/>
                    </a:lnTo>
                    <a:lnTo>
                      <a:pt x="4684164" y="5089820"/>
                    </a:lnTo>
                    <a:lnTo>
                      <a:pt x="4677524" y="5085695"/>
                    </a:lnTo>
                    <a:lnTo>
                      <a:pt x="4676806" y="5083522"/>
                    </a:lnTo>
                    <a:lnTo>
                      <a:pt x="4677675" y="5079304"/>
                    </a:lnTo>
                    <a:lnTo>
                      <a:pt x="4679496" y="5076203"/>
                    </a:lnTo>
                    <a:lnTo>
                      <a:pt x="4682354" y="5073634"/>
                    </a:lnTo>
                    <a:lnTo>
                      <a:pt x="4689726" y="5067031"/>
                    </a:lnTo>
                    <a:lnTo>
                      <a:pt x="4691803" y="5061412"/>
                    </a:lnTo>
                    <a:lnTo>
                      <a:pt x="4692199" y="5056639"/>
                    </a:lnTo>
                    <a:lnTo>
                      <a:pt x="4679678" y="5042391"/>
                    </a:lnTo>
                    <a:lnTo>
                      <a:pt x="4680857" y="5040074"/>
                    </a:lnTo>
                    <a:lnTo>
                      <a:pt x="4682996" y="5035929"/>
                    </a:lnTo>
                    <a:lnTo>
                      <a:pt x="4690829" y="5033901"/>
                    </a:lnTo>
                    <a:lnTo>
                      <a:pt x="4691598" y="5032503"/>
                    </a:lnTo>
                    <a:lnTo>
                      <a:pt x="4687957" y="5032178"/>
                    </a:lnTo>
                    <a:lnTo>
                      <a:pt x="4686996" y="5030764"/>
                    </a:lnTo>
                    <a:lnTo>
                      <a:pt x="4687215" y="5021107"/>
                    </a:lnTo>
                    <a:lnTo>
                      <a:pt x="4682613" y="5012979"/>
                    </a:lnTo>
                    <a:lnTo>
                      <a:pt x="4681407" y="5008008"/>
                    </a:lnTo>
                    <a:lnTo>
                      <a:pt x="4679637" y="5005459"/>
                    </a:lnTo>
                    <a:lnTo>
                      <a:pt x="4677589" y="5005170"/>
                    </a:lnTo>
                    <a:lnTo>
                      <a:pt x="4677753" y="5003232"/>
                    </a:lnTo>
                    <a:lnTo>
                      <a:pt x="4679664" y="5001617"/>
                    </a:lnTo>
                    <a:lnTo>
                      <a:pt x="4672218" y="4996343"/>
                    </a:lnTo>
                    <a:lnTo>
                      <a:pt x="4669793" y="4993542"/>
                    </a:lnTo>
                    <a:lnTo>
                      <a:pt x="4663872" y="4990849"/>
                    </a:lnTo>
                    <a:lnTo>
                      <a:pt x="4656412" y="4991964"/>
                    </a:lnTo>
                    <a:lnTo>
                      <a:pt x="4652385" y="4993633"/>
                    </a:lnTo>
                    <a:lnTo>
                      <a:pt x="4650349" y="4994473"/>
                    </a:lnTo>
                    <a:lnTo>
                      <a:pt x="4644411" y="5000972"/>
                    </a:lnTo>
                    <a:lnTo>
                      <a:pt x="4639259" y="5004005"/>
                    </a:lnTo>
                    <a:lnTo>
                      <a:pt x="4635312" y="5007703"/>
                    </a:lnTo>
                    <a:lnTo>
                      <a:pt x="4632364" y="5009083"/>
                    </a:lnTo>
                    <a:lnTo>
                      <a:pt x="4626402" y="5010087"/>
                    </a:lnTo>
                    <a:lnTo>
                      <a:pt x="4623198" y="5010628"/>
                    </a:lnTo>
                    <a:lnTo>
                      <a:pt x="4616379" y="5010376"/>
                    </a:lnTo>
                    <a:lnTo>
                      <a:pt x="4610700" y="5007971"/>
                    </a:lnTo>
                    <a:lnTo>
                      <a:pt x="4608701" y="5010484"/>
                    </a:lnTo>
                    <a:lnTo>
                      <a:pt x="4605098" y="5008529"/>
                    </a:lnTo>
                    <a:lnTo>
                      <a:pt x="4598881" y="5008811"/>
                    </a:lnTo>
                    <a:lnTo>
                      <a:pt x="4596613" y="5011505"/>
                    </a:lnTo>
                    <a:lnTo>
                      <a:pt x="4587935" y="5011830"/>
                    </a:lnTo>
                    <a:lnTo>
                      <a:pt x="4587202" y="5013661"/>
                    </a:lnTo>
                    <a:lnTo>
                      <a:pt x="4574886" y="5009063"/>
                    </a:lnTo>
                    <a:lnTo>
                      <a:pt x="4572961" y="5011145"/>
                    </a:lnTo>
                    <a:lnTo>
                      <a:pt x="4570499" y="5011165"/>
                    </a:lnTo>
                    <a:lnTo>
                      <a:pt x="4561774" y="5010463"/>
                    </a:lnTo>
                    <a:lnTo>
                      <a:pt x="4559053" y="5009046"/>
                    </a:lnTo>
                    <a:lnTo>
                      <a:pt x="4557350" y="5011542"/>
                    </a:lnTo>
                    <a:lnTo>
                      <a:pt x="4555362" y="5010124"/>
                    </a:lnTo>
                    <a:lnTo>
                      <a:pt x="4552490" y="5010413"/>
                    </a:lnTo>
                    <a:lnTo>
                      <a:pt x="4550401" y="5007592"/>
                    </a:lnTo>
                    <a:lnTo>
                      <a:pt x="4547096" y="5007988"/>
                    </a:lnTo>
                    <a:lnTo>
                      <a:pt x="4544352" y="5010107"/>
                    </a:lnTo>
                    <a:lnTo>
                      <a:pt x="4541762" y="5010302"/>
                    </a:lnTo>
                    <a:lnTo>
                      <a:pt x="4539764" y="5008670"/>
                    </a:lnTo>
                    <a:lnTo>
                      <a:pt x="4537598" y="5010914"/>
                    </a:lnTo>
                    <a:lnTo>
                      <a:pt x="4535582" y="5008976"/>
                    </a:lnTo>
                    <a:lnTo>
                      <a:pt x="4533456" y="5009731"/>
                    </a:lnTo>
                    <a:lnTo>
                      <a:pt x="4526366" y="5001798"/>
                    </a:lnTo>
                    <a:lnTo>
                      <a:pt x="4527545" y="4998013"/>
                    </a:lnTo>
                    <a:lnTo>
                      <a:pt x="4530316" y="4994096"/>
                    </a:lnTo>
                    <a:lnTo>
                      <a:pt x="4527394" y="4991782"/>
                    </a:lnTo>
                    <a:lnTo>
                      <a:pt x="4520958" y="4983154"/>
                    </a:lnTo>
                    <a:lnTo>
                      <a:pt x="4519534" y="4981249"/>
                    </a:lnTo>
                    <a:lnTo>
                      <a:pt x="4515010" y="4970750"/>
                    </a:lnTo>
                    <a:lnTo>
                      <a:pt x="4512780" y="4970035"/>
                    </a:lnTo>
                    <a:lnTo>
                      <a:pt x="4515229" y="4967771"/>
                    </a:lnTo>
                    <a:lnTo>
                      <a:pt x="4511816" y="4964610"/>
                    </a:lnTo>
                    <a:lnTo>
                      <a:pt x="4506435" y="4962494"/>
                    </a:lnTo>
                    <a:lnTo>
                      <a:pt x="4506049" y="4961040"/>
                    </a:lnTo>
                    <a:lnTo>
                      <a:pt x="4507752" y="4958531"/>
                    </a:lnTo>
                    <a:lnTo>
                      <a:pt x="4507023" y="4954833"/>
                    </a:lnTo>
                    <a:lnTo>
                      <a:pt x="4506600" y="4952680"/>
                    </a:lnTo>
                    <a:lnTo>
                      <a:pt x="4507114" y="4950436"/>
                    </a:lnTo>
                    <a:lnTo>
                      <a:pt x="4502422" y="4947061"/>
                    </a:lnTo>
                    <a:lnTo>
                      <a:pt x="4498626" y="4946003"/>
                    </a:lnTo>
                    <a:lnTo>
                      <a:pt x="4496947" y="4945536"/>
                    </a:lnTo>
                    <a:lnTo>
                      <a:pt x="4494489" y="4945949"/>
                    </a:lnTo>
                    <a:lnTo>
                      <a:pt x="4492064" y="4946346"/>
                    </a:lnTo>
                    <a:lnTo>
                      <a:pt x="4488937" y="4943168"/>
                    </a:lnTo>
                    <a:lnTo>
                      <a:pt x="4487012" y="4942718"/>
                    </a:lnTo>
                    <a:lnTo>
                      <a:pt x="4470914" y="4948838"/>
                    </a:lnTo>
                    <a:lnTo>
                      <a:pt x="4462339" y="4958672"/>
                    </a:lnTo>
                    <a:lnTo>
                      <a:pt x="4460596" y="4958511"/>
                    </a:lnTo>
                    <a:lnTo>
                      <a:pt x="4464388" y="4947421"/>
                    </a:lnTo>
                    <a:lnTo>
                      <a:pt x="4458376" y="4955999"/>
                    </a:lnTo>
                    <a:lnTo>
                      <a:pt x="4456287" y="4963139"/>
                    </a:lnTo>
                    <a:lnTo>
                      <a:pt x="4452495" y="4966837"/>
                    </a:lnTo>
                    <a:lnTo>
                      <a:pt x="4450788" y="4973192"/>
                    </a:lnTo>
                    <a:lnTo>
                      <a:pt x="4449354" y="4975378"/>
                    </a:lnTo>
                    <a:lnTo>
                      <a:pt x="4447366" y="4975973"/>
                    </a:lnTo>
                    <a:lnTo>
                      <a:pt x="4447238" y="4974213"/>
                    </a:lnTo>
                    <a:lnTo>
                      <a:pt x="4445942" y="4974304"/>
                    </a:lnTo>
                    <a:lnTo>
                      <a:pt x="4442187" y="4978452"/>
                    </a:lnTo>
                    <a:lnTo>
                      <a:pt x="4447225" y="4981931"/>
                    </a:lnTo>
                    <a:lnTo>
                      <a:pt x="4449250" y="4981914"/>
                    </a:lnTo>
                    <a:lnTo>
                      <a:pt x="4447457" y="4979241"/>
                    </a:lnTo>
                    <a:lnTo>
                      <a:pt x="4450133" y="4978146"/>
                    </a:lnTo>
                    <a:lnTo>
                      <a:pt x="4454083" y="4984514"/>
                    </a:lnTo>
                    <a:lnTo>
                      <a:pt x="4456787" y="4983728"/>
                    </a:lnTo>
                    <a:lnTo>
                      <a:pt x="4459595" y="4992414"/>
                    </a:lnTo>
                    <a:lnTo>
                      <a:pt x="4461120" y="4992968"/>
                    </a:lnTo>
                    <a:lnTo>
                      <a:pt x="4463619" y="4993885"/>
                    </a:lnTo>
                    <a:lnTo>
                      <a:pt x="4469171" y="4990493"/>
                    </a:lnTo>
                    <a:lnTo>
                      <a:pt x="4475925" y="4981824"/>
                    </a:lnTo>
                    <a:lnTo>
                      <a:pt x="4477080" y="4975667"/>
                    </a:lnTo>
                    <a:lnTo>
                      <a:pt x="4478988" y="4975956"/>
                    </a:lnTo>
                    <a:lnTo>
                      <a:pt x="4479297" y="4978304"/>
                    </a:lnTo>
                    <a:lnTo>
                      <a:pt x="4477604" y="4984964"/>
                    </a:lnTo>
                    <a:lnTo>
                      <a:pt x="4474118" y="4990724"/>
                    </a:lnTo>
                    <a:lnTo>
                      <a:pt x="4470017" y="4994133"/>
                    </a:lnTo>
                    <a:lnTo>
                      <a:pt x="4459222" y="4999269"/>
                    </a:lnTo>
                    <a:lnTo>
                      <a:pt x="4454197" y="5005728"/>
                    </a:lnTo>
                    <a:lnTo>
                      <a:pt x="4449136" y="5007881"/>
                    </a:lnTo>
                    <a:lnTo>
                      <a:pt x="4443584" y="5009352"/>
                    </a:lnTo>
                    <a:lnTo>
                      <a:pt x="4442083" y="5010500"/>
                    </a:lnTo>
                    <a:lnTo>
                      <a:pt x="4429739" y="5002389"/>
                    </a:lnTo>
                    <a:lnTo>
                      <a:pt x="4415075" y="4998171"/>
                    </a:lnTo>
                    <a:lnTo>
                      <a:pt x="4414242" y="4996612"/>
                    </a:lnTo>
                    <a:lnTo>
                      <a:pt x="4409386" y="4997579"/>
                    </a:lnTo>
                    <a:lnTo>
                      <a:pt x="4385361" y="4998261"/>
                    </a:lnTo>
                    <a:lnTo>
                      <a:pt x="4377901" y="4999286"/>
                    </a:lnTo>
                    <a:lnTo>
                      <a:pt x="4374660" y="5000575"/>
                    </a:lnTo>
                    <a:lnTo>
                      <a:pt x="4370609" y="5000596"/>
                    </a:lnTo>
                    <a:lnTo>
                      <a:pt x="4364967" y="4998799"/>
                    </a:lnTo>
                    <a:lnTo>
                      <a:pt x="4349087" y="4997831"/>
                    </a:lnTo>
                    <a:lnTo>
                      <a:pt x="4342369" y="4996377"/>
                    </a:lnTo>
                    <a:lnTo>
                      <a:pt x="4329922" y="4993704"/>
                    </a:lnTo>
                    <a:lnTo>
                      <a:pt x="4321643" y="4989754"/>
                    </a:lnTo>
                    <a:lnTo>
                      <a:pt x="4317847" y="4985753"/>
                    </a:lnTo>
                    <a:lnTo>
                      <a:pt x="4316823" y="4981824"/>
                    </a:lnTo>
                    <a:lnTo>
                      <a:pt x="4317310" y="4976745"/>
                    </a:lnTo>
                    <a:lnTo>
                      <a:pt x="4318821" y="4973803"/>
                    </a:lnTo>
                    <a:lnTo>
                      <a:pt x="4321397" y="4975237"/>
                    </a:lnTo>
                    <a:lnTo>
                      <a:pt x="4320642" y="4976779"/>
                    </a:lnTo>
                    <a:lnTo>
                      <a:pt x="4321461" y="4978052"/>
                    </a:lnTo>
                    <a:lnTo>
                      <a:pt x="4321088" y="4980746"/>
                    </a:lnTo>
                    <a:lnTo>
                      <a:pt x="4323937" y="4987497"/>
                    </a:lnTo>
                    <a:lnTo>
                      <a:pt x="4326012" y="4982432"/>
                    </a:lnTo>
                    <a:lnTo>
                      <a:pt x="4327796" y="4983043"/>
                    </a:lnTo>
                    <a:lnTo>
                      <a:pt x="4331242" y="4978754"/>
                    </a:lnTo>
                    <a:lnTo>
                      <a:pt x="4329986" y="4977515"/>
                    </a:lnTo>
                    <a:lnTo>
                      <a:pt x="4330090" y="4975130"/>
                    </a:lnTo>
                    <a:lnTo>
                      <a:pt x="4333217" y="4972366"/>
                    </a:lnTo>
                    <a:lnTo>
                      <a:pt x="4334355" y="4969622"/>
                    </a:lnTo>
                    <a:lnTo>
                      <a:pt x="4336408" y="4964704"/>
                    </a:lnTo>
                    <a:lnTo>
                      <a:pt x="4337217" y="4960180"/>
                    </a:lnTo>
                    <a:lnTo>
                      <a:pt x="4335397" y="4959139"/>
                    </a:lnTo>
                    <a:lnTo>
                      <a:pt x="4337586" y="4955552"/>
                    </a:lnTo>
                    <a:lnTo>
                      <a:pt x="4334651" y="4955048"/>
                    </a:lnTo>
                    <a:lnTo>
                      <a:pt x="4331692" y="4954383"/>
                    </a:lnTo>
                    <a:lnTo>
                      <a:pt x="4326308" y="4944727"/>
                    </a:lnTo>
                    <a:lnTo>
                      <a:pt x="4321360" y="4938879"/>
                    </a:lnTo>
                    <a:lnTo>
                      <a:pt x="4316615" y="4935846"/>
                    </a:lnTo>
                    <a:lnTo>
                      <a:pt x="4311026" y="4934950"/>
                    </a:lnTo>
                    <a:lnTo>
                      <a:pt x="4306196" y="4932528"/>
                    </a:lnTo>
                    <a:lnTo>
                      <a:pt x="4294864" y="4930731"/>
                    </a:lnTo>
                    <a:lnTo>
                      <a:pt x="4290608" y="4930049"/>
                    </a:lnTo>
                    <a:lnTo>
                      <a:pt x="4263930" y="4930714"/>
                    </a:lnTo>
                    <a:lnTo>
                      <a:pt x="4255550" y="4933028"/>
                    </a:lnTo>
                    <a:lnTo>
                      <a:pt x="4245833" y="4933227"/>
                    </a:lnTo>
                    <a:lnTo>
                      <a:pt x="4241833" y="4934140"/>
                    </a:lnTo>
                    <a:lnTo>
                      <a:pt x="4236281" y="4933851"/>
                    </a:lnTo>
                    <a:lnTo>
                      <a:pt x="4225271" y="4930462"/>
                    </a:lnTo>
                    <a:lnTo>
                      <a:pt x="4203339" y="4928706"/>
                    </a:lnTo>
                    <a:lnTo>
                      <a:pt x="4201492" y="4927520"/>
                    </a:lnTo>
                    <a:lnTo>
                      <a:pt x="4196803" y="4927016"/>
                    </a:lnTo>
                    <a:lnTo>
                      <a:pt x="4196326" y="4928236"/>
                    </a:lnTo>
                    <a:lnTo>
                      <a:pt x="4192470" y="4929152"/>
                    </a:lnTo>
                    <a:lnTo>
                      <a:pt x="4164220" y="4925837"/>
                    </a:lnTo>
                    <a:lnTo>
                      <a:pt x="4156243" y="4924900"/>
                    </a:lnTo>
                    <a:lnTo>
                      <a:pt x="4153358" y="4924289"/>
                    </a:lnTo>
                    <a:lnTo>
                      <a:pt x="4142193" y="4921921"/>
                    </a:lnTo>
                    <a:lnTo>
                      <a:pt x="4137310" y="4919066"/>
                    </a:lnTo>
                    <a:lnTo>
                      <a:pt x="4128376" y="4916554"/>
                    </a:lnTo>
                    <a:lnTo>
                      <a:pt x="4122505" y="4912282"/>
                    </a:lnTo>
                    <a:lnTo>
                      <a:pt x="4116839" y="4905192"/>
                    </a:lnTo>
                    <a:lnTo>
                      <a:pt x="4114595" y="4897373"/>
                    </a:lnTo>
                    <a:lnTo>
                      <a:pt x="4114749" y="4894104"/>
                    </a:lnTo>
                    <a:lnTo>
                      <a:pt x="4116660" y="4890678"/>
                    </a:lnTo>
                    <a:lnTo>
                      <a:pt x="4121030" y="4889113"/>
                    </a:lnTo>
                    <a:lnTo>
                      <a:pt x="4122532" y="4889580"/>
                    </a:lnTo>
                    <a:lnTo>
                      <a:pt x="4123223" y="4887447"/>
                    </a:lnTo>
                    <a:lnTo>
                      <a:pt x="4119210" y="4873986"/>
                    </a:lnTo>
                    <a:lnTo>
                      <a:pt x="4116802" y="4871349"/>
                    </a:lnTo>
                    <a:lnTo>
                      <a:pt x="4115532" y="4869985"/>
                    </a:lnTo>
                    <a:lnTo>
                      <a:pt x="4109826" y="4866164"/>
                    </a:lnTo>
                    <a:lnTo>
                      <a:pt x="4100136" y="4863272"/>
                    </a:lnTo>
                    <a:lnTo>
                      <a:pt x="4092280" y="4861565"/>
                    </a:lnTo>
                    <a:lnTo>
                      <a:pt x="4077280" y="4863292"/>
                    </a:lnTo>
                    <a:lnTo>
                      <a:pt x="4051283" y="4871027"/>
                    </a:lnTo>
                    <a:lnTo>
                      <a:pt x="4041875" y="4876680"/>
                    </a:lnTo>
                    <a:lnTo>
                      <a:pt x="4020262" y="4886208"/>
                    </a:lnTo>
                    <a:lnTo>
                      <a:pt x="4002075" y="4901604"/>
                    </a:lnTo>
                    <a:lnTo>
                      <a:pt x="3996614" y="4904009"/>
                    </a:lnTo>
                    <a:lnTo>
                      <a:pt x="3988949" y="4909736"/>
                    </a:lnTo>
                    <a:lnTo>
                      <a:pt x="3977694" y="4922959"/>
                    </a:lnTo>
                    <a:lnTo>
                      <a:pt x="3965579" y="4937193"/>
                    </a:lnTo>
                    <a:lnTo>
                      <a:pt x="3959899" y="4942165"/>
                    </a:lnTo>
                    <a:lnTo>
                      <a:pt x="3950992" y="4946669"/>
                    </a:lnTo>
                    <a:lnTo>
                      <a:pt x="3945454" y="4948210"/>
                    </a:lnTo>
                    <a:lnTo>
                      <a:pt x="3933302" y="4955391"/>
                    </a:lnTo>
                    <a:lnTo>
                      <a:pt x="3924714" y="4961937"/>
                    </a:lnTo>
                    <a:lnTo>
                      <a:pt x="3923790" y="4963321"/>
                    </a:lnTo>
                    <a:lnTo>
                      <a:pt x="3921113" y="4967325"/>
                    </a:lnTo>
                    <a:lnTo>
                      <a:pt x="3919857" y="4963267"/>
                    </a:lnTo>
                    <a:lnTo>
                      <a:pt x="3919498" y="4962119"/>
                    </a:lnTo>
                    <a:lnTo>
                      <a:pt x="3918050" y="4962387"/>
                    </a:lnTo>
                    <a:lnTo>
                      <a:pt x="3917895" y="4964288"/>
                    </a:lnTo>
                    <a:lnTo>
                      <a:pt x="3917559" y="4968238"/>
                    </a:lnTo>
                    <a:lnTo>
                      <a:pt x="3915524" y="4969763"/>
                    </a:lnTo>
                    <a:lnTo>
                      <a:pt x="3900050" y="4972205"/>
                    </a:lnTo>
                    <a:lnTo>
                      <a:pt x="3882911" y="4986976"/>
                    </a:lnTo>
                    <a:lnTo>
                      <a:pt x="3869106" y="5001617"/>
                    </a:lnTo>
                    <a:lnTo>
                      <a:pt x="3861838" y="5011344"/>
                    </a:lnTo>
                    <a:lnTo>
                      <a:pt x="3860673" y="5012153"/>
                    </a:lnTo>
                    <a:lnTo>
                      <a:pt x="3853364" y="5017158"/>
                    </a:lnTo>
                    <a:lnTo>
                      <a:pt x="3849636" y="5020930"/>
                    </a:lnTo>
                    <a:lnTo>
                      <a:pt x="3846737" y="5025793"/>
                    </a:lnTo>
                    <a:lnTo>
                      <a:pt x="3843715" y="5027711"/>
                    </a:lnTo>
                    <a:lnTo>
                      <a:pt x="3837841" y="5035087"/>
                    </a:lnTo>
                    <a:lnTo>
                      <a:pt x="3833380" y="5045156"/>
                    </a:lnTo>
                    <a:lnTo>
                      <a:pt x="3830509" y="5047057"/>
                    </a:lnTo>
                    <a:lnTo>
                      <a:pt x="3826357" y="5047739"/>
                    </a:lnTo>
                    <a:lnTo>
                      <a:pt x="3816217" y="5046160"/>
                    </a:lnTo>
                    <a:lnTo>
                      <a:pt x="3798732" y="5040363"/>
                    </a:lnTo>
                    <a:lnTo>
                      <a:pt x="3786325" y="5036326"/>
                    </a:lnTo>
                    <a:lnTo>
                      <a:pt x="3782428" y="5036541"/>
                    </a:lnTo>
                    <a:lnTo>
                      <a:pt x="3768802" y="5044528"/>
                    </a:lnTo>
                    <a:lnTo>
                      <a:pt x="3764970" y="5042214"/>
                    </a:lnTo>
                    <a:lnTo>
                      <a:pt x="3763969" y="5045569"/>
                    </a:lnTo>
                    <a:lnTo>
                      <a:pt x="3761661" y="5047272"/>
                    </a:lnTo>
                    <a:lnTo>
                      <a:pt x="3758366" y="5047739"/>
                    </a:lnTo>
                    <a:lnTo>
                      <a:pt x="3751394" y="5046036"/>
                    </a:lnTo>
                    <a:lnTo>
                      <a:pt x="3751804" y="5048961"/>
                    </a:lnTo>
                    <a:lnTo>
                      <a:pt x="3750997" y="5051259"/>
                    </a:lnTo>
                    <a:lnTo>
                      <a:pt x="3748085" y="5054218"/>
                    </a:lnTo>
                    <a:lnTo>
                      <a:pt x="3733794" y="5064338"/>
                    </a:lnTo>
                    <a:lnTo>
                      <a:pt x="3718361" y="5076221"/>
                    </a:lnTo>
                    <a:lnTo>
                      <a:pt x="3706387" y="5087775"/>
                    </a:lnTo>
                    <a:lnTo>
                      <a:pt x="3702091" y="5091456"/>
                    </a:lnTo>
                    <a:lnTo>
                      <a:pt x="3689261" y="5106063"/>
                    </a:lnTo>
                    <a:lnTo>
                      <a:pt x="3685956" y="5107877"/>
                    </a:lnTo>
                    <a:lnTo>
                      <a:pt x="3676250" y="5120959"/>
                    </a:lnTo>
                    <a:lnTo>
                      <a:pt x="3673737" y="5124368"/>
                    </a:lnTo>
                    <a:lnTo>
                      <a:pt x="3669317" y="5128207"/>
                    </a:lnTo>
                    <a:lnTo>
                      <a:pt x="3663497" y="5131008"/>
                    </a:lnTo>
                    <a:lnTo>
                      <a:pt x="3659728" y="5135549"/>
                    </a:lnTo>
                    <a:lnTo>
                      <a:pt x="3656343" y="5142710"/>
                    </a:lnTo>
                    <a:lnTo>
                      <a:pt x="3649911" y="5148091"/>
                    </a:lnTo>
                    <a:lnTo>
                      <a:pt x="3648833" y="5152061"/>
                    </a:lnTo>
                    <a:lnTo>
                      <a:pt x="3649742" y="5158664"/>
                    </a:lnTo>
                    <a:lnTo>
                      <a:pt x="3646998" y="5161751"/>
                    </a:lnTo>
                    <a:lnTo>
                      <a:pt x="3635948" y="5184093"/>
                    </a:lnTo>
                    <a:lnTo>
                      <a:pt x="3634346" y="5185386"/>
                    </a:lnTo>
                    <a:lnTo>
                      <a:pt x="3632643" y="5187952"/>
                    </a:lnTo>
                    <a:lnTo>
                      <a:pt x="3633103" y="5189279"/>
                    </a:lnTo>
                    <a:lnTo>
                      <a:pt x="3631411" y="5195831"/>
                    </a:lnTo>
                    <a:lnTo>
                      <a:pt x="3628129" y="5200910"/>
                    </a:lnTo>
                    <a:lnTo>
                      <a:pt x="3625335" y="5209955"/>
                    </a:lnTo>
                    <a:lnTo>
                      <a:pt x="3619722" y="5228062"/>
                    </a:lnTo>
                    <a:lnTo>
                      <a:pt x="3618607" y="5237681"/>
                    </a:lnTo>
                    <a:lnTo>
                      <a:pt x="3614466" y="5248785"/>
                    </a:lnTo>
                    <a:lnTo>
                      <a:pt x="3614207" y="5259805"/>
                    </a:lnTo>
                    <a:lnTo>
                      <a:pt x="3613324" y="5262713"/>
                    </a:lnTo>
                    <a:lnTo>
                      <a:pt x="3611426" y="5263953"/>
                    </a:lnTo>
                    <a:lnTo>
                      <a:pt x="3607634" y="5260470"/>
                    </a:lnTo>
                    <a:lnTo>
                      <a:pt x="3606237" y="5257618"/>
                    </a:lnTo>
                    <a:lnTo>
                      <a:pt x="3604776" y="5254656"/>
                    </a:lnTo>
                    <a:lnTo>
                      <a:pt x="3599852" y="5249937"/>
                    </a:lnTo>
                    <a:lnTo>
                      <a:pt x="3599892" y="5247260"/>
                    </a:lnTo>
                    <a:lnTo>
                      <a:pt x="3600558" y="5245826"/>
                    </a:lnTo>
                    <a:lnTo>
                      <a:pt x="3601159" y="5244553"/>
                    </a:lnTo>
                    <a:lnTo>
                      <a:pt x="3599980" y="5242201"/>
                    </a:lnTo>
                    <a:lnTo>
                      <a:pt x="3598018" y="5243028"/>
                    </a:lnTo>
                    <a:lnTo>
                      <a:pt x="3594995" y="5250780"/>
                    </a:lnTo>
                    <a:lnTo>
                      <a:pt x="3594095" y="5252771"/>
                    </a:lnTo>
                    <a:lnTo>
                      <a:pt x="3597199" y="5255015"/>
                    </a:lnTo>
                    <a:lnTo>
                      <a:pt x="3598519" y="5254101"/>
                    </a:lnTo>
                    <a:lnTo>
                      <a:pt x="3600390" y="5260147"/>
                    </a:lnTo>
                    <a:lnTo>
                      <a:pt x="3603557" y="5263701"/>
                    </a:lnTo>
                    <a:lnTo>
                      <a:pt x="3617721" y="5271059"/>
                    </a:lnTo>
                    <a:lnTo>
                      <a:pt x="3622913" y="5275597"/>
                    </a:lnTo>
                    <a:lnTo>
                      <a:pt x="3624760" y="5278382"/>
                    </a:lnTo>
                    <a:lnTo>
                      <a:pt x="3622900" y="5283171"/>
                    </a:lnTo>
                    <a:lnTo>
                      <a:pt x="3621106" y="5294658"/>
                    </a:lnTo>
                    <a:lnTo>
                      <a:pt x="3618594" y="5298625"/>
                    </a:lnTo>
                    <a:lnTo>
                      <a:pt x="3616145" y="5327678"/>
                    </a:lnTo>
                    <a:lnTo>
                      <a:pt x="3613442" y="5335537"/>
                    </a:lnTo>
                    <a:lnTo>
                      <a:pt x="3614016" y="5343202"/>
                    </a:lnTo>
                    <a:lnTo>
                      <a:pt x="3612377" y="5345751"/>
                    </a:lnTo>
                    <a:lnTo>
                      <a:pt x="3611504" y="5365453"/>
                    </a:lnTo>
                    <a:lnTo>
                      <a:pt x="3613018" y="5395174"/>
                    </a:lnTo>
                    <a:lnTo>
                      <a:pt x="3611849" y="5398116"/>
                    </a:lnTo>
                    <a:lnTo>
                      <a:pt x="3609109" y="5399426"/>
                    </a:lnTo>
                    <a:lnTo>
                      <a:pt x="3608659" y="5400807"/>
                    </a:lnTo>
                    <a:lnTo>
                      <a:pt x="3609183" y="5403285"/>
                    </a:lnTo>
                    <a:lnTo>
                      <a:pt x="3613287" y="5402584"/>
                    </a:lnTo>
                    <a:lnTo>
                      <a:pt x="3614503" y="5404827"/>
                    </a:lnTo>
                    <a:lnTo>
                      <a:pt x="3613247" y="5409872"/>
                    </a:lnTo>
                    <a:lnTo>
                      <a:pt x="3611917" y="5429181"/>
                    </a:lnTo>
                    <a:lnTo>
                      <a:pt x="3612682" y="5437417"/>
                    </a:lnTo>
                    <a:lnTo>
                      <a:pt x="3611645" y="5450751"/>
                    </a:lnTo>
                    <a:lnTo>
                      <a:pt x="3612504" y="5475175"/>
                    </a:lnTo>
                    <a:lnTo>
                      <a:pt x="3614557" y="5483307"/>
                    </a:lnTo>
                    <a:lnTo>
                      <a:pt x="3615490" y="5485584"/>
                    </a:lnTo>
                    <a:lnTo>
                      <a:pt x="3615094" y="5496621"/>
                    </a:lnTo>
                    <a:lnTo>
                      <a:pt x="3616377" y="5514781"/>
                    </a:lnTo>
                    <a:lnTo>
                      <a:pt x="3620774" y="5520437"/>
                    </a:lnTo>
                    <a:lnTo>
                      <a:pt x="3626181" y="5521529"/>
                    </a:lnTo>
                    <a:lnTo>
                      <a:pt x="3634514" y="5524851"/>
                    </a:lnTo>
                    <a:lnTo>
                      <a:pt x="3635938" y="5526359"/>
                    </a:lnTo>
                    <a:lnTo>
                      <a:pt x="3634682" y="5528260"/>
                    </a:lnTo>
                    <a:lnTo>
                      <a:pt x="3640167" y="5528602"/>
                    </a:lnTo>
                    <a:lnTo>
                      <a:pt x="3642565" y="5529694"/>
                    </a:lnTo>
                    <a:lnTo>
                      <a:pt x="3650320" y="5529983"/>
                    </a:lnTo>
                    <a:lnTo>
                      <a:pt x="3659164" y="5535797"/>
                    </a:lnTo>
                    <a:lnTo>
                      <a:pt x="3655281" y="5538705"/>
                    </a:lnTo>
                    <a:lnTo>
                      <a:pt x="3653679" y="5543028"/>
                    </a:lnTo>
                    <a:lnTo>
                      <a:pt x="3654317" y="5545325"/>
                    </a:lnTo>
                    <a:lnTo>
                      <a:pt x="3655805" y="5545920"/>
                    </a:lnTo>
                    <a:lnTo>
                      <a:pt x="3656843" y="5547750"/>
                    </a:lnTo>
                    <a:lnTo>
                      <a:pt x="3655587" y="5551300"/>
                    </a:lnTo>
                    <a:lnTo>
                      <a:pt x="3655704" y="5560204"/>
                    </a:lnTo>
                    <a:lnTo>
                      <a:pt x="3661995" y="5558535"/>
                    </a:lnTo>
                    <a:lnTo>
                      <a:pt x="3665444" y="5560274"/>
                    </a:lnTo>
                    <a:lnTo>
                      <a:pt x="3669817" y="5568584"/>
                    </a:lnTo>
                    <a:lnTo>
                      <a:pt x="3670341" y="5573017"/>
                    </a:lnTo>
                    <a:lnTo>
                      <a:pt x="3672417" y="5575348"/>
                    </a:lnTo>
                    <a:lnTo>
                      <a:pt x="3671211" y="5577844"/>
                    </a:lnTo>
                    <a:lnTo>
                      <a:pt x="3673263" y="5579873"/>
                    </a:lnTo>
                    <a:lnTo>
                      <a:pt x="3672739" y="5581847"/>
                    </a:lnTo>
                    <a:lnTo>
                      <a:pt x="3676162" y="5584931"/>
                    </a:lnTo>
                    <a:lnTo>
                      <a:pt x="3676249" y="5587446"/>
                    </a:lnTo>
                    <a:lnTo>
                      <a:pt x="3674073" y="5589650"/>
                    </a:lnTo>
                    <a:lnTo>
                      <a:pt x="3671288" y="5588682"/>
                    </a:lnTo>
                    <a:lnTo>
                      <a:pt x="3669545" y="5588054"/>
                    </a:lnTo>
                    <a:lnTo>
                      <a:pt x="3664816" y="5587786"/>
                    </a:lnTo>
                    <a:lnTo>
                      <a:pt x="3657894" y="5587678"/>
                    </a:lnTo>
                    <a:lnTo>
                      <a:pt x="3653047" y="5586855"/>
                    </a:lnTo>
                    <a:lnTo>
                      <a:pt x="3650689" y="5587067"/>
                    </a:lnTo>
                    <a:lnTo>
                      <a:pt x="3648022" y="5587050"/>
                    </a:lnTo>
                    <a:lnTo>
                      <a:pt x="3645523" y="5588901"/>
                    </a:lnTo>
                    <a:lnTo>
                      <a:pt x="3643344" y="5591141"/>
                    </a:lnTo>
                    <a:lnTo>
                      <a:pt x="3640885" y="5593277"/>
                    </a:lnTo>
                    <a:lnTo>
                      <a:pt x="3638732" y="5592757"/>
                    </a:lnTo>
                    <a:lnTo>
                      <a:pt x="3636448" y="5592253"/>
                    </a:lnTo>
                    <a:lnTo>
                      <a:pt x="3633976" y="5591339"/>
                    </a:lnTo>
                    <a:lnTo>
                      <a:pt x="3629425" y="5587571"/>
                    </a:lnTo>
                    <a:lnTo>
                      <a:pt x="3627964" y="5586855"/>
                    </a:lnTo>
                    <a:lnTo>
                      <a:pt x="3624770" y="5581055"/>
                    </a:lnTo>
                    <a:lnTo>
                      <a:pt x="3623118" y="5579927"/>
                    </a:lnTo>
                    <a:lnTo>
                      <a:pt x="3619937" y="5577324"/>
                    </a:lnTo>
                    <a:lnTo>
                      <a:pt x="3618849" y="5576121"/>
                    </a:lnTo>
                    <a:lnTo>
                      <a:pt x="3616659" y="5570684"/>
                    </a:lnTo>
                    <a:lnTo>
                      <a:pt x="3615144" y="5566465"/>
                    </a:lnTo>
                    <a:lnTo>
                      <a:pt x="3613774" y="5562250"/>
                    </a:lnTo>
                    <a:lnTo>
                      <a:pt x="3610647" y="5561692"/>
                    </a:lnTo>
                    <a:lnTo>
                      <a:pt x="3607594" y="5563593"/>
                    </a:lnTo>
                    <a:lnTo>
                      <a:pt x="3602955" y="5566519"/>
                    </a:lnTo>
                    <a:lnTo>
                      <a:pt x="3601108" y="5566270"/>
                    </a:lnTo>
                    <a:lnTo>
                      <a:pt x="3599684" y="5566126"/>
                    </a:lnTo>
                    <a:lnTo>
                      <a:pt x="3598018" y="5564742"/>
                    </a:lnTo>
                    <a:lnTo>
                      <a:pt x="3581856" y="5569713"/>
                    </a:lnTo>
                    <a:lnTo>
                      <a:pt x="3577957" y="5567886"/>
                    </a:lnTo>
                    <a:lnTo>
                      <a:pt x="3571575" y="5567651"/>
                    </a:lnTo>
                    <a:lnTo>
                      <a:pt x="3560794" y="5574311"/>
                    </a:lnTo>
                    <a:lnTo>
                      <a:pt x="3557694" y="5575332"/>
                    </a:lnTo>
                    <a:lnTo>
                      <a:pt x="3552743" y="5575940"/>
                    </a:lnTo>
                    <a:lnTo>
                      <a:pt x="3540709" y="5574076"/>
                    </a:lnTo>
                    <a:lnTo>
                      <a:pt x="3536373" y="5573394"/>
                    </a:lnTo>
                    <a:lnTo>
                      <a:pt x="3532759" y="5573770"/>
                    </a:lnTo>
                    <a:lnTo>
                      <a:pt x="3531005" y="5574989"/>
                    </a:lnTo>
                    <a:lnTo>
                      <a:pt x="3528621" y="5576642"/>
                    </a:lnTo>
                    <a:lnTo>
                      <a:pt x="3511918" y="5593422"/>
                    </a:lnTo>
                    <a:lnTo>
                      <a:pt x="3507635" y="5602665"/>
                    </a:lnTo>
                    <a:lnTo>
                      <a:pt x="3504431" y="5604868"/>
                    </a:lnTo>
                    <a:lnTo>
                      <a:pt x="3494970" y="5604996"/>
                    </a:lnTo>
                    <a:lnTo>
                      <a:pt x="3480000" y="5601174"/>
                    </a:lnTo>
                    <a:lnTo>
                      <a:pt x="3475550" y="5601335"/>
                    </a:lnTo>
                    <a:lnTo>
                      <a:pt x="3466616" y="5603703"/>
                    </a:lnTo>
                    <a:lnTo>
                      <a:pt x="3461168" y="5605141"/>
                    </a:lnTo>
                    <a:lnTo>
                      <a:pt x="3452939" y="5610739"/>
                    </a:lnTo>
                    <a:lnTo>
                      <a:pt x="3444105" y="5619999"/>
                    </a:lnTo>
                    <a:lnTo>
                      <a:pt x="3440287" y="5622744"/>
                    </a:lnTo>
                    <a:lnTo>
                      <a:pt x="3438429" y="5625834"/>
                    </a:lnTo>
                    <a:lnTo>
                      <a:pt x="3440824" y="5634375"/>
                    </a:lnTo>
                    <a:lnTo>
                      <a:pt x="3447850" y="5642180"/>
                    </a:lnTo>
                    <a:lnTo>
                      <a:pt x="3449835" y="5645647"/>
                    </a:lnTo>
                    <a:lnTo>
                      <a:pt x="3450299" y="5648354"/>
                    </a:lnTo>
                    <a:lnTo>
                      <a:pt x="3449426" y="5650201"/>
                    </a:lnTo>
                    <a:lnTo>
                      <a:pt x="3446389" y="5652142"/>
                    </a:lnTo>
                    <a:lnTo>
                      <a:pt x="3440736" y="5653073"/>
                    </a:lnTo>
                    <a:lnTo>
                      <a:pt x="3435288" y="5652230"/>
                    </a:lnTo>
                    <a:lnTo>
                      <a:pt x="3431147" y="5651568"/>
                    </a:lnTo>
                    <a:lnTo>
                      <a:pt x="3415341" y="5645912"/>
                    </a:lnTo>
                    <a:lnTo>
                      <a:pt x="3402112" y="5643618"/>
                    </a:lnTo>
                    <a:lnTo>
                      <a:pt x="3396099" y="5643651"/>
                    </a:lnTo>
                    <a:lnTo>
                      <a:pt x="3383783" y="5651978"/>
                    </a:lnTo>
                    <a:lnTo>
                      <a:pt x="3377425" y="5652874"/>
                    </a:lnTo>
                    <a:lnTo>
                      <a:pt x="3372309" y="5651477"/>
                    </a:lnTo>
                    <a:lnTo>
                      <a:pt x="3366157" y="5651316"/>
                    </a:lnTo>
                    <a:lnTo>
                      <a:pt x="3361505" y="5648461"/>
                    </a:lnTo>
                    <a:lnTo>
                      <a:pt x="3346851" y="5639544"/>
                    </a:lnTo>
                    <a:lnTo>
                      <a:pt x="3343801" y="5637676"/>
                    </a:lnTo>
                    <a:lnTo>
                      <a:pt x="3342709" y="5635433"/>
                    </a:lnTo>
                    <a:lnTo>
                      <a:pt x="3339827" y="5633028"/>
                    </a:lnTo>
                    <a:lnTo>
                      <a:pt x="3329100" y="5619711"/>
                    </a:lnTo>
                    <a:lnTo>
                      <a:pt x="3297424" y="5608100"/>
                    </a:lnTo>
                    <a:lnTo>
                      <a:pt x="3296204" y="5607418"/>
                    </a:lnTo>
                    <a:lnTo>
                      <a:pt x="3290642" y="5604351"/>
                    </a:lnTo>
                    <a:lnTo>
                      <a:pt x="3279606" y="5596398"/>
                    </a:lnTo>
                    <a:lnTo>
                      <a:pt x="3256377" y="5593315"/>
                    </a:lnTo>
                    <a:lnTo>
                      <a:pt x="3247124" y="5595021"/>
                    </a:lnTo>
                    <a:lnTo>
                      <a:pt x="3241931" y="5597422"/>
                    </a:lnTo>
                    <a:lnTo>
                      <a:pt x="3237662" y="5601426"/>
                    </a:lnTo>
                    <a:lnTo>
                      <a:pt x="3231281" y="5603831"/>
                    </a:lnTo>
                    <a:lnTo>
                      <a:pt x="3227280" y="5604046"/>
                    </a:lnTo>
                    <a:lnTo>
                      <a:pt x="3223935" y="5602645"/>
                    </a:lnTo>
                    <a:lnTo>
                      <a:pt x="3217886" y="5600096"/>
                    </a:lnTo>
                    <a:lnTo>
                      <a:pt x="3206077" y="5599182"/>
                    </a:lnTo>
                    <a:lnTo>
                      <a:pt x="3197721" y="5608533"/>
                    </a:lnTo>
                    <a:lnTo>
                      <a:pt x="3187759" y="5625310"/>
                    </a:lnTo>
                    <a:lnTo>
                      <a:pt x="3179379" y="5633334"/>
                    </a:lnTo>
                    <a:lnTo>
                      <a:pt x="3168866" y="5639524"/>
                    </a:lnTo>
                    <a:lnTo>
                      <a:pt x="3163764" y="5640800"/>
                    </a:lnTo>
                    <a:lnTo>
                      <a:pt x="3158357" y="5642164"/>
                    </a:lnTo>
                    <a:lnTo>
                      <a:pt x="3151740" y="5642775"/>
                    </a:lnTo>
                    <a:lnTo>
                      <a:pt x="3144230" y="5641965"/>
                    </a:lnTo>
                    <a:lnTo>
                      <a:pt x="3139524" y="5640424"/>
                    </a:lnTo>
                    <a:lnTo>
                      <a:pt x="3136475" y="5637139"/>
                    </a:lnTo>
                    <a:lnTo>
                      <a:pt x="3123745" y="5630230"/>
                    </a:lnTo>
                    <a:lnTo>
                      <a:pt x="3120628" y="5627086"/>
                    </a:lnTo>
                    <a:lnTo>
                      <a:pt x="3118106" y="5620859"/>
                    </a:lnTo>
                    <a:lnTo>
                      <a:pt x="3118579" y="5613144"/>
                    </a:lnTo>
                    <a:lnTo>
                      <a:pt x="3116900" y="5607418"/>
                    </a:lnTo>
                    <a:lnTo>
                      <a:pt x="3114734" y="5600079"/>
                    </a:lnTo>
                    <a:lnTo>
                      <a:pt x="3113155" y="5596939"/>
                    </a:lnTo>
                    <a:lnTo>
                      <a:pt x="3112248" y="5595162"/>
                    </a:lnTo>
                    <a:lnTo>
                      <a:pt x="3111707" y="5592307"/>
                    </a:lnTo>
                    <a:lnTo>
                      <a:pt x="3111466" y="5591034"/>
                    </a:lnTo>
                    <a:lnTo>
                      <a:pt x="3109746" y="5588810"/>
                    </a:lnTo>
                    <a:lnTo>
                      <a:pt x="3106800" y="5584985"/>
                    </a:lnTo>
                    <a:lnTo>
                      <a:pt x="3101426" y="5580518"/>
                    </a:lnTo>
                    <a:lnTo>
                      <a:pt x="3095979" y="5579873"/>
                    </a:lnTo>
                    <a:lnTo>
                      <a:pt x="3093931" y="5581145"/>
                    </a:lnTo>
                    <a:lnTo>
                      <a:pt x="3091533" y="5582633"/>
                    </a:lnTo>
                    <a:lnTo>
                      <a:pt x="3087546" y="5582293"/>
                    </a:lnTo>
                    <a:lnTo>
                      <a:pt x="3069997" y="5570843"/>
                    </a:lnTo>
                    <a:lnTo>
                      <a:pt x="3063293" y="5563307"/>
                    </a:lnTo>
                    <a:lnTo>
                      <a:pt x="3055232" y="5557798"/>
                    </a:lnTo>
                    <a:lnTo>
                      <a:pt x="3027734" y="5557959"/>
                    </a:lnTo>
                    <a:lnTo>
                      <a:pt x="3026313" y="5557476"/>
                    </a:lnTo>
                    <a:lnTo>
                      <a:pt x="3012737" y="5552915"/>
                    </a:lnTo>
                    <a:lnTo>
                      <a:pt x="3008955" y="5548914"/>
                    </a:lnTo>
                    <a:lnTo>
                      <a:pt x="3007981" y="5542902"/>
                    </a:lnTo>
                    <a:lnTo>
                      <a:pt x="3008969" y="5533931"/>
                    </a:lnTo>
                    <a:lnTo>
                      <a:pt x="3013107" y="5521366"/>
                    </a:lnTo>
                    <a:lnTo>
                      <a:pt x="3012532" y="5517759"/>
                    </a:lnTo>
                    <a:lnTo>
                      <a:pt x="3013211" y="5514568"/>
                    </a:lnTo>
                    <a:lnTo>
                      <a:pt x="3015223" y="5511522"/>
                    </a:lnTo>
                    <a:lnTo>
                      <a:pt x="3016119" y="5509920"/>
                    </a:lnTo>
                    <a:lnTo>
                      <a:pt x="3017775" y="5508875"/>
                    </a:lnTo>
                    <a:lnTo>
                      <a:pt x="3030414" y="5505127"/>
                    </a:lnTo>
                    <a:lnTo>
                      <a:pt x="3034297" y="5505127"/>
                    </a:lnTo>
                    <a:lnTo>
                      <a:pt x="3030787" y="5497983"/>
                    </a:lnTo>
                    <a:lnTo>
                      <a:pt x="3027579" y="5495128"/>
                    </a:lnTo>
                    <a:lnTo>
                      <a:pt x="3012264" y="5487756"/>
                    </a:lnTo>
                    <a:lnTo>
                      <a:pt x="3011186" y="5485153"/>
                    </a:lnTo>
                    <a:lnTo>
                      <a:pt x="3011982" y="5482137"/>
                    </a:lnTo>
                    <a:lnTo>
                      <a:pt x="3014930" y="5478012"/>
                    </a:lnTo>
                    <a:lnTo>
                      <a:pt x="3014813" y="5475355"/>
                    </a:lnTo>
                    <a:lnTo>
                      <a:pt x="3013120" y="5474042"/>
                    </a:lnTo>
                    <a:lnTo>
                      <a:pt x="3006289" y="5472430"/>
                    </a:lnTo>
                    <a:lnTo>
                      <a:pt x="2998842" y="5468695"/>
                    </a:lnTo>
                    <a:lnTo>
                      <a:pt x="2995997" y="5464587"/>
                    </a:lnTo>
                    <a:lnTo>
                      <a:pt x="2993586" y="5464245"/>
                    </a:lnTo>
                    <a:lnTo>
                      <a:pt x="2983164" y="5468786"/>
                    </a:lnTo>
                    <a:lnTo>
                      <a:pt x="2981266" y="5469612"/>
                    </a:lnTo>
                    <a:lnTo>
                      <a:pt x="2977729" y="5469810"/>
                    </a:lnTo>
                    <a:lnTo>
                      <a:pt x="2965218" y="5463691"/>
                    </a:lnTo>
                    <a:lnTo>
                      <a:pt x="2958283" y="5463869"/>
                    </a:lnTo>
                    <a:lnTo>
                      <a:pt x="2949644" y="5461266"/>
                    </a:lnTo>
                    <a:lnTo>
                      <a:pt x="2938634" y="5454824"/>
                    </a:lnTo>
                    <a:lnTo>
                      <a:pt x="2935339" y="5450551"/>
                    </a:lnTo>
                    <a:lnTo>
                      <a:pt x="2930929" y="5448882"/>
                    </a:lnTo>
                    <a:lnTo>
                      <a:pt x="2915751" y="5452580"/>
                    </a:lnTo>
                    <a:lnTo>
                      <a:pt x="2913739" y="5451918"/>
                    </a:lnTo>
                    <a:lnTo>
                      <a:pt x="2910995" y="5452600"/>
                    </a:lnTo>
                    <a:lnTo>
                      <a:pt x="2903791" y="5454374"/>
                    </a:lnTo>
                    <a:lnTo>
                      <a:pt x="2897601" y="5452096"/>
                    </a:lnTo>
                    <a:lnTo>
                      <a:pt x="2894242" y="5452923"/>
                    </a:lnTo>
                    <a:lnTo>
                      <a:pt x="2891998" y="5454646"/>
                    </a:lnTo>
                    <a:lnTo>
                      <a:pt x="2888371" y="5478063"/>
                    </a:lnTo>
                    <a:lnTo>
                      <a:pt x="2886897" y="5480954"/>
                    </a:lnTo>
                    <a:lnTo>
                      <a:pt x="2882937" y="5482946"/>
                    </a:lnTo>
                    <a:lnTo>
                      <a:pt x="2878090" y="5482603"/>
                    </a:lnTo>
                    <a:lnTo>
                      <a:pt x="2866721" y="5452493"/>
                    </a:lnTo>
                    <a:lnTo>
                      <a:pt x="2853427" y="5428444"/>
                    </a:lnTo>
                    <a:lnTo>
                      <a:pt x="2843505" y="5420978"/>
                    </a:lnTo>
                    <a:lnTo>
                      <a:pt x="2840980" y="5418106"/>
                    </a:lnTo>
                    <a:lnTo>
                      <a:pt x="2841033" y="5413673"/>
                    </a:lnTo>
                    <a:lnTo>
                      <a:pt x="2839354" y="5411020"/>
                    </a:lnTo>
                    <a:lnTo>
                      <a:pt x="2835649" y="5408793"/>
                    </a:lnTo>
                    <a:lnTo>
                      <a:pt x="2829778" y="5408487"/>
                    </a:lnTo>
                    <a:lnTo>
                      <a:pt x="2807127" y="5408434"/>
                    </a:lnTo>
                    <a:lnTo>
                      <a:pt x="2792359" y="5410029"/>
                    </a:lnTo>
                    <a:lnTo>
                      <a:pt x="2783502" y="5406640"/>
                    </a:lnTo>
                    <a:lnTo>
                      <a:pt x="2779569" y="5406351"/>
                    </a:lnTo>
                    <a:lnTo>
                      <a:pt x="2770003" y="5409025"/>
                    </a:lnTo>
                    <a:lnTo>
                      <a:pt x="2765402" y="5411144"/>
                    </a:lnTo>
                    <a:lnTo>
                      <a:pt x="2757314" y="5414896"/>
                    </a:lnTo>
                    <a:lnTo>
                      <a:pt x="2754392" y="5415218"/>
                    </a:lnTo>
                    <a:lnTo>
                      <a:pt x="2749072" y="5413996"/>
                    </a:lnTo>
                    <a:lnTo>
                      <a:pt x="2740138" y="5405975"/>
                    </a:lnTo>
                    <a:lnTo>
                      <a:pt x="2736215" y="5397971"/>
                    </a:lnTo>
                    <a:lnTo>
                      <a:pt x="2733793" y="5388785"/>
                    </a:lnTo>
                    <a:lnTo>
                      <a:pt x="2731049" y="5385769"/>
                    </a:lnTo>
                    <a:lnTo>
                      <a:pt x="2719730" y="5372146"/>
                    </a:lnTo>
                    <a:lnTo>
                      <a:pt x="2714793" y="5368001"/>
                    </a:lnTo>
                    <a:lnTo>
                      <a:pt x="2697553" y="5367158"/>
                    </a:lnTo>
                    <a:lnTo>
                      <a:pt x="2692928" y="5365311"/>
                    </a:lnTo>
                    <a:lnTo>
                      <a:pt x="2679903" y="5366403"/>
                    </a:lnTo>
                    <a:lnTo>
                      <a:pt x="2672675" y="5365885"/>
                    </a:lnTo>
                    <a:lnTo>
                      <a:pt x="2664150" y="5362439"/>
                    </a:lnTo>
                    <a:lnTo>
                      <a:pt x="2662545" y="5358940"/>
                    </a:lnTo>
                    <a:lnTo>
                      <a:pt x="2661366" y="5355527"/>
                    </a:lnTo>
                    <a:lnTo>
                      <a:pt x="2657661" y="5353629"/>
                    </a:lnTo>
                    <a:lnTo>
                      <a:pt x="2655253" y="5354002"/>
                    </a:lnTo>
                    <a:lnTo>
                      <a:pt x="2647934" y="5360700"/>
                    </a:lnTo>
                    <a:lnTo>
                      <a:pt x="2645355" y="5361737"/>
                    </a:lnTo>
                    <a:lnTo>
                      <a:pt x="2632998" y="5356911"/>
                    </a:lnTo>
                    <a:lnTo>
                      <a:pt x="2621733" y="5348585"/>
                    </a:lnTo>
                    <a:lnTo>
                      <a:pt x="2604402" y="5339036"/>
                    </a:lnTo>
                    <a:lnTo>
                      <a:pt x="2595300" y="5336114"/>
                    </a:lnTo>
                    <a:lnTo>
                      <a:pt x="2579622" y="5331069"/>
                    </a:lnTo>
                    <a:lnTo>
                      <a:pt x="2569791" y="5329974"/>
                    </a:lnTo>
                    <a:lnTo>
                      <a:pt x="2555677" y="5322887"/>
                    </a:lnTo>
                    <a:lnTo>
                      <a:pt x="2553474" y="5321772"/>
                    </a:lnTo>
                    <a:lnTo>
                      <a:pt x="2538027" y="5314003"/>
                    </a:lnTo>
                    <a:lnTo>
                      <a:pt x="2531438" y="5316029"/>
                    </a:lnTo>
                    <a:lnTo>
                      <a:pt x="2526463" y="5325450"/>
                    </a:lnTo>
                    <a:lnTo>
                      <a:pt x="2521298" y="5329759"/>
                    </a:lnTo>
                    <a:lnTo>
                      <a:pt x="2521798" y="5346213"/>
                    </a:lnTo>
                    <a:lnTo>
                      <a:pt x="2520915" y="5352064"/>
                    </a:lnTo>
                    <a:lnTo>
                      <a:pt x="2512336" y="5363192"/>
                    </a:lnTo>
                    <a:lnTo>
                      <a:pt x="2512121" y="5366440"/>
                    </a:lnTo>
                    <a:lnTo>
                      <a:pt x="2519286" y="5371232"/>
                    </a:lnTo>
                    <a:lnTo>
                      <a:pt x="2517583" y="5377836"/>
                    </a:lnTo>
                    <a:lnTo>
                      <a:pt x="2516236" y="5379649"/>
                    </a:lnTo>
                    <a:lnTo>
                      <a:pt x="2515850" y="5383579"/>
                    </a:lnTo>
                    <a:lnTo>
                      <a:pt x="2519722" y="5391187"/>
                    </a:lnTo>
                    <a:lnTo>
                      <a:pt x="2520260" y="5395227"/>
                    </a:lnTo>
                    <a:lnTo>
                      <a:pt x="2520787" y="5399153"/>
                    </a:lnTo>
                    <a:lnTo>
                      <a:pt x="2524015" y="5406318"/>
                    </a:lnTo>
                    <a:lnTo>
                      <a:pt x="2523887" y="5418573"/>
                    </a:lnTo>
                    <a:lnTo>
                      <a:pt x="2526990" y="5425590"/>
                    </a:lnTo>
                    <a:lnTo>
                      <a:pt x="2526658" y="5430399"/>
                    </a:lnTo>
                    <a:lnTo>
                      <a:pt x="2523864" y="5430399"/>
                    </a:lnTo>
                    <a:lnTo>
                      <a:pt x="2512545" y="5425751"/>
                    </a:lnTo>
                    <a:lnTo>
                      <a:pt x="2494032" y="5421425"/>
                    </a:lnTo>
                    <a:lnTo>
                      <a:pt x="2484778" y="5422305"/>
                    </a:lnTo>
                    <a:lnTo>
                      <a:pt x="2481433" y="5422631"/>
                    </a:lnTo>
                    <a:lnTo>
                      <a:pt x="2455423" y="5421160"/>
                    </a:lnTo>
                    <a:lnTo>
                      <a:pt x="2449885" y="5423276"/>
                    </a:lnTo>
                    <a:lnTo>
                      <a:pt x="2445105" y="5423867"/>
                    </a:lnTo>
                    <a:lnTo>
                      <a:pt x="2434633" y="5422772"/>
                    </a:lnTo>
                    <a:lnTo>
                      <a:pt x="2416610" y="5424532"/>
                    </a:lnTo>
                    <a:lnTo>
                      <a:pt x="2406625" y="5424119"/>
                    </a:lnTo>
                    <a:lnTo>
                      <a:pt x="2405023" y="5424045"/>
                    </a:lnTo>
                    <a:lnTo>
                      <a:pt x="2400418" y="5421966"/>
                    </a:lnTo>
                    <a:lnTo>
                      <a:pt x="2390355" y="5410768"/>
                    </a:lnTo>
                    <a:lnTo>
                      <a:pt x="2384256" y="5407248"/>
                    </a:lnTo>
                    <a:lnTo>
                      <a:pt x="2380141" y="5406533"/>
                    </a:lnTo>
                    <a:lnTo>
                      <a:pt x="2376870" y="5408400"/>
                    </a:lnTo>
                    <a:lnTo>
                      <a:pt x="2366115" y="5424280"/>
                    </a:lnTo>
                    <a:lnTo>
                      <a:pt x="2358296" y="5432515"/>
                    </a:lnTo>
                    <a:lnTo>
                      <a:pt x="2353990" y="5435354"/>
                    </a:lnTo>
                    <a:lnTo>
                      <a:pt x="2346850" y="5437329"/>
                    </a:lnTo>
                    <a:lnTo>
                      <a:pt x="2343837" y="5435515"/>
                    </a:lnTo>
                    <a:lnTo>
                      <a:pt x="2339545" y="5427135"/>
                    </a:lnTo>
                    <a:lnTo>
                      <a:pt x="2338312" y="5421569"/>
                    </a:lnTo>
                    <a:lnTo>
                      <a:pt x="2333455" y="5414644"/>
                    </a:lnTo>
                    <a:lnTo>
                      <a:pt x="2328662" y="5411070"/>
                    </a:lnTo>
                    <a:lnTo>
                      <a:pt x="2325713" y="5410533"/>
                    </a:lnTo>
                    <a:lnTo>
                      <a:pt x="2318432" y="5409223"/>
                    </a:lnTo>
                    <a:lnTo>
                      <a:pt x="2306485" y="5400302"/>
                    </a:lnTo>
                    <a:lnTo>
                      <a:pt x="2301883" y="5398079"/>
                    </a:lnTo>
                    <a:lnTo>
                      <a:pt x="2297564" y="5398240"/>
                    </a:lnTo>
                    <a:lnTo>
                      <a:pt x="2290870" y="5402116"/>
                    </a:lnTo>
                    <a:lnTo>
                      <a:pt x="2275349" y="5416992"/>
                    </a:lnTo>
                    <a:lnTo>
                      <a:pt x="2274181" y="5417297"/>
                    </a:lnTo>
                    <a:lnTo>
                      <a:pt x="2271272" y="5418053"/>
                    </a:lnTo>
                    <a:lnTo>
                      <a:pt x="2263503" y="5418305"/>
                    </a:lnTo>
                    <a:lnTo>
                      <a:pt x="2253081" y="5414983"/>
                    </a:lnTo>
                    <a:lnTo>
                      <a:pt x="2247109" y="5414177"/>
                    </a:lnTo>
                    <a:lnTo>
                      <a:pt x="2234279" y="5420045"/>
                    </a:lnTo>
                    <a:lnTo>
                      <a:pt x="2231753" y="5419326"/>
                    </a:lnTo>
                    <a:lnTo>
                      <a:pt x="2228213" y="5418322"/>
                    </a:lnTo>
                    <a:lnTo>
                      <a:pt x="2225624" y="5418466"/>
                    </a:lnTo>
                    <a:lnTo>
                      <a:pt x="2217254" y="5424172"/>
                    </a:lnTo>
                    <a:lnTo>
                      <a:pt x="2213613" y="5424854"/>
                    </a:lnTo>
                    <a:lnTo>
                      <a:pt x="2212333" y="5425106"/>
                    </a:lnTo>
                    <a:lnTo>
                      <a:pt x="2207255" y="5426073"/>
                    </a:lnTo>
                    <a:lnTo>
                      <a:pt x="2199500" y="5424243"/>
                    </a:lnTo>
                    <a:lnTo>
                      <a:pt x="2188886" y="5421768"/>
                    </a:lnTo>
                    <a:lnTo>
                      <a:pt x="2186901" y="5419470"/>
                    </a:lnTo>
                    <a:lnTo>
                      <a:pt x="2184402" y="5409421"/>
                    </a:lnTo>
                    <a:lnTo>
                      <a:pt x="2182605" y="5405599"/>
                    </a:lnTo>
                    <a:lnTo>
                      <a:pt x="2177826" y="5403822"/>
                    </a:lnTo>
                    <a:lnTo>
                      <a:pt x="2169634" y="5402690"/>
                    </a:lnTo>
                    <a:lnTo>
                      <a:pt x="2168287" y="5402512"/>
                    </a:lnTo>
                    <a:lnTo>
                      <a:pt x="2165762" y="5401488"/>
                    </a:lnTo>
                    <a:lnTo>
                      <a:pt x="2164173" y="5399153"/>
                    </a:lnTo>
                    <a:lnTo>
                      <a:pt x="2161224" y="5385336"/>
                    </a:lnTo>
                    <a:lnTo>
                      <a:pt x="2152199" y="5370621"/>
                    </a:lnTo>
                    <a:lnTo>
                      <a:pt x="2151225" y="5369043"/>
                    </a:lnTo>
                    <a:lnTo>
                      <a:pt x="2148981" y="5359551"/>
                    </a:lnTo>
                    <a:lnTo>
                      <a:pt x="2148098" y="5355816"/>
                    </a:lnTo>
                    <a:lnTo>
                      <a:pt x="2146163" y="5351849"/>
                    </a:lnTo>
                    <a:lnTo>
                      <a:pt x="2144880" y="5351779"/>
                    </a:lnTo>
                    <a:lnTo>
                      <a:pt x="2140434" y="5356840"/>
                    </a:lnTo>
                    <a:lnTo>
                      <a:pt x="2135204" y="5360374"/>
                    </a:lnTo>
                    <a:lnTo>
                      <a:pt x="2129115" y="5361361"/>
                    </a:lnTo>
                    <a:lnTo>
                      <a:pt x="2126267" y="5360733"/>
                    </a:lnTo>
                    <a:lnTo>
                      <a:pt x="2116553" y="5354829"/>
                    </a:lnTo>
                    <a:lnTo>
                      <a:pt x="2113564" y="5351547"/>
                    </a:lnTo>
                    <a:lnTo>
                      <a:pt x="2105527" y="5338337"/>
                    </a:lnTo>
                    <a:lnTo>
                      <a:pt x="2100015" y="5338949"/>
                    </a:lnTo>
                    <a:lnTo>
                      <a:pt x="2092249" y="5336974"/>
                    </a:lnTo>
                    <a:lnTo>
                      <a:pt x="2079684" y="5327499"/>
                    </a:lnTo>
                    <a:lnTo>
                      <a:pt x="2072699" y="5328879"/>
                    </a:lnTo>
                    <a:lnTo>
                      <a:pt x="2055112" y="5335126"/>
                    </a:lnTo>
                    <a:lnTo>
                      <a:pt x="2051945" y="5335234"/>
                    </a:lnTo>
                    <a:lnTo>
                      <a:pt x="2049151" y="5336416"/>
                    </a:lnTo>
                    <a:lnTo>
                      <a:pt x="2034859" y="5348333"/>
                    </a:lnTo>
                    <a:lnTo>
                      <a:pt x="2030167" y="5350217"/>
                    </a:lnTo>
                    <a:lnTo>
                      <a:pt x="2027077" y="5351453"/>
                    </a:lnTo>
                    <a:lnTo>
                      <a:pt x="2021606" y="5351725"/>
                    </a:lnTo>
                    <a:lnTo>
                      <a:pt x="2018771" y="5352498"/>
                    </a:lnTo>
                    <a:lnTo>
                      <a:pt x="2012131" y="5354308"/>
                    </a:lnTo>
                    <a:lnTo>
                      <a:pt x="2005403" y="5354076"/>
                    </a:lnTo>
                    <a:lnTo>
                      <a:pt x="2003183" y="5352477"/>
                    </a:lnTo>
                    <a:lnTo>
                      <a:pt x="1998481" y="5343469"/>
                    </a:lnTo>
                    <a:lnTo>
                      <a:pt x="1990289" y="5343469"/>
                    </a:lnTo>
                    <a:lnTo>
                      <a:pt x="1984381" y="5338552"/>
                    </a:lnTo>
                    <a:lnTo>
                      <a:pt x="1981365" y="5338230"/>
                    </a:lnTo>
                    <a:lnTo>
                      <a:pt x="1977728" y="5339362"/>
                    </a:lnTo>
                    <a:lnTo>
                      <a:pt x="1972740" y="5346647"/>
                    </a:lnTo>
                    <a:lnTo>
                      <a:pt x="1969304" y="5355977"/>
                    </a:lnTo>
                    <a:lnTo>
                      <a:pt x="1968730" y="5357539"/>
                    </a:lnTo>
                    <a:lnTo>
                      <a:pt x="1966153" y="5360357"/>
                    </a:lnTo>
                    <a:lnTo>
                      <a:pt x="1962640" y="5361469"/>
                    </a:lnTo>
                    <a:lnTo>
                      <a:pt x="1954626" y="5363266"/>
                    </a:lnTo>
                    <a:lnTo>
                      <a:pt x="1950989" y="5361435"/>
                    </a:lnTo>
                    <a:lnTo>
                      <a:pt x="1948718" y="5358060"/>
                    </a:lnTo>
                    <a:lnTo>
                      <a:pt x="1946948" y="5352064"/>
                    </a:lnTo>
                    <a:lnTo>
                      <a:pt x="1945783" y="5348118"/>
                    </a:lnTo>
                    <a:lnTo>
                      <a:pt x="1937054" y="5347345"/>
                    </a:lnTo>
                    <a:lnTo>
                      <a:pt x="1934978" y="5345767"/>
                    </a:lnTo>
                    <a:lnTo>
                      <a:pt x="1932876" y="5339271"/>
                    </a:lnTo>
                    <a:lnTo>
                      <a:pt x="1929695" y="5333921"/>
                    </a:lnTo>
                    <a:lnTo>
                      <a:pt x="1927169" y="5332614"/>
                    </a:lnTo>
                    <a:lnTo>
                      <a:pt x="1910711" y="5312260"/>
                    </a:lnTo>
                    <a:lnTo>
                      <a:pt x="1903493" y="5303343"/>
                    </a:lnTo>
                    <a:lnTo>
                      <a:pt x="1896648" y="5299286"/>
                    </a:lnTo>
                    <a:lnTo>
                      <a:pt x="1889163" y="5299339"/>
                    </a:lnTo>
                    <a:lnTo>
                      <a:pt x="1883408" y="5296505"/>
                    </a:lnTo>
                    <a:lnTo>
                      <a:pt x="1875717" y="5281683"/>
                    </a:lnTo>
                    <a:lnTo>
                      <a:pt x="1873910" y="5269894"/>
                    </a:lnTo>
                    <a:lnTo>
                      <a:pt x="1869243" y="5256862"/>
                    </a:lnTo>
                    <a:lnTo>
                      <a:pt x="1866615" y="5253023"/>
                    </a:lnTo>
                    <a:lnTo>
                      <a:pt x="1864282" y="5249610"/>
                    </a:lnTo>
                    <a:lnTo>
                      <a:pt x="1859551" y="5246399"/>
                    </a:lnTo>
                    <a:lnTo>
                      <a:pt x="1855963" y="5246060"/>
                    </a:lnTo>
                    <a:lnTo>
                      <a:pt x="1852899" y="5246937"/>
                    </a:lnTo>
                    <a:lnTo>
                      <a:pt x="1843722" y="5252109"/>
                    </a:lnTo>
                    <a:lnTo>
                      <a:pt x="1837441" y="5253705"/>
                    </a:lnTo>
                    <a:lnTo>
                      <a:pt x="1818827" y="5254675"/>
                    </a:lnTo>
                    <a:lnTo>
                      <a:pt x="1810059" y="5254386"/>
                    </a:lnTo>
                    <a:lnTo>
                      <a:pt x="1799048" y="5252647"/>
                    </a:lnTo>
                    <a:lnTo>
                      <a:pt x="1792216" y="5254655"/>
                    </a:lnTo>
                    <a:lnTo>
                      <a:pt x="1790883" y="5255051"/>
                    </a:lnTo>
                    <a:lnTo>
                      <a:pt x="1783576" y="5255911"/>
                    </a:lnTo>
                    <a:lnTo>
                      <a:pt x="1766335" y="5248284"/>
                    </a:lnTo>
                    <a:lnTo>
                      <a:pt x="1761798" y="5242812"/>
                    </a:lnTo>
                    <a:lnTo>
                      <a:pt x="1747595" y="5232041"/>
                    </a:lnTo>
                    <a:lnTo>
                      <a:pt x="1728174" y="5231685"/>
                    </a:lnTo>
                    <a:lnTo>
                      <a:pt x="1721394" y="5228309"/>
                    </a:lnTo>
                    <a:lnTo>
                      <a:pt x="1717330" y="5226284"/>
                    </a:lnTo>
                    <a:lnTo>
                      <a:pt x="1711587" y="5220880"/>
                    </a:lnTo>
                    <a:lnTo>
                      <a:pt x="1702268" y="5212087"/>
                    </a:lnTo>
                    <a:lnTo>
                      <a:pt x="1697373" y="5211852"/>
                    </a:lnTo>
                    <a:lnTo>
                      <a:pt x="1694834" y="5217074"/>
                    </a:lnTo>
                    <a:lnTo>
                      <a:pt x="1690756" y="5221777"/>
                    </a:lnTo>
                    <a:lnTo>
                      <a:pt x="1687668" y="5219714"/>
                    </a:lnTo>
                    <a:lnTo>
                      <a:pt x="1683501" y="5209574"/>
                    </a:lnTo>
                    <a:lnTo>
                      <a:pt x="1679733" y="5206595"/>
                    </a:lnTo>
                    <a:lnTo>
                      <a:pt x="1672426" y="5205645"/>
                    </a:lnTo>
                    <a:lnTo>
                      <a:pt x="1666620" y="5203331"/>
                    </a:lnTo>
                    <a:lnTo>
                      <a:pt x="1662185" y="5201571"/>
                    </a:lnTo>
                    <a:lnTo>
                      <a:pt x="1659826" y="5200620"/>
                    </a:lnTo>
                    <a:lnTo>
                      <a:pt x="1658044" y="5198612"/>
                    </a:lnTo>
                    <a:lnTo>
                      <a:pt x="1655275" y="5192563"/>
                    </a:lnTo>
                    <a:lnTo>
                      <a:pt x="1652480" y="5190662"/>
                    </a:lnTo>
                    <a:lnTo>
                      <a:pt x="1650314" y="5190571"/>
                    </a:lnTo>
                    <a:lnTo>
                      <a:pt x="1642110" y="5193745"/>
                    </a:lnTo>
                    <a:lnTo>
                      <a:pt x="1634933" y="5192814"/>
                    </a:lnTo>
                    <a:lnTo>
                      <a:pt x="1627241" y="5187430"/>
                    </a:lnTo>
                    <a:lnTo>
                      <a:pt x="1614935" y="5181848"/>
                    </a:lnTo>
                    <a:lnTo>
                      <a:pt x="1611014" y="5178187"/>
                    </a:lnTo>
                    <a:lnTo>
                      <a:pt x="1613524" y="5169250"/>
                    </a:lnTo>
                    <a:lnTo>
                      <a:pt x="1617499" y="5160960"/>
                    </a:lnTo>
                    <a:lnTo>
                      <a:pt x="1616498" y="5159580"/>
                    </a:lnTo>
                    <a:lnTo>
                      <a:pt x="1616602" y="5158341"/>
                    </a:lnTo>
                    <a:lnTo>
                      <a:pt x="1616858" y="5154965"/>
                    </a:lnTo>
                    <a:lnTo>
                      <a:pt x="1620473" y="5151573"/>
                    </a:lnTo>
                    <a:lnTo>
                      <a:pt x="1620730" y="5149064"/>
                    </a:lnTo>
                    <a:lnTo>
                      <a:pt x="1618307" y="5148073"/>
                    </a:lnTo>
                    <a:lnTo>
                      <a:pt x="1603886" y="5154680"/>
                    </a:lnTo>
                    <a:lnTo>
                      <a:pt x="1600283" y="5157928"/>
                    </a:lnTo>
                    <a:lnTo>
                      <a:pt x="1597733" y="5167134"/>
                    </a:lnTo>
                    <a:lnTo>
                      <a:pt x="1594694" y="5194393"/>
                    </a:lnTo>
                    <a:lnTo>
                      <a:pt x="1591400" y="5200116"/>
                    </a:lnTo>
                    <a:lnTo>
                      <a:pt x="1589876" y="5202756"/>
                    </a:lnTo>
                    <a:lnTo>
                      <a:pt x="1587619" y="5204872"/>
                    </a:lnTo>
                    <a:lnTo>
                      <a:pt x="1574031" y="5202397"/>
                    </a:lnTo>
                    <a:lnTo>
                      <a:pt x="1570301" y="5201393"/>
                    </a:lnTo>
                    <a:lnTo>
                      <a:pt x="1559137" y="5198360"/>
                    </a:lnTo>
                    <a:lnTo>
                      <a:pt x="1550752" y="5192976"/>
                    </a:lnTo>
                    <a:lnTo>
                      <a:pt x="1540165" y="5183914"/>
                    </a:lnTo>
                    <a:lnTo>
                      <a:pt x="1534909" y="5173468"/>
                    </a:lnTo>
                    <a:lnTo>
                      <a:pt x="1533152" y="5164978"/>
                    </a:lnTo>
                    <a:lnTo>
                      <a:pt x="1541601" y="5160383"/>
                    </a:lnTo>
                    <a:lnTo>
                      <a:pt x="1551625" y="5151788"/>
                    </a:lnTo>
                    <a:lnTo>
                      <a:pt x="1554779" y="5148812"/>
                    </a:lnTo>
                    <a:lnTo>
                      <a:pt x="1559137" y="5141168"/>
                    </a:lnTo>
                    <a:lnTo>
                      <a:pt x="1562737" y="5127545"/>
                    </a:lnTo>
                    <a:lnTo>
                      <a:pt x="1562007" y="5120851"/>
                    </a:lnTo>
                    <a:lnTo>
                      <a:pt x="1563058" y="5112901"/>
                    </a:lnTo>
                    <a:lnTo>
                      <a:pt x="1563995" y="5111628"/>
                    </a:lnTo>
                    <a:lnTo>
                      <a:pt x="1571327" y="5101720"/>
                    </a:lnTo>
                    <a:lnTo>
                      <a:pt x="1571891" y="5099439"/>
                    </a:lnTo>
                    <a:lnTo>
                      <a:pt x="1573582" y="5092641"/>
                    </a:lnTo>
                    <a:lnTo>
                      <a:pt x="1572672" y="5079861"/>
                    </a:lnTo>
                    <a:lnTo>
                      <a:pt x="1573890" y="5074890"/>
                    </a:lnTo>
                    <a:lnTo>
                      <a:pt x="1573173" y="5068055"/>
                    </a:lnTo>
                    <a:lnTo>
                      <a:pt x="1570981" y="5061593"/>
                    </a:lnTo>
                    <a:lnTo>
                      <a:pt x="1568237" y="5058060"/>
                    </a:lnTo>
                    <a:lnTo>
                      <a:pt x="1563212" y="5053552"/>
                    </a:lnTo>
                    <a:lnTo>
                      <a:pt x="1559342" y="5052783"/>
                    </a:lnTo>
                    <a:lnTo>
                      <a:pt x="1548894" y="5053515"/>
                    </a:lnTo>
                    <a:lnTo>
                      <a:pt x="1540985" y="5055994"/>
                    </a:lnTo>
                    <a:lnTo>
                      <a:pt x="1537102" y="5055238"/>
                    </a:lnTo>
                    <a:lnTo>
                      <a:pt x="1533678" y="5053214"/>
                    </a:lnTo>
                    <a:lnTo>
                      <a:pt x="1521077" y="5040920"/>
                    </a:lnTo>
                    <a:lnTo>
                      <a:pt x="1516681" y="5040057"/>
                    </a:lnTo>
                    <a:lnTo>
                      <a:pt x="1500055" y="5041223"/>
                    </a:lnTo>
                    <a:lnTo>
                      <a:pt x="1497248" y="5042590"/>
                    </a:lnTo>
                    <a:lnTo>
                      <a:pt x="1494275" y="5051940"/>
                    </a:lnTo>
                    <a:lnTo>
                      <a:pt x="1490532" y="5058597"/>
                    </a:lnTo>
                    <a:lnTo>
                      <a:pt x="1482981" y="5063031"/>
                    </a:lnTo>
                    <a:lnTo>
                      <a:pt x="1473854" y="5063387"/>
                    </a:lnTo>
                    <a:lnTo>
                      <a:pt x="1471187" y="5062510"/>
                    </a:lnTo>
                    <a:lnTo>
                      <a:pt x="1467150" y="5061180"/>
                    </a:lnTo>
                    <a:lnTo>
                      <a:pt x="1464048" y="5058990"/>
                    </a:lnTo>
                    <a:lnTo>
                      <a:pt x="1461971" y="5049283"/>
                    </a:lnTo>
                    <a:lnTo>
                      <a:pt x="1461702" y="5037723"/>
                    </a:lnTo>
                    <a:lnTo>
                      <a:pt x="1462394" y="5034640"/>
                    </a:lnTo>
                    <a:lnTo>
                      <a:pt x="1461689" y="5030620"/>
                    </a:lnTo>
                    <a:lnTo>
                      <a:pt x="1461061" y="5028070"/>
                    </a:lnTo>
                    <a:lnTo>
                      <a:pt x="1457805" y="5026169"/>
                    </a:lnTo>
                    <a:lnTo>
                      <a:pt x="1442180" y="5025971"/>
                    </a:lnTo>
                    <a:lnTo>
                      <a:pt x="1432399" y="5027103"/>
                    </a:lnTo>
                    <a:lnTo>
                      <a:pt x="1428809" y="5027512"/>
                    </a:lnTo>
                    <a:lnTo>
                      <a:pt x="1421683" y="5031247"/>
                    </a:lnTo>
                    <a:lnTo>
                      <a:pt x="1416991" y="5033686"/>
                    </a:lnTo>
                    <a:lnTo>
                      <a:pt x="1415235" y="5031839"/>
                    </a:lnTo>
                    <a:lnTo>
                      <a:pt x="1414081" y="5030260"/>
                    </a:lnTo>
                    <a:lnTo>
                      <a:pt x="1413043" y="5026727"/>
                    </a:lnTo>
                    <a:lnTo>
                      <a:pt x="1412376" y="5022236"/>
                    </a:lnTo>
                    <a:lnTo>
                      <a:pt x="1412966" y="5014306"/>
                    </a:lnTo>
                    <a:lnTo>
                      <a:pt x="1411787" y="5011562"/>
                    </a:lnTo>
                    <a:lnTo>
                      <a:pt x="1411209" y="5010269"/>
                    </a:lnTo>
                    <a:cubicBezTo>
                      <a:pt x="1406672" y="5009621"/>
                      <a:pt x="1406633" y="5009534"/>
                      <a:pt x="1406633" y="5009534"/>
                    </a:cubicBezTo>
                    <a:lnTo>
                      <a:pt x="1405916" y="5007075"/>
                    </a:lnTo>
                    <a:cubicBezTo>
                      <a:pt x="1403813" y="5004583"/>
                      <a:pt x="1403813" y="5004492"/>
                      <a:pt x="1403813" y="5004492"/>
                    </a:cubicBezTo>
                    <a:lnTo>
                      <a:pt x="1400172" y="5005621"/>
                    </a:lnTo>
                    <a:lnTo>
                      <a:pt x="1397366" y="5005493"/>
                    </a:lnTo>
                    <a:lnTo>
                      <a:pt x="1392290" y="5002947"/>
                    </a:lnTo>
                    <a:lnTo>
                      <a:pt x="1390123" y="5000670"/>
                    </a:lnTo>
                    <a:lnTo>
                      <a:pt x="1388264" y="4998712"/>
                    </a:lnTo>
                    <a:lnTo>
                      <a:pt x="1395751" y="4991890"/>
                    </a:lnTo>
                    <a:lnTo>
                      <a:pt x="1395687" y="4989808"/>
                    </a:lnTo>
                    <a:lnTo>
                      <a:pt x="1391059" y="4985791"/>
                    </a:lnTo>
                    <a:lnTo>
                      <a:pt x="1401993" y="4983258"/>
                    </a:lnTo>
                    <a:lnTo>
                      <a:pt x="1405006" y="4980101"/>
                    </a:lnTo>
                    <a:lnTo>
                      <a:pt x="1406762" y="4979742"/>
                    </a:lnTo>
                    <a:lnTo>
                      <a:pt x="1409607" y="4981035"/>
                    </a:lnTo>
                    <a:lnTo>
                      <a:pt x="1412786" y="4981018"/>
                    </a:lnTo>
                    <a:lnTo>
                      <a:pt x="1417080" y="4978217"/>
                    </a:lnTo>
                    <a:lnTo>
                      <a:pt x="1432809" y="4971882"/>
                    </a:lnTo>
                    <a:lnTo>
                      <a:pt x="1438282" y="4972403"/>
                    </a:lnTo>
                    <a:lnTo>
                      <a:pt x="1441641" y="4975506"/>
                    </a:lnTo>
                    <a:lnTo>
                      <a:pt x="1444667" y="4975543"/>
                    </a:lnTo>
                    <a:lnTo>
                      <a:pt x="1446833" y="4975560"/>
                    </a:lnTo>
                    <a:lnTo>
                      <a:pt x="1445525" y="4972097"/>
                    </a:lnTo>
                    <a:lnTo>
                      <a:pt x="1448269" y="4968383"/>
                    </a:lnTo>
                    <a:lnTo>
                      <a:pt x="1458716" y="4960197"/>
                    </a:lnTo>
                    <a:lnTo>
                      <a:pt x="1472225" y="4947545"/>
                    </a:lnTo>
                    <a:lnTo>
                      <a:pt x="1474496" y="4945446"/>
                    </a:lnTo>
                    <a:lnTo>
                      <a:pt x="1487276" y="4923533"/>
                    </a:lnTo>
                    <a:lnTo>
                      <a:pt x="1487993" y="4922314"/>
                    </a:lnTo>
                    <a:lnTo>
                      <a:pt x="1488659" y="4916698"/>
                    </a:lnTo>
                    <a:lnTo>
                      <a:pt x="1490518" y="4913662"/>
                    </a:lnTo>
                    <a:lnTo>
                      <a:pt x="1493454" y="4912463"/>
                    </a:lnTo>
                    <a:lnTo>
                      <a:pt x="1496582" y="4906810"/>
                    </a:lnTo>
                    <a:lnTo>
                      <a:pt x="1499542" y="4905302"/>
                    </a:lnTo>
                    <a:lnTo>
                      <a:pt x="1501530" y="4901084"/>
                    </a:lnTo>
                    <a:lnTo>
                      <a:pt x="1507938" y="4887447"/>
                    </a:lnTo>
                    <a:lnTo>
                      <a:pt x="1510362" y="4884878"/>
                    </a:lnTo>
                    <a:lnTo>
                      <a:pt x="1515823" y="4885597"/>
                    </a:lnTo>
                    <a:lnTo>
                      <a:pt x="1515374" y="4884163"/>
                    </a:lnTo>
                    <a:lnTo>
                      <a:pt x="1512771" y="4882618"/>
                    </a:lnTo>
                    <a:lnTo>
                      <a:pt x="1512874" y="4880109"/>
                    </a:lnTo>
                    <a:lnTo>
                      <a:pt x="1535024" y="4834685"/>
                    </a:lnTo>
                    <a:lnTo>
                      <a:pt x="1542575" y="4816938"/>
                    </a:lnTo>
                    <a:lnTo>
                      <a:pt x="1543870" y="4812505"/>
                    </a:lnTo>
                    <a:lnTo>
                      <a:pt x="1545945" y="4805394"/>
                    </a:lnTo>
                    <a:lnTo>
                      <a:pt x="1547484" y="4803386"/>
                    </a:lnTo>
                    <a:lnTo>
                      <a:pt x="1550073" y="4803943"/>
                    </a:lnTo>
                    <a:lnTo>
                      <a:pt x="1553175" y="4806294"/>
                    </a:lnTo>
                    <a:lnTo>
                      <a:pt x="1554303" y="4804410"/>
                    </a:lnTo>
                    <a:lnTo>
                      <a:pt x="1555225" y="4802885"/>
                    </a:lnTo>
                    <a:lnTo>
                      <a:pt x="1556304" y="4801092"/>
                    </a:lnTo>
                    <a:lnTo>
                      <a:pt x="1554010" y="4800101"/>
                    </a:lnTo>
                    <a:lnTo>
                      <a:pt x="1554624" y="4791848"/>
                    </a:lnTo>
                    <a:lnTo>
                      <a:pt x="1553509" y="4788634"/>
                    </a:lnTo>
                    <a:lnTo>
                      <a:pt x="1552098" y="4797212"/>
                    </a:lnTo>
                    <a:lnTo>
                      <a:pt x="1549830" y="4799332"/>
                    </a:lnTo>
                    <a:lnTo>
                      <a:pt x="1547060" y="4799510"/>
                    </a:lnTo>
                    <a:lnTo>
                      <a:pt x="1546830" y="4798166"/>
                    </a:lnTo>
                    <a:lnTo>
                      <a:pt x="1548521" y="4778101"/>
                    </a:lnTo>
                    <a:lnTo>
                      <a:pt x="1550958" y="4764734"/>
                    </a:lnTo>
                    <a:lnTo>
                      <a:pt x="1551816" y="4751003"/>
                    </a:lnTo>
                    <a:lnTo>
                      <a:pt x="1556623" y="4736987"/>
                    </a:lnTo>
                    <a:lnTo>
                      <a:pt x="1556367" y="4732393"/>
                    </a:lnTo>
                    <a:lnTo>
                      <a:pt x="1558495" y="4719885"/>
                    </a:lnTo>
                    <a:lnTo>
                      <a:pt x="1566917" y="4674787"/>
                    </a:lnTo>
                    <a:lnTo>
                      <a:pt x="1572736" y="4654309"/>
                    </a:lnTo>
                    <a:lnTo>
                      <a:pt x="1581415" y="4611005"/>
                    </a:lnTo>
                    <a:lnTo>
                      <a:pt x="1582312" y="4604402"/>
                    </a:lnTo>
                    <a:lnTo>
                      <a:pt x="1583120" y="4598357"/>
                    </a:lnTo>
                    <a:lnTo>
                      <a:pt x="1589400" y="4574345"/>
                    </a:lnTo>
                    <a:lnTo>
                      <a:pt x="1598669" y="4524831"/>
                    </a:lnTo>
                    <a:lnTo>
                      <a:pt x="1599078" y="4523108"/>
                    </a:lnTo>
                    <a:lnTo>
                      <a:pt x="1604758" y="4499043"/>
                    </a:lnTo>
                    <a:lnTo>
                      <a:pt x="1608437" y="4464405"/>
                    </a:lnTo>
                    <a:lnTo>
                      <a:pt x="1611961" y="4447376"/>
                    </a:lnTo>
                    <a:lnTo>
                      <a:pt x="1613679" y="4448202"/>
                    </a:lnTo>
                    <a:lnTo>
                      <a:pt x="1615922" y="4447268"/>
                    </a:lnTo>
                    <a:lnTo>
                      <a:pt x="1612282" y="4443389"/>
                    </a:lnTo>
                    <a:lnTo>
                      <a:pt x="1611487" y="4441293"/>
                    </a:lnTo>
                    <a:lnTo>
                      <a:pt x="1615845" y="4425195"/>
                    </a:lnTo>
                    <a:lnTo>
                      <a:pt x="1616268" y="4415431"/>
                    </a:lnTo>
                    <a:lnTo>
                      <a:pt x="1619294" y="4403515"/>
                    </a:lnTo>
                    <a:lnTo>
                      <a:pt x="1620344" y="4399336"/>
                    </a:lnTo>
                    <a:lnTo>
                      <a:pt x="1619832" y="4387453"/>
                    </a:lnTo>
                    <a:lnTo>
                      <a:pt x="1622626" y="4380776"/>
                    </a:lnTo>
                    <a:lnTo>
                      <a:pt x="1624704" y="4366656"/>
                    </a:lnTo>
                    <a:lnTo>
                      <a:pt x="1623498" y="4357127"/>
                    </a:lnTo>
                    <a:lnTo>
                      <a:pt x="1626113" y="4347901"/>
                    </a:lnTo>
                    <a:lnTo>
                      <a:pt x="1626754" y="4333133"/>
                    </a:lnTo>
                    <a:lnTo>
                      <a:pt x="1628370" y="4323655"/>
                    </a:lnTo>
                    <a:lnTo>
                      <a:pt x="1628727" y="4321522"/>
                    </a:lnTo>
                    <a:lnTo>
                      <a:pt x="1633329" y="4277157"/>
                    </a:lnTo>
                    <a:lnTo>
                      <a:pt x="1631997" y="4267161"/>
                    </a:lnTo>
                    <a:lnTo>
                      <a:pt x="1633253" y="4262049"/>
                    </a:lnTo>
                    <a:lnTo>
                      <a:pt x="1633329" y="4250348"/>
                    </a:lnTo>
                    <a:lnTo>
                      <a:pt x="1630561" y="4242828"/>
                    </a:lnTo>
                    <a:lnTo>
                      <a:pt x="1634125" y="4235435"/>
                    </a:lnTo>
                    <a:lnTo>
                      <a:pt x="1634971" y="4226282"/>
                    </a:lnTo>
                    <a:lnTo>
                      <a:pt x="1641457" y="4216502"/>
                    </a:lnTo>
                    <a:lnTo>
                      <a:pt x="1652405" y="4194411"/>
                    </a:lnTo>
                    <a:lnTo>
                      <a:pt x="1655238" y="4188685"/>
                    </a:lnTo>
                    <a:lnTo>
                      <a:pt x="1656749" y="4171438"/>
                    </a:lnTo>
                    <a:lnTo>
                      <a:pt x="1657723" y="4168297"/>
                    </a:lnTo>
                    <a:lnTo>
                      <a:pt x="1660531" y="4159326"/>
                    </a:lnTo>
                    <a:lnTo>
                      <a:pt x="1662518" y="4154678"/>
                    </a:lnTo>
                    <a:lnTo>
                      <a:pt x="1664518" y="4152827"/>
                    </a:lnTo>
                    <a:lnTo>
                      <a:pt x="1669030" y="4152827"/>
                    </a:lnTo>
                    <a:lnTo>
                      <a:pt x="1673837" y="4152810"/>
                    </a:lnTo>
                    <a:lnTo>
                      <a:pt x="1679683" y="4154409"/>
                    </a:lnTo>
                    <a:lnTo>
                      <a:pt x="1684309" y="4158466"/>
                    </a:lnTo>
                    <a:lnTo>
                      <a:pt x="1685938" y="4159884"/>
                    </a:lnTo>
                    <a:lnTo>
                      <a:pt x="1681836" y="4162359"/>
                    </a:lnTo>
                    <a:lnTo>
                      <a:pt x="1681144" y="4164546"/>
                    </a:lnTo>
                    <a:lnTo>
                      <a:pt x="1681810" y="4166057"/>
                    </a:lnTo>
                    <a:lnTo>
                      <a:pt x="1685950" y="4162843"/>
                    </a:lnTo>
                    <a:lnTo>
                      <a:pt x="1688796" y="4161929"/>
                    </a:lnTo>
                    <a:lnTo>
                      <a:pt x="1693052" y="4162715"/>
                    </a:lnTo>
                    <a:lnTo>
                      <a:pt x="1695769" y="4164620"/>
                    </a:lnTo>
                    <a:lnTo>
                      <a:pt x="1696397" y="4167223"/>
                    </a:lnTo>
                    <a:lnTo>
                      <a:pt x="1697269" y="4170830"/>
                    </a:lnTo>
                    <a:lnTo>
                      <a:pt x="1698218" y="4174776"/>
                    </a:lnTo>
                    <a:lnTo>
                      <a:pt x="1699435" y="4180070"/>
                    </a:lnTo>
                    <a:lnTo>
                      <a:pt x="1699756" y="4181433"/>
                    </a:lnTo>
                    <a:lnTo>
                      <a:pt x="1699858" y="4174759"/>
                    </a:lnTo>
                    <a:lnTo>
                      <a:pt x="1699166" y="4170900"/>
                    </a:lnTo>
                    <a:lnTo>
                      <a:pt x="1698422" y="4166772"/>
                    </a:lnTo>
                    <a:lnTo>
                      <a:pt x="1698115" y="4165033"/>
                    </a:lnTo>
                    <a:lnTo>
                      <a:pt x="1699731" y="4162141"/>
                    </a:lnTo>
                    <a:lnTo>
                      <a:pt x="1705909" y="4162715"/>
                    </a:lnTo>
                    <a:lnTo>
                      <a:pt x="1714049" y="4165624"/>
                    </a:lnTo>
                    <a:lnTo>
                      <a:pt x="1715856" y="4165194"/>
                    </a:lnTo>
                    <a:lnTo>
                      <a:pt x="1720778" y="4164008"/>
                    </a:lnTo>
                    <a:lnTo>
                      <a:pt x="1722969" y="4162574"/>
                    </a:lnTo>
                    <a:lnTo>
                      <a:pt x="1728547" y="4158893"/>
                    </a:lnTo>
                    <a:lnTo>
                      <a:pt x="1732135" y="4158016"/>
                    </a:lnTo>
                    <a:lnTo>
                      <a:pt x="1732520" y="4159380"/>
                    </a:lnTo>
                    <a:lnTo>
                      <a:pt x="1731380" y="4161550"/>
                    </a:lnTo>
                    <a:lnTo>
                      <a:pt x="1734738" y="4162591"/>
                    </a:lnTo>
                    <a:lnTo>
                      <a:pt x="1735583" y="4156995"/>
                    </a:lnTo>
                    <a:lnTo>
                      <a:pt x="1737456" y="4155020"/>
                    </a:lnTo>
                    <a:lnTo>
                      <a:pt x="1742890" y="4158967"/>
                    </a:lnTo>
                    <a:lnTo>
                      <a:pt x="1742813" y="4154372"/>
                    </a:lnTo>
                    <a:lnTo>
                      <a:pt x="1740955" y="4149848"/>
                    </a:lnTo>
                    <a:lnTo>
                      <a:pt x="1731239" y="4142439"/>
                    </a:lnTo>
                    <a:lnTo>
                      <a:pt x="1730431" y="4140769"/>
                    </a:lnTo>
                    <a:lnTo>
                      <a:pt x="1731136" y="4138435"/>
                    </a:lnTo>
                    <a:lnTo>
                      <a:pt x="1726328" y="4139836"/>
                    </a:lnTo>
                    <a:lnTo>
                      <a:pt x="1724906" y="4138724"/>
                    </a:lnTo>
                    <a:lnTo>
                      <a:pt x="1721624" y="4132944"/>
                    </a:lnTo>
                    <a:lnTo>
                      <a:pt x="1722034" y="4130451"/>
                    </a:lnTo>
                    <a:lnTo>
                      <a:pt x="1726098" y="4132282"/>
                    </a:lnTo>
                    <a:lnTo>
                      <a:pt x="1729084" y="4131530"/>
                    </a:lnTo>
                    <a:lnTo>
                      <a:pt x="1716395" y="4118051"/>
                    </a:lnTo>
                    <a:lnTo>
                      <a:pt x="1711600" y="4115126"/>
                    </a:lnTo>
                    <a:lnTo>
                      <a:pt x="1710062" y="4114192"/>
                    </a:lnTo>
                    <a:lnTo>
                      <a:pt x="1706512" y="4107659"/>
                    </a:lnTo>
                    <a:lnTo>
                      <a:pt x="1703231" y="4104536"/>
                    </a:lnTo>
                    <a:lnTo>
                      <a:pt x="1696295" y="4101415"/>
                    </a:lnTo>
                    <a:lnTo>
                      <a:pt x="1692335" y="4097395"/>
                    </a:lnTo>
                    <a:lnTo>
                      <a:pt x="1690232" y="4094846"/>
                    </a:lnTo>
                    <a:lnTo>
                      <a:pt x="1687001" y="4090933"/>
                    </a:lnTo>
                    <a:lnTo>
                      <a:pt x="1685156" y="4090234"/>
                    </a:lnTo>
                    <a:lnTo>
                      <a:pt x="1683501" y="4089586"/>
                    </a:lnTo>
                    <a:lnTo>
                      <a:pt x="1678015" y="4083110"/>
                    </a:lnTo>
                    <a:lnTo>
                      <a:pt x="1676260" y="4082734"/>
                    </a:lnTo>
                    <a:lnTo>
                      <a:pt x="1673964" y="4085206"/>
                    </a:lnTo>
                    <a:lnTo>
                      <a:pt x="1672838" y="4086429"/>
                    </a:lnTo>
                    <a:lnTo>
                      <a:pt x="1671825" y="4090002"/>
                    </a:lnTo>
                    <a:lnTo>
                      <a:pt x="1671427" y="4091400"/>
                    </a:lnTo>
                    <a:lnTo>
                      <a:pt x="1669261" y="4093519"/>
                    </a:lnTo>
                    <a:lnTo>
                      <a:pt x="1671299" y="4097465"/>
                    </a:lnTo>
                    <a:lnTo>
                      <a:pt x="1669146" y="4101556"/>
                    </a:lnTo>
                    <a:lnTo>
                      <a:pt x="1664709" y="4105899"/>
                    </a:lnTo>
                    <a:lnTo>
                      <a:pt x="1658147" y="4116721"/>
                    </a:lnTo>
                    <a:lnTo>
                      <a:pt x="1652867" y="4122555"/>
                    </a:lnTo>
                    <a:lnTo>
                      <a:pt x="1647328" y="4130592"/>
                    </a:lnTo>
                    <a:lnTo>
                      <a:pt x="1644841" y="4139963"/>
                    </a:lnTo>
                    <a:lnTo>
                      <a:pt x="1642137" y="4144286"/>
                    </a:lnTo>
                    <a:lnTo>
                      <a:pt x="1641611" y="4148038"/>
                    </a:lnTo>
                    <a:lnTo>
                      <a:pt x="1641265" y="4150459"/>
                    </a:lnTo>
                    <a:lnTo>
                      <a:pt x="1641623" y="4162467"/>
                    </a:lnTo>
                    <a:lnTo>
                      <a:pt x="1640456" y="4165516"/>
                    </a:lnTo>
                    <a:lnTo>
                      <a:pt x="1636535" y="4170685"/>
                    </a:lnTo>
                    <a:lnTo>
                      <a:pt x="1636432" y="4172946"/>
                    </a:lnTo>
                    <a:lnTo>
                      <a:pt x="1638431" y="4171206"/>
                    </a:lnTo>
                    <a:lnTo>
                      <a:pt x="1639905" y="4171834"/>
                    </a:lnTo>
                    <a:lnTo>
                      <a:pt x="1637944" y="4182081"/>
                    </a:lnTo>
                    <a:lnTo>
                      <a:pt x="1636510" y="4184594"/>
                    </a:lnTo>
                    <a:lnTo>
                      <a:pt x="1634714" y="4185255"/>
                    </a:lnTo>
                    <a:lnTo>
                      <a:pt x="1633112" y="4184735"/>
                    </a:lnTo>
                    <a:lnTo>
                      <a:pt x="1631189" y="4181400"/>
                    </a:lnTo>
                    <a:lnTo>
                      <a:pt x="1631062" y="4180143"/>
                    </a:lnTo>
                    <a:lnTo>
                      <a:pt x="1630664" y="4176338"/>
                    </a:lnTo>
                    <a:lnTo>
                      <a:pt x="1631856" y="4152149"/>
                    </a:lnTo>
                    <a:lnTo>
                      <a:pt x="1632074" y="4147678"/>
                    </a:lnTo>
                    <a:lnTo>
                      <a:pt x="1634701" y="4138331"/>
                    </a:lnTo>
                    <a:lnTo>
                      <a:pt x="1634316" y="4130307"/>
                    </a:lnTo>
                    <a:lnTo>
                      <a:pt x="1635829" y="4112899"/>
                    </a:lnTo>
                    <a:lnTo>
                      <a:pt x="1642110" y="4071765"/>
                    </a:lnTo>
                    <a:lnTo>
                      <a:pt x="1648969" y="4027027"/>
                    </a:lnTo>
                    <a:lnTo>
                      <a:pt x="1652173" y="3991119"/>
                    </a:lnTo>
                    <a:lnTo>
                      <a:pt x="1652532" y="3987061"/>
                    </a:lnTo>
                    <a:lnTo>
                      <a:pt x="1655250" y="3969566"/>
                    </a:lnTo>
                    <a:lnTo>
                      <a:pt x="1657045" y="3939596"/>
                    </a:lnTo>
                    <a:lnTo>
                      <a:pt x="1657703" y="3936274"/>
                    </a:lnTo>
                    <a:lnTo>
                      <a:pt x="1658879" y="3928559"/>
                    </a:lnTo>
                    <a:lnTo>
                      <a:pt x="1658763" y="3917754"/>
                    </a:lnTo>
                    <a:lnTo>
                      <a:pt x="1659801" y="3910328"/>
                    </a:lnTo>
                    <a:lnTo>
                      <a:pt x="1663621" y="3882743"/>
                    </a:lnTo>
                    <a:lnTo>
                      <a:pt x="1663390" y="3861405"/>
                    </a:lnTo>
                    <a:lnTo>
                      <a:pt x="1669069" y="3829783"/>
                    </a:lnTo>
                    <a:lnTo>
                      <a:pt x="1672567" y="3810296"/>
                    </a:lnTo>
                    <a:lnTo>
                      <a:pt x="1675106" y="3787322"/>
                    </a:lnTo>
                    <a:lnTo>
                      <a:pt x="1676260" y="3758505"/>
                    </a:lnTo>
                    <a:lnTo>
                      <a:pt x="1677926" y="3749100"/>
                    </a:lnTo>
                    <a:lnTo>
                      <a:pt x="1679284" y="3741473"/>
                    </a:lnTo>
                    <a:lnTo>
                      <a:pt x="1679310" y="3714680"/>
                    </a:lnTo>
                    <a:lnTo>
                      <a:pt x="1677580" y="3687219"/>
                    </a:lnTo>
                    <a:lnTo>
                      <a:pt x="1678490" y="3673798"/>
                    </a:lnTo>
                    <a:lnTo>
                      <a:pt x="1679580" y="3668128"/>
                    </a:lnTo>
                    <a:lnTo>
                      <a:pt x="1682220" y="3654415"/>
                    </a:lnTo>
                    <a:lnTo>
                      <a:pt x="1679887" y="3627085"/>
                    </a:lnTo>
                    <a:lnTo>
                      <a:pt x="1682002" y="3620230"/>
                    </a:lnTo>
                    <a:lnTo>
                      <a:pt x="1688630" y="3609858"/>
                    </a:lnTo>
                    <a:lnTo>
                      <a:pt x="1690872" y="3603305"/>
                    </a:lnTo>
                    <a:lnTo>
                      <a:pt x="1698513" y="3597132"/>
                    </a:lnTo>
                    <a:lnTo>
                      <a:pt x="1699897" y="3593562"/>
                    </a:lnTo>
                    <a:lnTo>
                      <a:pt x="1707383" y="3583926"/>
                    </a:lnTo>
                    <a:lnTo>
                      <a:pt x="1710883" y="3576389"/>
                    </a:lnTo>
                    <a:lnTo>
                      <a:pt x="1721854" y="3569927"/>
                    </a:lnTo>
                    <a:lnTo>
                      <a:pt x="1723970" y="3569443"/>
                    </a:lnTo>
                    <a:lnTo>
                      <a:pt x="1725072" y="3571559"/>
                    </a:lnTo>
                    <a:lnTo>
                      <a:pt x="1723188" y="3576658"/>
                    </a:lnTo>
                    <a:lnTo>
                      <a:pt x="1723918" y="3580248"/>
                    </a:lnTo>
                    <a:lnTo>
                      <a:pt x="1728342" y="3581918"/>
                    </a:lnTo>
                    <a:lnTo>
                      <a:pt x="1731469" y="3585629"/>
                    </a:lnTo>
                    <a:lnTo>
                      <a:pt x="1730199" y="3587050"/>
                    </a:lnTo>
                    <a:lnTo>
                      <a:pt x="1726701" y="3587926"/>
                    </a:lnTo>
                    <a:lnTo>
                      <a:pt x="1724688" y="3589451"/>
                    </a:lnTo>
                    <a:lnTo>
                      <a:pt x="1721599" y="3597599"/>
                    </a:lnTo>
                    <a:lnTo>
                      <a:pt x="1721060" y="3602751"/>
                    </a:lnTo>
                    <a:lnTo>
                      <a:pt x="1722560" y="3605784"/>
                    </a:lnTo>
                    <a:lnTo>
                      <a:pt x="1726278" y="3609660"/>
                    </a:lnTo>
                    <a:lnTo>
                      <a:pt x="1731790" y="3613160"/>
                    </a:lnTo>
                    <a:lnTo>
                      <a:pt x="1733558" y="3614437"/>
                    </a:lnTo>
                    <a:lnTo>
                      <a:pt x="1735508" y="3614379"/>
                    </a:lnTo>
                    <a:lnTo>
                      <a:pt x="1737840" y="3615673"/>
                    </a:lnTo>
                    <a:lnTo>
                      <a:pt x="1746481" y="3626441"/>
                    </a:lnTo>
                    <a:lnTo>
                      <a:pt x="1752056" y="3631858"/>
                    </a:lnTo>
                    <a:lnTo>
                      <a:pt x="1767221" y="3643990"/>
                    </a:lnTo>
                    <a:lnTo>
                      <a:pt x="1770541" y="3645552"/>
                    </a:lnTo>
                    <a:lnTo>
                      <a:pt x="1778064" y="3649088"/>
                    </a:lnTo>
                    <a:lnTo>
                      <a:pt x="1781616" y="3650002"/>
                    </a:lnTo>
                    <a:lnTo>
                      <a:pt x="1786295" y="3655403"/>
                    </a:lnTo>
                    <a:lnTo>
                      <a:pt x="1791089" y="3662886"/>
                    </a:lnTo>
                    <a:lnTo>
                      <a:pt x="1798395" y="3671377"/>
                    </a:lnTo>
                    <a:lnTo>
                      <a:pt x="1805688" y="3678393"/>
                    </a:lnTo>
                    <a:lnTo>
                      <a:pt x="1815648" y="3682860"/>
                    </a:lnTo>
                    <a:lnTo>
                      <a:pt x="1822097" y="3688926"/>
                    </a:lnTo>
                    <a:lnTo>
                      <a:pt x="1832249" y="3698492"/>
                    </a:lnTo>
                    <a:lnTo>
                      <a:pt x="1837760" y="3704829"/>
                    </a:lnTo>
                    <a:lnTo>
                      <a:pt x="1845336" y="3714966"/>
                    </a:lnTo>
                    <a:lnTo>
                      <a:pt x="1850105" y="3724082"/>
                    </a:lnTo>
                    <a:lnTo>
                      <a:pt x="1859117" y="3744217"/>
                    </a:lnTo>
                    <a:lnTo>
                      <a:pt x="1863809" y="3757642"/>
                    </a:lnTo>
                    <a:lnTo>
                      <a:pt x="1866474" y="3767459"/>
                    </a:lnTo>
                    <a:lnTo>
                      <a:pt x="1868975" y="3776699"/>
                    </a:lnTo>
                    <a:lnTo>
                      <a:pt x="1875178" y="3816255"/>
                    </a:lnTo>
                    <a:lnTo>
                      <a:pt x="1885127" y="3846365"/>
                    </a:lnTo>
                    <a:lnTo>
                      <a:pt x="1890998" y="3865624"/>
                    </a:lnTo>
                    <a:lnTo>
                      <a:pt x="1893535" y="3870881"/>
                    </a:lnTo>
                    <a:lnTo>
                      <a:pt x="1900958" y="3886260"/>
                    </a:lnTo>
                    <a:lnTo>
                      <a:pt x="1918071" y="3909502"/>
                    </a:lnTo>
                    <a:lnTo>
                      <a:pt x="1923159" y="3915048"/>
                    </a:lnTo>
                    <a:lnTo>
                      <a:pt x="1929195" y="3921631"/>
                    </a:lnTo>
                    <a:lnTo>
                      <a:pt x="1937118" y="3926639"/>
                    </a:lnTo>
                    <a:lnTo>
                      <a:pt x="1942680" y="3922779"/>
                    </a:lnTo>
                    <a:lnTo>
                      <a:pt x="1938401" y="3916337"/>
                    </a:lnTo>
                    <a:lnTo>
                      <a:pt x="1937514" y="3913466"/>
                    </a:lnTo>
                    <a:lnTo>
                      <a:pt x="1938797" y="3911763"/>
                    </a:lnTo>
                    <a:lnTo>
                      <a:pt x="1941014" y="3912032"/>
                    </a:lnTo>
                    <a:lnTo>
                      <a:pt x="1946603" y="3916015"/>
                    </a:lnTo>
                    <a:lnTo>
                      <a:pt x="1953193" y="3918151"/>
                    </a:lnTo>
                    <a:lnTo>
                      <a:pt x="1952719" y="3915746"/>
                    </a:lnTo>
                    <a:lnTo>
                      <a:pt x="1949975" y="3914275"/>
                    </a:lnTo>
                    <a:lnTo>
                      <a:pt x="1955819" y="3913395"/>
                    </a:lnTo>
                    <a:lnTo>
                      <a:pt x="1956346" y="3908979"/>
                    </a:lnTo>
                    <a:lnTo>
                      <a:pt x="1946589" y="3907867"/>
                    </a:lnTo>
                    <a:lnTo>
                      <a:pt x="1940181" y="3905176"/>
                    </a:lnTo>
                    <a:lnTo>
                      <a:pt x="1928708" y="3896723"/>
                    </a:lnTo>
                    <a:lnTo>
                      <a:pt x="1924042" y="3892037"/>
                    </a:lnTo>
                    <a:lnTo>
                      <a:pt x="1912505" y="3862427"/>
                    </a:lnTo>
                    <a:lnTo>
                      <a:pt x="1910120" y="3857926"/>
                    </a:lnTo>
                    <a:lnTo>
                      <a:pt x="1907853" y="3853600"/>
                    </a:lnTo>
                    <a:lnTo>
                      <a:pt x="1907430" y="3849402"/>
                    </a:lnTo>
                    <a:lnTo>
                      <a:pt x="1907252" y="3847679"/>
                    </a:lnTo>
                    <a:lnTo>
                      <a:pt x="1905301" y="3828151"/>
                    </a:lnTo>
                    <a:lnTo>
                      <a:pt x="1902610" y="3813796"/>
                    </a:lnTo>
                    <a:lnTo>
                      <a:pt x="1894304" y="3783752"/>
                    </a:lnTo>
                    <a:lnTo>
                      <a:pt x="1888470" y="3748815"/>
                    </a:lnTo>
                    <a:lnTo>
                      <a:pt x="1884074" y="3729627"/>
                    </a:lnTo>
                    <a:lnTo>
                      <a:pt x="1881434" y="3717065"/>
                    </a:lnTo>
                    <a:lnTo>
                      <a:pt x="1878025" y="3707574"/>
                    </a:lnTo>
                    <a:lnTo>
                      <a:pt x="1875897" y="3702280"/>
                    </a:lnTo>
                    <a:lnTo>
                      <a:pt x="1869180" y="3681355"/>
                    </a:lnTo>
                    <a:lnTo>
                      <a:pt x="1856322" y="3657324"/>
                    </a:lnTo>
                    <a:lnTo>
                      <a:pt x="1849068" y="3646754"/>
                    </a:lnTo>
                    <a:lnTo>
                      <a:pt x="1848952" y="3645464"/>
                    </a:lnTo>
                    <a:lnTo>
                      <a:pt x="1848592" y="3641101"/>
                    </a:lnTo>
                    <a:lnTo>
                      <a:pt x="1845811" y="3636977"/>
                    </a:lnTo>
                    <a:lnTo>
                      <a:pt x="1840914" y="3633027"/>
                    </a:lnTo>
                    <a:lnTo>
                      <a:pt x="1837582" y="3627532"/>
                    </a:lnTo>
                    <a:lnTo>
                      <a:pt x="1835145" y="3625920"/>
                    </a:lnTo>
                    <a:lnTo>
                      <a:pt x="1833325" y="3619925"/>
                    </a:lnTo>
                    <a:lnTo>
                      <a:pt x="1822789" y="3608602"/>
                    </a:lnTo>
                    <a:lnTo>
                      <a:pt x="1818315" y="3604975"/>
                    </a:lnTo>
                    <a:lnTo>
                      <a:pt x="1813277" y="3603561"/>
                    </a:lnTo>
                    <a:lnTo>
                      <a:pt x="1809816" y="3600867"/>
                    </a:lnTo>
                    <a:lnTo>
                      <a:pt x="1807715" y="3594855"/>
                    </a:lnTo>
                    <a:lnTo>
                      <a:pt x="1805330" y="3594587"/>
                    </a:lnTo>
                    <a:lnTo>
                      <a:pt x="1802151" y="3598140"/>
                    </a:lnTo>
                    <a:lnTo>
                      <a:pt x="1797306" y="3594694"/>
                    </a:lnTo>
                    <a:lnTo>
                      <a:pt x="1794754" y="3592897"/>
                    </a:lnTo>
                    <a:lnTo>
                      <a:pt x="1793165" y="3585417"/>
                    </a:lnTo>
                    <a:lnTo>
                      <a:pt x="1790780" y="3581897"/>
                    </a:lnTo>
                    <a:lnTo>
                      <a:pt x="1788088" y="3581773"/>
                    </a:lnTo>
                    <a:lnTo>
                      <a:pt x="1785410" y="3578381"/>
                    </a:lnTo>
                    <a:lnTo>
                      <a:pt x="1783769" y="3578166"/>
                    </a:lnTo>
                    <a:lnTo>
                      <a:pt x="1781719" y="3579980"/>
                    </a:lnTo>
                    <a:lnTo>
                      <a:pt x="1779962" y="3579153"/>
                    </a:lnTo>
                    <a:lnTo>
                      <a:pt x="1778756" y="3582364"/>
                    </a:lnTo>
                    <a:lnTo>
                      <a:pt x="1770270" y="3577806"/>
                    </a:lnTo>
                    <a:lnTo>
                      <a:pt x="1765068" y="3573571"/>
                    </a:lnTo>
                    <a:lnTo>
                      <a:pt x="1760067" y="3565191"/>
                    </a:lnTo>
                    <a:lnTo>
                      <a:pt x="1757977" y="3564956"/>
                    </a:lnTo>
                    <a:lnTo>
                      <a:pt x="1756760" y="3562088"/>
                    </a:lnTo>
                    <a:lnTo>
                      <a:pt x="1757811" y="3555914"/>
                    </a:lnTo>
                    <a:lnTo>
                      <a:pt x="1756466" y="3552593"/>
                    </a:lnTo>
                    <a:lnTo>
                      <a:pt x="1753620" y="3549200"/>
                    </a:lnTo>
                    <a:lnTo>
                      <a:pt x="1750684" y="3548895"/>
                    </a:lnTo>
                    <a:lnTo>
                      <a:pt x="1749146" y="3548733"/>
                    </a:lnTo>
                    <a:lnTo>
                      <a:pt x="1747043" y="3547961"/>
                    </a:lnTo>
                    <a:lnTo>
                      <a:pt x="1746044" y="3541160"/>
                    </a:lnTo>
                    <a:lnTo>
                      <a:pt x="1745120" y="3538594"/>
                    </a:lnTo>
                    <a:lnTo>
                      <a:pt x="1742813" y="3536424"/>
                    </a:lnTo>
                    <a:lnTo>
                      <a:pt x="1740007" y="3535544"/>
                    </a:lnTo>
                    <a:lnTo>
                      <a:pt x="1735687" y="3537714"/>
                    </a:lnTo>
                    <a:lnTo>
                      <a:pt x="1733828" y="3537391"/>
                    </a:lnTo>
                    <a:lnTo>
                      <a:pt x="1732110" y="3537106"/>
                    </a:lnTo>
                    <a:lnTo>
                      <a:pt x="1728354" y="3533965"/>
                    </a:lnTo>
                    <a:lnTo>
                      <a:pt x="1725830" y="3533408"/>
                    </a:lnTo>
                    <a:lnTo>
                      <a:pt x="1713407" y="3525726"/>
                    </a:lnTo>
                    <a:lnTo>
                      <a:pt x="1703563" y="3524111"/>
                    </a:lnTo>
                    <a:lnTo>
                      <a:pt x="1685065" y="3509971"/>
                    </a:lnTo>
                    <a:lnTo>
                      <a:pt x="1671031" y="3499256"/>
                    </a:lnTo>
                    <a:lnTo>
                      <a:pt x="1663415" y="3491377"/>
                    </a:lnTo>
                    <a:lnTo>
                      <a:pt x="1657416" y="3487555"/>
                    </a:lnTo>
                    <a:lnTo>
                      <a:pt x="1653404" y="3486480"/>
                    </a:lnTo>
                    <a:lnTo>
                      <a:pt x="1646598" y="3487377"/>
                    </a:lnTo>
                    <a:lnTo>
                      <a:pt x="1645599" y="3489405"/>
                    </a:lnTo>
                    <a:lnTo>
                      <a:pt x="1650123" y="3499223"/>
                    </a:lnTo>
                    <a:lnTo>
                      <a:pt x="1649725" y="3501268"/>
                    </a:lnTo>
                    <a:lnTo>
                      <a:pt x="1646290" y="3497426"/>
                    </a:lnTo>
                    <a:lnTo>
                      <a:pt x="1643867" y="3491253"/>
                    </a:lnTo>
                    <a:lnTo>
                      <a:pt x="1642137" y="3483158"/>
                    </a:lnTo>
                    <a:lnTo>
                      <a:pt x="1641252" y="3478997"/>
                    </a:lnTo>
                    <a:lnTo>
                      <a:pt x="1639687" y="3446961"/>
                    </a:lnTo>
                    <a:lnTo>
                      <a:pt x="1641509" y="3436536"/>
                    </a:lnTo>
                    <a:lnTo>
                      <a:pt x="1644252" y="3429268"/>
                    </a:lnTo>
                    <a:lnTo>
                      <a:pt x="1646944" y="3426268"/>
                    </a:lnTo>
                    <a:lnTo>
                      <a:pt x="1651777" y="3426036"/>
                    </a:lnTo>
                    <a:lnTo>
                      <a:pt x="1654007" y="3425012"/>
                    </a:lnTo>
                    <a:lnTo>
                      <a:pt x="1657635" y="3423346"/>
                    </a:lnTo>
                    <a:lnTo>
                      <a:pt x="1661621" y="3425140"/>
                    </a:lnTo>
                    <a:lnTo>
                      <a:pt x="1669299" y="3425338"/>
                    </a:lnTo>
                    <a:lnTo>
                      <a:pt x="1678527" y="3417908"/>
                    </a:lnTo>
                    <a:lnTo>
                      <a:pt x="1681503" y="3418933"/>
                    </a:lnTo>
                    <a:cubicBezTo>
                      <a:pt x="1686041" y="3422019"/>
                      <a:pt x="1686027" y="3422090"/>
                      <a:pt x="1686027" y="3422090"/>
                    </a:cubicBezTo>
                    <a:lnTo>
                      <a:pt x="1694873" y="3431887"/>
                    </a:lnTo>
                    <a:lnTo>
                      <a:pt x="1705896" y="3442081"/>
                    </a:lnTo>
                    <a:lnTo>
                      <a:pt x="1712882" y="3444019"/>
                    </a:lnTo>
                    <a:lnTo>
                      <a:pt x="1716985" y="3446568"/>
                    </a:lnTo>
                    <a:lnTo>
                      <a:pt x="1731239" y="3460547"/>
                    </a:lnTo>
                    <a:lnTo>
                      <a:pt x="1732443" y="3460460"/>
                    </a:lnTo>
                    <a:lnTo>
                      <a:pt x="1730765" y="3457712"/>
                    </a:lnTo>
                    <a:lnTo>
                      <a:pt x="1719267" y="3446081"/>
                    </a:lnTo>
                    <a:lnTo>
                      <a:pt x="1707948" y="3439945"/>
                    </a:lnTo>
                    <a:lnTo>
                      <a:pt x="1700678" y="3433358"/>
                    </a:lnTo>
                    <a:lnTo>
                      <a:pt x="1696308" y="3429392"/>
                    </a:lnTo>
                    <a:lnTo>
                      <a:pt x="1691578" y="3422627"/>
                    </a:lnTo>
                    <a:lnTo>
                      <a:pt x="1688847" y="3416437"/>
                    </a:lnTo>
                    <a:lnTo>
                      <a:pt x="1688426" y="3412578"/>
                    </a:lnTo>
                    <a:lnTo>
                      <a:pt x="1690437" y="3408380"/>
                    </a:lnTo>
                    <a:lnTo>
                      <a:pt x="1689232" y="3404914"/>
                    </a:lnTo>
                    <a:lnTo>
                      <a:pt x="1684451" y="3400860"/>
                    </a:lnTo>
                    <a:lnTo>
                      <a:pt x="1682145" y="3395133"/>
                    </a:lnTo>
                    <a:lnTo>
                      <a:pt x="1676952" y="3390021"/>
                    </a:lnTo>
                    <a:lnTo>
                      <a:pt x="1677464" y="3388762"/>
                    </a:lnTo>
                    <a:lnTo>
                      <a:pt x="1678145" y="3387112"/>
                    </a:lnTo>
                    <a:lnTo>
                      <a:pt x="1677516" y="3384422"/>
                    </a:lnTo>
                    <a:lnTo>
                      <a:pt x="1682566" y="3382716"/>
                    </a:lnTo>
                    <a:lnTo>
                      <a:pt x="1681747" y="3380906"/>
                    </a:lnTo>
                    <a:lnTo>
                      <a:pt x="1683042" y="3379182"/>
                    </a:lnTo>
                    <a:lnTo>
                      <a:pt x="1696038" y="3381836"/>
                    </a:lnTo>
                    <a:lnTo>
                      <a:pt x="1698666" y="3377365"/>
                    </a:lnTo>
                    <a:lnTo>
                      <a:pt x="1702922" y="3373419"/>
                    </a:lnTo>
                    <a:lnTo>
                      <a:pt x="1717945" y="3350180"/>
                    </a:lnTo>
                    <a:lnTo>
                      <a:pt x="1718869" y="3342771"/>
                    </a:lnTo>
                    <a:lnTo>
                      <a:pt x="1716703" y="3334102"/>
                    </a:lnTo>
                    <a:lnTo>
                      <a:pt x="1714472" y="3330296"/>
                    </a:lnTo>
                    <a:lnTo>
                      <a:pt x="1710024" y="3328322"/>
                    </a:lnTo>
                    <a:lnTo>
                      <a:pt x="1708756" y="3326491"/>
                    </a:lnTo>
                    <a:lnTo>
                      <a:pt x="1709626" y="3324016"/>
                    </a:lnTo>
                    <a:lnTo>
                      <a:pt x="1711498" y="3322760"/>
                    </a:lnTo>
                    <a:lnTo>
                      <a:pt x="1720343" y="3322598"/>
                    </a:lnTo>
                    <a:lnTo>
                      <a:pt x="1723150" y="3322541"/>
                    </a:lnTo>
                    <a:lnTo>
                      <a:pt x="1732827" y="3319152"/>
                    </a:lnTo>
                    <a:lnTo>
                      <a:pt x="1739379" y="3318272"/>
                    </a:lnTo>
                    <a:lnTo>
                      <a:pt x="1743686" y="3316694"/>
                    </a:lnTo>
                    <a:lnTo>
                      <a:pt x="1747505" y="3312727"/>
                    </a:lnTo>
                    <a:lnTo>
                      <a:pt x="1753658" y="3310628"/>
                    </a:lnTo>
                    <a:lnTo>
                      <a:pt x="1754915" y="3315867"/>
                    </a:lnTo>
                    <a:lnTo>
                      <a:pt x="1749416" y="3329524"/>
                    </a:lnTo>
                    <a:lnTo>
                      <a:pt x="1749300" y="3331892"/>
                    </a:lnTo>
                    <a:lnTo>
                      <a:pt x="1750607" y="3334871"/>
                    </a:lnTo>
                    <a:lnTo>
                      <a:pt x="1754184" y="3337152"/>
                    </a:lnTo>
                    <a:lnTo>
                      <a:pt x="1753158" y="3333598"/>
                    </a:lnTo>
                    <a:lnTo>
                      <a:pt x="1752120" y="3329954"/>
                    </a:lnTo>
                    <a:lnTo>
                      <a:pt x="1757003" y="3316264"/>
                    </a:lnTo>
                    <a:lnTo>
                      <a:pt x="1756849" y="3310050"/>
                    </a:lnTo>
                    <a:lnTo>
                      <a:pt x="1755568" y="3308653"/>
                    </a:lnTo>
                    <a:lnTo>
                      <a:pt x="1753017" y="3308099"/>
                    </a:lnTo>
                    <a:lnTo>
                      <a:pt x="1749799" y="3308975"/>
                    </a:lnTo>
                    <a:lnTo>
                      <a:pt x="1740929" y="3314198"/>
                    </a:lnTo>
                    <a:lnTo>
                      <a:pt x="1732367" y="3316318"/>
                    </a:lnTo>
                    <a:lnTo>
                      <a:pt x="1725086" y="3319975"/>
                    </a:lnTo>
                    <a:lnTo>
                      <a:pt x="1721304" y="3320103"/>
                    </a:lnTo>
                    <a:lnTo>
                      <a:pt x="1718651" y="3318504"/>
                    </a:lnTo>
                    <a:lnTo>
                      <a:pt x="1715856" y="3313644"/>
                    </a:lnTo>
                    <a:lnTo>
                      <a:pt x="1715497" y="3308438"/>
                    </a:lnTo>
                    <a:lnTo>
                      <a:pt x="1714575" y="3305728"/>
                    </a:lnTo>
                    <a:lnTo>
                      <a:pt x="1702498" y="3295426"/>
                    </a:lnTo>
                    <a:lnTo>
                      <a:pt x="1701140" y="3292249"/>
                    </a:lnTo>
                    <a:lnTo>
                      <a:pt x="1701973" y="3290513"/>
                    </a:lnTo>
                    <a:lnTo>
                      <a:pt x="1706908" y="3295033"/>
                    </a:lnTo>
                    <a:lnTo>
                      <a:pt x="1710242" y="3295033"/>
                    </a:lnTo>
                    <a:lnTo>
                      <a:pt x="1715319" y="3293042"/>
                    </a:lnTo>
                    <a:lnTo>
                      <a:pt x="1724228" y="3293455"/>
                    </a:lnTo>
                    <a:lnTo>
                      <a:pt x="1726433" y="3291765"/>
                    </a:lnTo>
                    <a:lnTo>
                      <a:pt x="1727803" y="3288286"/>
                    </a:lnTo>
                    <a:lnTo>
                      <a:pt x="1727867" y="3283852"/>
                    </a:lnTo>
                    <a:lnTo>
                      <a:pt x="1725329" y="3279741"/>
                    </a:lnTo>
                    <a:lnTo>
                      <a:pt x="1724328" y="3275398"/>
                    </a:lnTo>
                    <a:lnTo>
                      <a:pt x="1725150" y="3270861"/>
                    </a:lnTo>
                    <a:lnTo>
                      <a:pt x="1725188" y="3266998"/>
                    </a:lnTo>
                    <a:lnTo>
                      <a:pt x="1722610" y="3260523"/>
                    </a:lnTo>
                    <a:lnTo>
                      <a:pt x="1718138" y="3255891"/>
                    </a:lnTo>
                    <a:lnTo>
                      <a:pt x="1713690" y="3254061"/>
                    </a:lnTo>
                    <a:lnTo>
                      <a:pt x="1710793" y="3251263"/>
                    </a:lnTo>
                    <a:lnTo>
                      <a:pt x="1710049" y="3248532"/>
                    </a:lnTo>
                    <a:lnTo>
                      <a:pt x="1708999" y="3244623"/>
                    </a:lnTo>
                    <a:lnTo>
                      <a:pt x="1706537" y="3235524"/>
                    </a:lnTo>
                    <a:lnTo>
                      <a:pt x="1706012" y="3233586"/>
                    </a:lnTo>
                    <a:lnTo>
                      <a:pt x="1702896" y="3229011"/>
                    </a:lnTo>
                    <a:lnTo>
                      <a:pt x="1697924" y="3225384"/>
                    </a:lnTo>
                    <a:lnTo>
                      <a:pt x="1691013" y="3224040"/>
                    </a:lnTo>
                    <a:lnTo>
                      <a:pt x="1688501" y="3222442"/>
                    </a:lnTo>
                    <a:lnTo>
                      <a:pt x="1686951" y="3220000"/>
                    </a:lnTo>
                    <a:lnTo>
                      <a:pt x="1688232" y="3218582"/>
                    </a:lnTo>
                    <a:lnTo>
                      <a:pt x="1692963" y="3217901"/>
                    </a:lnTo>
                    <a:lnTo>
                      <a:pt x="1694873" y="3216070"/>
                    </a:lnTo>
                    <a:lnTo>
                      <a:pt x="1693091" y="3212715"/>
                    </a:lnTo>
                    <a:lnTo>
                      <a:pt x="1690130" y="3207133"/>
                    </a:lnTo>
                    <a:lnTo>
                      <a:pt x="1683759" y="3207133"/>
                    </a:lnTo>
                    <a:lnTo>
                      <a:pt x="1682015" y="3205732"/>
                    </a:lnTo>
                    <a:lnTo>
                      <a:pt x="1680079" y="3201658"/>
                    </a:lnTo>
                    <a:lnTo>
                      <a:pt x="1673120" y="3201194"/>
                    </a:lnTo>
                    <a:lnTo>
                      <a:pt x="1671222" y="3199633"/>
                    </a:lnTo>
                    <a:lnTo>
                      <a:pt x="1672697" y="3197336"/>
                    </a:lnTo>
                    <a:lnTo>
                      <a:pt x="1676274" y="3195270"/>
                    </a:lnTo>
                    <a:lnTo>
                      <a:pt x="1678632" y="3190336"/>
                    </a:lnTo>
                    <a:lnTo>
                      <a:pt x="1670312" y="3189836"/>
                    </a:lnTo>
                    <a:lnTo>
                      <a:pt x="1660263" y="3193980"/>
                    </a:lnTo>
                    <a:lnTo>
                      <a:pt x="1656288" y="3194538"/>
                    </a:lnTo>
                    <a:lnTo>
                      <a:pt x="1653930" y="3193100"/>
                    </a:lnTo>
                    <a:lnTo>
                      <a:pt x="1649470" y="3185973"/>
                    </a:lnTo>
                    <a:lnTo>
                      <a:pt x="1647522" y="3184092"/>
                    </a:lnTo>
                    <a:lnTo>
                      <a:pt x="1642495" y="3184465"/>
                    </a:lnTo>
                    <a:lnTo>
                      <a:pt x="1641637" y="3183246"/>
                    </a:lnTo>
                    <a:lnTo>
                      <a:pt x="1643112" y="3180790"/>
                    </a:lnTo>
                    <a:lnTo>
                      <a:pt x="1646789" y="3180068"/>
                    </a:lnTo>
                    <a:lnTo>
                      <a:pt x="1649918" y="3178134"/>
                    </a:lnTo>
                    <a:lnTo>
                      <a:pt x="1650904" y="3175692"/>
                    </a:lnTo>
                    <a:lnTo>
                      <a:pt x="1654096" y="3172998"/>
                    </a:lnTo>
                    <a:lnTo>
                      <a:pt x="1656249" y="3165552"/>
                    </a:lnTo>
                    <a:lnTo>
                      <a:pt x="1660711" y="3157746"/>
                    </a:lnTo>
                    <a:lnTo>
                      <a:pt x="1663005" y="3157407"/>
                    </a:lnTo>
                    <a:lnTo>
                      <a:pt x="1663890" y="3154784"/>
                    </a:lnTo>
                    <a:lnTo>
                      <a:pt x="1658019" y="3156739"/>
                    </a:lnTo>
                    <a:lnTo>
                      <a:pt x="1659608" y="3152077"/>
                    </a:lnTo>
                    <a:lnTo>
                      <a:pt x="1661685" y="3149652"/>
                    </a:lnTo>
                    <a:lnTo>
                      <a:pt x="1664609" y="3149041"/>
                    </a:lnTo>
                    <a:lnTo>
                      <a:pt x="1667133" y="3146780"/>
                    </a:lnTo>
                    <a:lnTo>
                      <a:pt x="1674568" y="3143714"/>
                    </a:lnTo>
                    <a:lnTo>
                      <a:pt x="1678181" y="3137809"/>
                    </a:lnTo>
                    <a:lnTo>
                      <a:pt x="1685131" y="3132351"/>
                    </a:lnTo>
                    <a:lnTo>
                      <a:pt x="1687347" y="3127112"/>
                    </a:lnTo>
                    <a:lnTo>
                      <a:pt x="1692194" y="3124079"/>
                    </a:lnTo>
                    <a:lnTo>
                      <a:pt x="1695808" y="3115789"/>
                    </a:lnTo>
                    <a:lnTo>
                      <a:pt x="1699076" y="3106943"/>
                    </a:lnTo>
                    <a:lnTo>
                      <a:pt x="1699103" y="3103245"/>
                    </a:lnTo>
                    <a:lnTo>
                      <a:pt x="1697744" y="3099923"/>
                    </a:lnTo>
                    <a:lnTo>
                      <a:pt x="1692412" y="3094955"/>
                    </a:lnTo>
                    <a:lnTo>
                      <a:pt x="1690039" y="3092745"/>
                    </a:lnTo>
                    <a:lnTo>
                      <a:pt x="1688565" y="3091382"/>
                    </a:lnTo>
                    <a:lnTo>
                      <a:pt x="1682887" y="3089195"/>
                    </a:lnTo>
                    <a:lnTo>
                      <a:pt x="1676811" y="3088779"/>
                    </a:lnTo>
                    <a:lnTo>
                      <a:pt x="1669004" y="3090072"/>
                    </a:lnTo>
                    <a:lnTo>
                      <a:pt x="1663249" y="3092621"/>
                    </a:lnTo>
                    <a:lnTo>
                      <a:pt x="1660595" y="3094290"/>
                    </a:lnTo>
                    <a:lnTo>
                      <a:pt x="1657994" y="3097861"/>
                    </a:lnTo>
                    <a:lnTo>
                      <a:pt x="1656083" y="3102959"/>
                    </a:lnTo>
                    <a:lnTo>
                      <a:pt x="1655750" y="3106943"/>
                    </a:lnTo>
                    <a:lnTo>
                      <a:pt x="1658531" y="3116095"/>
                    </a:lnTo>
                    <a:lnTo>
                      <a:pt x="1655814" y="3115521"/>
                    </a:lnTo>
                    <a:lnTo>
                      <a:pt x="1628703" y="3096729"/>
                    </a:lnTo>
                    <a:lnTo>
                      <a:pt x="1621921" y="3088621"/>
                    </a:lnTo>
                    <a:lnTo>
                      <a:pt x="1620128" y="3087795"/>
                    </a:lnTo>
                    <a:lnTo>
                      <a:pt x="1615589" y="3090576"/>
                    </a:lnTo>
                    <a:lnTo>
                      <a:pt x="1614615" y="3092154"/>
                    </a:lnTo>
                    <a:lnTo>
                      <a:pt x="1614756" y="3095849"/>
                    </a:lnTo>
                    <a:lnTo>
                      <a:pt x="1615884" y="3097683"/>
                    </a:lnTo>
                    <a:lnTo>
                      <a:pt x="1621691" y="3100302"/>
                    </a:lnTo>
                    <a:lnTo>
                      <a:pt x="1621947" y="3101488"/>
                    </a:lnTo>
                    <a:lnTo>
                      <a:pt x="1617218" y="3101881"/>
                    </a:lnTo>
                    <a:lnTo>
                      <a:pt x="1611256" y="3095708"/>
                    </a:lnTo>
                    <a:lnTo>
                      <a:pt x="1607783" y="3085047"/>
                    </a:lnTo>
                    <a:lnTo>
                      <a:pt x="1604501" y="3080039"/>
                    </a:lnTo>
                    <a:lnTo>
                      <a:pt x="1601156" y="3076650"/>
                    </a:lnTo>
                    <a:lnTo>
                      <a:pt x="1595310" y="3074622"/>
                    </a:lnTo>
                    <a:lnTo>
                      <a:pt x="1589774" y="3069201"/>
                    </a:lnTo>
                    <a:lnTo>
                      <a:pt x="1584877" y="3066490"/>
                    </a:lnTo>
                    <a:lnTo>
                      <a:pt x="1580441" y="3066742"/>
                    </a:lnTo>
                    <a:lnTo>
                      <a:pt x="1578953" y="3067639"/>
                    </a:lnTo>
                    <a:lnTo>
                      <a:pt x="1577160" y="3068680"/>
                    </a:lnTo>
                    <a:lnTo>
                      <a:pt x="1570442" y="3069291"/>
                    </a:lnTo>
                    <a:lnTo>
                      <a:pt x="1566802" y="3068986"/>
                    </a:lnTo>
                    <a:lnTo>
                      <a:pt x="1560994" y="3066097"/>
                    </a:lnTo>
                    <a:lnTo>
                      <a:pt x="1557060" y="3065630"/>
                    </a:lnTo>
                    <a:lnTo>
                      <a:pt x="1548394" y="3068969"/>
                    </a:lnTo>
                    <a:lnTo>
                      <a:pt x="1542332" y="3068573"/>
                    </a:lnTo>
                    <a:lnTo>
                      <a:pt x="1536461" y="3066866"/>
                    </a:lnTo>
                    <a:lnTo>
                      <a:pt x="1534294" y="3064267"/>
                    </a:lnTo>
                    <a:lnTo>
                      <a:pt x="1530410" y="3051685"/>
                    </a:lnTo>
                    <a:lnTo>
                      <a:pt x="1525745" y="3046103"/>
                    </a:lnTo>
                    <a:lnTo>
                      <a:pt x="1523745" y="3043718"/>
                    </a:lnTo>
                    <a:lnTo>
                      <a:pt x="1520373" y="3037219"/>
                    </a:lnTo>
                    <a:lnTo>
                      <a:pt x="1517105" y="3034690"/>
                    </a:lnTo>
                    <a:lnTo>
                      <a:pt x="1506657" y="3026632"/>
                    </a:lnTo>
                    <a:lnTo>
                      <a:pt x="1496697" y="3027999"/>
                    </a:lnTo>
                    <a:lnTo>
                      <a:pt x="1486725" y="3025988"/>
                    </a:lnTo>
                    <a:lnTo>
                      <a:pt x="1466548" y="3024013"/>
                    </a:lnTo>
                    <a:lnTo>
                      <a:pt x="1452204" y="3016959"/>
                    </a:lnTo>
                    <a:lnTo>
                      <a:pt x="1452165" y="3014141"/>
                    </a:lnTo>
                    <a:lnTo>
                      <a:pt x="1454088" y="3012009"/>
                    </a:lnTo>
                    <a:lnTo>
                      <a:pt x="1455151" y="3008203"/>
                    </a:lnTo>
                    <a:lnTo>
                      <a:pt x="1451307" y="3009224"/>
                    </a:lnTo>
                    <a:lnTo>
                      <a:pt x="1448064" y="3010141"/>
                    </a:lnTo>
                    <a:lnTo>
                      <a:pt x="1442628" y="3008902"/>
                    </a:lnTo>
                    <a:lnTo>
                      <a:pt x="1432757" y="3004237"/>
                    </a:lnTo>
                    <a:lnTo>
                      <a:pt x="1426246" y="2999269"/>
                    </a:lnTo>
                    <a:lnTo>
                      <a:pt x="1424285" y="2998890"/>
                    </a:lnTo>
                    <a:lnTo>
                      <a:pt x="1422733" y="2995729"/>
                    </a:lnTo>
                    <a:lnTo>
                      <a:pt x="1420350" y="2994150"/>
                    </a:lnTo>
                    <a:lnTo>
                      <a:pt x="1416081" y="2994150"/>
                    </a:lnTo>
                    <a:lnTo>
                      <a:pt x="1411837" y="2989845"/>
                    </a:lnTo>
                    <a:lnTo>
                      <a:pt x="1405122" y="2986056"/>
                    </a:lnTo>
                    <a:lnTo>
                      <a:pt x="1396019" y="2976977"/>
                    </a:lnTo>
                    <a:lnTo>
                      <a:pt x="1390956" y="2973998"/>
                    </a:lnTo>
                    <a:lnTo>
                      <a:pt x="1386125" y="2972634"/>
                    </a:lnTo>
                    <a:lnTo>
                      <a:pt x="1385599" y="2970391"/>
                    </a:lnTo>
                    <a:lnTo>
                      <a:pt x="1386855" y="2968181"/>
                    </a:lnTo>
                    <a:lnTo>
                      <a:pt x="1382573" y="2954706"/>
                    </a:lnTo>
                    <a:lnTo>
                      <a:pt x="1381510" y="2957970"/>
                    </a:lnTo>
                    <a:lnTo>
                      <a:pt x="1384944" y="2965185"/>
                    </a:lnTo>
                    <a:lnTo>
                      <a:pt x="1383189" y="2969870"/>
                    </a:lnTo>
                    <a:lnTo>
                      <a:pt x="1384188" y="2975379"/>
                    </a:lnTo>
                    <a:lnTo>
                      <a:pt x="1380830" y="2975543"/>
                    </a:lnTo>
                    <a:lnTo>
                      <a:pt x="1376882" y="2970965"/>
                    </a:lnTo>
                    <a:lnTo>
                      <a:pt x="1372485" y="2962532"/>
                    </a:lnTo>
                    <a:lnTo>
                      <a:pt x="1371729" y="2954222"/>
                    </a:lnTo>
                    <a:lnTo>
                      <a:pt x="1369383" y="2947780"/>
                    </a:lnTo>
                    <a:lnTo>
                      <a:pt x="1368037" y="2939000"/>
                    </a:lnTo>
                    <a:lnTo>
                      <a:pt x="1359102" y="2913108"/>
                    </a:lnTo>
                    <a:lnTo>
                      <a:pt x="1354603" y="2898894"/>
                    </a:lnTo>
                    <a:lnTo>
                      <a:pt x="1347258" y="2886816"/>
                    </a:lnTo>
                    <a:lnTo>
                      <a:pt x="1337145" y="2875366"/>
                    </a:lnTo>
                    <a:lnTo>
                      <a:pt x="1330338" y="2865226"/>
                    </a:lnTo>
                    <a:lnTo>
                      <a:pt x="1322454" y="2850908"/>
                    </a:lnTo>
                    <a:lnTo>
                      <a:pt x="1317621" y="2844983"/>
                    </a:lnTo>
                    <a:lnTo>
                      <a:pt x="1314161" y="2843371"/>
                    </a:lnTo>
                    <a:lnTo>
                      <a:pt x="1312122" y="2844624"/>
                    </a:lnTo>
                    <a:lnTo>
                      <a:pt x="1309533" y="2844553"/>
                    </a:lnTo>
                    <a:lnTo>
                      <a:pt x="1305457" y="2842777"/>
                    </a:lnTo>
                    <a:lnTo>
                      <a:pt x="1301548" y="2836587"/>
                    </a:lnTo>
                    <a:lnTo>
                      <a:pt x="1300854" y="2830645"/>
                    </a:lnTo>
                    <a:lnTo>
                      <a:pt x="1297829" y="2825369"/>
                    </a:lnTo>
                    <a:lnTo>
                      <a:pt x="1266103" y="2791936"/>
                    </a:lnTo>
                    <a:lnTo>
                      <a:pt x="1249876" y="2782676"/>
                    </a:lnTo>
                    <a:lnTo>
                      <a:pt x="1243172" y="2776986"/>
                    </a:lnTo>
                    <a:lnTo>
                      <a:pt x="1240402" y="2775337"/>
                    </a:lnTo>
                    <a:lnTo>
                      <a:pt x="1236865" y="2773238"/>
                    </a:lnTo>
                    <a:lnTo>
                      <a:pt x="1228392" y="2765412"/>
                    </a:lnTo>
                    <a:lnTo>
                      <a:pt x="1226507" y="2762396"/>
                    </a:lnTo>
                    <a:lnTo>
                      <a:pt x="1225661" y="2755578"/>
                    </a:lnTo>
                    <a:lnTo>
                      <a:pt x="1226521" y="2748508"/>
                    </a:lnTo>
                    <a:lnTo>
                      <a:pt x="1223417" y="2727583"/>
                    </a:lnTo>
                    <a:lnTo>
                      <a:pt x="1221200" y="2720422"/>
                    </a:lnTo>
                    <a:lnTo>
                      <a:pt x="1222841" y="2717517"/>
                    </a:lnTo>
                    <a:lnTo>
                      <a:pt x="1225636" y="2716563"/>
                    </a:lnTo>
                    <a:lnTo>
                      <a:pt x="1230237" y="2716563"/>
                    </a:lnTo>
                    <a:lnTo>
                      <a:pt x="1232021" y="2715683"/>
                    </a:lnTo>
                    <a:lnTo>
                      <a:pt x="1234147" y="2714625"/>
                    </a:lnTo>
                    <a:lnTo>
                      <a:pt x="1237788" y="2716080"/>
                    </a:lnTo>
                    <a:lnTo>
                      <a:pt x="1237442" y="2712811"/>
                    </a:lnTo>
                    <a:lnTo>
                      <a:pt x="1238736" y="2710786"/>
                    </a:lnTo>
                    <a:lnTo>
                      <a:pt x="1235314" y="2707716"/>
                    </a:lnTo>
                    <a:lnTo>
                      <a:pt x="1236185" y="2704791"/>
                    </a:lnTo>
                    <a:lnTo>
                      <a:pt x="1243094" y="2696159"/>
                    </a:lnTo>
                    <a:lnTo>
                      <a:pt x="1247953" y="2692139"/>
                    </a:lnTo>
                    <a:lnTo>
                      <a:pt x="1253068" y="2687903"/>
                    </a:lnTo>
                    <a:lnTo>
                      <a:pt x="1259183" y="2684424"/>
                    </a:lnTo>
                    <a:lnTo>
                      <a:pt x="1264116" y="2683849"/>
                    </a:lnTo>
                    <a:lnTo>
                      <a:pt x="1266950" y="2682304"/>
                    </a:lnTo>
                    <a:lnTo>
                      <a:pt x="1271821" y="2674945"/>
                    </a:lnTo>
                    <a:lnTo>
                      <a:pt x="1272282" y="2653537"/>
                    </a:lnTo>
                    <a:lnTo>
                      <a:pt x="1273308" y="2646467"/>
                    </a:lnTo>
                    <a:lnTo>
                      <a:pt x="1276282" y="2640814"/>
                    </a:lnTo>
                    <a:lnTo>
                      <a:pt x="1279499" y="2637083"/>
                    </a:lnTo>
                    <a:lnTo>
                      <a:pt x="1283076" y="2636021"/>
                    </a:lnTo>
                    <a:lnTo>
                      <a:pt x="1287332" y="2633062"/>
                    </a:lnTo>
                    <a:lnTo>
                      <a:pt x="1292126" y="2632632"/>
                    </a:lnTo>
                    <a:lnTo>
                      <a:pt x="1294805" y="2630799"/>
                    </a:lnTo>
                    <a:lnTo>
                      <a:pt x="1296817" y="2626278"/>
                    </a:lnTo>
                    <a:lnTo>
                      <a:pt x="1297856" y="2623208"/>
                    </a:lnTo>
                    <a:lnTo>
                      <a:pt x="1289216" y="2610949"/>
                    </a:lnTo>
                    <a:lnTo>
                      <a:pt x="1284062" y="2604725"/>
                    </a:lnTo>
                    <a:lnTo>
                      <a:pt x="1279372" y="2602354"/>
                    </a:lnTo>
                    <a:lnTo>
                      <a:pt x="1274461" y="2597457"/>
                    </a:lnTo>
                    <a:lnTo>
                      <a:pt x="1270604" y="2589060"/>
                    </a:lnTo>
                    <a:lnTo>
                      <a:pt x="1263950" y="2580999"/>
                    </a:lnTo>
                    <a:lnTo>
                      <a:pt x="1249145" y="2577123"/>
                    </a:lnTo>
                    <a:lnTo>
                      <a:pt x="1241736" y="2572747"/>
                    </a:lnTo>
                    <a:lnTo>
                      <a:pt x="1238390" y="2571595"/>
                    </a:lnTo>
                    <a:lnTo>
                      <a:pt x="1224354" y="2571578"/>
                    </a:lnTo>
                    <a:lnTo>
                      <a:pt x="1211741" y="2566157"/>
                    </a:lnTo>
                    <a:lnTo>
                      <a:pt x="1197345" y="2563483"/>
                    </a:lnTo>
                    <a:lnTo>
                      <a:pt x="1192628" y="2561673"/>
                    </a:lnTo>
                    <a:lnTo>
                      <a:pt x="1187296" y="2559627"/>
                    </a:lnTo>
                    <a:lnTo>
                      <a:pt x="1182988" y="2559339"/>
                    </a:lnTo>
                    <a:lnTo>
                      <a:pt x="1180642" y="2560165"/>
                    </a:lnTo>
                    <a:lnTo>
                      <a:pt x="1178424" y="2557276"/>
                    </a:lnTo>
                    <a:lnTo>
                      <a:pt x="1183321" y="2549165"/>
                    </a:lnTo>
                    <a:lnTo>
                      <a:pt x="1189026" y="2544285"/>
                    </a:lnTo>
                    <a:lnTo>
                      <a:pt x="1200177" y="2543637"/>
                    </a:lnTo>
                    <a:lnTo>
                      <a:pt x="1209331" y="2542004"/>
                    </a:lnTo>
                    <a:lnTo>
                      <a:pt x="1210753" y="2541017"/>
                    </a:lnTo>
                    <a:lnTo>
                      <a:pt x="1219624" y="2516915"/>
                    </a:lnTo>
                    <a:lnTo>
                      <a:pt x="1218970" y="2513217"/>
                    </a:lnTo>
                    <a:lnTo>
                      <a:pt x="1212651" y="2499722"/>
                    </a:lnTo>
                    <a:lnTo>
                      <a:pt x="1207818" y="2496457"/>
                    </a:lnTo>
                    <a:lnTo>
                      <a:pt x="1205754" y="2493585"/>
                    </a:lnTo>
                    <a:lnTo>
                      <a:pt x="1207702" y="2490838"/>
                    </a:lnTo>
                    <a:lnTo>
                      <a:pt x="1210369" y="2489081"/>
                    </a:lnTo>
                    <a:lnTo>
                      <a:pt x="1211188" y="2487755"/>
                    </a:lnTo>
                    <a:lnTo>
                      <a:pt x="1212023" y="2486408"/>
                    </a:lnTo>
                    <a:lnTo>
                      <a:pt x="1211536" y="2477971"/>
                    </a:lnTo>
                    <a:lnTo>
                      <a:pt x="1212715" y="2475351"/>
                    </a:lnTo>
                    <a:lnTo>
                      <a:pt x="1216367" y="2472157"/>
                    </a:lnTo>
                    <a:lnTo>
                      <a:pt x="1227071" y="2466934"/>
                    </a:lnTo>
                    <a:lnTo>
                      <a:pt x="1262066" y="2461587"/>
                    </a:lnTo>
                    <a:lnTo>
                      <a:pt x="1272500" y="2455273"/>
                    </a:lnTo>
                    <a:lnTo>
                      <a:pt x="1277629" y="2455682"/>
                    </a:lnTo>
                    <a:lnTo>
                      <a:pt x="1278781" y="2455790"/>
                    </a:lnTo>
                    <a:lnTo>
                      <a:pt x="1282294" y="2457983"/>
                    </a:lnTo>
                    <a:lnTo>
                      <a:pt x="1290984" y="2448955"/>
                    </a:lnTo>
                    <a:lnTo>
                      <a:pt x="1285730" y="2445291"/>
                    </a:lnTo>
                    <a:lnTo>
                      <a:pt x="1285088" y="2443732"/>
                    </a:lnTo>
                    <a:lnTo>
                      <a:pt x="1286512" y="2439943"/>
                    </a:lnTo>
                    <a:lnTo>
                      <a:pt x="1277859" y="2439517"/>
                    </a:lnTo>
                    <a:lnTo>
                      <a:pt x="1271385" y="2443141"/>
                    </a:lnTo>
                    <a:lnTo>
                      <a:pt x="1262951" y="2445364"/>
                    </a:lnTo>
                    <a:lnTo>
                      <a:pt x="1240095" y="2444323"/>
                    </a:lnTo>
                    <a:lnTo>
                      <a:pt x="1233480" y="2442923"/>
                    </a:lnTo>
                    <a:lnTo>
                      <a:pt x="1227905" y="2447625"/>
                    </a:lnTo>
                    <a:lnTo>
                      <a:pt x="1221469" y="2445633"/>
                    </a:lnTo>
                    <a:lnTo>
                      <a:pt x="1218213" y="2445831"/>
                    </a:lnTo>
                    <a:lnTo>
                      <a:pt x="1214599" y="2447789"/>
                    </a:lnTo>
                    <a:lnTo>
                      <a:pt x="1210100" y="2452525"/>
                    </a:lnTo>
                    <a:lnTo>
                      <a:pt x="1206407" y="2456529"/>
                    </a:lnTo>
                    <a:lnTo>
                      <a:pt x="1203678" y="2462648"/>
                    </a:lnTo>
                    <a:lnTo>
                      <a:pt x="1202049" y="2466289"/>
                    </a:lnTo>
                    <a:lnTo>
                      <a:pt x="1198076" y="2469268"/>
                    </a:lnTo>
                    <a:lnTo>
                      <a:pt x="1189140" y="2473128"/>
                    </a:lnTo>
                    <a:lnTo>
                      <a:pt x="1187155" y="2476752"/>
                    </a:lnTo>
                    <a:lnTo>
                      <a:pt x="1183514" y="2479157"/>
                    </a:lnTo>
                    <a:lnTo>
                      <a:pt x="1177284" y="2480880"/>
                    </a:lnTo>
                    <a:lnTo>
                      <a:pt x="1175208" y="2482586"/>
                    </a:lnTo>
                    <a:lnTo>
                      <a:pt x="1172093" y="2488255"/>
                    </a:lnTo>
                    <a:lnTo>
                      <a:pt x="1164556" y="2491574"/>
                    </a:lnTo>
                    <a:lnTo>
                      <a:pt x="1158198" y="2491127"/>
                    </a:lnTo>
                    <a:lnTo>
                      <a:pt x="1152839" y="2490768"/>
                    </a:lnTo>
                    <a:lnTo>
                      <a:pt x="1145057" y="2484739"/>
                    </a:lnTo>
                    <a:lnTo>
                      <a:pt x="1137162" y="2478619"/>
                    </a:lnTo>
                    <a:lnTo>
                      <a:pt x="1131676" y="2471529"/>
                    </a:lnTo>
                    <a:lnTo>
                      <a:pt x="1122419" y="2465930"/>
                    </a:lnTo>
                    <a:lnTo>
                      <a:pt x="1115844" y="2463670"/>
                    </a:lnTo>
                    <a:lnTo>
                      <a:pt x="1103167" y="2463599"/>
                    </a:lnTo>
                    <a:lnTo>
                      <a:pt x="1101283" y="2464583"/>
                    </a:lnTo>
                    <a:lnTo>
                      <a:pt x="1099155" y="2466901"/>
                    </a:lnTo>
                    <a:lnTo>
                      <a:pt x="1098475" y="2470400"/>
                    </a:lnTo>
                    <a:lnTo>
                      <a:pt x="1100309" y="2476070"/>
                    </a:lnTo>
                    <a:lnTo>
                      <a:pt x="1097155" y="2478045"/>
                    </a:lnTo>
                    <a:lnTo>
                      <a:pt x="1082580" y="2474525"/>
                    </a:lnTo>
                    <a:lnTo>
                      <a:pt x="1078977" y="2470884"/>
                    </a:lnTo>
                    <a:lnTo>
                      <a:pt x="1074505" y="2470454"/>
                    </a:lnTo>
                    <a:lnTo>
                      <a:pt x="1072236" y="2468768"/>
                    </a:lnTo>
                    <a:lnTo>
                      <a:pt x="1067786" y="2467603"/>
                    </a:lnTo>
                    <a:lnTo>
                      <a:pt x="1063852" y="2469860"/>
                    </a:lnTo>
                    <a:lnTo>
                      <a:pt x="1061557" y="2464190"/>
                    </a:lnTo>
                    <a:lnTo>
                      <a:pt x="1059737" y="2463095"/>
                    </a:lnTo>
                    <a:lnTo>
                      <a:pt x="1055545" y="2463421"/>
                    </a:lnTo>
                    <a:lnTo>
                      <a:pt x="1052803" y="2462326"/>
                    </a:lnTo>
                    <a:lnTo>
                      <a:pt x="1049354" y="2458682"/>
                    </a:lnTo>
                    <a:lnTo>
                      <a:pt x="1041778" y="2458608"/>
                    </a:lnTo>
                    <a:lnTo>
                      <a:pt x="1040021" y="2455182"/>
                    </a:lnTo>
                    <a:lnTo>
                      <a:pt x="1041202" y="2451951"/>
                    </a:lnTo>
                    <a:lnTo>
                      <a:pt x="1044035" y="2450265"/>
                    </a:lnTo>
                    <a:lnTo>
                      <a:pt x="1049162" y="2449670"/>
                    </a:lnTo>
                    <a:lnTo>
                      <a:pt x="1053213" y="2451071"/>
                    </a:lnTo>
                    <a:lnTo>
                      <a:pt x="1056263" y="2452132"/>
                    </a:lnTo>
                    <a:lnTo>
                      <a:pt x="1061198" y="2455612"/>
                    </a:lnTo>
                    <a:lnTo>
                      <a:pt x="1070018" y="2456761"/>
                    </a:lnTo>
                    <a:lnTo>
                      <a:pt x="1067262" y="2449583"/>
                    </a:lnTo>
                    <a:lnTo>
                      <a:pt x="1066698" y="2442765"/>
                    </a:lnTo>
                    <a:lnTo>
                      <a:pt x="1067966" y="2441774"/>
                    </a:lnTo>
                    <a:lnTo>
                      <a:pt x="1066762" y="2440414"/>
                    </a:lnTo>
                    <a:lnTo>
                      <a:pt x="1065287" y="2440377"/>
                    </a:lnTo>
                    <a:lnTo>
                      <a:pt x="1059801" y="2440216"/>
                    </a:lnTo>
                    <a:lnTo>
                      <a:pt x="1059225" y="2428819"/>
                    </a:lnTo>
                    <a:lnTo>
                      <a:pt x="1054917" y="2417783"/>
                    </a:lnTo>
                    <a:lnTo>
                      <a:pt x="1051943" y="2413564"/>
                    </a:lnTo>
                    <a:lnTo>
                      <a:pt x="1044420" y="2406424"/>
                    </a:lnTo>
                    <a:lnTo>
                      <a:pt x="1037343" y="2404737"/>
                    </a:lnTo>
                    <a:lnTo>
                      <a:pt x="1036178" y="2402349"/>
                    </a:lnTo>
                    <a:lnTo>
                      <a:pt x="1037664" y="2399280"/>
                    </a:lnTo>
                    <a:lnTo>
                      <a:pt x="1039728" y="2397573"/>
                    </a:lnTo>
                    <a:lnTo>
                      <a:pt x="1045317" y="2397288"/>
                    </a:lnTo>
                    <a:lnTo>
                      <a:pt x="1047663" y="2396317"/>
                    </a:lnTo>
                    <a:lnTo>
                      <a:pt x="1050277" y="2391958"/>
                    </a:lnTo>
                    <a:lnTo>
                      <a:pt x="1059034" y="2383937"/>
                    </a:lnTo>
                    <a:lnTo>
                      <a:pt x="1066839" y="2377206"/>
                    </a:lnTo>
                    <a:lnTo>
                      <a:pt x="1072979" y="2373978"/>
                    </a:lnTo>
                    <a:lnTo>
                      <a:pt x="1075427" y="2374909"/>
                    </a:lnTo>
                    <a:lnTo>
                      <a:pt x="1080773" y="2376937"/>
                    </a:lnTo>
                    <a:lnTo>
                      <a:pt x="1083092" y="2377817"/>
                    </a:lnTo>
                    <a:lnTo>
                      <a:pt x="1084837" y="2376541"/>
                    </a:lnTo>
                    <a:lnTo>
                      <a:pt x="1088066" y="2377226"/>
                    </a:lnTo>
                    <a:lnTo>
                      <a:pt x="1090888" y="2376417"/>
                    </a:lnTo>
                    <a:lnTo>
                      <a:pt x="1090617" y="2375073"/>
                    </a:lnTo>
                    <a:lnTo>
                      <a:pt x="1085952" y="2370801"/>
                    </a:lnTo>
                    <a:lnTo>
                      <a:pt x="1081144" y="2370529"/>
                    </a:lnTo>
                    <a:lnTo>
                      <a:pt x="1080106" y="2369024"/>
                    </a:lnTo>
                    <a:lnTo>
                      <a:pt x="1080837" y="2365649"/>
                    </a:lnTo>
                    <a:lnTo>
                      <a:pt x="1083388" y="2363207"/>
                    </a:lnTo>
                    <a:lnTo>
                      <a:pt x="1084234" y="2361021"/>
                    </a:lnTo>
                    <a:lnTo>
                      <a:pt x="1084951" y="2357789"/>
                    </a:lnTo>
                    <a:lnTo>
                      <a:pt x="1083158" y="2355670"/>
                    </a:lnTo>
                    <a:lnTo>
                      <a:pt x="1080568" y="2354268"/>
                    </a:lnTo>
                    <a:lnTo>
                      <a:pt x="1077889" y="2354315"/>
                    </a:lnTo>
                    <a:lnTo>
                      <a:pt x="1074325" y="2355417"/>
                    </a:lnTo>
                    <a:lnTo>
                      <a:pt x="1070209" y="2358396"/>
                    </a:lnTo>
                    <a:lnTo>
                      <a:pt x="1067121" y="2357879"/>
                    </a:lnTo>
                    <a:lnTo>
                      <a:pt x="1064557" y="2355437"/>
                    </a:lnTo>
                    <a:lnTo>
                      <a:pt x="1062442" y="2348438"/>
                    </a:lnTo>
                    <a:lnTo>
                      <a:pt x="1062249" y="2344595"/>
                    </a:lnTo>
                    <a:lnTo>
                      <a:pt x="1065339" y="2339967"/>
                    </a:lnTo>
                    <a:lnTo>
                      <a:pt x="1065082" y="2338174"/>
                    </a:lnTo>
                    <a:lnTo>
                      <a:pt x="1062097" y="2334405"/>
                    </a:lnTo>
                    <a:lnTo>
                      <a:pt x="1060135" y="2327550"/>
                    </a:lnTo>
                    <a:lnTo>
                      <a:pt x="1063494" y="2324101"/>
                    </a:lnTo>
                    <a:lnTo>
                      <a:pt x="1067517" y="2324517"/>
                    </a:lnTo>
                    <a:lnTo>
                      <a:pt x="1070210" y="2312923"/>
                    </a:lnTo>
                    <a:lnTo>
                      <a:pt x="1062980" y="2312113"/>
                    </a:lnTo>
                    <a:lnTo>
                      <a:pt x="1060174" y="2310736"/>
                    </a:lnTo>
                    <a:lnTo>
                      <a:pt x="1055006" y="2307038"/>
                    </a:lnTo>
                    <a:lnTo>
                      <a:pt x="1051008" y="2305745"/>
                    </a:lnTo>
                    <a:lnTo>
                      <a:pt x="1047432" y="2305940"/>
                    </a:lnTo>
                    <a:lnTo>
                      <a:pt x="1041907" y="2308902"/>
                    </a:lnTo>
                    <a:lnTo>
                      <a:pt x="1036778" y="2314521"/>
                    </a:lnTo>
                    <a:lnTo>
                      <a:pt x="1028088" y="2314125"/>
                    </a:lnTo>
                    <a:lnTo>
                      <a:pt x="1014809" y="2311559"/>
                    </a:lnTo>
                    <a:lnTo>
                      <a:pt x="1012911" y="2312687"/>
                    </a:lnTo>
                    <a:lnTo>
                      <a:pt x="1010782" y="2316476"/>
                    </a:lnTo>
                    <a:lnTo>
                      <a:pt x="1007630" y="2318307"/>
                    </a:lnTo>
                    <a:lnTo>
                      <a:pt x="1002310" y="2319939"/>
                    </a:lnTo>
                    <a:lnTo>
                      <a:pt x="999836" y="2319438"/>
                    </a:lnTo>
                    <a:lnTo>
                      <a:pt x="1000785" y="2313410"/>
                    </a:lnTo>
                    <a:lnTo>
                      <a:pt x="1007553" y="2310178"/>
                    </a:lnTo>
                    <a:lnTo>
                      <a:pt x="1007591" y="2308741"/>
                    </a:lnTo>
                    <a:lnTo>
                      <a:pt x="1007655" y="2306642"/>
                    </a:lnTo>
                    <a:lnTo>
                      <a:pt x="1009104" y="2305063"/>
                    </a:lnTo>
                    <a:lnTo>
                      <a:pt x="1015526" y="2303014"/>
                    </a:lnTo>
                    <a:lnTo>
                      <a:pt x="1022487" y="2298618"/>
                    </a:lnTo>
                    <a:lnTo>
                      <a:pt x="1025434" y="2293684"/>
                    </a:lnTo>
                    <a:lnTo>
                      <a:pt x="1024203" y="2293361"/>
                    </a:lnTo>
                    <a:lnTo>
                      <a:pt x="1018935" y="2298241"/>
                    </a:lnTo>
                    <a:lnTo>
                      <a:pt x="1013860" y="2301637"/>
                    </a:lnTo>
                    <a:lnTo>
                      <a:pt x="1011039" y="2302460"/>
                    </a:lnTo>
                    <a:lnTo>
                      <a:pt x="1007694" y="2300146"/>
                    </a:lnTo>
                    <a:lnTo>
                      <a:pt x="1004681" y="2302138"/>
                    </a:lnTo>
                    <a:lnTo>
                      <a:pt x="1002335" y="2302517"/>
                    </a:lnTo>
                    <a:lnTo>
                      <a:pt x="997401" y="2301348"/>
                    </a:lnTo>
                    <a:lnTo>
                      <a:pt x="993669" y="2301543"/>
                    </a:lnTo>
                    <a:lnTo>
                      <a:pt x="999784" y="2304811"/>
                    </a:lnTo>
                    <a:lnTo>
                      <a:pt x="1000964" y="2307361"/>
                    </a:lnTo>
                    <a:lnTo>
                      <a:pt x="1000284" y="2309262"/>
                    </a:lnTo>
                    <a:lnTo>
                      <a:pt x="996209" y="2310484"/>
                    </a:lnTo>
                    <a:lnTo>
                      <a:pt x="987980" y="2310554"/>
                    </a:lnTo>
                    <a:lnTo>
                      <a:pt x="985415" y="2307827"/>
                    </a:lnTo>
                    <a:lnTo>
                      <a:pt x="982466" y="2307612"/>
                    </a:lnTo>
                    <a:lnTo>
                      <a:pt x="978878" y="2305208"/>
                    </a:lnTo>
                    <a:lnTo>
                      <a:pt x="979519" y="2307827"/>
                    </a:lnTo>
                    <a:lnTo>
                      <a:pt x="982837" y="2311162"/>
                    </a:lnTo>
                    <a:lnTo>
                      <a:pt x="982864" y="2315741"/>
                    </a:lnTo>
                    <a:lnTo>
                      <a:pt x="982159" y="2318666"/>
                    </a:lnTo>
                    <a:lnTo>
                      <a:pt x="976802" y="2326955"/>
                    </a:lnTo>
                    <a:lnTo>
                      <a:pt x="968276" y="2320980"/>
                    </a:lnTo>
                    <a:lnTo>
                      <a:pt x="961983" y="2318451"/>
                    </a:lnTo>
                    <a:lnTo>
                      <a:pt x="955304" y="2318431"/>
                    </a:lnTo>
                    <a:lnTo>
                      <a:pt x="947574" y="2323116"/>
                    </a:lnTo>
                    <a:lnTo>
                      <a:pt x="934371" y="2323509"/>
                    </a:lnTo>
                    <a:lnTo>
                      <a:pt x="931538" y="2324926"/>
                    </a:lnTo>
                    <a:lnTo>
                      <a:pt x="925797" y="2330690"/>
                    </a:lnTo>
                    <a:lnTo>
                      <a:pt x="916656" y="2330169"/>
                    </a:lnTo>
                    <a:lnTo>
                      <a:pt x="912555" y="2326975"/>
                    </a:lnTo>
                    <a:lnTo>
                      <a:pt x="904825" y="2325450"/>
                    </a:lnTo>
                    <a:lnTo>
                      <a:pt x="900133" y="2321212"/>
                    </a:lnTo>
                    <a:lnTo>
                      <a:pt x="899120" y="2312187"/>
                    </a:lnTo>
                    <a:lnTo>
                      <a:pt x="897775" y="2310088"/>
                    </a:lnTo>
                    <a:lnTo>
                      <a:pt x="894364" y="2310161"/>
                    </a:lnTo>
                    <a:lnTo>
                      <a:pt x="885289" y="2300341"/>
                    </a:lnTo>
                    <a:lnTo>
                      <a:pt x="879238" y="2300200"/>
                    </a:lnTo>
                    <a:lnTo>
                      <a:pt x="876662" y="2297634"/>
                    </a:lnTo>
                    <a:lnTo>
                      <a:pt x="874176" y="2298010"/>
                    </a:lnTo>
                    <a:lnTo>
                      <a:pt x="873278" y="2296377"/>
                    </a:lnTo>
                    <a:lnTo>
                      <a:pt x="870907" y="2295729"/>
                    </a:lnTo>
                    <a:lnTo>
                      <a:pt x="870381" y="2294386"/>
                    </a:lnTo>
                    <a:lnTo>
                      <a:pt x="871842" y="2291907"/>
                    </a:lnTo>
                    <a:lnTo>
                      <a:pt x="870843" y="2288196"/>
                    </a:lnTo>
                    <a:lnTo>
                      <a:pt x="873149" y="2282936"/>
                    </a:lnTo>
                    <a:lnTo>
                      <a:pt x="874830" y="2284444"/>
                    </a:lnTo>
                    <a:lnTo>
                      <a:pt x="876407" y="2283312"/>
                    </a:lnTo>
                    <a:lnTo>
                      <a:pt x="878533" y="2285267"/>
                    </a:lnTo>
                    <a:lnTo>
                      <a:pt x="879342" y="2283957"/>
                    </a:lnTo>
                    <a:lnTo>
                      <a:pt x="883698" y="2283923"/>
                    </a:lnTo>
                    <a:lnTo>
                      <a:pt x="883750" y="2282002"/>
                    </a:lnTo>
                    <a:lnTo>
                      <a:pt x="885327" y="2281159"/>
                    </a:lnTo>
                    <a:lnTo>
                      <a:pt x="886301" y="2285448"/>
                    </a:lnTo>
                    <a:lnTo>
                      <a:pt x="889121" y="2284639"/>
                    </a:lnTo>
                    <a:lnTo>
                      <a:pt x="889096" y="2291279"/>
                    </a:lnTo>
                    <a:lnTo>
                      <a:pt x="892263" y="2289002"/>
                    </a:lnTo>
                    <a:lnTo>
                      <a:pt x="894288" y="2288750"/>
                    </a:lnTo>
                    <a:lnTo>
                      <a:pt x="896685" y="2292193"/>
                    </a:lnTo>
                    <a:lnTo>
                      <a:pt x="895838" y="2295121"/>
                    </a:lnTo>
                    <a:lnTo>
                      <a:pt x="896876" y="2297076"/>
                    </a:lnTo>
                    <a:lnTo>
                      <a:pt x="899991" y="2296700"/>
                    </a:lnTo>
                    <a:lnTo>
                      <a:pt x="898492" y="2294745"/>
                    </a:lnTo>
                    <a:lnTo>
                      <a:pt x="899620" y="2292858"/>
                    </a:lnTo>
                    <a:lnTo>
                      <a:pt x="905043" y="2293717"/>
                    </a:lnTo>
                    <a:lnTo>
                      <a:pt x="908363" y="2291443"/>
                    </a:lnTo>
                    <a:lnTo>
                      <a:pt x="910222" y="2291783"/>
                    </a:lnTo>
                    <a:lnTo>
                      <a:pt x="911092" y="2295048"/>
                    </a:lnTo>
                    <a:lnTo>
                      <a:pt x="911490" y="2296539"/>
                    </a:lnTo>
                    <a:lnTo>
                      <a:pt x="913157" y="2292142"/>
                    </a:lnTo>
                    <a:lnTo>
                      <a:pt x="910978" y="2286490"/>
                    </a:lnTo>
                    <a:lnTo>
                      <a:pt x="912259" y="2285035"/>
                    </a:lnTo>
                    <a:lnTo>
                      <a:pt x="913927" y="2286560"/>
                    </a:lnTo>
                    <a:lnTo>
                      <a:pt x="918412" y="2287258"/>
                    </a:lnTo>
                    <a:lnTo>
                      <a:pt x="920207" y="2295857"/>
                    </a:lnTo>
                    <a:lnTo>
                      <a:pt x="921719" y="2297220"/>
                    </a:lnTo>
                    <a:lnTo>
                      <a:pt x="923924" y="2296250"/>
                    </a:lnTo>
                    <a:lnTo>
                      <a:pt x="923564" y="2292105"/>
                    </a:lnTo>
                    <a:lnTo>
                      <a:pt x="924706" y="2289915"/>
                    </a:lnTo>
                    <a:lnTo>
                      <a:pt x="926602" y="2288928"/>
                    </a:lnTo>
                    <a:lnTo>
                      <a:pt x="929076" y="2289573"/>
                    </a:lnTo>
                    <a:lnTo>
                      <a:pt x="930359" y="2293738"/>
                    </a:lnTo>
                    <a:lnTo>
                      <a:pt x="933051" y="2291746"/>
                    </a:lnTo>
                    <a:lnTo>
                      <a:pt x="933704" y="2296485"/>
                    </a:lnTo>
                    <a:lnTo>
                      <a:pt x="937486" y="2294221"/>
                    </a:lnTo>
                    <a:lnTo>
                      <a:pt x="939384" y="2298836"/>
                    </a:lnTo>
                    <a:lnTo>
                      <a:pt x="941396" y="2298890"/>
                    </a:lnTo>
                    <a:lnTo>
                      <a:pt x="948202" y="2294493"/>
                    </a:lnTo>
                    <a:lnTo>
                      <a:pt x="952061" y="2295460"/>
                    </a:lnTo>
                    <a:lnTo>
                      <a:pt x="952664" y="2294312"/>
                    </a:lnTo>
                    <a:lnTo>
                      <a:pt x="953368" y="2292985"/>
                    </a:lnTo>
                    <a:lnTo>
                      <a:pt x="952407" y="2288390"/>
                    </a:lnTo>
                    <a:lnTo>
                      <a:pt x="955034" y="2283295"/>
                    </a:lnTo>
                    <a:lnTo>
                      <a:pt x="954214" y="2279130"/>
                    </a:lnTo>
                    <a:lnTo>
                      <a:pt x="955047" y="2277226"/>
                    </a:lnTo>
                    <a:lnTo>
                      <a:pt x="957560" y="2276279"/>
                    </a:lnTo>
                    <a:lnTo>
                      <a:pt x="959330" y="2274250"/>
                    </a:lnTo>
                    <a:lnTo>
                      <a:pt x="959061" y="2266999"/>
                    </a:lnTo>
                    <a:lnTo>
                      <a:pt x="961380" y="2267214"/>
                    </a:lnTo>
                    <a:lnTo>
                      <a:pt x="964534" y="2271577"/>
                    </a:lnTo>
                    <a:lnTo>
                      <a:pt x="966123" y="2270139"/>
                    </a:lnTo>
                    <a:lnTo>
                      <a:pt x="966687" y="2266747"/>
                    </a:lnTo>
                    <a:lnTo>
                      <a:pt x="969174" y="2266676"/>
                    </a:lnTo>
                    <a:lnTo>
                      <a:pt x="971455" y="2262888"/>
                    </a:lnTo>
                    <a:lnTo>
                      <a:pt x="972442" y="2255243"/>
                    </a:lnTo>
                    <a:lnTo>
                      <a:pt x="975532" y="2250884"/>
                    </a:lnTo>
                    <a:lnTo>
                      <a:pt x="981275" y="2250884"/>
                    </a:lnTo>
                    <a:lnTo>
                      <a:pt x="983556" y="2252714"/>
                    </a:lnTo>
                    <a:lnTo>
                      <a:pt x="985595" y="2252479"/>
                    </a:lnTo>
                    <a:lnTo>
                      <a:pt x="987670" y="2250168"/>
                    </a:lnTo>
                    <a:lnTo>
                      <a:pt x="987031" y="2245570"/>
                    </a:lnTo>
                    <a:lnTo>
                      <a:pt x="985108" y="2247454"/>
                    </a:lnTo>
                    <a:lnTo>
                      <a:pt x="983082" y="2247834"/>
                    </a:lnTo>
                    <a:lnTo>
                      <a:pt x="978761" y="2246397"/>
                    </a:lnTo>
                    <a:lnTo>
                      <a:pt x="974558" y="2246739"/>
                    </a:lnTo>
                    <a:lnTo>
                      <a:pt x="971648" y="2244889"/>
                    </a:lnTo>
                    <a:lnTo>
                      <a:pt x="970968" y="2241479"/>
                    </a:lnTo>
                    <a:lnTo>
                      <a:pt x="969149" y="2239810"/>
                    </a:lnTo>
                    <a:lnTo>
                      <a:pt x="964867" y="2231719"/>
                    </a:lnTo>
                    <a:lnTo>
                      <a:pt x="963599" y="2232273"/>
                    </a:lnTo>
                    <a:lnTo>
                      <a:pt x="963303" y="2237301"/>
                    </a:lnTo>
                    <a:lnTo>
                      <a:pt x="965829" y="2241496"/>
                    </a:lnTo>
                    <a:lnTo>
                      <a:pt x="965469" y="2243545"/>
                    </a:lnTo>
                    <a:lnTo>
                      <a:pt x="961931" y="2241983"/>
                    </a:lnTo>
                    <a:lnTo>
                      <a:pt x="959560" y="2243256"/>
                    </a:lnTo>
                    <a:lnTo>
                      <a:pt x="959842" y="2244586"/>
                    </a:lnTo>
                    <a:lnTo>
                      <a:pt x="962573" y="2247024"/>
                    </a:lnTo>
                    <a:lnTo>
                      <a:pt x="969020" y="2249843"/>
                    </a:lnTo>
                    <a:lnTo>
                      <a:pt x="966699" y="2254941"/>
                    </a:lnTo>
                    <a:lnTo>
                      <a:pt x="964714" y="2253863"/>
                    </a:lnTo>
                    <a:lnTo>
                      <a:pt x="961111" y="2249198"/>
                    </a:lnTo>
                    <a:lnTo>
                      <a:pt x="956137" y="2254689"/>
                    </a:lnTo>
                    <a:lnTo>
                      <a:pt x="951882" y="2256644"/>
                    </a:lnTo>
                    <a:lnTo>
                      <a:pt x="948318" y="2256251"/>
                    </a:lnTo>
                    <a:lnTo>
                      <a:pt x="944639" y="2254095"/>
                    </a:lnTo>
                    <a:lnTo>
                      <a:pt x="940422" y="2249268"/>
                    </a:lnTo>
                    <a:lnTo>
                      <a:pt x="936244" y="2248425"/>
                    </a:lnTo>
                    <a:lnTo>
                      <a:pt x="933666" y="2245694"/>
                    </a:lnTo>
                    <a:lnTo>
                      <a:pt x="934499" y="2244099"/>
                    </a:lnTo>
                    <a:lnTo>
                      <a:pt x="936820" y="2244153"/>
                    </a:lnTo>
                    <a:lnTo>
                      <a:pt x="948676" y="2249144"/>
                    </a:lnTo>
                    <a:lnTo>
                      <a:pt x="949895" y="2249644"/>
                    </a:lnTo>
                    <a:lnTo>
                      <a:pt x="950560" y="2247904"/>
                    </a:lnTo>
                    <a:lnTo>
                      <a:pt x="949715" y="2245070"/>
                    </a:lnTo>
                    <a:lnTo>
                      <a:pt x="951035" y="2242305"/>
                    </a:lnTo>
                    <a:lnTo>
                      <a:pt x="950778" y="2240368"/>
                    </a:lnTo>
                    <a:lnTo>
                      <a:pt x="945742" y="2242467"/>
                    </a:lnTo>
                    <a:lnTo>
                      <a:pt x="943127" y="2241372"/>
                    </a:lnTo>
                    <a:lnTo>
                      <a:pt x="943639" y="2239451"/>
                    </a:lnTo>
                    <a:lnTo>
                      <a:pt x="941512" y="2234769"/>
                    </a:lnTo>
                    <a:lnTo>
                      <a:pt x="941357" y="2229922"/>
                    </a:lnTo>
                    <a:lnTo>
                      <a:pt x="940165" y="2233475"/>
                    </a:lnTo>
                    <a:lnTo>
                      <a:pt x="937973" y="2236364"/>
                    </a:lnTo>
                    <a:lnTo>
                      <a:pt x="934512" y="2237765"/>
                    </a:lnTo>
                    <a:lnTo>
                      <a:pt x="930949" y="2237083"/>
                    </a:lnTo>
                    <a:lnTo>
                      <a:pt x="927449" y="2234053"/>
                    </a:lnTo>
                    <a:lnTo>
                      <a:pt x="926925" y="2230335"/>
                    </a:lnTo>
                    <a:lnTo>
                      <a:pt x="924488" y="2228505"/>
                    </a:lnTo>
                    <a:lnTo>
                      <a:pt x="923655" y="2230553"/>
                    </a:lnTo>
                    <a:lnTo>
                      <a:pt x="924732" y="2237083"/>
                    </a:lnTo>
                    <a:lnTo>
                      <a:pt x="928948" y="2242195"/>
                    </a:lnTo>
                    <a:lnTo>
                      <a:pt x="927642" y="2244371"/>
                    </a:lnTo>
                    <a:lnTo>
                      <a:pt x="921988" y="2246306"/>
                    </a:lnTo>
                    <a:lnTo>
                      <a:pt x="920668" y="2246074"/>
                    </a:lnTo>
                    <a:lnTo>
                      <a:pt x="915950" y="2245268"/>
                    </a:lnTo>
                    <a:lnTo>
                      <a:pt x="905453" y="2248425"/>
                    </a:lnTo>
                    <a:lnTo>
                      <a:pt x="901311" y="2246111"/>
                    </a:lnTo>
                    <a:lnTo>
                      <a:pt x="897711" y="2247045"/>
                    </a:lnTo>
                    <a:lnTo>
                      <a:pt x="896530" y="2244371"/>
                    </a:lnTo>
                    <a:lnTo>
                      <a:pt x="894967" y="2244925"/>
                    </a:lnTo>
                    <a:lnTo>
                      <a:pt x="890789" y="2244082"/>
                    </a:lnTo>
                    <a:lnTo>
                      <a:pt x="889929" y="2246863"/>
                    </a:lnTo>
                    <a:lnTo>
                      <a:pt x="893749" y="2249611"/>
                    </a:lnTo>
                    <a:lnTo>
                      <a:pt x="894159" y="2251693"/>
                    </a:lnTo>
                    <a:lnTo>
                      <a:pt x="891763" y="2254582"/>
                    </a:lnTo>
                    <a:lnTo>
                      <a:pt x="892109" y="2258867"/>
                    </a:lnTo>
                    <a:lnTo>
                      <a:pt x="887198" y="2256412"/>
                    </a:lnTo>
                    <a:lnTo>
                      <a:pt x="884879" y="2255747"/>
                    </a:lnTo>
                    <a:lnTo>
                      <a:pt x="881739" y="2257164"/>
                    </a:lnTo>
                    <a:lnTo>
                      <a:pt x="880264" y="2266424"/>
                    </a:lnTo>
                    <a:lnTo>
                      <a:pt x="880905" y="2271449"/>
                    </a:lnTo>
                    <a:lnTo>
                      <a:pt x="878994" y="2273031"/>
                    </a:lnTo>
                    <a:lnTo>
                      <a:pt x="878444" y="2270357"/>
                    </a:lnTo>
                    <a:lnTo>
                      <a:pt x="876648" y="2267969"/>
                    </a:lnTo>
                    <a:lnTo>
                      <a:pt x="872470" y="2266838"/>
                    </a:lnTo>
                    <a:lnTo>
                      <a:pt x="871483" y="2263123"/>
                    </a:lnTo>
                    <a:lnTo>
                      <a:pt x="870253" y="2262636"/>
                    </a:lnTo>
                    <a:lnTo>
                      <a:pt x="867637" y="2267466"/>
                    </a:lnTo>
                    <a:lnTo>
                      <a:pt x="865318" y="2267110"/>
                    </a:lnTo>
                    <a:lnTo>
                      <a:pt x="866754" y="2257524"/>
                    </a:lnTo>
                    <a:lnTo>
                      <a:pt x="864087" y="2260359"/>
                    </a:lnTo>
                    <a:lnTo>
                      <a:pt x="863408" y="2256288"/>
                    </a:lnTo>
                    <a:lnTo>
                      <a:pt x="861934" y="2253016"/>
                    </a:lnTo>
                    <a:lnTo>
                      <a:pt x="860498" y="2254904"/>
                    </a:lnTo>
                    <a:lnTo>
                      <a:pt x="859524" y="2262689"/>
                    </a:lnTo>
                    <a:lnTo>
                      <a:pt x="858075" y="2264577"/>
                    </a:lnTo>
                    <a:lnTo>
                      <a:pt x="857023" y="2263086"/>
                    </a:lnTo>
                    <a:lnTo>
                      <a:pt x="854768" y="2247384"/>
                    </a:lnTo>
                    <a:lnTo>
                      <a:pt x="856268" y="2243293"/>
                    </a:lnTo>
                    <a:lnTo>
                      <a:pt x="858152" y="2242880"/>
                    </a:lnTo>
                    <a:lnTo>
                      <a:pt x="859281" y="2241281"/>
                    </a:lnTo>
                    <a:lnTo>
                      <a:pt x="858434" y="2239847"/>
                    </a:lnTo>
                    <a:lnTo>
                      <a:pt x="852615" y="2240260"/>
                    </a:lnTo>
                    <a:lnTo>
                      <a:pt x="851307" y="2236690"/>
                    </a:lnTo>
                    <a:lnTo>
                      <a:pt x="853127" y="2232004"/>
                    </a:lnTo>
                    <a:lnTo>
                      <a:pt x="858678" y="2227698"/>
                    </a:lnTo>
                    <a:lnTo>
                      <a:pt x="860548" y="2227447"/>
                    </a:lnTo>
                    <a:lnTo>
                      <a:pt x="863165" y="2228686"/>
                    </a:lnTo>
                    <a:lnTo>
                      <a:pt x="864203" y="2222959"/>
                    </a:lnTo>
                    <a:lnTo>
                      <a:pt x="866831" y="2219460"/>
                    </a:lnTo>
                    <a:lnTo>
                      <a:pt x="865638" y="2217236"/>
                    </a:lnTo>
                    <a:lnTo>
                      <a:pt x="865971" y="2216050"/>
                    </a:lnTo>
                    <a:lnTo>
                      <a:pt x="864587" y="2215587"/>
                    </a:lnTo>
                    <a:lnTo>
                      <a:pt x="862485" y="2218633"/>
                    </a:lnTo>
                    <a:lnTo>
                      <a:pt x="862792" y="2222083"/>
                    </a:lnTo>
                    <a:lnTo>
                      <a:pt x="861638" y="2223839"/>
                    </a:lnTo>
                    <a:lnTo>
                      <a:pt x="851063" y="2227517"/>
                    </a:lnTo>
                    <a:lnTo>
                      <a:pt x="847372" y="2232166"/>
                    </a:lnTo>
                    <a:lnTo>
                      <a:pt x="843424" y="2221881"/>
                    </a:lnTo>
                    <a:lnTo>
                      <a:pt x="841283" y="2219926"/>
                    </a:lnTo>
                    <a:lnTo>
                      <a:pt x="840885" y="2229798"/>
                    </a:lnTo>
                    <a:lnTo>
                      <a:pt x="844385" y="2232992"/>
                    </a:lnTo>
                    <a:lnTo>
                      <a:pt x="844897" y="2237425"/>
                    </a:lnTo>
                    <a:lnTo>
                      <a:pt x="847680" y="2238661"/>
                    </a:lnTo>
                    <a:lnTo>
                      <a:pt x="850128" y="2246396"/>
                    </a:lnTo>
                    <a:lnTo>
                      <a:pt x="849589" y="2249342"/>
                    </a:lnTo>
                    <a:lnTo>
                      <a:pt x="847525" y="2250917"/>
                    </a:lnTo>
                    <a:lnTo>
                      <a:pt x="846219" y="2253685"/>
                    </a:lnTo>
                    <a:lnTo>
                      <a:pt x="846153" y="2256194"/>
                    </a:lnTo>
                    <a:lnTo>
                      <a:pt x="847807" y="2258599"/>
                    </a:lnTo>
                    <a:lnTo>
                      <a:pt x="850410" y="2260127"/>
                    </a:lnTo>
                    <a:lnTo>
                      <a:pt x="850358" y="2262045"/>
                    </a:lnTo>
                    <a:lnTo>
                      <a:pt x="848000" y="2263462"/>
                    </a:lnTo>
                    <a:lnTo>
                      <a:pt x="847013" y="2265507"/>
                    </a:lnTo>
                    <a:lnTo>
                      <a:pt x="849525" y="2270730"/>
                    </a:lnTo>
                    <a:lnTo>
                      <a:pt x="854716" y="2274391"/>
                    </a:lnTo>
                    <a:lnTo>
                      <a:pt x="854333" y="2277783"/>
                    </a:lnTo>
                    <a:lnTo>
                      <a:pt x="856730" y="2280927"/>
                    </a:lnTo>
                    <a:lnTo>
                      <a:pt x="861472" y="2284138"/>
                    </a:lnTo>
                    <a:lnTo>
                      <a:pt x="861882" y="2286361"/>
                    </a:lnTo>
                    <a:lnTo>
                      <a:pt x="854550" y="2287386"/>
                    </a:lnTo>
                    <a:lnTo>
                      <a:pt x="851935" y="2286291"/>
                    </a:lnTo>
                    <a:lnTo>
                      <a:pt x="850474" y="2283006"/>
                    </a:lnTo>
                    <a:lnTo>
                      <a:pt x="846974" y="2285878"/>
                    </a:lnTo>
                    <a:lnTo>
                      <a:pt x="845256" y="2286576"/>
                    </a:lnTo>
                    <a:lnTo>
                      <a:pt x="843397" y="2286093"/>
                    </a:lnTo>
                    <a:lnTo>
                      <a:pt x="841296" y="2283399"/>
                    </a:lnTo>
                    <a:lnTo>
                      <a:pt x="842207" y="2277659"/>
                    </a:lnTo>
                    <a:lnTo>
                      <a:pt x="841014" y="2275560"/>
                    </a:lnTo>
                    <a:lnTo>
                      <a:pt x="838386" y="2275056"/>
                    </a:lnTo>
                    <a:lnTo>
                      <a:pt x="836425" y="2272651"/>
                    </a:lnTo>
                    <a:lnTo>
                      <a:pt x="838514" y="2269746"/>
                    </a:lnTo>
                    <a:lnTo>
                      <a:pt x="837053" y="2265726"/>
                    </a:lnTo>
                    <a:lnTo>
                      <a:pt x="834078" y="2266999"/>
                    </a:lnTo>
                    <a:lnTo>
                      <a:pt x="832117" y="2264147"/>
                    </a:lnTo>
                    <a:lnTo>
                      <a:pt x="830810" y="2266780"/>
                    </a:lnTo>
                    <a:lnTo>
                      <a:pt x="834900" y="2278089"/>
                    </a:lnTo>
                    <a:lnTo>
                      <a:pt x="834078" y="2279543"/>
                    </a:lnTo>
                    <a:lnTo>
                      <a:pt x="831759" y="2279040"/>
                    </a:lnTo>
                    <a:lnTo>
                      <a:pt x="830003" y="2280927"/>
                    </a:lnTo>
                    <a:lnTo>
                      <a:pt x="828619" y="2280457"/>
                    </a:lnTo>
                    <a:lnTo>
                      <a:pt x="825927" y="2276403"/>
                    </a:lnTo>
                    <a:lnTo>
                      <a:pt x="825761" y="2275130"/>
                    </a:lnTo>
                    <a:lnTo>
                      <a:pt x="825272" y="2271234"/>
                    </a:lnTo>
                    <a:lnTo>
                      <a:pt x="822760" y="2265709"/>
                    </a:lnTo>
                    <a:lnTo>
                      <a:pt x="823479" y="2261598"/>
                    </a:lnTo>
                    <a:lnTo>
                      <a:pt x="821196" y="2259337"/>
                    </a:lnTo>
                    <a:lnTo>
                      <a:pt x="818953" y="2249392"/>
                    </a:lnTo>
                    <a:lnTo>
                      <a:pt x="820607" y="2244855"/>
                    </a:lnTo>
                    <a:lnTo>
                      <a:pt x="820184" y="2243363"/>
                    </a:lnTo>
                    <a:lnTo>
                      <a:pt x="816914" y="2243595"/>
                    </a:lnTo>
                    <a:lnTo>
                      <a:pt x="815057" y="2236616"/>
                    </a:lnTo>
                    <a:lnTo>
                      <a:pt x="813493" y="2236579"/>
                    </a:lnTo>
                    <a:lnTo>
                      <a:pt x="812044" y="2239057"/>
                    </a:lnTo>
                    <a:lnTo>
                      <a:pt x="810005" y="2239471"/>
                    </a:lnTo>
                    <a:lnTo>
                      <a:pt x="809031" y="2241355"/>
                    </a:lnTo>
                    <a:lnTo>
                      <a:pt x="812146" y="2240834"/>
                    </a:lnTo>
                    <a:lnTo>
                      <a:pt x="817530" y="2250094"/>
                    </a:lnTo>
                    <a:lnTo>
                      <a:pt x="818761" y="2263858"/>
                    </a:lnTo>
                    <a:lnTo>
                      <a:pt x="818106" y="2265007"/>
                    </a:lnTo>
                    <a:lnTo>
                      <a:pt x="815351" y="2269833"/>
                    </a:lnTo>
                    <a:lnTo>
                      <a:pt x="815312" y="2271610"/>
                    </a:lnTo>
                    <a:lnTo>
                      <a:pt x="819749" y="2274804"/>
                    </a:lnTo>
                    <a:lnTo>
                      <a:pt x="821183" y="2279560"/>
                    </a:lnTo>
                    <a:lnTo>
                      <a:pt x="819453" y="2280403"/>
                    </a:lnTo>
                    <a:lnTo>
                      <a:pt x="815480" y="2277515"/>
                    </a:lnTo>
                    <a:lnTo>
                      <a:pt x="811570" y="2276742"/>
                    </a:lnTo>
                    <a:lnTo>
                      <a:pt x="812338" y="2272725"/>
                    </a:lnTo>
                    <a:lnTo>
                      <a:pt x="811159" y="2269887"/>
                    </a:lnTo>
                    <a:lnTo>
                      <a:pt x="808007" y="2271882"/>
                    </a:lnTo>
                    <a:lnTo>
                      <a:pt x="807442" y="2269081"/>
                    </a:lnTo>
                    <a:lnTo>
                      <a:pt x="805750" y="2268292"/>
                    </a:lnTo>
                    <a:lnTo>
                      <a:pt x="804584" y="2278610"/>
                    </a:lnTo>
                    <a:lnTo>
                      <a:pt x="802673" y="2280188"/>
                    </a:lnTo>
                    <a:lnTo>
                      <a:pt x="797303" y="2277569"/>
                    </a:lnTo>
                    <a:lnTo>
                      <a:pt x="794021" y="2278089"/>
                    </a:lnTo>
                    <a:lnTo>
                      <a:pt x="789907" y="2281391"/>
                    </a:lnTo>
                    <a:lnTo>
                      <a:pt x="785394" y="2281895"/>
                    </a:lnTo>
                    <a:lnTo>
                      <a:pt x="781728" y="2279150"/>
                    </a:lnTo>
                    <a:lnTo>
                      <a:pt x="780754" y="2277209"/>
                    </a:lnTo>
                    <a:lnTo>
                      <a:pt x="779792" y="2275271"/>
                    </a:lnTo>
                    <a:lnTo>
                      <a:pt x="780934" y="2272796"/>
                    </a:lnTo>
                    <a:lnTo>
                      <a:pt x="784254" y="2270643"/>
                    </a:lnTo>
                    <a:lnTo>
                      <a:pt x="773370" y="2263932"/>
                    </a:lnTo>
                    <a:lnTo>
                      <a:pt x="771320" y="2272151"/>
                    </a:lnTo>
                    <a:lnTo>
                      <a:pt x="771857" y="2275415"/>
                    </a:lnTo>
                    <a:lnTo>
                      <a:pt x="774510" y="2275308"/>
                    </a:lnTo>
                    <a:lnTo>
                      <a:pt x="775243" y="2277102"/>
                    </a:lnTo>
                    <a:lnTo>
                      <a:pt x="772883" y="2285465"/>
                    </a:lnTo>
                    <a:lnTo>
                      <a:pt x="771832" y="2297687"/>
                    </a:lnTo>
                    <a:lnTo>
                      <a:pt x="772153" y="2299608"/>
                    </a:lnTo>
                    <a:lnTo>
                      <a:pt x="773614" y="2308220"/>
                    </a:lnTo>
                    <a:lnTo>
                      <a:pt x="773486" y="2313678"/>
                    </a:lnTo>
                    <a:lnTo>
                      <a:pt x="776640" y="2318612"/>
                    </a:lnTo>
                    <a:lnTo>
                      <a:pt x="776524" y="2319777"/>
                    </a:lnTo>
                    <a:lnTo>
                      <a:pt x="776228" y="2322740"/>
                    </a:lnTo>
                    <a:lnTo>
                      <a:pt x="779459" y="2330777"/>
                    </a:lnTo>
                    <a:lnTo>
                      <a:pt x="785137" y="2333992"/>
                    </a:lnTo>
                    <a:lnTo>
                      <a:pt x="790521" y="2342372"/>
                    </a:lnTo>
                    <a:lnTo>
                      <a:pt x="783139" y="2339698"/>
                    </a:lnTo>
                    <a:lnTo>
                      <a:pt x="780511" y="2339500"/>
                    </a:lnTo>
                    <a:lnTo>
                      <a:pt x="778627" y="2340487"/>
                    </a:lnTo>
                    <a:lnTo>
                      <a:pt x="773741" y="2336557"/>
                    </a:lnTo>
                    <a:lnTo>
                      <a:pt x="766935" y="2335983"/>
                    </a:lnTo>
                    <a:lnTo>
                      <a:pt x="763616" y="2331926"/>
                    </a:lnTo>
                    <a:lnTo>
                      <a:pt x="762295" y="2328194"/>
                    </a:lnTo>
                    <a:lnTo>
                      <a:pt x="762115" y="2322595"/>
                    </a:lnTo>
                    <a:lnTo>
                      <a:pt x="760615" y="2319905"/>
                    </a:lnTo>
                    <a:lnTo>
                      <a:pt x="760322" y="2312224"/>
                    </a:lnTo>
                    <a:lnTo>
                      <a:pt x="758308" y="2309369"/>
                    </a:lnTo>
                    <a:lnTo>
                      <a:pt x="757463" y="2308186"/>
                    </a:lnTo>
                    <a:lnTo>
                      <a:pt x="764397" y="2303588"/>
                    </a:lnTo>
                    <a:lnTo>
                      <a:pt x="765999" y="2301419"/>
                    </a:lnTo>
                    <a:lnTo>
                      <a:pt x="767064" y="2295390"/>
                    </a:lnTo>
                    <a:lnTo>
                      <a:pt x="765640" y="2282522"/>
                    </a:lnTo>
                    <a:lnTo>
                      <a:pt x="759821" y="2264540"/>
                    </a:lnTo>
                    <a:lnTo>
                      <a:pt x="756565" y="2257540"/>
                    </a:lnTo>
                    <a:lnTo>
                      <a:pt x="757719" y="2254313"/>
                    </a:lnTo>
                    <a:lnTo>
                      <a:pt x="756194" y="2252805"/>
                    </a:lnTo>
                    <a:lnTo>
                      <a:pt x="746593" y="2251135"/>
                    </a:lnTo>
                    <a:lnTo>
                      <a:pt x="739991" y="2244996"/>
                    </a:lnTo>
                    <a:lnTo>
                      <a:pt x="733722" y="2235091"/>
                    </a:lnTo>
                    <a:lnTo>
                      <a:pt x="733774" y="2232723"/>
                    </a:lnTo>
                    <a:lnTo>
                      <a:pt x="735877" y="2228629"/>
                    </a:lnTo>
                    <a:lnTo>
                      <a:pt x="735056" y="2223893"/>
                    </a:lnTo>
                    <a:lnTo>
                      <a:pt x="736018" y="2222297"/>
                    </a:lnTo>
                    <a:lnTo>
                      <a:pt x="738811" y="2222637"/>
                    </a:lnTo>
                    <a:lnTo>
                      <a:pt x="741427" y="2224182"/>
                    </a:lnTo>
                    <a:lnTo>
                      <a:pt x="742581" y="2224017"/>
                    </a:lnTo>
                    <a:lnTo>
                      <a:pt x="744233" y="2223785"/>
                    </a:lnTo>
                    <a:lnTo>
                      <a:pt x="745374" y="2221740"/>
                    </a:lnTo>
                    <a:lnTo>
                      <a:pt x="742515" y="2216823"/>
                    </a:lnTo>
                    <a:lnTo>
                      <a:pt x="738119" y="2218798"/>
                    </a:lnTo>
                    <a:lnTo>
                      <a:pt x="736261" y="2218455"/>
                    </a:lnTo>
                    <a:lnTo>
                      <a:pt x="734145" y="2215315"/>
                    </a:lnTo>
                    <a:lnTo>
                      <a:pt x="742619" y="2209340"/>
                    </a:lnTo>
                    <a:lnTo>
                      <a:pt x="743823" y="2206666"/>
                    </a:lnTo>
                    <a:lnTo>
                      <a:pt x="745874" y="2205518"/>
                    </a:lnTo>
                    <a:lnTo>
                      <a:pt x="748322" y="2207634"/>
                    </a:lnTo>
                    <a:lnTo>
                      <a:pt x="754707" y="2207902"/>
                    </a:lnTo>
                    <a:lnTo>
                      <a:pt x="756039" y="2203506"/>
                    </a:lnTo>
                    <a:lnTo>
                      <a:pt x="757937" y="2202216"/>
                    </a:lnTo>
                    <a:lnTo>
                      <a:pt x="759641" y="2202538"/>
                    </a:lnTo>
                    <a:lnTo>
                      <a:pt x="762704" y="2198175"/>
                    </a:lnTo>
                    <a:lnTo>
                      <a:pt x="765385" y="2196617"/>
                    </a:lnTo>
                    <a:lnTo>
                      <a:pt x="756629" y="2198357"/>
                    </a:lnTo>
                    <a:lnTo>
                      <a:pt x="755231" y="2198034"/>
                    </a:lnTo>
                    <a:lnTo>
                      <a:pt x="754182" y="2196237"/>
                    </a:lnTo>
                    <a:lnTo>
                      <a:pt x="760488" y="2192667"/>
                    </a:lnTo>
                    <a:lnTo>
                      <a:pt x="762488" y="2186675"/>
                    </a:lnTo>
                    <a:lnTo>
                      <a:pt x="764679" y="2186118"/>
                    </a:lnTo>
                    <a:lnTo>
                      <a:pt x="764461" y="2189060"/>
                    </a:lnTo>
                    <a:lnTo>
                      <a:pt x="765205" y="2190712"/>
                    </a:lnTo>
                    <a:lnTo>
                      <a:pt x="767679" y="2191646"/>
                    </a:lnTo>
                    <a:lnTo>
                      <a:pt x="768384" y="2194746"/>
                    </a:lnTo>
                    <a:lnTo>
                      <a:pt x="773190" y="2196043"/>
                    </a:lnTo>
                    <a:lnTo>
                      <a:pt x="774153" y="2194572"/>
                    </a:lnTo>
                    <a:lnTo>
                      <a:pt x="773716" y="2193386"/>
                    </a:lnTo>
                    <a:lnTo>
                      <a:pt x="771089" y="2192449"/>
                    </a:lnTo>
                    <a:lnTo>
                      <a:pt x="768384" y="2187824"/>
                    </a:lnTo>
                    <a:lnTo>
                      <a:pt x="768127" y="2185597"/>
                    </a:lnTo>
                    <a:lnTo>
                      <a:pt x="773370" y="2180697"/>
                    </a:lnTo>
                    <a:lnTo>
                      <a:pt x="775575" y="2180139"/>
                    </a:lnTo>
                    <a:lnTo>
                      <a:pt x="778729" y="2182977"/>
                    </a:lnTo>
                    <a:lnTo>
                      <a:pt x="780217" y="2181415"/>
                    </a:lnTo>
                    <a:lnTo>
                      <a:pt x="778420" y="2178131"/>
                    </a:lnTo>
                    <a:lnTo>
                      <a:pt x="776576" y="2177073"/>
                    </a:lnTo>
                    <a:lnTo>
                      <a:pt x="771101" y="2177986"/>
                    </a:lnTo>
                    <a:lnTo>
                      <a:pt x="768077" y="2180589"/>
                    </a:lnTo>
                    <a:lnTo>
                      <a:pt x="763243" y="2180626"/>
                    </a:lnTo>
                    <a:lnTo>
                      <a:pt x="756681" y="2188754"/>
                    </a:lnTo>
                    <a:lnTo>
                      <a:pt x="755142" y="2187696"/>
                    </a:lnTo>
                    <a:lnTo>
                      <a:pt x="758271" y="2180374"/>
                    </a:lnTo>
                    <a:lnTo>
                      <a:pt x="764333" y="2173858"/>
                    </a:lnTo>
                    <a:lnTo>
                      <a:pt x="762012" y="2173375"/>
                    </a:lnTo>
                    <a:lnTo>
                      <a:pt x="761102" y="2171883"/>
                    </a:lnTo>
                    <a:lnTo>
                      <a:pt x="764103" y="2170325"/>
                    </a:lnTo>
                    <a:lnTo>
                      <a:pt x="766218" y="2166520"/>
                    </a:lnTo>
                    <a:lnTo>
                      <a:pt x="761846" y="2166590"/>
                    </a:lnTo>
                    <a:lnTo>
                      <a:pt x="758694" y="2168296"/>
                    </a:lnTo>
                    <a:lnTo>
                      <a:pt x="756398" y="2173267"/>
                    </a:lnTo>
                    <a:lnTo>
                      <a:pt x="754976" y="2174416"/>
                    </a:lnTo>
                    <a:lnTo>
                      <a:pt x="752643" y="2174218"/>
                    </a:lnTo>
                    <a:lnTo>
                      <a:pt x="749438" y="2170916"/>
                    </a:lnTo>
                    <a:lnTo>
                      <a:pt x="746490" y="2170251"/>
                    </a:lnTo>
                    <a:lnTo>
                      <a:pt x="744656" y="2168887"/>
                    </a:lnTo>
                    <a:lnTo>
                      <a:pt x="743939" y="2165784"/>
                    </a:lnTo>
                    <a:lnTo>
                      <a:pt x="742235" y="2165606"/>
                    </a:lnTo>
                    <a:lnTo>
                      <a:pt x="744388" y="2173912"/>
                    </a:lnTo>
                    <a:lnTo>
                      <a:pt x="746861" y="2174540"/>
                    </a:lnTo>
                    <a:lnTo>
                      <a:pt x="748516" y="2177378"/>
                    </a:lnTo>
                    <a:lnTo>
                      <a:pt x="748413" y="2182258"/>
                    </a:lnTo>
                    <a:lnTo>
                      <a:pt x="749758" y="2184932"/>
                    </a:lnTo>
                    <a:lnTo>
                      <a:pt x="748912" y="2187572"/>
                    </a:lnTo>
                    <a:lnTo>
                      <a:pt x="752732" y="2191196"/>
                    </a:lnTo>
                    <a:lnTo>
                      <a:pt x="749387" y="2194514"/>
                    </a:lnTo>
                    <a:lnTo>
                      <a:pt x="747271" y="2191824"/>
                    </a:lnTo>
                    <a:lnTo>
                      <a:pt x="744734" y="2193692"/>
                    </a:lnTo>
                    <a:lnTo>
                      <a:pt x="742105" y="2193043"/>
                    </a:lnTo>
                    <a:lnTo>
                      <a:pt x="738183" y="2194155"/>
                    </a:lnTo>
                    <a:lnTo>
                      <a:pt x="736903" y="2195593"/>
                    </a:lnTo>
                    <a:lnTo>
                      <a:pt x="737183" y="2197080"/>
                    </a:lnTo>
                    <a:lnTo>
                      <a:pt x="741811" y="2198948"/>
                    </a:lnTo>
                    <a:lnTo>
                      <a:pt x="742401" y="2200725"/>
                    </a:lnTo>
                    <a:lnTo>
                      <a:pt x="740490" y="2202894"/>
                    </a:lnTo>
                    <a:lnTo>
                      <a:pt x="734619" y="2200275"/>
                    </a:lnTo>
                    <a:lnTo>
                      <a:pt x="732903" y="2200688"/>
                    </a:lnTo>
                    <a:lnTo>
                      <a:pt x="733005" y="2202894"/>
                    </a:lnTo>
                    <a:lnTo>
                      <a:pt x="735595" y="2205766"/>
                    </a:lnTo>
                    <a:lnTo>
                      <a:pt x="736926" y="2209034"/>
                    </a:lnTo>
                    <a:lnTo>
                      <a:pt x="730595" y="2214076"/>
                    </a:lnTo>
                    <a:lnTo>
                      <a:pt x="729608" y="2216554"/>
                    </a:lnTo>
                    <a:lnTo>
                      <a:pt x="730044" y="2218150"/>
                    </a:lnTo>
                    <a:lnTo>
                      <a:pt x="731915" y="2224860"/>
                    </a:lnTo>
                    <a:lnTo>
                      <a:pt x="731030" y="2230013"/>
                    </a:lnTo>
                    <a:lnTo>
                      <a:pt x="729633" y="2229996"/>
                    </a:lnTo>
                    <a:lnTo>
                      <a:pt x="720417" y="2224054"/>
                    </a:lnTo>
                    <a:lnTo>
                      <a:pt x="706085" y="2209770"/>
                    </a:lnTo>
                    <a:lnTo>
                      <a:pt x="702701" y="2207492"/>
                    </a:lnTo>
                    <a:lnTo>
                      <a:pt x="673013" y="2197638"/>
                    </a:lnTo>
                    <a:lnTo>
                      <a:pt x="669873" y="2198464"/>
                    </a:lnTo>
                    <a:lnTo>
                      <a:pt x="665592" y="2202965"/>
                    </a:lnTo>
                    <a:lnTo>
                      <a:pt x="665169" y="2200456"/>
                    </a:lnTo>
                    <a:lnTo>
                      <a:pt x="667732" y="2196812"/>
                    </a:lnTo>
                    <a:lnTo>
                      <a:pt x="670246" y="2195374"/>
                    </a:lnTo>
                    <a:lnTo>
                      <a:pt x="676488" y="2195055"/>
                    </a:lnTo>
                    <a:lnTo>
                      <a:pt x="682077" y="2195878"/>
                    </a:lnTo>
                    <a:lnTo>
                      <a:pt x="687921" y="2199828"/>
                    </a:lnTo>
                    <a:lnTo>
                      <a:pt x="691166" y="2200923"/>
                    </a:lnTo>
                    <a:lnTo>
                      <a:pt x="697984" y="2202233"/>
                    </a:lnTo>
                    <a:lnTo>
                      <a:pt x="699265" y="2200778"/>
                    </a:lnTo>
                    <a:lnTo>
                      <a:pt x="694728" y="2194353"/>
                    </a:lnTo>
                    <a:lnTo>
                      <a:pt x="687921" y="2191717"/>
                    </a:lnTo>
                    <a:lnTo>
                      <a:pt x="670975" y="2189923"/>
                    </a:lnTo>
                    <a:lnTo>
                      <a:pt x="665643" y="2192200"/>
                    </a:lnTo>
                    <a:lnTo>
                      <a:pt x="663656" y="2190387"/>
                    </a:lnTo>
                    <a:lnTo>
                      <a:pt x="663836" y="2188630"/>
                    </a:lnTo>
                    <a:lnTo>
                      <a:pt x="668219" y="2187965"/>
                    </a:lnTo>
                    <a:lnTo>
                      <a:pt x="670617" y="2184465"/>
                    </a:lnTo>
                    <a:lnTo>
                      <a:pt x="668360" y="2180730"/>
                    </a:lnTo>
                    <a:lnTo>
                      <a:pt x="670271" y="2178399"/>
                    </a:lnTo>
                    <a:lnTo>
                      <a:pt x="669527" y="2176767"/>
                    </a:lnTo>
                    <a:lnTo>
                      <a:pt x="670335" y="2175168"/>
                    </a:lnTo>
                    <a:lnTo>
                      <a:pt x="676873" y="2175870"/>
                    </a:lnTo>
                    <a:lnTo>
                      <a:pt x="681590" y="2173590"/>
                    </a:lnTo>
                    <a:lnTo>
                      <a:pt x="683499" y="2171276"/>
                    </a:lnTo>
                    <a:lnTo>
                      <a:pt x="685832" y="2163937"/>
                    </a:lnTo>
                    <a:lnTo>
                      <a:pt x="689293" y="2162375"/>
                    </a:lnTo>
                    <a:lnTo>
                      <a:pt x="691177" y="2154442"/>
                    </a:lnTo>
                    <a:lnTo>
                      <a:pt x="692934" y="2152416"/>
                    </a:lnTo>
                    <a:lnTo>
                      <a:pt x="697151" y="2151748"/>
                    </a:lnTo>
                    <a:lnTo>
                      <a:pt x="699856" y="2149434"/>
                    </a:lnTo>
                    <a:lnTo>
                      <a:pt x="700997" y="2146797"/>
                    </a:lnTo>
                    <a:lnTo>
                      <a:pt x="696484" y="2138756"/>
                    </a:lnTo>
                    <a:lnTo>
                      <a:pt x="696830" y="2136980"/>
                    </a:lnTo>
                    <a:lnTo>
                      <a:pt x="693908" y="2138253"/>
                    </a:lnTo>
                    <a:lnTo>
                      <a:pt x="692588" y="2138827"/>
                    </a:lnTo>
                    <a:lnTo>
                      <a:pt x="692113" y="2140372"/>
                    </a:lnTo>
                    <a:lnTo>
                      <a:pt x="696190" y="2145686"/>
                    </a:lnTo>
                    <a:lnTo>
                      <a:pt x="695676" y="2147445"/>
                    </a:lnTo>
                    <a:lnTo>
                      <a:pt x="691767" y="2147963"/>
                    </a:lnTo>
                    <a:lnTo>
                      <a:pt x="690754" y="2151768"/>
                    </a:lnTo>
                    <a:lnTo>
                      <a:pt x="684703" y="2158301"/>
                    </a:lnTo>
                    <a:lnTo>
                      <a:pt x="680974" y="2157797"/>
                    </a:lnTo>
                    <a:lnTo>
                      <a:pt x="681205" y="2161639"/>
                    </a:lnTo>
                    <a:lnTo>
                      <a:pt x="677218" y="2166429"/>
                    </a:lnTo>
                    <a:lnTo>
                      <a:pt x="669566" y="2166735"/>
                    </a:lnTo>
                    <a:lnTo>
                      <a:pt x="668874" y="2163594"/>
                    </a:lnTo>
                    <a:lnTo>
                      <a:pt x="668284" y="2160958"/>
                    </a:lnTo>
                    <a:lnTo>
                      <a:pt x="665732" y="2155896"/>
                    </a:lnTo>
                    <a:lnTo>
                      <a:pt x="664464" y="2154710"/>
                    </a:lnTo>
                    <a:lnTo>
                      <a:pt x="662669" y="2153044"/>
                    </a:lnTo>
                    <a:lnTo>
                      <a:pt x="661951" y="2150945"/>
                    </a:lnTo>
                    <a:lnTo>
                      <a:pt x="661335" y="2149145"/>
                    </a:lnTo>
                    <a:lnTo>
                      <a:pt x="658388" y="2140570"/>
                    </a:lnTo>
                    <a:lnTo>
                      <a:pt x="657619" y="2139351"/>
                    </a:lnTo>
                    <a:lnTo>
                      <a:pt x="654606" y="2134595"/>
                    </a:lnTo>
                    <a:lnTo>
                      <a:pt x="654105" y="2138525"/>
                    </a:lnTo>
                    <a:lnTo>
                      <a:pt x="657362" y="2144826"/>
                    </a:lnTo>
                    <a:lnTo>
                      <a:pt x="658363" y="2150153"/>
                    </a:lnTo>
                    <a:lnTo>
                      <a:pt x="659401" y="2152322"/>
                    </a:lnTo>
                    <a:lnTo>
                      <a:pt x="661016" y="2155718"/>
                    </a:lnTo>
                    <a:cubicBezTo>
                      <a:pt x="665310" y="2159342"/>
                      <a:pt x="665349" y="2159433"/>
                      <a:pt x="665349" y="2159433"/>
                    </a:cubicBezTo>
                    <a:lnTo>
                      <a:pt x="667181" y="2169210"/>
                    </a:lnTo>
                    <a:lnTo>
                      <a:pt x="664298" y="2173284"/>
                    </a:lnTo>
                    <a:lnTo>
                      <a:pt x="663144" y="2176804"/>
                    </a:lnTo>
                    <a:lnTo>
                      <a:pt x="660029" y="2176300"/>
                    </a:lnTo>
                    <a:lnTo>
                      <a:pt x="657207" y="2177002"/>
                    </a:lnTo>
                    <a:lnTo>
                      <a:pt x="654927" y="2174594"/>
                    </a:lnTo>
                    <a:lnTo>
                      <a:pt x="651133" y="2173519"/>
                    </a:lnTo>
                    <a:lnTo>
                      <a:pt x="639890" y="2170342"/>
                    </a:lnTo>
                    <a:lnTo>
                      <a:pt x="639851" y="2171974"/>
                    </a:lnTo>
                    <a:lnTo>
                      <a:pt x="643057" y="2175420"/>
                    </a:lnTo>
                    <a:lnTo>
                      <a:pt x="646159" y="2176210"/>
                    </a:lnTo>
                    <a:lnTo>
                      <a:pt x="647390" y="2176082"/>
                    </a:lnTo>
                    <a:lnTo>
                      <a:pt x="651311" y="2175706"/>
                    </a:lnTo>
                    <a:lnTo>
                      <a:pt x="653786" y="2177090"/>
                    </a:lnTo>
                    <a:lnTo>
                      <a:pt x="655914" y="2179780"/>
                    </a:lnTo>
                    <a:lnTo>
                      <a:pt x="656939" y="2183192"/>
                    </a:lnTo>
                    <a:lnTo>
                      <a:pt x="660182" y="2184858"/>
                    </a:lnTo>
                    <a:lnTo>
                      <a:pt x="651286" y="2193258"/>
                    </a:lnTo>
                    <a:lnTo>
                      <a:pt x="648146" y="2194696"/>
                    </a:lnTo>
                    <a:lnTo>
                      <a:pt x="636647" y="2193151"/>
                    </a:lnTo>
                    <a:lnTo>
                      <a:pt x="633570" y="2191340"/>
                    </a:lnTo>
                    <a:lnTo>
                      <a:pt x="624586" y="2197080"/>
                    </a:lnTo>
                    <a:lnTo>
                      <a:pt x="621637" y="2196886"/>
                    </a:lnTo>
                    <a:lnTo>
                      <a:pt x="615215" y="2189994"/>
                    </a:lnTo>
                    <a:lnTo>
                      <a:pt x="607228" y="2183515"/>
                    </a:lnTo>
                    <a:lnTo>
                      <a:pt x="605986" y="2181308"/>
                    </a:lnTo>
                    <a:lnTo>
                      <a:pt x="604973" y="2179494"/>
                    </a:lnTo>
                    <a:lnTo>
                      <a:pt x="601730" y="2177520"/>
                    </a:lnTo>
                    <a:lnTo>
                      <a:pt x="593269" y="2162627"/>
                    </a:lnTo>
                    <a:lnTo>
                      <a:pt x="586270" y="2152632"/>
                    </a:lnTo>
                    <a:lnTo>
                      <a:pt x="587104" y="2149397"/>
                    </a:lnTo>
                    <a:lnTo>
                      <a:pt x="585309" y="2145397"/>
                    </a:lnTo>
                    <a:lnTo>
                      <a:pt x="588937" y="2134091"/>
                    </a:lnTo>
                    <a:lnTo>
                      <a:pt x="589642" y="2128939"/>
                    </a:lnTo>
                    <a:lnTo>
                      <a:pt x="589064" y="2126266"/>
                    </a:lnTo>
                    <a:lnTo>
                      <a:pt x="587680" y="2125369"/>
                    </a:lnTo>
                    <a:lnTo>
                      <a:pt x="585821" y="2133893"/>
                    </a:lnTo>
                    <a:lnTo>
                      <a:pt x="582656" y="2136641"/>
                    </a:lnTo>
                    <a:lnTo>
                      <a:pt x="584476" y="2139620"/>
                    </a:lnTo>
                    <a:lnTo>
                      <a:pt x="582822" y="2145058"/>
                    </a:lnTo>
                    <a:lnTo>
                      <a:pt x="583334" y="2151104"/>
                    </a:lnTo>
                    <a:lnTo>
                      <a:pt x="581245" y="2154768"/>
                    </a:lnTo>
                    <a:lnTo>
                      <a:pt x="575490" y="2154244"/>
                    </a:lnTo>
                    <a:lnTo>
                      <a:pt x="572247" y="2151967"/>
                    </a:lnTo>
                    <a:lnTo>
                      <a:pt x="568517" y="2151033"/>
                    </a:lnTo>
                    <a:lnTo>
                      <a:pt x="563352" y="2152575"/>
                    </a:lnTo>
                    <a:lnTo>
                      <a:pt x="559684" y="2152165"/>
                    </a:lnTo>
                    <a:lnTo>
                      <a:pt x="554199" y="2149632"/>
                    </a:lnTo>
                    <a:lnTo>
                      <a:pt x="547802" y="2150119"/>
                    </a:lnTo>
                    <a:lnTo>
                      <a:pt x="542828" y="2148719"/>
                    </a:lnTo>
                    <a:lnTo>
                      <a:pt x="536124" y="2149075"/>
                    </a:lnTo>
                    <a:lnTo>
                      <a:pt x="532727" y="2147103"/>
                    </a:lnTo>
                    <a:lnTo>
                      <a:pt x="529959" y="2144104"/>
                    </a:lnTo>
                    <a:lnTo>
                      <a:pt x="525292" y="2143604"/>
                    </a:lnTo>
                    <a:lnTo>
                      <a:pt x="520960" y="2141162"/>
                    </a:lnTo>
                    <a:lnTo>
                      <a:pt x="518563" y="2144678"/>
                    </a:lnTo>
                    <a:lnTo>
                      <a:pt x="506346" y="2138455"/>
                    </a:lnTo>
                    <a:lnTo>
                      <a:pt x="502809" y="2135170"/>
                    </a:lnTo>
                    <a:lnTo>
                      <a:pt x="498925" y="2133786"/>
                    </a:lnTo>
                    <a:lnTo>
                      <a:pt x="497412" y="2130666"/>
                    </a:lnTo>
                    <a:lnTo>
                      <a:pt x="498552" y="2127290"/>
                    </a:lnTo>
                    <a:lnTo>
                      <a:pt x="505167" y="2123253"/>
                    </a:lnTo>
                    <a:lnTo>
                      <a:pt x="507038" y="2123720"/>
                    </a:lnTo>
                    <a:lnTo>
                      <a:pt x="508448" y="2123001"/>
                    </a:lnTo>
                    <a:lnTo>
                      <a:pt x="508501" y="2119753"/>
                    </a:lnTo>
                    <a:lnTo>
                      <a:pt x="519947" y="2115931"/>
                    </a:lnTo>
                    <a:lnTo>
                      <a:pt x="522767" y="2115824"/>
                    </a:lnTo>
                    <a:lnTo>
                      <a:pt x="527240" y="2118695"/>
                    </a:lnTo>
                    <a:lnTo>
                      <a:pt x="528356" y="2117527"/>
                    </a:lnTo>
                    <a:lnTo>
                      <a:pt x="521563" y="2113150"/>
                    </a:lnTo>
                    <a:lnTo>
                      <a:pt x="518588" y="2112969"/>
                    </a:lnTo>
                    <a:lnTo>
                      <a:pt x="511589" y="2117510"/>
                    </a:lnTo>
                    <a:lnTo>
                      <a:pt x="510423" y="2116828"/>
                    </a:lnTo>
                    <a:lnTo>
                      <a:pt x="509871" y="2111518"/>
                    </a:lnTo>
                    <a:lnTo>
                      <a:pt x="508296" y="2112808"/>
                    </a:lnTo>
                    <a:lnTo>
                      <a:pt x="507577" y="2118712"/>
                    </a:lnTo>
                    <a:lnTo>
                      <a:pt x="504423" y="2121315"/>
                    </a:lnTo>
                    <a:lnTo>
                      <a:pt x="499874" y="2122444"/>
                    </a:lnTo>
                    <a:lnTo>
                      <a:pt x="494501" y="2127237"/>
                    </a:lnTo>
                    <a:lnTo>
                      <a:pt x="491361" y="2128080"/>
                    </a:lnTo>
                    <a:lnTo>
                      <a:pt x="489374" y="2125836"/>
                    </a:lnTo>
                    <a:lnTo>
                      <a:pt x="482645" y="2105378"/>
                    </a:lnTo>
                    <a:lnTo>
                      <a:pt x="479928" y="2110080"/>
                    </a:lnTo>
                    <a:lnTo>
                      <a:pt x="484222" y="2115142"/>
                    </a:lnTo>
                    <a:lnTo>
                      <a:pt x="484657" y="2117063"/>
                    </a:lnTo>
                    <a:lnTo>
                      <a:pt x="482413" y="2121171"/>
                    </a:lnTo>
                    <a:lnTo>
                      <a:pt x="485863" y="2122320"/>
                    </a:lnTo>
                    <a:lnTo>
                      <a:pt x="487656" y="2125658"/>
                    </a:lnTo>
                    <a:lnTo>
                      <a:pt x="487888" y="2131133"/>
                    </a:lnTo>
                    <a:lnTo>
                      <a:pt x="487080" y="2132889"/>
                    </a:lnTo>
                    <a:lnTo>
                      <a:pt x="483146" y="2135781"/>
                    </a:lnTo>
                    <a:lnTo>
                      <a:pt x="475800" y="2136426"/>
                    </a:lnTo>
                    <a:lnTo>
                      <a:pt x="472492" y="2138881"/>
                    </a:lnTo>
                    <a:lnTo>
                      <a:pt x="466903" y="2137199"/>
                    </a:lnTo>
                    <a:lnTo>
                      <a:pt x="462354" y="2138455"/>
                    </a:lnTo>
                    <a:lnTo>
                      <a:pt x="455866" y="2133806"/>
                    </a:lnTo>
                    <a:lnTo>
                      <a:pt x="452125" y="2133605"/>
                    </a:lnTo>
                    <a:lnTo>
                      <a:pt x="448675" y="2134754"/>
                    </a:lnTo>
                    <a:lnTo>
                      <a:pt x="442779" y="2133051"/>
                    </a:lnTo>
                    <a:lnTo>
                      <a:pt x="440112" y="2133753"/>
                    </a:lnTo>
                    <a:lnTo>
                      <a:pt x="436318" y="2137393"/>
                    </a:lnTo>
                    <a:lnTo>
                      <a:pt x="434485" y="2134864"/>
                    </a:lnTo>
                    <a:lnTo>
                      <a:pt x="435460" y="2132224"/>
                    </a:lnTo>
                    <a:lnTo>
                      <a:pt x="432102" y="2126142"/>
                    </a:lnTo>
                    <a:lnTo>
                      <a:pt x="426975" y="2120919"/>
                    </a:lnTo>
                    <a:lnTo>
                      <a:pt x="425796" y="2119716"/>
                    </a:lnTo>
                    <a:lnTo>
                      <a:pt x="422601" y="2112448"/>
                    </a:lnTo>
                    <a:lnTo>
                      <a:pt x="415360" y="2105576"/>
                    </a:lnTo>
                    <a:lnTo>
                      <a:pt x="416962" y="2102060"/>
                    </a:lnTo>
                    <a:lnTo>
                      <a:pt x="420899" y="2099887"/>
                    </a:lnTo>
                    <a:lnTo>
                      <a:pt x="419219" y="2097069"/>
                    </a:lnTo>
                    <a:lnTo>
                      <a:pt x="423334" y="2092242"/>
                    </a:lnTo>
                    <a:lnTo>
                      <a:pt x="421936" y="2092081"/>
                    </a:lnTo>
                    <a:lnTo>
                      <a:pt x="415783" y="2096440"/>
                    </a:lnTo>
                    <a:lnTo>
                      <a:pt x="412656" y="2096551"/>
                    </a:lnTo>
                    <a:lnTo>
                      <a:pt x="408003" y="2094862"/>
                    </a:lnTo>
                    <a:lnTo>
                      <a:pt x="407707" y="2093246"/>
                    </a:lnTo>
                    <a:lnTo>
                      <a:pt x="414270" y="2092726"/>
                    </a:lnTo>
                    <a:lnTo>
                      <a:pt x="415553" y="2090089"/>
                    </a:lnTo>
                    <a:lnTo>
                      <a:pt x="408861" y="2087792"/>
                    </a:lnTo>
                    <a:lnTo>
                      <a:pt x="408105" y="2086156"/>
                    </a:lnTo>
                    <a:lnTo>
                      <a:pt x="402478" y="2086983"/>
                    </a:lnTo>
                    <a:lnTo>
                      <a:pt x="399683" y="2085045"/>
                    </a:lnTo>
                    <a:lnTo>
                      <a:pt x="398978" y="2078549"/>
                    </a:lnTo>
                    <a:lnTo>
                      <a:pt x="394670" y="2073185"/>
                    </a:lnTo>
                    <a:lnTo>
                      <a:pt x="395196" y="2068768"/>
                    </a:lnTo>
                    <a:lnTo>
                      <a:pt x="392711" y="2067710"/>
                    </a:lnTo>
                    <a:lnTo>
                      <a:pt x="392595" y="2064016"/>
                    </a:lnTo>
                    <a:lnTo>
                      <a:pt x="388941" y="2069289"/>
                    </a:lnTo>
                    <a:lnTo>
                      <a:pt x="382378" y="2068768"/>
                    </a:lnTo>
                    <a:lnTo>
                      <a:pt x="383033" y="2066864"/>
                    </a:lnTo>
                    <a:lnTo>
                      <a:pt x="381954" y="2064479"/>
                    </a:lnTo>
                    <a:lnTo>
                      <a:pt x="378379" y="2062971"/>
                    </a:lnTo>
                    <a:lnTo>
                      <a:pt x="378340" y="2066958"/>
                    </a:lnTo>
                    <a:lnTo>
                      <a:pt x="375776" y="2070887"/>
                    </a:lnTo>
                    <a:lnTo>
                      <a:pt x="372827" y="2067334"/>
                    </a:lnTo>
                    <a:lnTo>
                      <a:pt x="377583" y="2078297"/>
                    </a:lnTo>
                    <a:lnTo>
                      <a:pt x="377481" y="2081081"/>
                    </a:lnTo>
                    <a:lnTo>
                      <a:pt x="377123" y="2090986"/>
                    </a:lnTo>
                    <a:lnTo>
                      <a:pt x="380045" y="2094556"/>
                    </a:lnTo>
                    <a:lnTo>
                      <a:pt x="377685" y="2095560"/>
                    </a:lnTo>
                    <a:lnTo>
                      <a:pt x="373637" y="2094932"/>
                    </a:lnTo>
                    <a:lnTo>
                      <a:pt x="370380" y="2093122"/>
                    </a:lnTo>
                    <a:lnTo>
                      <a:pt x="367572" y="2093247"/>
                    </a:lnTo>
                    <a:lnTo>
                      <a:pt x="366303" y="2094718"/>
                    </a:lnTo>
                    <a:lnTo>
                      <a:pt x="364418" y="2094986"/>
                    </a:lnTo>
                    <a:lnTo>
                      <a:pt x="362727" y="2092763"/>
                    </a:lnTo>
                    <a:lnTo>
                      <a:pt x="359587" y="2095221"/>
                    </a:lnTo>
                    <a:lnTo>
                      <a:pt x="357703" y="2095507"/>
                    </a:lnTo>
                    <a:lnTo>
                      <a:pt x="355216" y="2094899"/>
                    </a:lnTo>
                    <a:lnTo>
                      <a:pt x="352587" y="2091755"/>
                    </a:lnTo>
                    <a:lnTo>
                      <a:pt x="351625" y="2094701"/>
                    </a:lnTo>
                    <a:lnTo>
                      <a:pt x="352665" y="2099134"/>
                    </a:lnTo>
                    <a:lnTo>
                      <a:pt x="351561" y="2100747"/>
                    </a:lnTo>
                    <a:lnTo>
                      <a:pt x="339435" y="2095903"/>
                    </a:lnTo>
                    <a:lnTo>
                      <a:pt x="332758" y="2091614"/>
                    </a:lnTo>
                    <a:lnTo>
                      <a:pt x="339191" y="2091974"/>
                    </a:lnTo>
                    <a:lnTo>
                      <a:pt x="340447" y="2091722"/>
                    </a:lnTo>
                    <a:lnTo>
                      <a:pt x="342909" y="2091903"/>
                    </a:lnTo>
                    <a:lnTo>
                      <a:pt x="340256" y="2089908"/>
                    </a:lnTo>
                    <a:lnTo>
                      <a:pt x="336719" y="2085458"/>
                    </a:lnTo>
                    <a:lnTo>
                      <a:pt x="335168" y="2085102"/>
                    </a:lnTo>
                    <a:lnTo>
                      <a:pt x="335372" y="2081115"/>
                    </a:lnTo>
                    <a:lnTo>
                      <a:pt x="334194" y="2078871"/>
                    </a:lnTo>
                    <a:lnTo>
                      <a:pt x="332334" y="2088024"/>
                    </a:lnTo>
                    <a:lnTo>
                      <a:pt x="327631" y="2089891"/>
                    </a:lnTo>
                    <a:lnTo>
                      <a:pt x="322643" y="2087792"/>
                    </a:lnTo>
                    <a:lnTo>
                      <a:pt x="318478" y="2083181"/>
                    </a:lnTo>
                    <a:lnTo>
                      <a:pt x="316644" y="2079462"/>
                    </a:lnTo>
                    <a:lnTo>
                      <a:pt x="317427" y="2078297"/>
                    </a:lnTo>
                    <a:lnTo>
                      <a:pt x="319618" y="2078173"/>
                    </a:lnTo>
                    <a:lnTo>
                      <a:pt x="321195" y="2076268"/>
                    </a:lnTo>
                    <a:lnTo>
                      <a:pt x="319964" y="2074780"/>
                    </a:lnTo>
                    <a:lnTo>
                      <a:pt x="314812" y="2075032"/>
                    </a:lnTo>
                    <a:lnTo>
                      <a:pt x="312016" y="2073380"/>
                    </a:lnTo>
                    <a:lnTo>
                      <a:pt x="315170" y="2070330"/>
                    </a:lnTo>
                    <a:lnTo>
                      <a:pt x="312812" y="2069128"/>
                    </a:lnTo>
                    <a:lnTo>
                      <a:pt x="311581" y="2068946"/>
                    </a:lnTo>
                    <a:lnTo>
                      <a:pt x="309542" y="2069521"/>
                    </a:lnTo>
                    <a:lnTo>
                      <a:pt x="305057" y="2065359"/>
                    </a:lnTo>
                    <a:lnTo>
                      <a:pt x="304647" y="2059455"/>
                    </a:lnTo>
                    <a:lnTo>
                      <a:pt x="307235" y="2050033"/>
                    </a:lnTo>
                    <a:lnTo>
                      <a:pt x="312120" y="2046083"/>
                    </a:lnTo>
                    <a:lnTo>
                      <a:pt x="316658" y="2045690"/>
                    </a:lnTo>
                    <a:lnTo>
                      <a:pt x="321566" y="2039534"/>
                    </a:lnTo>
                    <a:lnTo>
                      <a:pt x="327194" y="2040773"/>
                    </a:lnTo>
                    <a:lnTo>
                      <a:pt x="332398" y="2035658"/>
                    </a:lnTo>
                    <a:lnTo>
                      <a:pt x="332899" y="2032571"/>
                    </a:lnTo>
                    <a:lnTo>
                      <a:pt x="331513" y="2030634"/>
                    </a:lnTo>
                    <a:lnTo>
                      <a:pt x="325207" y="2035749"/>
                    </a:lnTo>
                    <a:lnTo>
                      <a:pt x="322695" y="2036159"/>
                    </a:lnTo>
                    <a:lnTo>
                      <a:pt x="324002" y="2030707"/>
                    </a:lnTo>
                    <a:lnTo>
                      <a:pt x="325016" y="2024389"/>
                    </a:lnTo>
                    <a:lnTo>
                      <a:pt x="323798" y="2020097"/>
                    </a:lnTo>
                    <a:lnTo>
                      <a:pt x="320861" y="2017118"/>
                    </a:lnTo>
                    <a:lnTo>
                      <a:pt x="317259" y="2016349"/>
                    </a:lnTo>
                    <a:lnTo>
                      <a:pt x="315850" y="2017518"/>
                    </a:lnTo>
                    <a:lnTo>
                      <a:pt x="318927" y="2022989"/>
                    </a:lnTo>
                    <a:lnTo>
                      <a:pt x="316733" y="2022683"/>
                    </a:lnTo>
                    <a:lnTo>
                      <a:pt x="316490" y="2030795"/>
                    </a:lnTo>
                    <a:lnTo>
                      <a:pt x="315684" y="2034331"/>
                    </a:lnTo>
                    <a:lnTo>
                      <a:pt x="317195" y="2039211"/>
                    </a:lnTo>
                    <a:lnTo>
                      <a:pt x="316695" y="2041707"/>
                    </a:lnTo>
                    <a:lnTo>
                      <a:pt x="314644" y="2043608"/>
                    </a:lnTo>
                    <a:lnTo>
                      <a:pt x="309786" y="2045187"/>
                    </a:lnTo>
                    <a:lnTo>
                      <a:pt x="308557" y="2046282"/>
                    </a:lnTo>
                    <a:lnTo>
                      <a:pt x="305210" y="2049277"/>
                    </a:lnTo>
                    <a:lnTo>
                      <a:pt x="302019" y="2055740"/>
                    </a:lnTo>
                    <a:lnTo>
                      <a:pt x="301659" y="2061483"/>
                    </a:lnTo>
                    <a:lnTo>
                      <a:pt x="302865" y="2065917"/>
                    </a:lnTo>
                    <a:lnTo>
                      <a:pt x="300647" y="2068698"/>
                    </a:lnTo>
                    <a:lnTo>
                      <a:pt x="296737" y="2069557"/>
                    </a:lnTo>
                    <a:lnTo>
                      <a:pt x="293929" y="2068499"/>
                    </a:lnTo>
                    <a:lnTo>
                      <a:pt x="289917" y="2063599"/>
                    </a:lnTo>
                    <a:lnTo>
                      <a:pt x="289264" y="2065665"/>
                    </a:lnTo>
                    <a:lnTo>
                      <a:pt x="291738" y="2069363"/>
                    </a:lnTo>
                    <a:lnTo>
                      <a:pt x="295160" y="2071317"/>
                    </a:lnTo>
                    <a:lnTo>
                      <a:pt x="300314" y="2071660"/>
                    </a:lnTo>
                    <a:lnTo>
                      <a:pt x="304852" y="2070363"/>
                    </a:lnTo>
                    <a:lnTo>
                      <a:pt x="306775" y="2072933"/>
                    </a:lnTo>
                    <a:lnTo>
                      <a:pt x="315952" y="2085206"/>
                    </a:lnTo>
                    <a:lnTo>
                      <a:pt x="316863" y="2087738"/>
                    </a:lnTo>
                    <a:lnTo>
                      <a:pt x="315593" y="2090519"/>
                    </a:lnTo>
                    <a:lnTo>
                      <a:pt x="311388" y="2089606"/>
                    </a:lnTo>
                    <a:lnTo>
                      <a:pt x="307159" y="2089998"/>
                    </a:lnTo>
                    <a:lnTo>
                      <a:pt x="297558" y="2098180"/>
                    </a:lnTo>
                    <a:lnTo>
                      <a:pt x="294378" y="2103763"/>
                    </a:lnTo>
                    <a:lnTo>
                      <a:pt x="291726" y="2104481"/>
                    </a:lnTo>
                    <a:lnTo>
                      <a:pt x="294302" y="2095796"/>
                    </a:lnTo>
                    <a:lnTo>
                      <a:pt x="293237" y="2092242"/>
                    </a:lnTo>
                    <a:lnTo>
                      <a:pt x="291995" y="2092225"/>
                    </a:lnTo>
                    <a:lnTo>
                      <a:pt x="290943" y="2087056"/>
                    </a:lnTo>
                    <a:lnTo>
                      <a:pt x="289392" y="2085871"/>
                    </a:lnTo>
                    <a:lnTo>
                      <a:pt x="289276" y="2081296"/>
                    </a:lnTo>
                    <a:lnTo>
                      <a:pt x="287277" y="2078172"/>
                    </a:lnTo>
                    <a:lnTo>
                      <a:pt x="283534" y="2077259"/>
                    </a:lnTo>
                    <a:lnTo>
                      <a:pt x="283495" y="2081548"/>
                    </a:lnTo>
                    <a:lnTo>
                      <a:pt x="280842" y="2081813"/>
                    </a:lnTo>
                    <a:lnTo>
                      <a:pt x="279727" y="2083718"/>
                    </a:lnTo>
                    <a:lnTo>
                      <a:pt x="280958" y="2086982"/>
                    </a:lnTo>
                    <a:lnTo>
                      <a:pt x="278867" y="2092709"/>
                    </a:lnTo>
                    <a:lnTo>
                      <a:pt x="278227" y="2094627"/>
                    </a:lnTo>
                    <a:lnTo>
                      <a:pt x="283188" y="2099242"/>
                    </a:lnTo>
                    <a:lnTo>
                      <a:pt x="283161" y="2101899"/>
                    </a:lnTo>
                    <a:lnTo>
                      <a:pt x="287047" y="2103692"/>
                    </a:lnTo>
                    <a:lnTo>
                      <a:pt x="284060" y="2106617"/>
                    </a:lnTo>
                    <a:lnTo>
                      <a:pt x="291380" y="2108304"/>
                    </a:lnTo>
                    <a:lnTo>
                      <a:pt x="293852" y="2110097"/>
                    </a:lnTo>
                    <a:lnTo>
                      <a:pt x="295058" y="2114816"/>
                    </a:lnTo>
                    <a:lnTo>
                      <a:pt x="292507" y="2121601"/>
                    </a:lnTo>
                    <a:lnTo>
                      <a:pt x="287944" y="2124795"/>
                    </a:lnTo>
                    <a:lnTo>
                      <a:pt x="287751" y="2128923"/>
                    </a:lnTo>
                    <a:lnTo>
                      <a:pt x="286174" y="2130683"/>
                    </a:lnTo>
                    <a:lnTo>
                      <a:pt x="280073" y="2132856"/>
                    </a:lnTo>
                    <a:lnTo>
                      <a:pt x="275715" y="2132368"/>
                    </a:lnTo>
                    <a:lnTo>
                      <a:pt x="273433" y="2130558"/>
                    </a:lnTo>
                    <a:lnTo>
                      <a:pt x="270818" y="2121711"/>
                    </a:lnTo>
                    <a:lnTo>
                      <a:pt x="269407" y="2121261"/>
                    </a:lnTo>
                    <a:lnTo>
                      <a:pt x="267202" y="2124183"/>
                    </a:lnTo>
                    <a:lnTo>
                      <a:pt x="269999" y="2125980"/>
                    </a:lnTo>
                    <a:lnTo>
                      <a:pt x="272177" y="2130608"/>
                    </a:lnTo>
                    <a:lnTo>
                      <a:pt x="270395" y="2133947"/>
                    </a:lnTo>
                    <a:lnTo>
                      <a:pt x="261486" y="2133554"/>
                    </a:lnTo>
                    <a:lnTo>
                      <a:pt x="258230" y="2133410"/>
                    </a:lnTo>
                    <a:lnTo>
                      <a:pt x="248847" y="2136281"/>
                    </a:lnTo>
                    <a:lnTo>
                      <a:pt x="240130" y="2135042"/>
                    </a:lnTo>
                    <a:lnTo>
                      <a:pt x="236836" y="2136496"/>
                    </a:lnTo>
                    <a:lnTo>
                      <a:pt x="234964" y="2136191"/>
                    </a:lnTo>
                    <a:lnTo>
                      <a:pt x="231555" y="2133067"/>
                    </a:lnTo>
                    <a:lnTo>
                      <a:pt x="221735" y="2132405"/>
                    </a:lnTo>
                    <a:lnTo>
                      <a:pt x="210674" y="2130410"/>
                    </a:lnTo>
                    <a:lnTo>
                      <a:pt x="205353" y="2133769"/>
                    </a:lnTo>
                    <a:lnTo>
                      <a:pt x="201610" y="2132855"/>
                    </a:lnTo>
                    <a:lnTo>
                      <a:pt x="198791" y="2134021"/>
                    </a:lnTo>
                    <a:lnTo>
                      <a:pt x="197560" y="2132533"/>
                    </a:lnTo>
                    <a:lnTo>
                      <a:pt x="198675" y="2128422"/>
                    </a:lnTo>
                    <a:lnTo>
                      <a:pt x="198290" y="2125567"/>
                    </a:lnTo>
                    <a:lnTo>
                      <a:pt x="198085" y="2123988"/>
                    </a:lnTo>
                    <a:lnTo>
                      <a:pt x="196060" y="2122947"/>
                    </a:lnTo>
                    <a:lnTo>
                      <a:pt x="193598" y="2118064"/>
                    </a:lnTo>
                    <a:lnTo>
                      <a:pt x="196240" y="2116290"/>
                    </a:lnTo>
                    <a:lnTo>
                      <a:pt x="198137" y="2114997"/>
                    </a:lnTo>
                    <a:lnTo>
                      <a:pt x="205636" y="2113704"/>
                    </a:lnTo>
                    <a:lnTo>
                      <a:pt x="207520" y="2112394"/>
                    </a:lnTo>
                    <a:lnTo>
                      <a:pt x="208314" y="2110332"/>
                    </a:lnTo>
                    <a:lnTo>
                      <a:pt x="206148" y="2107514"/>
                    </a:lnTo>
                    <a:lnTo>
                      <a:pt x="208815" y="2106060"/>
                    </a:lnTo>
                    <a:lnTo>
                      <a:pt x="209609" y="2103994"/>
                    </a:lnTo>
                    <a:lnTo>
                      <a:pt x="203546" y="2077417"/>
                    </a:lnTo>
                    <a:lnTo>
                      <a:pt x="199393" y="2067495"/>
                    </a:lnTo>
                    <a:lnTo>
                      <a:pt x="190919" y="2051595"/>
                    </a:lnTo>
                    <a:lnTo>
                      <a:pt x="187959" y="2046050"/>
                    </a:lnTo>
                    <a:lnTo>
                      <a:pt x="180986" y="2037596"/>
                    </a:lnTo>
                    <a:lnTo>
                      <a:pt x="176961" y="2030039"/>
                    </a:lnTo>
                    <a:lnTo>
                      <a:pt x="168257" y="2019526"/>
                    </a:lnTo>
                    <a:lnTo>
                      <a:pt x="163116" y="2016691"/>
                    </a:lnTo>
                    <a:lnTo>
                      <a:pt x="157502" y="2011646"/>
                    </a:lnTo>
                    <a:lnTo>
                      <a:pt x="151874" y="2010894"/>
                    </a:lnTo>
                    <a:lnTo>
                      <a:pt x="142530" y="2002279"/>
                    </a:lnTo>
                    <a:lnTo>
                      <a:pt x="137005" y="1998114"/>
                    </a:lnTo>
                    <a:lnTo>
                      <a:pt x="136634" y="1996304"/>
                    </a:lnTo>
                    <a:lnTo>
                      <a:pt x="127635" y="1992895"/>
                    </a:lnTo>
                    <a:lnTo>
                      <a:pt x="122289" y="1992680"/>
                    </a:lnTo>
                    <a:lnTo>
                      <a:pt x="118482" y="1989788"/>
                    </a:lnTo>
                    <a:lnTo>
                      <a:pt x="119790" y="1983722"/>
                    </a:lnTo>
                    <a:lnTo>
                      <a:pt x="119752" y="1981371"/>
                    </a:lnTo>
                    <a:lnTo>
                      <a:pt x="119661" y="1976850"/>
                    </a:lnTo>
                    <a:lnTo>
                      <a:pt x="117763" y="1979954"/>
                    </a:lnTo>
                    <a:lnTo>
                      <a:pt x="118225" y="1983759"/>
                    </a:lnTo>
                    <a:lnTo>
                      <a:pt x="117008" y="1986738"/>
                    </a:lnTo>
                    <a:lnTo>
                      <a:pt x="116111" y="1988945"/>
                    </a:lnTo>
                    <a:lnTo>
                      <a:pt x="111867" y="1988710"/>
                    </a:lnTo>
                    <a:lnTo>
                      <a:pt x="108754" y="1990507"/>
                    </a:lnTo>
                    <a:lnTo>
                      <a:pt x="108342" y="1994205"/>
                    </a:lnTo>
                    <a:lnTo>
                      <a:pt x="104139" y="1996321"/>
                    </a:lnTo>
                    <a:lnTo>
                      <a:pt x="97499" y="1993180"/>
                    </a:lnTo>
                    <a:lnTo>
                      <a:pt x="91666" y="1991655"/>
                    </a:lnTo>
                    <a:lnTo>
                      <a:pt x="91628" y="1989449"/>
                    </a:lnTo>
                    <a:lnTo>
                      <a:pt x="88756" y="1986396"/>
                    </a:lnTo>
                    <a:lnTo>
                      <a:pt x="79142" y="1984619"/>
                    </a:lnTo>
                    <a:lnTo>
                      <a:pt x="75963" y="1982016"/>
                    </a:lnTo>
                    <a:lnTo>
                      <a:pt x="73848" y="1977639"/>
                    </a:lnTo>
                    <a:lnTo>
                      <a:pt x="70130" y="1980921"/>
                    </a:lnTo>
                    <a:lnTo>
                      <a:pt x="64978" y="1982627"/>
                    </a:lnTo>
                    <a:lnTo>
                      <a:pt x="59747" y="1979776"/>
                    </a:lnTo>
                    <a:lnTo>
                      <a:pt x="57093" y="1980259"/>
                    </a:lnTo>
                    <a:lnTo>
                      <a:pt x="49390" y="1978681"/>
                    </a:lnTo>
                    <a:lnTo>
                      <a:pt x="47006" y="1978214"/>
                    </a:lnTo>
                    <a:lnTo>
                      <a:pt x="45301" y="1979561"/>
                    </a:lnTo>
                    <a:lnTo>
                      <a:pt x="37981" y="1974516"/>
                    </a:lnTo>
                    <a:lnTo>
                      <a:pt x="31713" y="1975359"/>
                    </a:lnTo>
                    <a:lnTo>
                      <a:pt x="26919" y="1970872"/>
                    </a:lnTo>
                    <a:lnTo>
                      <a:pt x="28457" y="1969243"/>
                    </a:lnTo>
                    <a:lnTo>
                      <a:pt x="36162" y="1969545"/>
                    </a:lnTo>
                    <a:lnTo>
                      <a:pt x="40993" y="1967412"/>
                    </a:lnTo>
                    <a:lnTo>
                      <a:pt x="41084" y="1964161"/>
                    </a:lnTo>
                    <a:lnTo>
                      <a:pt x="38866" y="1963032"/>
                    </a:lnTo>
                    <a:lnTo>
                      <a:pt x="38661" y="1960372"/>
                    </a:lnTo>
                    <a:lnTo>
                      <a:pt x="37391" y="1959801"/>
                    </a:lnTo>
                    <a:lnTo>
                      <a:pt x="37828" y="1957900"/>
                    </a:lnTo>
                    <a:lnTo>
                      <a:pt x="36239" y="1956446"/>
                    </a:lnTo>
                    <a:lnTo>
                      <a:pt x="36353" y="1954236"/>
                    </a:lnTo>
                    <a:lnTo>
                      <a:pt x="37737" y="1953178"/>
                    </a:lnTo>
                    <a:lnTo>
                      <a:pt x="41084" y="1955619"/>
                    </a:lnTo>
                    <a:lnTo>
                      <a:pt x="43904" y="1954847"/>
                    </a:lnTo>
                    <a:lnTo>
                      <a:pt x="46300" y="1956872"/>
                    </a:lnTo>
                    <a:lnTo>
                      <a:pt x="49261" y="1955495"/>
                    </a:lnTo>
                    <a:lnTo>
                      <a:pt x="56338" y="1955979"/>
                    </a:lnTo>
                    <a:lnTo>
                      <a:pt x="57760" y="1951851"/>
                    </a:lnTo>
                    <a:lnTo>
                      <a:pt x="58427" y="1949896"/>
                    </a:lnTo>
                    <a:lnTo>
                      <a:pt x="59671" y="1949282"/>
                    </a:lnTo>
                    <a:lnTo>
                      <a:pt x="60491" y="1950900"/>
                    </a:lnTo>
                    <a:lnTo>
                      <a:pt x="62541" y="1951599"/>
                    </a:lnTo>
                    <a:lnTo>
                      <a:pt x="65991" y="1950665"/>
                    </a:lnTo>
                    <a:lnTo>
                      <a:pt x="69002" y="1952533"/>
                    </a:lnTo>
                    <a:lnTo>
                      <a:pt x="75425" y="1951404"/>
                    </a:lnTo>
                    <a:lnTo>
                      <a:pt x="74449" y="1949500"/>
                    </a:lnTo>
                    <a:lnTo>
                      <a:pt x="78411" y="1951351"/>
                    </a:lnTo>
                    <a:lnTo>
                      <a:pt x="86205" y="1947256"/>
                    </a:lnTo>
                    <a:lnTo>
                      <a:pt x="92486" y="1947166"/>
                    </a:lnTo>
                    <a:lnTo>
                      <a:pt x="92934" y="1945533"/>
                    </a:lnTo>
                    <a:lnTo>
                      <a:pt x="95101" y="1943740"/>
                    </a:lnTo>
                    <a:lnTo>
                      <a:pt x="97922" y="1942823"/>
                    </a:lnTo>
                    <a:lnTo>
                      <a:pt x="102780" y="1942306"/>
                    </a:lnTo>
                    <a:lnTo>
                      <a:pt x="109612" y="1946181"/>
                    </a:lnTo>
                    <a:lnTo>
                      <a:pt x="113214" y="1945389"/>
                    </a:lnTo>
                    <a:lnTo>
                      <a:pt x="112714" y="1943777"/>
                    </a:lnTo>
                    <a:lnTo>
                      <a:pt x="114586" y="1942880"/>
                    </a:lnTo>
                    <a:lnTo>
                      <a:pt x="115945" y="1939467"/>
                    </a:lnTo>
                    <a:lnTo>
                      <a:pt x="118289" y="1938554"/>
                    </a:lnTo>
                    <a:lnTo>
                      <a:pt x="120355" y="1940132"/>
                    </a:lnTo>
                    <a:lnTo>
                      <a:pt x="125712" y="1939001"/>
                    </a:lnTo>
                    <a:lnTo>
                      <a:pt x="133044" y="1937459"/>
                    </a:lnTo>
                    <a:lnTo>
                      <a:pt x="134953" y="1939058"/>
                    </a:lnTo>
                    <a:lnTo>
                      <a:pt x="140326" y="1940310"/>
                    </a:lnTo>
                    <a:lnTo>
                      <a:pt x="146208" y="1934191"/>
                    </a:lnTo>
                    <a:lnTo>
                      <a:pt x="149362" y="1934587"/>
                    </a:lnTo>
                    <a:lnTo>
                      <a:pt x="151374" y="1932649"/>
                    </a:lnTo>
                    <a:lnTo>
                      <a:pt x="155001" y="1933778"/>
                    </a:lnTo>
                    <a:lnTo>
                      <a:pt x="158758" y="1932414"/>
                    </a:lnTo>
                    <a:lnTo>
                      <a:pt x="163180" y="1933670"/>
                    </a:lnTo>
                    <a:lnTo>
                      <a:pt x="173461" y="1926923"/>
                    </a:lnTo>
                    <a:lnTo>
                      <a:pt x="176947" y="1928646"/>
                    </a:lnTo>
                    <a:lnTo>
                      <a:pt x="180076" y="1927568"/>
                    </a:lnTo>
                    <a:lnTo>
                      <a:pt x="183228" y="1928270"/>
                    </a:lnTo>
                    <a:lnTo>
                      <a:pt x="191509" y="1924484"/>
                    </a:lnTo>
                    <a:lnTo>
                      <a:pt x="196240" y="1925307"/>
                    </a:lnTo>
                    <a:lnTo>
                      <a:pt x="201328" y="1928935"/>
                    </a:lnTo>
                    <a:lnTo>
                      <a:pt x="206418" y="1930100"/>
                    </a:lnTo>
                    <a:lnTo>
                      <a:pt x="209609" y="1934137"/>
                    </a:lnTo>
                    <a:lnTo>
                      <a:pt x="209135" y="1932038"/>
                    </a:lnTo>
                    <a:lnTo>
                      <a:pt x="213634" y="1931034"/>
                    </a:lnTo>
                    <a:lnTo>
                      <a:pt x="215416" y="1935699"/>
                    </a:lnTo>
                    <a:lnTo>
                      <a:pt x="217608" y="1936471"/>
                    </a:lnTo>
                    <a:lnTo>
                      <a:pt x="221888" y="1937980"/>
                    </a:lnTo>
                    <a:lnTo>
                      <a:pt x="224402" y="1937798"/>
                    </a:lnTo>
                    <a:lnTo>
                      <a:pt x="226248" y="1935269"/>
                    </a:lnTo>
                    <a:lnTo>
                      <a:pt x="228567" y="1931715"/>
                    </a:lnTo>
                    <a:lnTo>
                      <a:pt x="232003" y="1929922"/>
                    </a:lnTo>
                    <a:lnTo>
                      <a:pt x="234541" y="1918848"/>
                    </a:lnTo>
                    <a:lnTo>
                      <a:pt x="232631" y="1916947"/>
                    </a:lnTo>
                    <a:lnTo>
                      <a:pt x="232132" y="1914452"/>
                    </a:lnTo>
                    <a:lnTo>
                      <a:pt x="236336" y="1911472"/>
                    </a:lnTo>
                    <a:lnTo>
                      <a:pt x="238181" y="1908047"/>
                    </a:lnTo>
                    <a:lnTo>
                      <a:pt x="238912" y="1903039"/>
                    </a:lnTo>
                    <a:lnTo>
                      <a:pt x="237426" y="1897601"/>
                    </a:lnTo>
                    <a:lnTo>
                      <a:pt x="236925" y="1895408"/>
                    </a:lnTo>
                    <a:lnTo>
                      <a:pt x="234964" y="1895250"/>
                    </a:lnTo>
                    <a:lnTo>
                      <a:pt x="231887" y="1895015"/>
                    </a:lnTo>
                    <a:lnTo>
                      <a:pt x="230772" y="1893560"/>
                    </a:lnTo>
                    <a:lnTo>
                      <a:pt x="228953" y="1893668"/>
                    </a:lnTo>
                    <a:lnTo>
                      <a:pt x="227773" y="1893742"/>
                    </a:lnTo>
                    <a:lnTo>
                      <a:pt x="227568" y="1889614"/>
                    </a:lnTo>
                    <a:lnTo>
                      <a:pt x="226298" y="1888754"/>
                    </a:lnTo>
                    <a:lnTo>
                      <a:pt x="226748" y="1886977"/>
                    </a:lnTo>
                    <a:lnTo>
                      <a:pt x="228478" y="1887102"/>
                    </a:lnTo>
                    <a:lnTo>
                      <a:pt x="229093" y="1885916"/>
                    </a:lnTo>
                    <a:lnTo>
                      <a:pt x="229684" y="1882238"/>
                    </a:lnTo>
                    <a:lnTo>
                      <a:pt x="224646" y="1870499"/>
                    </a:lnTo>
                    <a:lnTo>
                      <a:pt x="220698" y="1869371"/>
                    </a:lnTo>
                    <a:lnTo>
                      <a:pt x="219082" y="1865710"/>
                    </a:lnTo>
                    <a:lnTo>
                      <a:pt x="212289" y="1864759"/>
                    </a:lnTo>
                    <a:lnTo>
                      <a:pt x="211006" y="1863305"/>
                    </a:lnTo>
                    <a:lnTo>
                      <a:pt x="199034" y="1863594"/>
                    </a:lnTo>
                    <a:lnTo>
                      <a:pt x="192560" y="1862479"/>
                    </a:lnTo>
                    <a:lnTo>
                      <a:pt x="194265" y="1860847"/>
                    </a:lnTo>
                    <a:lnTo>
                      <a:pt x="192804" y="1857474"/>
                    </a:lnTo>
                    <a:lnTo>
                      <a:pt x="190266" y="1855892"/>
                    </a:lnTo>
                    <a:lnTo>
                      <a:pt x="185472" y="1855338"/>
                    </a:lnTo>
                    <a:lnTo>
                      <a:pt x="173820" y="1852107"/>
                    </a:lnTo>
                    <a:lnTo>
                      <a:pt x="169513" y="1848785"/>
                    </a:lnTo>
                    <a:lnTo>
                      <a:pt x="166372" y="1849558"/>
                    </a:lnTo>
                    <a:lnTo>
                      <a:pt x="164616" y="1848409"/>
                    </a:lnTo>
                    <a:lnTo>
                      <a:pt x="167103" y="1846166"/>
                    </a:lnTo>
                    <a:lnTo>
                      <a:pt x="167064" y="1843509"/>
                    </a:lnTo>
                    <a:lnTo>
                      <a:pt x="154617" y="1843959"/>
                    </a:lnTo>
                    <a:lnTo>
                      <a:pt x="151900" y="1841934"/>
                    </a:lnTo>
                    <a:lnTo>
                      <a:pt x="148593" y="1841840"/>
                    </a:lnTo>
                    <a:lnTo>
                      <a:pt x="146247" y="1843492"/>
                    </a:lnTo>
                    <a:lnTo>
                      <a:pt x="137261" y="1843459"/>
                    </a:lnTo>
                    <a:lnTo>
                      <a:pt x="135697" y="1844517"/>
                    </a:lnTo>
                    <a:lnTo>
                      <a:pt x="133544" y="1847926"/>
                    </a:lnTo>
                    <a:lnTo>
                      <a:pt x="132814" y="1851173"/>
                    </a:lnTo>
                    <a:lnTo>
                      <a:pt x="137402" y="1852144"/>
                    </a:lnTo>
                    <a:lnTo>
                      <a:pt x="135864" y="1854818"/>
                    </a:lnTo>
                    <a:lnTo>
                      <a:pt x="130070" y="1857851"/>
                    </a:lnTo>
                    <a:lnTo>
                      <a:pt x="129353" y="1859322"/>
                    </a:lnTo>
                    <a:lnTo>
                      <a:pt x="127480" y="1863178"/>
                    </a:lnTo>
                    <a:lnTo>
                      <a:pt x="128301" y="1865673"/>
                    </a:lnTo>
                    <a:lnTo>
                      <a:pt x="125045" y="1868958"/>
                    </a:lnTo>
                    <a:lnTo>
                      <a:pt x="125584" y="1872474"/>
                    </a:lnTo>
                    <a:lnTo>
                      <a:pt x="124160" y="1872206"/>
                    </a:lnTo>
                    <a:lnTo>
                      <a:pt x="116225" y="1878937"/>
                    </a:lnTo>
                    <a:lnTo>
                      <a:pt x="115406" y="1886313"/>
                    </a:lnTo>
                    <a:lnTo>
                      <a:pt x="110393" y="1887858"/>
                    </a:lnTo>
                    <a:lnTo>
                      <a:pt x="106817" y="1881590"/>
                    </a:lnTo>
                    <a:lnTo>
                      <a:pt x="110727" y="1879763"/>
                    </a:lnTo>
                    <a:lnTo>
                      <a:pt x="111175" y="1877986"/>
                    </a:lnTo>
                    <a:lnTo>
                      <a:pt x="109407" y="1875652"/>
                    </a:lnTo>
                    <a:lnTo>
                      <a:pt x="111432" y="1874594"/>
                    </a:lnTo>
                    <a:lnTo>
                      <a:pt x="109817" y="1872119"/>
                    </a:lnTo>
                    <a:lnTo>
                      <a:pt x="111059" y="1871074"/>
                    </a:lnTo>
                    <a:lnTo>
                      <a:pt x="110572" y="1860615"/>
                    </a:lnTo>
                    <a:lnTo>
                      <a:pt x="106842" y="1854331"/>
                    </a:lnTo>
                    <a:lnTo>
                      <a:pt x="107086" y="1852087"/>
                    </a:lnTo>
                    <a:lnTo>
                      <a:pt x="107252" y="1850509"/>
                    </a:lnTo>
                    <a:lnTo>
                      <a:pt x="105816" y="1849202"/>
                    </a:lnTo>
                    <a:lnTo>
                      <a:pt x="106253" y="1846992"/>
                    </a:lnTo>
                    <a:lnTo>
                      <a:pt x="104344" y="1845682"/>
                    </a:lnTo>
                    <a:lnTo>
                      <a:pt x="101818" y="1845880"/>
                    </a:lnTo>
                    <a:lnTo>
                      <a:pt x="101485" y="1844695"/>
                    </a:lnTo>
                    <a:lnTo>
                      <a:pt x="102562" y="1843368"/>
                    </a:lnTo>
                    <a:lnTo>
                      <a:pt x="106201" y="1843459"/>
                    </a:lnTo>
                    <a:lnTo>
                      <a:pt x="108535" y="1841501"/>
                    </a:lnTo>
                    <a:lnTo>
                      <a:pt x="114484" y="1839364"/>
                    </a:lnTo>
                    <a:lnTo>
                      <a:pt x="114766" y="1836852"/>
                    </a:lnTo>
                    <a:lnTo>
                      <a:pt x="112304" y="1831435"/>
                    </a:lnTo>
                    <a:lnTo>
                      <a:pt x="107523" y="1828113"/>
                    </a:lnTo>
                    <a:lnTo>
                      <a:pt x="102357" y="1830843"/>
                    </a:lnTo>
                    <a:lnTo>
                      <a:pt x="99369" y="1830894"/>
                    </a:lnTo>
                    <a:lnTo>
                      <a:pt x="96882" y="1833282"/>
                    </a:lnTo>
                    <a:lnTo>
                      <a:pt x="93858" y="1831864"/>
                    </a:lnTo>
                    <a:lnTo>
                      <a:pt x="90884" y="1832922"/>
                    </a:lnTo>
                    <a:lnTo>
                      <a:pt x="90831" y="1830427"/>
                    </a:lnTo>
                    <a:lnTo>
                      <a:pt x="87500" y="1828993"/>
                    </a:lnTo>
                    <a:lnTo>
                      <a:pt x="86359" y="1826947"/>
                    </a:lnTo>
                    <a:lnTo>
                      <a:pt x="81770" y="1826447"/>
                    </a:lnTo>
                    <a:lnTo>
                      <a:pt x="80206" y="1827055"/>
                    </a:lnTo>
                    <a:lnTo>
                      <a:pt x="79180" y="1831344"/>
                    </a:lnTo>
                    <a:lnTo>
                      <a:pt x="76963" y="1830766"/>
                    </a:lnTo>
                    <a:lnTo>
                      <a:pt x="77141" y="1828795"/>
                    </a:lnTo>
                    <a:lnTo>
                      <a:pt x="81051" y="1821006"/>
                    </a:lnTo>
                    <a:lnTo>
                      <a:pt x="80680" y="1817614"/>
                    </a:lnTo>
                    <a:lnTo>
                      <a:pt x="79064" y="1816018"/>
                    </a:lnTo>
                    <a:lnTo>
                      <a:pt x="75578" y="1815192"/>
                    </a:lnTo>
                    <a:lnTo>
                      <a:pt x="75873" y="1813560"/>
                    </a:lnTo>
                    <a:lnTo>
                      <a:pt x="78090" y="1814114"/>
                    </a:lnTo>
                    <a:lnTo>
                      <a:pt x="80912" y="1812895"/>
                    </a:lnTo>
                    <a:lnTo>
                      <a:pt x="82833" y="1814779"/>
                    </a:lnTo>
                    <a:lnTo>
                      <a:pt x="84974" y="1810634"/>
                    </a:lnTo>
                    <a:lnTo>
                      <a:pt x="87179" y="1810312"/>
                    </a:lnTo>
                    <a:lnTo>
                      <a:pt x="89281" y="1812770"/>
                    </a:lnTo>
                    <a:lnTo>
                      <a:pt x="92781" y="1814635"/>
                    </a:lnTo>
                    <a:lnTo>
                      <a:pt x="90435" y="1815696"/>
                    </a:lnTo>
                    <a:lnTo>
                      <a:pt x="91409" y="1817311"/>
                    </a:lnTo>
                    <a:lnTo>
                      <a:pt x="94088" y="1817560"/>
                    </a:lnTo>
                    <a:lnTo>
                      <a:pt x="98318" y="1815444"/>
                    </a:lnTo>
                    <a:lnTo>
                      <a:pt x="99549" y="1813503"/>
                    </a:lnTo>
                    <a:lnTo>
                      <a:pt x="102061" y="1812733"/>
                    </a:lnTo>
                    <a:lnTo>
                      <a:pt x="103907" y="1810204"/>
                    </a:lnTo>
                    <a:lnTo>
                      <a:pt x="103857" y="1806667"/>
                    </a:lnTo>
                    <a:lnTo>
                      <a:pt x="102216" y="1803312"/>
                    </a:lnTo>
                    <a:lnTo>
                      <a:pt x="99972" y="1801283"/>
                    </a:lnTo>
                    <a:lnTo>
                      <a:pt x="101818" y="1798160"/>
                    </a:lnTo>
                    <a:lnTo>
                      <a:pt x="100202" y="1795688"/>
                    </a:lnTo>
                    <a:lnTo>
                      <a:pt x="100946" y="1792867"/>
                    </a:lnTo>
                    <a:lnTo>
                      <a:pt x="99472" y="1791540"/>
                    </a:lnTo>
                    <a:lnTo>
                      <a:pt x="96766" y="1789098"/>
                    </a:lnTo>
                    <a:lnTo>
                      <a:pt x="98331" y="1787755"/>
                    </a:lnTo>
                    <a:lnTo>
                      <a:pt x="98614" y="1785978"/>
                    </a:lnTo>
                    <a:lnTo>
                      <a:pt x="102228" y="1784900"/>
                    </a:lnTo>
                    <a:lnTo>
                      <a:pt x="102191" y="1782387"/>
                    </a:lnTo>
                    <a:lnTo>
                      <a:pt x="106124" y="1781454"/>
                    </a:lnTo>
                    <a:lnTo>
                      <a:pt x="111098" y="1776520"/>
                    </a:lnTo>
                    <a:lnTo>
                      <a:pt x="115508" y="1775421"/>
                    </a:lnTo>
                    <a:lnTo>
                      <a:pt x="119470" y="1776107"/>
                    </a:lnTo>
                    <a:lnTo>
                      <a:pt x="114393" y="1784288"/>
                    </a:lnTo>
                    <a:lnTo>
                      <a:pt x="112661" y="1795056"/>
                    </a:lnTo>
                    <a:lnTo>
                      <a:pt x="109111" y="1799527"/>
                    </a:lnTo>
                    <a:lnTo>
                      <a:pt x="109009" y="1803060"/>
                    </a:lnTo>
                    <a:lnTo>
                      <a:pt x="114598" y="1807403"/>
                    </a:lnTo>
                    <a:lnTo>
                      <a:pt x="116789" y="1806184"/>
                    </a:lnTo>
                    <a:lnTo>
                      <a:pt x="115738" y="1809452"/>
                    </a:lnTo>
                    <a:lnTo>
                      <a:pt x="117982" y="1811480"/>
                    </a:lnTo>
                    <a:lnTo>
                      <a:pt x="121918" y="1809412"/>
                    </a:lnTo>
                    <a:lnTo>
                      <a:pt x="123777" y="1808444"/>
                    </a:lnTo>
                    <a:lnTo>
                      <a:pt x="124699" y="1806526"/>
                    </a:lnTo>
                    <a:lnTo>
                      <a:pt x="121674" y="1805230"/>
                    </a:lnTo>
                    <a:lnTo>
                      <a:pt x="122123" y="1803907"/>
                    </a:lnTo>
                    <a:lnTo>
                      <a:pt x="123545" y="1804175"/>
                    </a:lnTo>
                    <a:lnTo>
                      <a:pt x="126212" y="1802667"/>
                    </a:lnTo>
                    <a:lnTo>
                      <a:pt x="126904" y="1806795"/>
                    </a:lnTo>
                    <a:lnTo>
                      <a:pt x="129776" y="1808374"/>
                    </a:lnTo>
                    <a:lnTo>
                      <a:pt x="130584" y="1809828"/>
                    </a:lnTo>
                    <a:lnTo>
                      <a:pt x="130147" y="1812051"/>
                    </a:lnTo>
                    <a:lnTo>
                      <a:pt x="127967" y="1814275"/>
                    </a:lnTo>
                    <a:lnTo>
                      <a:pt x="133647" y="1813328"/>
                    </a:lnTo>
                    <a:lnTo>
                      <a:pt x="136171" y="1813576"/>
                    </a:lnTo>
                    <a:lnTo>
                      <a:pt x="151567" y="1808804"/>
                    </a:lnTo>
                    <a:lnTo>
                      <a:pt x="152170" y="1806738"/>
                    </a:lnTo>
                    <a:lnTo>
                      <a:pt x="168757" y="1807403"/>
                    </a:lnTo>
                    <a:lnTo>
                      <a:pt x="171256" y="1805898"/>
                    </a:lnTo>
                    <a:lnTo>
                      <a:pt x="172230" y="1807510"/>
                    </a:lnTo>
                    <a:lnTo>
                      <a:pt x="170680" y="1809737"/>
                    </a:lnTo>
                    <a:lnTo>
                      <a:pt x="171333" y="1810903"/>
                    </a:lnTo>
                    <a:lnTo>
                      <a:pt x="173063" y="1810600"/>
                    </a:lnTo>
                    <a:lnTo>
                      <a:pt x="174384" y="1813234"/>
                    </a:lnTo>
                    <a:lnTo>
                      <a:pt x="172357" y="1816646"/>
                    </a:lnTo>
                    <a:lnTo>
                      <a:pt x="174589" y="1817650"/>
                    </a:lnTo>
                    <a:lnTo>
                      <a:pt x="176474" y="1816878"/>
                    </a:lnTo>
                    <a:lnTo>
                      <a:pt x="185178" y="1818692"/>
                    </a:lnTo>
                    <a:lnTo>
                      <a:pt x="197138" y="1816052"/>
                    </a:lnTo>
                    <a:lnTo>
                      <a:pt x="198367" y="1814114"/>
                    </a:lnTo>
                    <a:lnTo>
                      <a:pt x="204482" y="1810795"/>
                    </a:lnTo>
                    <a:lnTo>
                      <a:pt x="209072" y="1811497"/>
                    </a:lnTo>
                    <a:lnTo>
                      <a:pt x="217519" y="1806238"/>
                    </a:lnTo>
                    <a:lnTo>
                      <a:pt x="223658" y="1804101"/>
                    </a:lnTo>
                    <a:lnTo>
                      <a:pt x="234861" y="1804138"/>
                    </a:lnTo>
                    <a:lnTo>
                      <a:pt x="239297" y="1805105"/>
                    </a:lnTo>
                    <a:lnTo>
                      <a:pt x="242015" y="1807886"/>
                    </a:lnTo>
                    <a:lnTo>
                      <a:pt x="242052" y="1810829"/>
                    </a:lnTo>
                    <a:lnTo>
                      <a:pt x="241271" y="1812159"/>
                    </a:lnTo>
                    <a:lnTo>
                      <a:pt x="239952" y="1812105"/>
                    </a:lnTo>
                    <a:lnTo>
                      <a:pt x="237503" y="1814671"/>
                    </a:lnTo>
                    <a:lnTo>
                      <a:pt x="241003" y="1816001"/>
                    </a:lnTo>
                    <a:lnTo>
                      <a:pt x="243757" y="1815407"/>
                    </a:lnTo>
                    <a:lnTo>
                      <a:pt x="245411" y="1815067"/>
                    </a:lnTo>
                    <a:lnTo>
                      <a:pt x="253398" y="1809683"/>
                    </a:lnTo>
                    <a:lnTo>
                      <a:pt x="252590" y="1807332"/>
                    </a:lnTo>
                    <a:lnTo>
                      <a:pt x="254475" y="1806721"/>
                    </a:lnTo>
                    <a:lnTo>
                      <a:pt x="258589" y="1807423"/>
                    </a:lnTo>
                    <a:lnTo>
                      <a:pt x="260191" y="1809754"/>
                    </a:lnTo>
                    <a:lnTo>
                      <a:pt x="266485" y="1808068"/>
                    </a:lnTo>
                    <a:lnTo>
                      <a:pt x="270561" y="1805377"/>
                    </a:lnTo>
                    <a:lnTo>
                      <a:pt x="273253" y="1806093"/>
                    </a:lnTo>
                    <a:lnTo>
                      <a:pt x="280342" y="1804262"/>
                    </a:lnTo>
                    <a:lnTo>
                      <a:pt x="265486" y="1802774"/>
                    </a:lnTo>
                    <a:lnTo>
                      <a:pt x="259807" y="1803869"/>
                    </a:lnTo>
                    <a:lnTo>
                      <a:pt x="255679" y="1802146"/>
                    </a:lnTo>
                    <a:lnTo>
                      <a:pt x="254065" y="1799221"/>
                    </a:lnTo>
                    <a:lnTo>
                      <a:pt x="254206" y="1797585"/>
                    </a:lnTo>
                    <a:lnTo>
                      <a:pt x="261896" y="1793242"/>
                    </a:lnTo>
                    <a:lnTo>
                      <a:pt x="260628" y="1792362"/>
                    </a:lnTo>
                    <a:lnTo>
                      <a:pt x="251808" y="1795416"/>
                    </a:lnTo>
                    <a:lnTo>
                      <a:pt x="250308" y="1801320"/>
                    </a:lnTo>
                    <a:lnTo>
                      <a:pt x="246155" y="1797676"/>
                    </a:lnTo>
                    <a:lnTo>
                      <a:pt x="242027" y="1795667"/>
                    </a:lnTo>
                    <a:lnTo>
                      <a:pt x="237758" y="1795560"/>
                    </a:lnTo>
                    <a:lnTo>
                      <a:pt x="235207" y="1793387"/>
                    </a:lnTo>
                    <a:lnTo>
                      <a:pt x="237542" y="1791002"/>
                    </a:lnTo>
                    <a:lnTo>
                      <a:pt x="248078" y="1786767"/>
                    </a:lnTo>
                    <a:lnTo>
                      <a:pt x="247744" y="1784846"/>
                    </a:lnTo>
                    <a:lnTo>
                      <a:pt x="246001" y="1784718"/>
                    </a:lnTo>
                    <a:lnTo>
                      <a:pt x="240810" y="1787123"/>
                    </a:lnTo>
                    <a:lnTo>
                      <a:pt x="239886" y="1788614"/>
                    </a:lnTo>
                    <a:lnTo>
                      <a:pt x="237041" y="1788792"/>
                    </a:lnTo>
                    <a:lnTo>
                      <a:pt x="234028" y="1787503"/>
                    </a:lnTo>
                    <a:lnTo>
                      <a:pt x="233273" y="1790015"/>
                    </a:lnTo>
                    <a:lnTo>
                      <a:pt x="231555" y="1791647"/>
                    </a:lnTo>
                    <a:lnTo>
                      <a:pt x="230952" y="1793874"/>
                    </a:lnTo>
                    <a:lnTo>
                      <a:pt x="226851" y="1794358"/>
                    </a:lnTo>
                    <a:lnTo>
                      <a:pt x="225183" y="1794139"/>
                    </a:lnTo>
                    <a:lnTo>
                      <a:pt x="219262" y="1793353"/>
                    </a:lnTo>
                    <a:lnTo>
                      <a:pt x="210391" y="1792188"/>
                    </a:lnTo>
                    <a:lnTo>
                      <a:pt x="209904" y="1790713"/>
                    </a:lnTo>
                    <a:lnTo>
                      <a:pt x="213930" y="1789367"/>
                    </a:lnTo>
                    <a:lnTo>
                      <a:pt x="214545" y="1788057"/>
                    </a:lnTo>
                    <a:lnTo>
                      <a:pt x="217762" y="1787680"/>
                    </a:lnTo>
                    <a:lnTo>
                      <a:pt x="219005" y="1786784"/>
                    </a:lnTo>
                    <a:lnTo>
                      <a:pt x="217107" y="1786068"/>
                    </a:lnTo>
                    <a:lnTo>
                      <a:pt x="216761" y="1783858"/>
                    </a:lnTo>
                    <a:lnTo>
                      <a:pt x="218647" y="1783247"/>
                    </a:lnTo>
                    <a:lnTo>
                      <a:pt x="221030" y="1784540"/>
                    </a:lnTo>
                    <a:lnTo>
                      <a:pt x="224632" y="1782011"/>
                    </a:lnTo>
                    <a:lnTo>
                      <a:pt x="222889" y="1780987"/>
                    </a:lnTo>
                    <a:lnTo>
                      <a:pt x="218313" y="1781776"/>
                    </a:lnTo>
                    <a:lnTo>
                      <a:pt x="218761" y="1779573"/>
                    </a:lnTo>
                    <a:lnTo>
                      <a:pt x="220659" y="1779693"/>
                    </a:lnTo>
                    <a:lnTo>
                      <a:pt x="223005" y="1777900"/>
                    </a:lnTo>
                    <a:lnTo>
                      <a:pt x="227734" y="1777111"/>
                    </a:lnTo>
                    <a:lnTo>
                      <a:pt x="235746" y="1773628"/>
                    </a:lnTo>
                    <a:lnTo>
                      <a:pt x="230171" y="1769859"/>
                    </a:lnTo>
                    <a:lnTo>
                      <a:pt x="241208" y="1766809"/>
                    </a:lnTo>
                    <a:lnTo>
                      <a:pt x="244014" y="1763830"/>
                    </a:lnTo>
                    <a:lnTo>
                      <a:pt x="235041" y="1767024"/>
                    </a:lnTo>
                    <a:lnTo>
                      <a:pt x="232337" y="1765859"/>
                    </a:lnTo>
                    <a:lnTo>
                      <a:pt x="230940" y="1767797"/>
                    </a:lnTo>
                    <a:lnTo>
                      <a:pt x="228388" y="1766054"/>
                    </a:lnTo>
                    <a:lnTo>
                      <a:pt x="223813" y="1766558"/>
                    </a:lnTo>
                    <a:lnTo>
                      <a:pt x="224313" y="1768751"/>
                    </a:lnTo>
                    <a:lnTo>
                      <a:pt x="223401" y="1771424"/>
                    </a:lnTo>
                    <a:lnTo>
                      <a:pt x="226402" y="1771978"/>
                    </a:lnTo>
                    <a:lnTo>
                      <a:pt x="226107" y="1773305"/>
                    </a:lnTo>
                    <a:lnTo>
                      <a:pt x="218377" y="1774420"/>
                    </a:lnTo>
                    <a:lnTo>
                      <a:pt x="214288" y="1776375"/>
                    </a:lnTo>
                    <a:lnTo>
                      <a:pt x="212711" y="1775962"/>
                    </a:lnTo>
                    <a:lnTo>
                      <a:pt x="212173" y="1771549"/>
                    </a:lnTo>
                    <a:lnTo>
                      <a:pt x="213750" y="1770491"/>
                    </a:lnTo>
                    <a:lnTo>
                      <a:pt x="217287" y="1763239"/>
                    </a:lnTo>
                    <a:lnTo>
                      <a:pt x="216083" y="1763256"/>
                    </a:lnTo>
                    <a:lnTo>
                      <a:pt x="211352" y="1768751"/>
                    </a:lnTo>
                    <a:lnTo>
                      <a:pt x="207110" y="1770722"/>
                    </a:lnTo>
                    <a:lnTo>
                      <a:pt x="206660" y="1772929"/>
                    </a:lnTo>
                    <a:lnTo>
                      <a:pt x="205251" y="1774131"/>
                    </a:lnTo>
                    <a:lnTo>
                      <a:pt x="203829" y="1773702"/>
                    </a:lnTo>
                    <a:lnTo>
                      <a:pt x="201483" y="1775048"/>
                    </a:lnTo>
                    <a:lnTo>
                      <a:pt x="201123" y="1771962"/>
                    </a:lnTo>
                    <a:lnTo>
                      <a:pt x="207993" y="1765698"/>
                    </a:lnTo>
                    <a:lnTo>
                      <a:pt x="206712" y="1764529"/>
                    </a:lnTo>
                    <a:lnTo>
                      <a:pt x="194983" y="1773950"/>
                    </a:lnTo>
                    <a:lnTo>
                      <a:pt x="194740" y="1779408"/>
                    </a:lnTo>
                    <a:lnTo>
                      <a:pt x="193497" y="1780594"/>
                    </a:lnTo>
                    <a:lnTo>
                      <a:pt x="193664" y="1781920"/>
                    </a:lnTo>
                    <a:lnTo>
                      <a:pt x="192740" y="1783697"/>
                    </a:lnTo>
                    <a:lnTo>
                      <a:pt x="189920" y="1785061"/>
                    </a:lnTo>
                    <a:lnTo>
                      <a:pt x="183576" y="1785726"/>
                    </a:lnTo>
                    <a:lnTo>
                      <a:pt x="178870" y="1786226"/>
                    </a:lnTo>
                    <a:lnTo>
                      <a:pt x="173333" y="1784970"/>
                    </a:lnTo>
                    <a:lnTo>
                      <a:pt x="176178" y="1781920"/>
                    </a:lnTo>
                    <a:lnTo>
                      <a:pt x="181421" y="1776321"/>
                    </a:lnTo>
                    <a:lnTo>
                      <a:pt x="184100" y="1776143"/>
                    </a:lnTo>
                    <a:lnTo>
                      <a:pt x="183613" y="1774383"/>
                    </a:lnTo>
                    <a:lnTo>
                      <a:pt x="177473" y="1776231"/>
                    </a:lnTo>
                    <a:lnTo>
                      <a:pt x="158797" y="1785148"/>
                    </a:lnTo>
                    <a:lnTo>
                      <a:pt x="154682" y="1784614"/>
                    </a:lnTo>
                    <a:lnTo>
                      <a:pt x="157964" y="1782515"/>
                    </a:lnTo>
                    <a:lnTo>
                      <a:pt x="159207" y="1780573"/>
                    </a:lnTo>
                    <a:lnTo>
                      <a:pt x="157579" y="1777954"/>
                    </a:lnTo>
                    <a:lnTo>
                      <a:pt x="165423" y="1773879"/>
                    </a:lnTo>
                    <a:lnTo>
                      <a:pt x="161143" y="1772606"/>
                    </a:lnTo>
                    <a:lnTo>
                      <a:pt x="160463" y="1769376"/>
                    </a:lnTo>
                    <a:lnTo>
                      <a:pt x="164513" y="1765194"/>
                    </a:lnTo>
                    <a:lnTo>
                      <a:pt x="165232" y="1760925"/>
                    </a:lnTo>
                    <a:lnTo>
                      <a:pt x="169538" y="1758880"/>
                    </a:lnTo>
                    <a:lnTo>
                      <a:pt x="172615" y="1757442"/>
                    </a:lnTo>
                    <a:lnTo>
                      <a:pt x="175653" y="1751377"/>
                    </a:lnTo>
                    <a:lnTo>
                      <a:pt x="176615" y="1749439"/>
                    </a:lnTo>
                    <a:lnTo>
                      <a:pt x="183126" y="1746443"/>
                    </a:lnTo>
                    <a:lnTo>
                      <a:pt x="195009" y="1740968"/>
                    </a:lnTo>
                    <a:lnTo>
                      <a:pt x="200008" y="1736195"/>
                    </a:lnTo>
                    <a:lnTo>
                      <a:pt x="205699" y="1735836"/>
                    </a:lnTo>
                    <a:lnTo>
                      <a:pt x="214006" y="1730291"/>
                    </a:lnTo>
                    <a:lnTo>
                      <a:pt x="220621" y="1727113"/>
                    </a:lnTo>
                    <a:lnTo>
                      <a:pt x="223274" y="1724299"/>
                    </a:lnTo>
                    <a:lnTo>
                      <a:pt x="227670" y="1721749"/>
                    </a:lnTo>
                    <a:lnTo>
                      <a:pt x="227338" y="1719973"/>
                    </a:lnTo>
                    <a:lnTo>
                      <a:pt x="230772" y="1716402"/>
                    </a:lnTo>
                    <a:lnTo>
                      <a:pt x="234720" y="1715630"/>
                    </a:lnTo>
                    <a:lnTo>
                      <a:pt x="236438" y="1713689"/>
                    </a:lnTo>
                    <a:lnTo>
                      <a:pt x="228710" y="1715986"/>
                    </a:lnTo>
                    <a:lnTo>
                      <a:pt x="225440" y="1720581"/>
                    </a:lnTo>
                    <a:lnTo>
                      <a:pt x="221492" y="1721659"/>
                    </a:lnTo>
                    <a:lnTo>
                      <a:pt x="219480" y="1724923"/>
                    </a:lnTo>
                    <a:lnTo>
                      <a:pt x="215685" y="1725266"/>
                    </a:lnTo>
                    <a:lnTo>
                      <a:pt x="209866" y="1727832"/>
                    </a:lnTo>
                    <a:lnTo>
                      <a:pt x="204841" y="1731422"/>
                    </a:lnTo>
                    <a:lnTo>
                      <a:pt x="198675" y="1731637"/>
                    </a:lnTo>
                    <a:lnTo>
                      <a:pt x="194740" y="1733448"/>
                    </a:lnTo>
                    <a:lnTo>
                      <a:pt x="194303" y="1736104"/>
                    </a:lnTo>
                    <a:lnTo>
                      <a:pt x="192253" y="1736427"/>
                    </a:lnTo>
                    <a:lnTo>
                      <a:pt x="191754" y="1734382"/>
                    </a:lnTo>
                    <a:lnTo>
                      <a:pt x="188817" y="1730684"/>
                    </a:lnTo>
                    <a:lnTo>
                      <a:pt x="186434" y="1727671"/>
                    </a:lnTo>
                    <a:lnTo>
                      <a:pt x="185178" y="1728117"/>
                    </a:lnTo>
                    <a:lnTo>
                      <a:pt x="185818" y="1729592"/>
                    </a:lnTo>
                    <a:lnTo>
                      <a:pt x="186472" y="1731063"/>
                    </a:lnTo>
                    <a:lnTo>
                      <a:pt x="188009" y="1734563"/>
                    </a:lnTo>
                    <a:lnTo>
                      <a:pt x="189035" y="1736894"/>
                    </a:lnTo>
                    <a:lnTo>
                      <a:pt x="189754" y="1738526"/>
                    </a:lnTo>
                    <a:lnTo>
                      <a:pt x="184229" y="1739477"/>
                    </a:lnTo>
                    <a:lnTo>
                      <a:pt x="179139" y="1743732"/>
                    </a:lnTo>
                    <a:cubicBezTo>
                      <a:pt x="176767" y="1743319"/>
                      <a:pt x="176692" y="1743390"/>
                      <a:pt x="176692" y="1743390"/>
                    </a:cubicBezTo>
                    <a:lnTo>
                      <a:pt x="172216" y="1740215"/>
                    </a:lnTo>
                    <a:lnTo>
                      <a:pt x="168089" y="1739675"/>
                    </a:lnTo>
                    <a:lnTo>
                      <a:pt x="165000" y="1741828"/>
                    </a:lnTo>
                    <a:lnTo>
                      <a:pt x="163630" y="1742782"/>
                    </a:lnTo>
                    <a:lnTo>
                      <a:pt x="162053" y="1748505"/>
                    </a:lnTo>
                    <a:lnTo>
                      <a:pt x="160899" y="1748847"/>
                    </a:lnTo>
                    <a:lnTo>
                      <a:pt x="157386" y="1749905"/>
                    </a:lnTo>
                    <a:lnTo>
                      <a:pt x="151515" y="1745922"/>
                    </a:lnTo>
                    <a:lnTo>
                      <a:pt x="149221" y="1748310"/>
                    </a:lnTo>
                    <a:lnTo>
                      <a:pt x="145491" y="1749546"/>
                    </a:lnTo>
                    <a:lnTo>
                      <a:pt x="145528" y="1751286"/>
                    </a:lnTo>
                    <a:lnTo>
                      <a:pt x="134967" y="1754698"/>
                    </a:lnTo>
                    <a:lnTo>
                      <a:pt x="131633" y="1752290"/>
                    </a:lnTo>
                    <a:lnTo>
                      <a:pt x="122366" y="1759434"/>
                    </a:lnTo>
                    <a:lnTo>
                      <a:pt x="118956" y="1763740"/>
                    </a:lnTo>
                    <a:lnTo>
                      <a:pt x="116123" y="1764962"/>
                    </a:lnTo>
                    <a:lnTo>
                      <a:pt x="112457" y="1762504"/>
                    </a:lnTo>
                    <a:lnTo>
                      <a:pt x="110240" y="1762843"/>
                    </a:lnTo>
                    <a:lnTo>
                      <a:pt x="106817" y="1765983"/>
                    </a:lnTo>
                    <a:lnTo>
                      <a:pt x="104291" y="1765876"/>
                    </a:lnTo>
                    <a:lnTo>
                      <a:pt x="103522" y="1767797"/>
                    </a:lnTo>
                    <a:lnTo>
                      <a:pt x="101023" y="1769450"/>
                    </a:lnTo>
                    <a:lnTo>
                      <a:pt x="95831" y="1770850"/>
                    </a:lnTo>
                    <a:lnTo>
                      <a:pt x="83474" y="1778259"/>
                    </a:lnTo>
                    <a:lnTo>
                      <a:pt x="81269" y="1778441"/>
                    </a:lnTo>
                    <a:lnTo>
                      <a:pt x="81398" y="1776664"/>
                    </a:lnTo>
                    <a:lnTo>
                      <a:pt x="79026" y="1777292"/>
                    </a:lnTo>
                    <a:lnTo>
                      <a:pt x="74758" y="1776772"/>
                    </a:lnTo>
                    <a:lnTo>
                      <a:pt x="72169" y="1773558"/>
                    </a:lnTo>
                    <a:lnTo>
                      <a:pt x="68990" y="1772426"/>
                    </a:lnTo>
                    <a:lnTo>
                      <a:pt x="65836" y="1772785"/>
                    </a:lnTo>
                    <a:lnTo>
                      <a:pt x="61182" y="1769020"/>
                    </a:lnTo>
                    <a:lnTo>
                      <a:pt x="53543" y="1766343"/>
                    </a:lnTo>
                    <a:lnTo>
                      <a:pt x="45826" y="1767797"/>
                    </a:lnTo>
                    <a:lnTo>
                      <a:pt x="42558" y="1770347"/>
                    </a:lnTo>
                    <a:lnTo>
                      <a:pt x="42315" y="1774615"/>
                    </a:lnTo>
                    <a:lnTo>
                      <a:pt x="44275" y="1777971"/>
                    </a:lnTo>
                    <a:lnTo>
                      <a:pt x="39725" y="1779371"/>
                    </a:lnTo>
                    <a:lnTo>
                      <a:pt x="40083" y="1781867"/>
                    </a:lnTo>
                    <a:lnTo>
                      <a:pt x="31726" y="1783053"/>
                    </a:lnTo>
                    <a:lnTo>
                      <a:pt x="27264" y="1780611"/>
                    </a:lnTo>
                    <a:lnTo>
                      <a:pt x="17215" y="1784020"/>
                    </a:lnTo>
                    <a:lnTo>
                      <a:pt x="15741" y="1783734"/>
                    </a:lnTo>
                    <a:lnTo>
                      <a:pt x="10229" y="1782673"/>
                    </a:lnTo>
                    <a:lnTo>
                      <a:pt x="10306" y="1778545"/>
                    </a:lnTo>
                    <a:lnTo>
                      <a:pt x="8870" y="1777685"/>
                    </a:lnTo>
                    <a:lnTo>
                      <a:pt x="10242" y="1774871"/>
                    </a:lnTo>
                    <a:lnTo>
                      <a:pt x="9831" y="1770148"/>
                    </a:lnTo>
                    <a:lnTo>
                      <a:pt x="5819" y="1767277"/>
                    </a:lnTo>
                    <a:lnTo>
                      <a:pt x="7230" y="1766219"/>
                    </a:lnTo>
                    <a:lnTo>
                      <a:pt x="6550" y="1764029"/>
                    </a:lnTo>
                    <a:lnTo>
                      <a:pt x="9101" y="1762054"/>
                    </a:lnTo>
                    <a:lnTo>
                      <a:pt x="12023" y="1762538"/>
                    </a:lnTo>
                    <a:lnTo>
                      <a:pt x="16421" y="1763256"/>
                    </a:lnTo>
                    <a:lnTo>
                      <a:pt x="18355" y="1762504"/>
                    </a:lnTo>
                    <a:lnTo>
                      <a:pt x="17548" y="1760509"/>
                    </a:lnTo>
                    <a:lnTo>
                      <a:pt x="14254" y="1760281"/>
                    </a:lnTo>
                    <a:lnTo>
                      <a:pt x="10511" y="1761752"/>
                    </a:lnTo>
                    <a:lnTo>
                      <a:pt x="8242" y="1761030"/>
                    </a:lnTo>
                    <a:lnTo>
                      <a:pt x="3782" y="1762252"/>
                    </a:lnTo>
                    <a:lnTo>
                      <a:pt x="4140" y="1760029"/>
                    </a:lnTo>
                    <a:lnTo>
                      <a:pt x="3166" y="1758107"/>
                    </a:lnTo>
                    <a:lnTo>
                      <a:pt x="4845" y="1757731"/>
                    </a:lnTo>
                    <a:lnTo>
                      <a:pt x="9011" y="1760297"/>
                    </a:lnTo>
                    <a:lnTo>
                      <a:pt x="12933" y="1758914"/>
                    </a:lnTo>
                    <a:lnTo>
                      <a:pt x="14780" y="1756079"/>
                    </a:lnTo>
                    <a:lnTo>
                      <a:pt x="14689" y="1751662"/>
                    </a:lnTo>
                    <a:lnTo>
                      <a:pt x="13062" y="1749637"/>
                    </a:lnTo>
                    <a:lnTo>
                      <a:pt x="10165" y="1746873"/>
                    </a:lnTo>
                    <a:lnTo>
                      <a:pt x="8331" y="1742348"/>
                    </a:lnTo>
                    <a:lnTo>
                      <a:pt x="9435" y="1733935"/>
                    </a:lnTo>
                    <a:lnTo>
                      <a:pt x="5166" y="1733861"/>
                    </a:lnTo>
                    <a:lnTo>
                      <a:pt x="3987" y="1730630"/>
                    </a:lnTo>
                    <a:lnTo>
                      <a:pt x="0" y="1728497"/>
                    </a:lnTo>
                    <a:lnTo>
                      <a:pt x="2000" y="1725803"/>
                    </a:lnTo>
                    <a:lnTo>
                      <a:pt x="1641" y="1723452"/>
                    </a:lnTo>
                    <a:lnTo>
                      <a:pt x="3332" y="1721514"/>
                    </a:lnTo>
                    <a:lnTo>
                      <a:pt x="3448" y="1719163"/>
                    </a:lnTo>
                    <a:lnTo>
                      <a:pt x="5318" y="1717353"/>
                    </a:lnTo>
                    <a:lnTo>
                      <a:pt x="3846" y="1715465"/>
                    </a:lnTo>
                    <a:lnTo>
                      <a:pt x="4140" y="1714139"/>
                    </a:lnTo>
                    <a:lnTo>
                      <a:pt x="7832" y="1708775"/>
                    </a:lnTo>
                    <a:lnTo>
                      <a:pt x="6331" y="1704969"/>
                    </a:lnTo>
                    <a:lnTo>
                      <a:pt x="9319" y="1703730"/>
                    </a:lnTo>
                    <a:lnTo>
                      <a:pt x="11305" y="1699730"/>
                    </a:lnTo>
                    <a:lnTo>
                      <a:pt x="10946" y="1697379"/>
                    </a:lnTo>
                    <a:lnTo>
                      <a:pt x="16112" y="1694201"/>
                    </a:lnTo>
                    <a:lnTo>
                      <a:pt x="16958" y="1696982"/>
                    </a:lnTo>
                    <a:lnTo>
                      <a:pt x="19600" y="1694722"/>
                    </a:lnTo>
                    <a:lnTo>
                      <a:pt x="19407" y="1692586"/>
                    </a:lnTo>
                    <a:lnTo>
                      <a:pt x="17407" y="1690826"/>
                    </a:lnTo>
                    <a:lnTo>
                      <a:pt x="16087" y="1692871"/>
                    </a:lnTo>
                    <a:lnTo>
                      <a:pt x="13331" y="1689677"/>
                    </a:lnTo>
                    <a:lnTo>
                      <a:pt x="13433" y="1686879"/>
                    </a:lnTo>
                    <a:lnTo>
                      <a:pt x="12446" y="1685425"/>
                    </a:lnTo>
                    <a:lnTo>
                      <a:pt x="9255" y="1683846"/>
                    </a:lnTo>
                    <a:lnTo>
                      <a:pt x="8577" y="1681657"/>
                    </a:lnTo>
                    <a:lnTo>
                      <a:pt x="10473" y="1681623"/>
                    </a:lnTo>
                    <a:lnTo>
                      <a:pt x="8217" y="1676074"/>
                    </a:lnTo>
                    <a:lnTo>
                      <a:pt x="7139" y="1673438"/>
                    </a:lnTo>
                    <a:lnTo>
                      <a:pt x="9485" y="1671627"/>
                    </a:lnTo>
                    <a:lnTo>
                      <a:pt x="8781" y="1667946"/>
                    </a:lnTo>
                    <a:lnTo>
                      <a:pt x="11920" y="1666727"/>
                    </a:lnTo>
                    <a:lnTo>
                      <a:pt x="12844" y="1664786"/>
                    </a:lnTo>
                    <a:lnTo>
                      <a:pt x="11408" y="1664235"/>
                    </a:lnTo>
                    <a:lnTo>
                      <a:pt x="11217" y="1662905"/>
                    </a:lnTo>
                    <a:lnTo>
                      <a:pt x="14664" y="1660335"/>
                    </a:lnTo>
                    <a:lnTo>
                      <a:pt x="15868" y="1657376"/>
                    </a:lnTo>
                    <a:lnTo>
                      <a:pt x="14202" y="1653426"/>
                    </a:lnTo>
                    <a:lnTo>
                      <a:pt x="17816" y="1651740"/>
                    </a:lnTo>
                    <a:lnTo>
                      <a:pt x="19125" y="1653195"/>
                    </a:lnTo>
                    <a:lnTo>
                      <a:pt x="19907" y="1644633"/>
                    </a:lnTo>
                    <a:lnTo>
                      <a:pt x="25867" y="1641009"/>
                    </a:lnTo>
                    <a:lnTo>
                      <a:pt x="29585" y="1636378"/>
                    </a:lnTo>
                    <a:lnTo>
                      <a:pt x="31303" y="1635894"/>
                    </a:lnTo>
                    <a:lnTo>
                      <a:pt x="34649" y="1634960"/>
                    </a:lnTo>
                    <a:lnTo>
                      <a:pt x="35329" y="1637456"/>
                    </a:lnTo>
                    <a:lnTo>
                      <a:pt x="37084" y="1637869"/>
                    </a:lnTo>
                    <a:lnTo>
                      <a:pt x="38647" y="1636972"/>
                    </a:lnTo>
                    <a:lnTo>
                      <a:pt x="39801" y="1639017"/>
                    </a:lnTo>
                    <a:lnTo>
                      <a:pt x="41405" y="1639719"/>
                    </a:lnTo>
                    <a:lnTo>
                      <a:pt x="43237" y="1635716"/>
                    </a:lnTo>
                    <a:lnTo>
                      <a:pt x="40827" y="1634728"/>
                    </a:lnTo>
                    <a:lnTo>
                      <a:pt x="42390" y="1633076"/>
                    </a:lnTo>
                    <a:lnTo>
                      <a:pt x="40711" y="1628538"/>
                    </a:lnTo>
                    <a:lnTo>
                      <a:pt x="46109" y="1628303"/>
                    </a:lnTo>
                    <a:lnTo>
                      <a:pt x="49415" y="1626634"/>
                    </a:lnTo>
                    <a:lnTo>
                      <a:pt x="49775" y="1629129"/>
                    </a:lnTo>
                    <a:lnTo>
                      <a:pt x="51850" y="1629828"/>
                    </a:lnTo>
                    <a:lnTo>
                      <a:pt x="54979" y="1626977"/>
                    </a:lnTo>
                    <a:lnTo>
                      <a:pt x="55248" y="1624481"/>
                    </a:lnTo>
                    <a:lnTo>
                      <a:pt x="57337" y="1625324"/>
                    </a:lnTo>
                    <a:lnTo>
                      <a:pt x="61016" y="1626886"/>
                    </a:lnTo>
                    <a:lnTo>
                      <a:pt x="67040" y="1626490"/>
                    </a:lnTo>
                    <a:lnTo>
                      <a:pt x="69079" y="1624840"/>
                    </a:lnTo>
                    <a:lnTo>
                      <a:pt x="72706" y="1623907"/>
                    </a:lnTo>
                    <a:lnTo>
                      <a:pt x="74733" y="1621072"/>
                    </a:lnTo>
                    <a:lnTo>
                      <a:pt x="75860" y="1622237"/>
                    </a:lnTo>
                    <a:lnTo>
                      <a:pt x="75899" y="1624894"/>
                    </a:lnTo>
                    <a:lnTo>
                      <a:pt x="80655" y="1624374"/>
                    </a:lnTo>
                    <a:lnTo>
                      <a:pt x="81795" y="1626130"/>
                    </a:lnTo>
                    <a:lnTo>
                      <a:pt x="88806" y="1627349"/>
                    </a:lnTo>
                    <a:lnTo>
                      <a:pt x="91960" y="1635105"/>
                    </a:lnTo>
                    <a:lnTo>
                      <a:pt x="90717" y="1636596"/>
                    </a:lnTo>
                    <a:lnTo>
                      <a:pt x="91050" y="1638067"/>
                    </a:lnTo>
                    <a:lnTo>
                      <a:pt x="96268" y="1636811"/>
                    </a:lnTo>
                    <a:lnTo>
                      <a:pt x="96063" y="1634853"/>
                    </a:lnTo>
                    <a:lnTo>
                      <a:pt x="94984" y="1632646"/>
                    </a:lnTo>
                    <a:lnTo>
                      <a:pt x="93972" y="1631407"/>
                    </a:lnTo>
                    <a:lnTo>
                      <a:pt x="92665" y="1629794"/>
                    </a:lnTo>
                    <a:lnTo>
                      <a:pt x="92474" y="1627890"/>
                    </a:lnTo>
                    <a:lnTo>
                      <a:pt x="88333" y="1625253"/>
                    </a:lnTo>
                    <a:lnTo>
                      <a:pt x="83679" y="1624195"/>
                    </a:lnTo>
                    <a:lnTo>
                      <a:pt x="83333" y="1622724"/>
                    </a:lnTo>
                    <a:lnTo>
                      <a:pt x="86474" y="1620460"/>
                    </a:lnTo>
                    <a:lnTo>
                      <a:pt x="87679" y="1617192"/>
                    </a:lnTo>
                    <a:lnTo>
                      <a:pt x="87167" y="1615150"/>
                    </a:lnTo>
                    <a:lnTo>
                      <a:pt x="84514" y="1617266"/>
                    </a:lnTo>
                    <a:lnTo>
                      <a:pt x="83961" y="1614788"/>
                    </a:lnTo>
                    <a:lnTo>
                      <a:pt x="86487" y="1612060"/>
                    </a:lnTo>
                    <a:lnTo>
                      <a:pt x="83897" y="1609440"/>
                    </a:lnTo>
                    <a:lnTo>
                      <a:pt x="86564" y="1607197"/>
                    </a:lnTo>
                    <a:lnTo>
                      <a:pt x="85718" y="1604275"/>
                    </a:lnTo>
                    <a:lnTo>
                      <a:pt x="87755" y="1603052"/>
                    </a:lnTo>
                    <a:lnTo>
                      <a:pt x="94024" y="1607090"/>
                    </a:lnTo>
                    <a:lnTo>
                      <a:pt x="91191" y="1608903"/>
                    </a:lnTo>
                    <a:lnTo>
                      <a:pt x="90141" y="1611865"/>
                    </a:lnTo>
                    <a:lnTo>
                      <a:pt x="92203" y="1612279"/>
                    </a:lnTo>
                    <a:lnTo>
                      <a:pt x="103600" y="1609746"/>
                    </a:lnTo>
                    <a:lnTo>
                      <a:pt x="106496" y="1611775"/>
                    </a:lnTo>
                    <a:lnTo>
                      <a:pt x="112188" y="1610213"/>
                    </a:lnTo>
                    <a:lnTo>
                      <a:pt x="120084" y="1612279"/>
                    </a:lnTo>
                    <a:lnTo>
                      <a:pt x="118393" y="1610465"/>
                    </a:lnTo>
                    <a:lnTo>
                      <a:pt x="109714" y="1604651"/>
                    </a:lnTo>
                    <a:lnTo>
                      <a:pt x="107664" y="1605424"/>
                    </a:lnTo>
                    <a:lnTo>
                      <a:pt x="106381" y="1604846"/>
                    </a:lnTo>
                    <a:lnTo>
                      <a:pt x="108253" y="1602317"/>
                    </a:lnTo>
                    <a:lnTo>
                      <a:pt x="107266" y="1600560"/>
                    </a:lnTo>
                    <a:lnTo>
                      <a:pt x="104112" y="1601941"/>
                    </a:lnTo>
                    <a:lnTo>
                      <a:pt x="102191" y="1601077"/>
                    </a:lnTo>
                    <a:lnTo>
                      <a:pt x="103408" y="1597974"/>
                    </a:lnTo>
                    <a:lnTo>
                      <a:pt x="101638" y="1597114"/>
                    </a:lnTo>
                    <a:lnTo>
                      <a:pt x="101458" y="1595643"/>
                    </a:lnTo>
                    <a:lnTo>
                      <a:pt x="103588" y="1593453"/>
                    </a:lnTo>
                    <a:lnTo>
                      <a:pt x="108574" y="1592879"/>
                    </a:lnTo>
                    <a:lnTo>
                      <a:pt x="109496" y="1591102"/>
                    </a:lnTo>
                    <a:lnTo>
                      <a:pt x="113328" y="1592519"/>
                    </a:lnTo>
                    <a:lnTo>
                      <a:pt x="111330" y="1586363"/>
                    </a:lnTo>
                    <a:lnTo>
                      <a:pt x="113048" y="1584730"/>
                    </a:lnTo>
                    <a:lnTo>
                      <a:pt x="114470" y="1583958"/>
                    </a:lnTo>
                    <a:lnTo>
                      <a:pt x="114675" y="1586900"/>
                    </a:lnTo>
                    <a:lnTo>
                      <a:pt x="118366" y="1588912"/>
                    </a:lnTo>
                    <a:lnTo>
                      <a:pt x="121213" y="1588284"/>
                    </a:lnTo>
                    <a:lnTo>
                      <a:pt x="122289" y="1586222"/>
                    </a:lnTo>
                    <a:lnTo>
                      <a:pt x="124981" y="1585574"/>
                    </a:lnTo>
                    <a:lnTo>
                      <a:pt x="128980" y="1587152"/>
                    </a:lnTo>
                    <a:lnTo>
                      <a:pt x="127122" y="1589685"/>
                    </a:lnTo>
                    <a:lnTo>
                      <a:pt x="128750" y="1592751"/>
                    </a:lnTo>
                    <a:lnTo>
                      <a:pt x="133057" y="1593722"/>
                    </a:lnTo>
                    <a:lnTo>
                      <a:pt x="137800" y="1592036"/>
                    </a:lnTo>
                    <a:lnTo>
                      <a:pt x="145285" y="1592230"/>
                    </a:lnTo>
                    <a:lnTo>
                      <a:pt x="148925" y="1590958"/>
                    </a:lnTo>
                    <a:lnTo>
                      <a:pt x="152234" y="1589792"/>
                    </a:lnTo>
                    <a:lnTo>
                      <a:pt x="157707" y="1583243"/>
                    </a:lnTo>
                    <a:lnTo>
                      <a:pt x="160232" y="1582020"/>
                    </a:lnTo>
                    <a:lnTo>
                      <a:pt x="161987" y="1582880"/>
                    </a:lnTo>
                    <a:lnTo>
                      <a:pt x="161719" y="1586131"/>
                    </a:lnTo>
                    <a:lnTo>
                      <a:pt x="164898" y="1585933"/>
                    </a:lnTo>
                    <a:lnTo>
                      <a:pt x="165321" y="1582400"/>
                    </a:lnTo>
                    <a:lnTo>
                      <a:pt x="168193" y="1583098"/>
                    </a:lnTo>
                    <a:lnTo>
                      <a:pt x="176474" y="1583726"/>
                    </a:lnTo>
                    <a:lnTo>
                      <a:pt x="176139" y="1582416"/>
                    </a:lnTo>
                    <a:lnTo>
                      <a:pt x="171499" y="1580693"/>
                    </a:lnTo>
                    <a:lnTo>
                      <a:pt x="169718" y="1578503"/>
                    </a:lnTo>
                    <a:lnTo>
                      <a:pt x="165899" y="1577681"/>
                    </a:lnTo>
                    <a:lnTo>
                      <a:pt x="164078" y="1572831"/>
                    </a:lnTo>
                    <a:lnTo>
                      <a:pt x="170461" y="1574826"/>
                    </a:lnTo>
                    <a:lnTo>
                      <a:pt x="172346" y="1573318"/>
                    </a:lnTo>
                    <a:lnTo>
                      <a:pt x="178704" y="1572958"/>
                    </a:lnTo>
                    <a:lnTo>
                      <a:pt x="187729" y="1569314"/>
                    </a:lnTo>
                    <a:lnTo>
                      <a:pt x="190036" y="1567520"/>
                    </a:lnTo>
                    <a:lnTo>
                      <a:pt x="190689" y="1565294"/>
                    </a:lnTo>
                    <a:lnTo>
                      <a:pt x="194663" y="1564508"/>
                    </a:lnTo>
                    <a:lnTo>
                      <a:pt x="199162" y="1561851"/>
                    </a:lnTo>
                    <a:lnTo>
                      <a:pt x="201264" y="1559285"/>
                    </a:lnTo>
                    <a:lnTo>
                      <a:pt x="206032" y="1558640"/>
                    </a:lnTo>
                    <a:lnTo>
                      <a:pt x="210660" y="1559318"/>
                    </a:lnTo>
                    <a:lnTo>
                      <a:pt x="213391" y="1561203"/>
                    </a:lnTo>
                    <a:lnTo>
                      <a:pt x="212173" y="1565492"/>
                    </a:lnTo>
                    <a:lnTo>
                      <a:pt x="216620" y="1564988"/>
                    </a:lnTo>
                    <a:lnTo>
                      <a:pt x="217389" y="1563211"/>
                    </a:lnTo>
                    <a:lnTo>
                      <a:pt x="220095" y="1563037"/>
                    </a:lnTo>
                    <a:lnTo>
                      <a:pt x="221722" y="1565814"/>
                    </a:lnTo>
                    <a:lnTo>
                      <a:pt x="227145" y="1567087"/>
                    </a:lnTo>
                    <a:lnTo>
                      <a:pt x="227645" y="1569136"/>
                    </a:lnTo>
                    <a:lnTo>
                      <a:pt x="225927" y="1570933"/>
                    </a:lnTo>
                    <a:lnTo>
                      <a:pt x="226748" y="1573569"/>
                    </a:lnTo>
                    <a:lnTo>
                      <a:pt x="223453" y="1576707"/>
                    </a:lnTo>
                    <a:lnTo>
                      <a:pt x="219173" y="1578218"/>
                    </a:lnTo>
                    <a:lnTo>
                      <a:pt x="218083" y="1579995"/>
                    </a:lnTo>
                    <a:lnTo>
                      <a:pt x="218761" y="1583243"/>
                    </a:lnTo>
                    <a:lnTo>
                      <a:pt x="223108" y="1587011"/>
                    </a:lnTo>
                    <a:lnTo>
                      <a:pt x="226453" y="1587424"/>
                    </a:lnTo>
                    <a:lnTo>
                      <a:pt x="229440" y="1585177"/>
                    </a:lnTo>
                    <a:lnTo>
                      <a:pt x="227991" y="1583726"/>
                    </a:lnTo>
                    <a:lnTo>
                      <a:pt x="228774" y="1582235"/>
                    </a:lnTo>
                    <a:lnTo>
                      <a:pt x="235107" y="1580404"/>
                    </a:lnTo>
                    <a:lnTo>
                      <a:pt x="238400" y="1576690"/>
                    </a:lnTo>
                    <a:lnTo>
                      <a:pt x="241258" y="1575776"/>
                    </a:lnTo>
                    <a:lnTo>
                      <a:pt x="254923" y="1575343"/>
                    </a:lnTo>
                    <a:lnTo>
                      <a:pt x="257640" y="1576045"/>
                    </a:lnTo>
                    <a:lnTo>
                      <a:pt x="259859" y="1574987"/>
                    </a:lnTo>
                    <a:lnTo>
                      <a:pt x="264806" y="1576995"/>
                    </a:lnTo>
                    <a:lnTo>
                      <a:pt x="273843" y="1574413"/>
                    </a:lnTo>
                    <a:lnTo>
                      <a:pt x="273356" y="1572938"/>
                    </a:lnTo>
                    <a:lnTo>
                      <a:pt x="267921" y="1571521"/>
                    </a:lnTo>
                    <a:lnTo>
                      <a:pt x="265703" y="1572132"/>
                    </a:lnTo>
                    <a:lnTo>
                      <a:pt x="263152" y="1571578"/>
                    </a:lnTo>
                    <a:lnTo>
                      <a:pt x="265038" y="1568904"/>
                    </a:lnTo>
                    <a:lnTo>
                      <a:pt x="265562" y="1566785"/>
                    </a:lnTo>
                    <a:lnTo>
                      <a:pt x="266395" y="1563430"/>
                    </a:lnTo>
                    <a:lnTo>
                      <a:pt x="268934" y="1562385"/>
                    </a:lnTo>
                    <a:lnTo>
                      <a:pt x="278380" y="1553165"/>
                    </a:lnTo>
                    <a:lnTo>
                      <a:pt x="285380" y="1552641"/>
                    </a:lnTo>
                    <a:lnTo>
                      <a:pt x="294571" y="1549323"/>
                    </a:lnTo>
                    <a:lnTo>
                      <a:pt x="302365" y="1548067"/>
                    </a:lnTo>
                    <a:lnTo>
                      <a:pt x="304581" y="1546720"/>
                    </a:lnTo>
                    <a:lnTo>
                      <a:pt x="307159" y="1547277"/>
                    </a:lnTo>
                    <a:lnTo>
                      <a:pt x="309210" y="1547727"/>
                    </a:lnTo>
                    <a:lnTo>
                      <a:pt x="314453" y="1547079"/>
                    </a:lnTo>
                    <a:lnTo>
                      <a:pt x="320515" y="1548067"/>
                    </a:lnTo>
                    <a:lnTo>
                      <a:pt x="321016" y="1551153"/>
                    </a:lnTo>
                    <a:lnTo>
                      <a:pt x="323387" y="1549806"/>
                    </a:lnTo>
                    <a:lnTo>
                      <a:pt x="328002" y="1549037"/>
                    </a:lnTo>
                    <a:lnTo>
                      <a:pt x="328989" y="1552121"/>
                    </a:lnTo>
                    <a:lnTo>
                      <a:pt x="332988" y="1555029"/>
                    </a:lnTo>
                    <a:lnTo>
                      <a:pt x="334449" y="1557380"/>
                    </a:lnTo>
                    <a:lnTo>
                      <a:pt x="335718" y="1557075"/>
                    </a:lnTo>
                    <a:lnTo>
                      <a:pt x="333602" y="1552231"/>
                    </a:lnTo>
                    <a:lnTo>
                      <a:pt x="338385" y="1553521"/>
                    </a:lnTo>
                    <a:lnTo>
                      <a:pt x="340295" y="1552913"/>
                    </a:lnTo>
                    <a:lnTo>
                      <a:pt x="337730" y="1551459"/>
                    </a:lnTo>
                    <a:lnTo>
                      <a:pt x="337539" y="1548067"/>
                    </a:lnTo>
                    <a:lnTo>
                      <a:pt x="338936" y="1543492"/>
                    </a:lnTo>
                    <a:lnTo>
                      <a:pt x="342090" y="1540671"/>
                    </a:lnTo>
                    <a:lnTo>
                      <a:pt x="345126" y="1542273"/>
                    </a:lnTo>
                    <a:lnTo>
                      <a:pt x="347499" y="1539310"/>
                    </a:lnTo>
                    <a:lnTo>
                      <a:pt x="347306" y="1536650"/>
                    </a:lnTo>
                    <a:lnTo>
                      <a:pt x="356549" y="1536439"/>
                    </a:lnTo>
                    <a:lnTo>
                      <a:pt x="359228" y="1534071"/>
                    </a:lnTo>
                    <a:lnTo>
                      <a:pt x="359061" y="1532291"/>
                    </a:lnTo>
                    <a:lnTo>
                      <a:pt x="361292" y="1527105"/>
                    </a:lnTo>
                    <a:lnTo>
                      <a:pt x="362548" y="1527447"/>
                    </a:lnTo>
                    <a:lnTo>
                      <a:pt x="362393" y="1531968"/>
                    </a:lnTo>
                    <a:lnTo>
                      <a:pt x="364022" y="1536241"/>
                    </a:lnTo>
                    <a:lnTo>
                      <a:pt x="367982" y="1533708"/>
                    </a:lnTo>
                    <a:lnTo>
                      <a:pt x="369559" y="1531179"/>
                    </a:lnTo>
                    <a:lnTo>
                      <a:pt x="369368" y="1526480"/>
                    </a:lnTo>
                    <a:lnTo>
                      <a:pt x="370790" y="1526138"/>
                    </a:lnTo>
                    <a:lnTo>
                      <a:pt x="372431" y="1526332"/>
                    </a:lnTo>
                    <a:lnTo>
                      <a:pt x="375430" y="1528935"/>
                    </a:lnTo>
                    <a:lnTo>
                      <a:pt x="378443" y="1526262"/>
                    </a:lnTo>
                    <a:lnTo>
                      <a:pt x="379404" y="1527877"/>
                    </a:lnTo>
                    <a:lnTo>
                      <a:pt x="379276" y="1531575"/>
                    </a:lnTo>
                    <a:lnTo>
                      <a:pt x="377264" y="1539095"/>
                    </a:lnTo>
                    <a:lnTo>
                      <a:pt x="376841" y="1546021"/>
                    </a:lnTo>
                    <a:lnTo>
                      <a:pt x="380520" y="1547620"/>
                    </a:lnTo>
                    <a:lnTo>
                      <a:pt x="380378" y="1549376"/>
                    </a:lnTo>
                    <a:lnTo>
                      <a:pt x="378955" y="1550723"/>
                    </a:lnTo>
                    <a:lnTo>
                      <a:pt x="379635" y="1556897"/>
                    </a:lnTo>
                    <a:lnTo>
                      <a:pt x="378225" y="1559859"/>
                    </a:lnTo>
                    <a:lnTo>
                      <a:pt x="378866" y="1561024"/>
                    </a:lnTo>
                    <a:lnTo>
                      <a:pt x="381725" y="1559087"/>
                    </a:lnTo>
                    <a:lnTo>
                      <a:pt x="384121" y="1560108"/>
                    </a:lnTo>
                    <a:lnTo>
                      <a:pt x="385866" y="1559211"/>
                    </a:lnTo>
                    <a:lnTo>
                      <a:pt x="386212" y="1564360"/>
                    </a:lnTo>
                    <a:lnTo>
                      <a:pt x="387186" y="1567987"/>
                    </a:lnTo>
                    <a:lnTo>
                      <a:pt x="389812" y="1569959"/>
                    </a:lnTo>
                    <a:lnTo>
                      <a:pt x="392390" y="1570375"/>
                    </a:lnTo>
                    <a:lnTo>
                      <a:pt x="394850" y="1570499"/>
                    </a:lnTo>
                    <a:lnTo>
                      <a:pt x="397542" y="1569297"/>
                    </a:lnTo>
                    <a:lnTo>
                      <a:pt x="400517" y="1562210"/>
                    </a:lnTo>
                    <a:lnTo>
                      <a:pt x="399863" y="1559711"/>
                    </a:lnTo>
                    <a:lnTo>
                      <a:pt x="405118" y="1560269"/>
                    </a:lnTo>
                    <a:lnTo>
                      <a:pt x="407362" y="1562459"/>
                    </a:lnTo>
                    <a:lnTo>
                      <a:pt x="411335" y="1561112"/>
                    </a:lnTo>
                    <a:lnTo>
                      <a:pt x="414207" y="1562425"/>
                    </a:lnTo>
                    <a:lnTo>
                      <a:pt x="413899" y="1564202"/>
                    </a:lnTo>
                    <a:lnTo>
                      <a:pt x="409298" y="1566587"/>
                    </a:lnTo>
                    <a:lnTo>
                      <a:pt x="408682" y="1569243"/>
                    </a:lnTo>
                    <a:lnTo>
                      <a:pt x="410311" y="1574375"/>
                    </a:lnTo>
                    <a:lnTo>
                      <a:pt x="415438" y="1580529"/>
                    </a:lnTo>
                    <a:lnTo>
                      <a:pt x="428191" y="1585771"/>
                    </a:lnTo>
                    <a:lnTo>
                      <a:pt x="430115" y="1588123"/>
                    </a:lnTo>
                    <a:lnTo>
                      <a:pt x="431590" y="1594887"/>
                    </a:lnTo>
                    <a:lnTo>
                      <a:pt x="432691" y="1592519"/>
                    </a:lnTo>
                    <a:lnTo>
                      <a:pt x="435063" y="1590742"/>
                    </a:lnTo>
                    <a:lnTo>
                      <a:pt x="442524" y="1589664"/>
                    </a:lnTo>
                    <a:lnTo>
                      <a:pt x="435832" y="1587797"/>
                    </a:lnTo>
                    <a:lnTo>
                      <a:pt x="435499" y="1584855"/>
                    </a:lnTo>
                    <a:lnTo>
                      <a:pt x="430832" y="1574553"/>
                    </a:lnTo>
                    <a:lnTo>
                      <a:pt x="429988" y="1566765"/>
                    </a:lnTo>
                    <a:lnTo>
                      <a:pt x="427396" y="1561166"/>
                    </a:lnTo>
                    <a:lnTo>
                      <a:pt x="430743" y="1560128"/>
                    </a:lnTo>
                    <a:lnTo>
                      <a:pt x="431858" y="1561888"/>
                    </a:lnTo>
                    <a:lnTo>
                      <a:pt x="431897" y="1566607"/>
                    </a:lnTo>
                    <a:lnTo>
                      <a:pt x="434294" y="1568202"/>
                    </a:lnTo>
                    <a:lnTo>
                      <a:pt x="435511" y="1560538"/>
                    </a:lnTo>
                    <a:lnTo>
                      <a:pt x="434205" y="1554364"/>
                    </a:lnTo>
                    <a:lnTo>
                      <a:pt x="431167" y="1552174"/>
                    </a:lnTo>
                    <a:lnTo>
                      <a:pt x="435115" y="1545968"/>
                    </a:lnTo>
                    <a:lnTo>
                      <a:pt x="436703" y="1546542"/>
                    </a:lnTo>
                    <a:lnTo>
                      <a:pt x="438767" y="1544621"/>
                    </a:lnTo>
                    <a:lnTo>
                      <a:pt x="438101" y="1540207"/>
                    </a:lnTo>
                    <a:lnTo>
                      <a:pt x="441894" y="1535757"/>
                    </a:lnTo>
                    <a:lnTo>
                      <a:pt x="444138" y="1537964"/>
                    </a:lnTo>
                    <a:lnTo>
                      <a:pt x="444638" y="1540906"/>
                    </a:lnTo>
                    <a:lnTo>
                      <a:pt x="446869" y="1542072"/>
                    </a:lnTo>
                    <a:lnTo>
                      <a:pt x="448739" y="1531952"/>
                    </a:lnTo>
                    <a:lnTo>
                      <a:pt x="451124" y="1534393"/>
                    </a:lnTo>
                    <a:lnTo>
                      <a:pt x="452624" y="1535038"/>
                    </a:lnTo>
                    <a:lnTo>
                      <a:pt x="453841" y="1535559"/>
                    </a:lnTo>
                    <a:lnTo>
                      <a:pt x="457341" y="1535683"/>
                    </a:lnTo>
                    <a:lnTo>
                      <a:pt x="461828" y="1541124"/>
                    </a:lnTo>
                    <a:lnTo>
                      <a:pt x="465340" y="1541699"/>
                    </a:lnTo>
                    <a:lnTo>
                      <a:pt x="469468" y="1540348"/>
                    </a:lnTo>
                    <a:lnTo>
                      <a:pt x="473595" y="1537675"/>
                    </a:lnTo>
                    <a:lnTo>
                      <a:pt x="475352" y="1538269"/>
                    </a:lnTo>
                    <a:lnTo>
                      <a:pt x="476620" y="1537514"/>
                    </a:lnTo>
                    <a:lnTo>
                      <a:pt x="481556" y="1538824"/>
                    </a:lnTo>
                    <a:lnTo>
                      <a:pt x="486018" y="1538377"/>
                    </a:lnTo>
                    <a:lnTo>
                      <a:pt x="490476" y="1539828"/>
                    </a:lnTo>
                    <a:lnTo>
                      <a:pt x="493669" y="1539670"/>
                    </a:lnTo>
                    <a:lnTo>
                      <a:pt x="494938" y="1540835"/>
                    </a:lnTo>
                    <a:lnTo>
                      <a:pt x="494952" y="1543778"/>
                    </a:lnTo>
                    <a:lnTo>
                      <a:pt x="498643" y="1545914"/>
                    </a:lnTo>
                    <a:lnTo>
                      <a:pt x="504847" y="1549501"/>
                    </a:lnTo>
                    <a:lnTo>
                      <a:pt x="507231" y="1548319"/>
                    </a:lnTo>
                    <a:lnTo>
                      <a:pt x="512654" y="1551530"/>
                    </a:lnTo>
                    <a:lnTo>
                      <a:pt x="517742" y="1549753"/>
                    </a:lnTo>
                    <a:lnTo>
                      <a:pt x="523613" y="1545467"/>
                    </a:lnTo>
                    <a:lnTo>
                      <a:pt x="526331" y="1547224"/>
                    </a:lnTo>
                    <a:lnTo>
                      <a:pt x="529357" y="1546468"/>
                    </a:lnTo>
                    <a:lnTo>
                      <a:pt x="525229" y="1552823"/>
                    </a:lnTo>
                    <a:lnTo>
                      <a:pt x="524922" y="1554599"/>
                    </a:lnTo>
                    <a:lnTo>
                      <a:pt x="530023" y="1558996"/>
                    </a:lnTo>
                    <a:lnTo>
                      <a:pt x="530344" y="1560914"/>
                    </a:lnTo>
                    <a:lnTo>
                      <a:pt x="524794" y="1566083"/>
                    </a:lnTo>
                    <a:lnTo>
                      <a:pt x="526228" y="1566227"/>
                    </a:lnTo>
                    <a:lnTo>
                      <a:pt x="533214" y="1561794"/>
                    </a:lnTo>
                    <a:lnTo>
                      <a:pt x="532561" y="1557075"/>
                    </a:lnTo>
                    <a:lnTo>
                      <a:pt x="538125" y="1553521"/>
                    </a:lnTo>
                    <a:lnTo>
                      <a:pt x="540509" y="1553666"/>
                    </a:lnTo>
                    <a:lnTo>
                      <a:pt x="544353" y="1561025"/>
                    </a:lnTo>
                    <a:lnTo>
                      <a:pt x="545944" y="1562210"/>
                    </a:lnTo>
                    <a:lnTo>
                      <a:pt x="551674" y="1563661"/>
                    </a:lnTo>
                    <a:lnTo>
                      <a:pt x="555006" y="1561008"/>
                    </a:lnTo>
                    <a:lnTo>
                      <a:pt x="557083" y="1561599"/>
                    </a:lnTo>
                    <a:lnTo>
                      <a:pt x="559313" y="1560988"/>
                    </a:lnTo>
                    <a:lnTo>
                      <a:pt x="561211" y="1560397"/>
                    </a:lnTo>
                    <a:lnTo>
                      <a:pt x="564390" y="1555839"/>
                    </a:lnTo>
                    <a:lnTo>
                      <a:pt x="564697" y="1551567"/>
                    </a:lnTo>
                    <a:lnTo>
                      <a:pt x="559762" y="1549215"/>
                    </a:lnTo>
                    <a:lnTo>
                      <a:pt x="558801" y="1539418"/>
                    </a:lnTo>
                    <a:lnTo>
                      <a:pt x="557980" y="1531109"/>
                    </a:lnTo>
                    <a:lnTo>
                      <a:pt x="559878" y="1528596"/>
                    </a:lnTo>
                    <a:lnTo>
                      <a:pt x="565132" y="1526081"/>
                    </a:lnTo>
                    <a:lnTo>
                      <a:pt x="566568" y="1523713"/>
                    </a:lnTo>
                    <a:lnTo>
                      <a:pt x="571183" y="1525473"/>
                    </a:lnTo>
                    <a:lnTo>
                      <a:pt x="579951" y="1524576"/>
                    </a:lnTo>
                    <a:lnTo>
                      <a:pt x="587424" y="1522369"/>
                    </a:lnTo>
                    <a:lnTo>
                      <a:pt x="580733" y="1520448"/>
                    </a:lnTo>
                    <a:lnTo>
                      <a:pt x="574209" y="1520018"/>
                    </a:lnTo>
                    <a:lnTo>
                      <a:pt x="573233" y="1511188"/>
                    </a:lnTo>
                    <a:lnTo>
                      <a:pt x="569401" y="1508693"/>
                    </a:lnTo>
                    <a:lnTo>
                      <a:pt x="566363" y="1503974"/>
                    </a:lnTo>
                    <a:lnTo>
                      <a:pt x="564454" y="1503688"/>
                    </a:lnTo>
                    <a:lnTo>
                      <a:pt x="559493" y="1505106"/>
                    </a:lnTo>
                    <a:lnTo>
                      <a:pt x="558082" y="1504441"/>
                    </a:lnTo>
                    <a:lnTo>
                      <a:pt x="560146" y="1501048"/>
                    </a:lnTo>
                    <a:lnTo>
                      <a:pt x="557429" y="1498395"/>
                    </a:lnTo>
                    <a:lnTo>
                      <a:pt x="557570" y="1491627"/>
                    </a:lnTo>
                    <a:lnTo>
                      <a:pt x="560121" y="1490441"/>
                    </a:lnTo>
                    <a:lnTo>
                      <a:pt x="560442" y="1488524"/>
                    </a:lnTo>
                    <a:lnTo>
                      <a:pt x="558685" y="1485578"/>
                    </a:lnTo>
                    <a:lnTo>
                      <a:pt x="564581" y="1484090"/>
                    </a:lnTo>
                    <a:lnTo>
                      <a:pt x="563942" y="1482186"/>
                    </a:lnTo>
                    <a:lnTo>
                      <a:pt x="566172" y="1480409"/>
                    </a:lnTo>
                    <a:lnTo>
                      <a:pt x="571747" y="1482313"/>
                    </a:lnTo>
                    <a:lnTo>
                      <a:pt x="579400" y="1477002"/>
                    </a:lnTo>
                    <a:lnTo>
                      <a:pt x="580042" y="1474936"/>
                    </a:lnTo>
                    <a:lnTo>
                      <a:pt x="578438" y="1471403"/>
                    </a:lnTo>
                    <a:lnTo>
                      <a:pt x="577004" y="1472136"/>
                    </a:lnTo>
                    <a:lnTo>
                      <a:pt x="574926" y="1470380"/>
                    </a:lnTo>
                    <a:lnTo>
                      <a:pt x="578272" y="1466682"/>
                    </a:lnTo>
                    <a:lnTo>
                      <a:pt x="578272" y="1463004"/>
                    </a:lnTo>
                    <a:lnTo>
                      <a:pt x="579862" y="1462715"/>
                    </a:lnTo>
                    <a:lnTo>
                      <a:pt x="587207" y="1466235"/>
                    </a:lnTo>
                    <a:lnTo>
                      <a:pt x="588489" y="1465946"/>
                    </a:lnTo>
                    <a:lnTo>
                      <a:pt x="586245" y="1463290"/>
                    </a:lnTo>
                    <a:lnTo>
                      <a:pt x="585604" y="1459306"/>
                    </a:lnTo>
                    <a:lnTo>
                      <a:pt x="591347" y="1455628"/>
                    </a:lnTo>
                    <a:lnTo>
                      <a:pt x="593104" y="1457098"/>
                    </a:lnTo>
                    <a:lnTo>
                      <a:pt x="592476" y="1458876"/>
                    </a:lnTo>
                    <a:lnTo>
                      <a:pt x="593270" y="1461083"/>
                    </a:lnTo>
                    <a:lnTo>
                      <a:pt x="595179" y="1461963"/>
                    </a:lnTo>
                    <a:lnTo>
                      <a:pt x="596462" y="1461657"/>
                    </a:lnTo>
                    <a:lnTo>
                      <a:pt x="595666" y="1458571"/>
                    </a:lnTo>
                    <a:lnTo>
                      <a:pt x="598372" y="1458426"/>
                    </a:lnTo>
                    <a:lnTo>
                      <a:pt x="599332" y="1460042"/>
                    </a:lnTo>
                    <a:lnTo>
                      <a:pt x="603640" y="1461066"/>
                    </a:lnTo>
                    <a:lnTo>
                      <a:pt x="601730" y="1457835"/>
                    </a:lnTo>
                    <a:lnTo>
                      <a:pt x="603487" y="1455769"/>
                    </a:lnTo>
                    <a:lnTo>
                      <a:pt x="606357" y="1454893"/>
                    </a:lnTo>
                    <a:lnTo>
                      <a:pt x="608589" y="1460186"/>
                    </a:lnTo>
                    <a:lnTo>
                      <a:pt x="610831" y="1462537"/>
                    </a:lnTo>
                    <a:lnTo>
                      <a:pt x="614715" y="1466574"/>
                    </a:lnTo>
                    <a:lnTo>
                      <a:pt x="620086" y="1468136"/>
                    </a:lnTo>
                    <a:lnTo>
                      <a:pt x="624560" y="1466717"/>
                    </a:lnTo>
                    <a:lnTo>
                      <a:pt x="626892" y="1466682"/>
                    </a:lnTo>
                    <a:lnTo>
                      <a:pt x="629829" y="1466951"/>
                    </a:lnTo>
                    <a:lnTo>
                      <a:pt x="630303" y="1468136"/>
                    </a:lnTo>
                    <a:lnTo>
                      <a:pt x="625995" y="1472549"/>
                    </a:lnTo>
                    <a:lnTo>
                      <a:pt x="625188" y="1475349"/>
                    </a:lnTo>
                    <a:lnTo>
                      <a:pt x="623433" y="1476231"/>
                    </a:lnTo>
                    <a:lnTo>
                      <a:pt x="623752" y="1478884"/>
                    </a:lnTo>
                    <a:lnTo>
                      <a:pt x="625535" y="1479495"/>
                    </a:lnTo>
                    <a:lnTo>
                      <a:pt x="627586" y="1480212"/>
                    </a:lnTo>
                    <a:lnTo>
                      <a:pt x="644492" y="1477576"/>
                    </a:lnTo>
                    <a:lnTo>
                      <a:pt x="648171" y="1476105"/>
                    </a:lnTo>
                    <a:lnTo>
                      <a:pt x="648813" y="1472568"/>
                    </a:lnTo>
                    <a:lnTo>
                      <a:pt x="647698" y="1469034"/>
                    </a:lnTo>
                    <a:lnTo>
                      <a:pt x="658389" y="1466969"/>
                    </a:lnTo>
                    <a:lnTo>
                      <a:pt x="660630" y="1465211"/>
                    </a:lnTo>
                    <a:lnTo>
                      <a:pt x="663823" y="1465946"/>
                    </a:lnTo>
                    <a:lnTo>
                      <a:pt x="665413" y="1465355"/>
                    </a:lnTo>
                    <a:lnTo>
                      <a:pt x="670374" y="1460653"/>
                    </a:lnTo>
                    <a:lnTo>
                      <a:pt x="672925" y="1459916"/>
                    </a:lnTo>
                    <a:lnTo>
                      <a:pt x="678205" y="1454480"/>
                    </a:lnTo>
                    <a:lnTo>
                      <a:pt x="681231" y="1454192"/>
                    </a:lnTo>
                    <a:lnTo>
                      <a:pt x="687935" y="1455663"/>
                    </a:lnTo>
                    <a:lnTo>
                      <a:pt x="691435" y="1458141"/>
                    </a:lnTo>
                    <a:lnTo>
                      <a:pt x="695934" y="1452451"/>
                    </a:lnTo>
                    <a:lnTo>
                      <a:pt x="698164" y="1451122"/>
                    </a:lnTo>
                    <a:lnTo>
                      <a:pt x="704060" y="1456742"/>
                    </a:lnTo>
                    <a:lnTo>
                      <a:pt x="706304" y="1455719"/>
                    </a:lnTo>
                    <a:lnTo>
                      <a:pt x="709663" y="1450118"/>
                    </a:lnTo>
                    <a:lnTo>
                      <a:pt x="709508" y="1448197"/>
                    </a:lnTo>
                    <a:lnTo>
                      <a:pt x="712393" y="1445273"/>
                    </a:lnTo>
                    <a:lnTo>
                      <a:pt x="713520" y="1441737"/>
                    </a:lnTo>
                    <a:lnTo>
                      <a:pt x="717853" y="1438346"/>
                    </a:lnTo>
                    <a:lnTo>
                      <a:pt x="718340" y="1435563"/>
                    </a:lnTo>
                    <a:lnTo>
                      <a:pt x="723776" y="1434092"/>
                    </a:lnTo>
                    <a:lnTo>
                      <a:pt x="727276" y="1437790"/>
                    </a:lnTo>
                    <a:lnTo>
                      <a:pt x="730275" y="1447823"/>
                    </a:lnTo>
                    <a:lnTo>
                      <a:pt x="728339" y="1452236"/>
                    </a:lnTo>
                    <a:lnTo>
                      <a:pt x="725942" y="1455019"/>
                    </a:lnTo>
                    <a:lnTo>
                      <a:pt x="731531" y="1454155"/>
                    </a:lnTo>
                    <a:lnTo>
                      <a:pt x="737709" y="1456918"/>
                    </a:lnTo>
                    <a:lnTo>
                      <a:pt x="742875" y="1450798"/>
                    </a:lnTo>
                    <a:lnTo>
                      <a:pt x="745592" y="1451104"/>
                    </a:lnTo>
                    <a:lnTo>
                      <a:pt x="745747" y="1453312"/>
                    </a:lnTo>
                    <a:lnTo>
                      <a:pt x="749156" y="1445379"/>
                    </a:lnTo>
                    <a:lnTo>
                      <a:pt x="758552" y="1444088"/>
                    </a:lnTo>
                    <a:lnTo>
                      <a:pt x="762245" y="1441451"/>
                    </a:lnTo>
                    <a:lnTo>
                      <a:pt x="766243" y="1440716"/>
                    </a:lnTo>
                    <a:lnTo>
                      <a:pt x="766564" y="1438811"/>
                    </a:lnTo>
                    <a:lnTo>
                      <a:pt x="768808" y="1437053"/>
                    </a:lnTo>
                    <a:lnTo>
                      <a:pt x="775050" y="1436191"/>
                    </a:lnTo>
                    <a:lnTo>
                      <a:pt x="778409" y="1434431"/>
                    </a:lnTo>
                    <a:lnTo>
                      <a:pt x="778896" y="1432369"/>
                    </a:lnTo>
                    <a:lnTo>
                      <a:pt x="781460" y="1433266"/>
                    </a:lnTo>
                    <a:lnTo>
                      <a:pt x="785459" y="1431382"/>
                    </a:lnTo>
                    <a:lnTo>
                      <a:pt x="788535" y="1428745"/>
                    </a:lnTo>
                    <a:lnTo>
                      <a:pt x="793164" y="1424778"/>
                    </a:lnTo>
                    <a:lnTo>
                      <a:pt x="792996" y="1427291"/>
                    </a:lnTo>
                    <a:lnTo>
                      <a:pt x="781126" y="1435634"/>
                    </a:lnTo>
                    <a:lnTo>
                      <a:pt x="783035" y="1436371"/>
                    </a:lnTo>
                    <a:lnTo>
                      <a:pt x="787843" y="1434630"/>
                    </a:lnTo>
                    <a:lnTo>
                      <a:pt x="788137" y="1437125"/>
                    </a:lnTo>
                    <a:lnTo>
                      <a:pt x="791637" y="1440677"/>
                    </a:lnTo>
                    <a:lnTo>
                      <a:pt x="790356" y="1441271"/>
                    </a:lnTo>
                    <a:lnTo>
                      <a:pt x="787343" y="1438309"/>
                    </a:lnTo>
                    <a:lnTo>
                      <a:pt x="783331" y="1439762"/>
                    </a:lnTo>
                    <a:lnTo>
                      <a:pt x="786036" y="1442420"/>
                    </a:lnTo>
                    <a:lnTo>
                      <a:pt x="786189" y="1444931"/>
                    </a:lnTo>
                    <a:lnTo>
                      <a:pt x="788253" y="1447156"/>
                    </a:lnTo>
                    <a:lnTo>
                      <a:pt x="788394" y="1448629"/>
                    </a:lnTo>
                    <a:lnTo>
                      <a:pt x="784703" y="1454209"/>
                    </a:lnTo>
                    <a:lnTo>
                      <a:pt x="781818" y="1455806"/>
                    </a:lnTo>
                    <a:lnTo>
                      <a:pt x="782125" y="1458607"/>
                    </a:lnTo>
                    <a:lnTo>
                      <a:pt x="785472" y="1457744"/>
                    </a:lnTo>
                    <a:lnTo>
                      <a:pt x="786753" y="1458785"/>
                    </a:lnTo>
                    <a:lnTo>
                      <a:pt x="788984" y="1458193"/>
                    </a:lnTo>
                    <a:lnTo>
                      <a:pt x="787780" y="1463488"/>
                    </a:lnTo>
                    <a:lnTo>
                      <a:pt x="790535" y="1466557"/>
                    </a:lnTo>
                    <a:lnTo>
                      <a:pt x="796778" y="1463847"/>
                    </a:lnTo>
                    <a:lnTo>
                      <a:pt x="798687" y="1465174"/>
                    </a:lnTo>
                    <a:lnTo>
                      <a:pt x="801085" y="1464438"/>
                    </a:lnTo>
                    <a:lnTo>
                      <a:pt x="801392" y="1467238"/>
                    </a:lnTo>
                    <a:lnTo>
                      <a:pt x="804571" y="1467849"/>
                    </a:lnTo>
                    <a:lnTo>
                      <a:pt x="817518" y="1464386"/>
                    </a:lnTo>
                    <a:lnTo>
                      <a:pt x="821031" y="1464996"/>
                    </a:lnTo>
                    <a:lnTo>
                      <a:pt x="822299" y="1466772"/>
                    </a:lnTo>
                    <a:lnTo>
                      <a:pt x="819083" y="1471169"/>
                    </a:lnTo>
                    <a:lnTo>
                      <a:pt x="819377" y="1473233"/>
                    </a:lnTo>
                    <a:lnTo>
                      <a:pt x="823671" y="1476049"/>
                    </a:lnTo>
                    <a:lnTo>
                      <a:pt x="823978" y="1477233"/>
                    </a:lnTo>
                    <a:lnTo>
                      <a:pt x="817595" y="1479260"/>
                    </a:lnTo>
                    <a:lnTo>
                      <a:pt x="814684" y="1483821"/>
                    </a:lnTo>
                    <a:lnTo>
                      <a:pt x="807341" y="1485687"/>
                    </a:lnTo>
                    <a:lnTo>
                      <a:pt x="805891" y="1487158"/>
                    </a:lnTo>
                    <a:lnTo>
                      <a:pt x="807006" y="1488935"/>
                    </a:lnTo>
                    <a:lnTo>
                      <a:pt x="811326" y="1489313"/>
                    </a:lnTo>
                    <a:lnTo>
                      <a:pt x="818339" y="1489941"/>
                    </a:lnTo>
                    <a:lnTo>
                      <a:pt x="821183" y="1490173"/>
                    </a:lnTo>
                    <a:lnTo>
                      <a:pt x="817672" y="1492221"/>
                    </a:lnTo>
                    <a:lnTo>
                      <a:pt x="814479" y="1491916"/>
                    </a:lnTo>
                    <a:lnTo>
                      <a:pt x="813992" y="1493672"/>
                    </a:lnTo>
                    <a:lnTo>
                      <a:pt x="820325" y="1500346"/>
                    </a:lnTo>
                    <a:lnTo>
                      <a:pt x="824312" y="1500222"/>
                    </a:lnTo>
                    <a:lnTo>
                      <a:pt x="829401" y="1502469"/>
                    </a:lnTo>
                    <a:lnTo>
                      <a:pt x="838323" y="1503829"/>
                    </a:lnTo>
                    <a:lnTo>
                      <a:pt x="843578" y="1503419"/>
                    </a:lnTo>
                    <a:lnTo>
                      <a:pt x="846167" y="1497995"/>
                    </a:lnTo>
                    <a:lnTo>
                      <a:pt x="848564" y="1496829"/>
                    </a:lnTo>
                    <a:lnTo>
                      <a:pt x="847910" y="1500061"/>
                    </a:lnTo>
                    <a:lnTo>
                      <a:pt x="849116" y="1502143"/>
                    </a:lnTo>
                    <a:lnTo>
                      <a:pt x="849795" y="1503312"/>
                    </a:lnTo>
                    <a:lnTo>
                      <a:pt x="852807" y="1506126"/>
                    </a:lnTo>
                    <a:lnTo>
                      <a:pt x="857422" y="1507040"/>
                    </a:lnTo>
                    <a:lnTo>
                      <a:pt x="852885" y="1516303"/>
                    </a:lnTo>
                    <a:lnTo>
                      <a:pt x="853360" y="1518221"/>
                    </a:lnTo>
                    <a:lnTo>
                      <a:pt x="855577" y="1518816"/>
                    </a:lnTo>
                    <a:lnTo>
                      <a:pt x="854756" y="1521902"/>
                    </a:lnTo>
                    <a:lnTo>
                      <a:pt x="849936" y="1527629"/>
                    </a:lnTo>
                    <a:lnTo>
                      <a:pt x="851822" y="1530729"/>
                    </a:lnTo>
                    <a:lnTo>
                      <a:pt x="854205" y="1532220"/>
                    </a:lnTo>
                    <a:lnTo>
                      <a:pt x="857397" y="1530910"/>
                    </a:lnTo>
                    <a:lnTo>
                      <a:pt x="857846" y="1534608"/>
                    </a:lnTo>
                    <a:lnTo>
                      <a:pt x="861152" y="1539922"/>
                    </a:lnTo>
                    <a:lnTo>
                      <a:pt x="867818" y="1542179"/>
                    </a:lnTo>
                    <a:lnTo>
                      <a:pt x="871306" y="1544856"/>
                    </a:lnTo>
                    <a:lnTo>
                      <a:pt x="874177" y="1543992"/>
                    </a:lnTo>
                    <a:lnTo>
                      <a:pt x="875753" y="1545319"/>
                    </a:lnTo>
                    <a:lnTo>
                      <a:pt x="877637" y="1549323"/>
                    </a:lnTo>
                    <a:lnTo>
                      <a:pt x="878356" y="1558314"/>
                    </a:lnTo>
                    <a:lnTo>
                      <a:pt x="887713" y="1561616"/>
                    </a:lnTo>
                    <a:lnTo>
                      <a:pt x="889481" y="1560450"/>
                    </a:lnTo>
                    <a:lnTo>
                      <a:pt x="891224" y="1560897"/>
                    </a:lnTo>
                    <a:lnTo>
                      <a:pt x="892788" y="1563715"/>
                    </a:lnTo>
                    <a:lnTo>
                      <a:pt x="895968" y="1564773"/>
                    </a:lnTo>
                    <a:lnTo>
                      <a:pt x="897443" y="1567574"/>
                    </a:lnTo>
                    <a:lnTo>
                      <a:pt x="899250" y="1570983"/>
                    </a:lnTo>
                    <a:lnTo>
                      <a:pt x="901146" y="1572458"/>
                    </a:lnTo>
                    <a:lnTo>
                      <a:pt x="903057" y="1572186"/>
                    </a:lnTo>
                    <a:lnTo>
                      <a:pt x="904466" y="1573962"/>
                    </a:lnTo>
                    <a:lnTo>
                      <a:pt x="906619" y="1581644"/>
                    </a:lnTo>
                    <a:lnTo>
                      <a:pt x="906286" y="1584586"/>
                    </a:lnTo>
                    <a:lnTo>
                      <a:pt x="908184" y="1585627"/>
                    </a:lnTo>
                    <a:lnTo>
                      <a:pt x="908633" y="1587998"/>
                    </a:lnTo>
                    <a:lnTo>
                      <a:pt x="907479" y="1592842"/>
                    </a:lnTo>
                    <a:lnTo>
                      <a:pt x="910606" y="1598172"/>
                    </a:lnTo>
                    <a:lnTo>
                      <a:pt x="910735" y="1601709"/>
                    </a:lnTo>
                    <a:lnTo>
                      <a:pt x="908953" y="1604486"/>
                    </a:lnTo>
                    <a:lnTo>
                      <a:pt x="909249" y="1607288"/>
                    </a:lnTo>
                    <a:lnTo>
                      <a:pt x="906569" y="1609064"/>
                    </a:lnTo>
                    <a:lnTo>
                      <a:pt x="909196" y="1613031"/>
                    </a:lnTo>
                    <a:lnTo>
                      <a:pt x="914285" y="1613085"/>
                    </a:lnTo>
                    <a:lnTo>
                      <a:pt x="921373" y="1618432"/>
                    </a:lnTo>
                    <a:lnTo>
                      <a:pt x="925039" y="1617878"/>
                    </a:lnTo>
                    <a:lnTo>
                      <a:pt x="926925" y="1619080"/>
                    </a:lnTo>
                    <a:lnTo>
                      <a:pt x="928962" y="1622039"/>
                    </a:lnTo>
                    <a:lnTo>
                      <a:pt x="928769" y="1625576"/>
                    </a:lnTo>
                    <a:lnTo>
                      <a:pt x="933962" y="1629882"/>
                    </a:lnTo>
                    <a:lnTo>
                      <a:pt x="940293" y="1632592"/>
                    </a:lnTo>
                    <a:lnTo>
                      <a:pt x="945845" y="1633382"/>
                    </a:lnTo>
                    <a:lnTo>
                      <a:pt x="957380" y="1637600"/>
                    </a:lnTo>
                    <a:lnTo>
                      <a:pt x="953702" y="1640220"/>
                    </a:lnTo>
                    <a:lnTo>
                      <a:pt x="952253" y="1642571"/>
                    </a:lnTo>
                    <a:lnTo>
                      <a:pt x="955368" y="1647307"/>
                    </a:lnTo>
                    <a:lnTo>
                      <a:pt x="951497" y="1653319"/>
                    </a:lnTo>
                    <a:lnTo>
                      <a:pt x="953254" y="1652587"/>
                    </a:lnTo>
                    <a:lnTo>
                      <a:pt x="956099" y="1653947"/>
                    </a:lnTo>
                    <a:lnTo>
                      <a:pt x="957137" y="1660426"/>
                    </a:lnTo>
                    <a:lnTo>
                      <a:pt x="961239" y="1662384"/>
                    </a:lnTo>
                    <a:lnTo>
                      <a:pt x="968251" y="1673942"/>
                    </a:lnTo>
                    <a:lnTo>
                      <a:pt x="971238" y="1676326"/>
                    </a:lnTo>
                    <a:lnTo>
                      <a:pt x="974213" y="1665306"/>
                    </a:lnTo>
                    <a:lnTo>
                      <a:pt x="974122" y="1658831"/>
                    </a:lnTo>
                    <a:lnTo>
                      <a:pt x="971981" y="1652029"/>
                    </a:lnTo>
                    <a:lnTo>
                      <a:pt x="977570" y="1649443"/>
                    </a:lnTo>
                    <a:lnTo>
                      <a:pt x="981493" y="1652567"/>
                    </a:lnTo>
                    <a:lnTo>
                      <a:pt x="982262" y="1655364"/>
                    </a:lnTo>
                    <a:lnTo>
                      <a:pt x="985249" y="1656731"/>
                    </a:lnTo>
                    <a:lnTo>
                      <a:pt x="990004" y="1657521"/>
                    </a:lnTo>
                    <a:lnTo>
                      <a:pt x="993503" y="1656513"/>
                    </a:lnTo>
                    <a:lnTo>
                      <a:pt x="996362" y="1656836"/>
                    </a:lnTo>
                    <a:lnTo>
                      <a:pt x="994491" y="1653736"/>
                    </a:lnTo>
                    <a:lnTo>
                      <a:pt x="994696" y="1651240"/>
                    </a:lnTo>
                    <a:lnTo>
                      <a:pt x="994862" y="1649315"/>
                    </a:lnTo>
                    <a:lnTo>
                      <a:pt x="997593" y="1646105"/>
                    </a:lnTo>
                    <a:lnTo>
                      <a:pt x="1009284" y="1638121"/>
                    </a:lnTo>
                    <a:lnTo>
                      <a:pt x="1011540" y="1634766"/>
                    </a:lnTo>
                    <a:lnTo>
                      <a:pt x="1015231" y="1631998"/>
                    </a:lnTo>
                    <a:lnTo>
                      <a:pt x="1015897" y="1629795"/>
                    </a:lnTo>
                    <a:lnTo>
                      <a:pt x="1018141" y="1628357"/>
                    </a:lnTo>
                    <a:lnTo>
                      <a:pt x="1021539" y="1623386"/>
                    </a:lnTo>
                    <a:lnTo>
                      <a:pt x="1024076" y="1622812"/>
                    </a:lnTo>
                    <a:lnTo>
                      <a:pt x="1024269" y="1620766"/>
                    </a:lnTo>
                    <a:lnTo>
                      <a:pt x="1031024" y="1614647"/>
                    </a:lnTo>
                    <a:lnTo>
                      <a:pt x="1031690" y="1612151"/>
                    </a:lnTo>
                    <a:lnTo>
                      <a:pt x="1030600" y="1609783"/>
                    </a:lnTo>
                    <a:lnTo>
                      <a:pt x="1031883" y="1609354"/>
                    </a:lnTo>
                    <a:lnTo>
                      <a:pt x="1034293" y="1609874"/>
                    </a:lnTo>
                    <a:lnTo>
                      <a:pt x="1037190" y="1610502"/>
                    </a:lnTo>
                    <a:lnTo>
                      <a:pt x="1039805" y="1611060"/>
                    </a:lnTo>
                    <a:lnTo>
                      <a:pt x="1046149" y="1608292"/>
                    </a:lnTo>
                    <a:lnTo>
                      <a:pt x="1054712" y="1604564"/>
                    </a:lnTo>
                    <a:lnTo>
                      <a:pt x="1056904" y="1603610"/>
                    </a:lnTo>
                    <a:lnTo>
                      <a:pt x="1068159" y="1594313"/>
                    </a:lnTo>
                    <a:lnTo>
                      <a:pt x="1068826" y="1592412"/>
                    </a:lnTo>
                    <a:lnTo>
                      <a:pt x="1067902" y="1590780"/>
                    </a:lnTo>
                    <a:lnTo>
                      <a:pt x="1069993" y="1588896"/>
                    </a:lnTo>
                    <a:lnTo>
                      <a:pt x="1070492" y="1586971"/>
                    </a:lnTo>
                    <a:lnTo>
                      <a:pt x="1069249" y="1585053"/>
                    </a:lnTo>
                    <a:lnTo>
                      <a:pt x="1064968" y="1584408"/>
                    </a:lnTo>
                    <a:lnTo>
                      <a:pt x="1061364" y="1580677"/>
                    </a:lnTo>
                    <a:lnTo>
                      <a:pt x="1061378" y="1579508"/>
                    </a:lnTo>
                    <a:lnTo>
                      <a:pt x="1066454" y="1580153"/>
                    </a:lnTo>
                    <a:lnTo>
                      <a:pt x="1071914" y="1576549"/>
                    </a:lnTo>
                    <a:lnTo>
                      <a:pt x="1074915" y="1577909"/>
                    </a:lnTo>
                    <a:lnTo>
                      <a:pt x="1080170" y="1577822"/>
                    </a:lnTo>
                    <a:lnTo>
                      <a:pt x="1084516" y="1574628"/>
                    </a:lnTo>
                    <a:lnTo>
                      <a:pt x="1087349" y="1576727"/>
                    </a:lnTo>
                    <a:lnTo>
                      <a:pt x="1093694" y="1577856"/>
                    </a:lnTo>
                    <a:lnTo>
                      <a:pt x="1092028" y="1582826"/>
                    </a:lnTo>
                    <a:lnTo>
                      <a:pt x="1094385" y="1584193"/>
                    </a:lnTo>
                    <a:lnTo>
                      <a:pt x="1093553" y="1586689"/>
                    </a:lnTo>
                    <a:lnTo>
                      <a:pt x="1095783" y="1586420"/>
                    </a:lnTo>
                    <a:lnTo>
                      <a:pt x="1096617" y="1583780"/>
                    </a:lnTo>
                    <a:lnTo>
                      <a:pt x="1094899" y="1582128"/>
                    </a:lnTo>
                    <a:lnTo>
                      <a:pt x="1104462" y="1580351"/>
                    </a:lnTo>
                    <a:lnTo>
                      <a:pt x="1109486" y="1574232"/>
                    </a:lnTo>
                    <a:lnTo>
                      <a:pt x="1112192" y="1574698"/>
                    </a:lnTo>
                    <a:lnTo>
                      <a:pt x="1116843" y="1571830"/>
                    </a:lnTo>
                    <a:lnTo>
                      <a:pt x="1118420" y="1572868"/>
                    </a:lnTo>
                    <a:lnTo>
                      <a:pt x="1120177" y="1572744"/>
                    </a:lnTo>
                    <a:lnTo>
                      <a:pt x="1125509" y="1567376"/>
                    </a:lnTo>
                    <a:lnTo>
                      <a:pt x="1133496" y="1562856"/>
                    </a:lnTo>
                    <a:lnTo>
                      <a:pt x="1134661" y="1562211"/>
                    </a:lnTo>
                    <a:lnTo>
                      <a:pt x="1136457" y="1559712"/>
                    </a:lnTo>
                    <a:lnTo>
                      <a:pt x="1136200" y="1555443"/>
                    </a:lnTo>
                    <a:lnTo>
                      <a:pt x="1138944" y="1553864"/>
                    </a:lnTo>
                    <a:lnTo>
                      <a:pt x="1139122" y="1551943"/>
                    </a:lnTo>
                    <a:lnTo>
                      <a:pt x="1140571" y="1551530"/>
                    </a:lnTo>
                    <a:lnTo>
                      <a:pt x="1141827" y="1552286"/>
                    </a:lnTo>
                    <a:lnTo>
                      <a:pt x="1143827" y="1556289"/>
                    </a:lnTo>
                    <a:lnTo>
                      <a:pt x="1142007" y="1560538"/>
                    </a:lnTo>
                    <a:lnTo>
                      <a:pt x="1144981" y="1563682"/>
                    </a:lnTo>
                    <a:lnTo>
                      <a:pt x="1154825" y="1564703"/>
                    </a:lnTo>
                    <a:lnTo>
                      <a:pt x="1154466" y="1566910"/>
                    </a:lnTo>
                    <a:lnTo>
                      <a:pt x="1150761" y="1569801"/>
                    </a:lnTo>
                    <a:lnTo>
                      <a:pt x="1149685" y="1574181"/>
                    </a:lnTo>
                    <a:lnTo>
                      <a:pt x="1144879" y="1579293"/>
                    </a:lnTo>
                    <a:lnTo>
                      <a:pt x="1143340" y="1585752"/>
                    </a:lnTo>
                    <a:lnTo>
                      <a:pt x="1138981" y="1589665"/>
                    </a:lnTo>
                    <a:lnTo>
                      <a:pt x="1134650" y="1591656"/>
                    </a:lnTo>
                    <a:lnTo>
                      <a:pt x="1131189" y="1595119"/>
                    </a:lnTo>
                    <a:lnTo>
                      <a:pt x="1128995" y="1597329"/>
                    </a:lnTo>
                    <a:lnTo>
                      <a:pt x="1132022" y="1597061"/>
                    </a:lnTo>
                    <a:lnTo>
                      <a:pt x="1133778" y="1596503"/>
                    </a:lnTo>
                    <a:lnTo>
                      <a:pt x="1138687" y="1597618"/>
                    </a:lnTo>
                    <a:lnTo>
                      <a:pt x="1139122" y="1599966"/>
                    </a:lnTo>
                    <a:lnTo>
                      <a:pt x="1140853" y="1601189"/>
                    </a:lnTo>
                    <a:lnTo>
                      <a:pt x="1142763" y="1601061"/>
                    </a:lnTo>
                    <a:lnTo>
                      <a:pt x="1148788" y="1592751"/>
                    </a:lnTo>
                    <a:lnTo>
                      <a:pt x="1150224" y="1591892"/>
                    </a:lnTo>
                    <a:lnTo>
                      <a:pt x="1151788" y="1593524"/>
                    </a:lnTo>
                    <a:lnTo>
                      <a:pt x="1154569" y="1589289"/>
                    </a:lnTo>
                    <a:lnTo>
                      <a:pt x="1158120" y="1585863"/>
                    </a:lnTo>
                    <a:lnTo>
                      <a:pt x="1161029" y="1583061"/>
                    </a:lnTo>
                    <a:lnTo>
                      <a:pt x="1169669" y="1579938"/>
                    </a:lnTo>
                    <a:lnTo>
                      <a:pt x="1173490" y="1580012"/>
                    </a:lnTo>
                    <a:lnTo>
                      <a:pt x="1173465" y="1581338"/>
                    </a:lnTo>
                    <a:lnTo>
                      <a:pt x="1170887" y="1583206"/>
                    </a:lnTo>
                    <a:lnTo>
                      <a:pt x="1170579" y="1584425"/>
                    </a:lnTo>
                    <a:lnTo>
                      <a:pt x="1172375" y="1589272"/>
                    </a:lnTo>
                    <a:lnTo>
                      <a:pt x="1176041" y="1592288"/>
                    </a:lnTo>
                    <a:lnTo>
                      <a:pt x="1174655" y="1594763"/>
                    </a:lnTo>
                    <a:lnTo>
                      <a:pt x="1173490" y="1598280"/>
                    </a:lnTo>
                    <a:lnTo>
                      <a:pt x="1178039" y="1601440"/>
                    </a:lnTo>
                    <a:lnTo>
                      <a:pt x="1181694" y="1601635"/>
                    </a:lnTo>
                    <a:lnTo>
                      <a:pt x="1181796" y="1604292"/>
                    </a:lnTo>
                    <a:lnTo>
                      <a:pt x="1183833" y="1606089"/>
                    </a:lnTo>
                    <a:lnTo>
                      <a:pt x="1184231" y="1610213"/>
                    </a:lnTo>
                    <a:lnTo>
                      <a:pt x="1182950" y="1611234"/>
                    </a:lnTo>
                    <a:lnTo>
                      <a:pt x="1188140" y="1613965"/>
                    </a:lnTo>
                    <a:lnTo>
                      <a:pt x="1189538" y="1615758"/>
                    </a:lnTo>
                    <a:lnTo>
                      <a:pt x="1188898" y="1624588"/>
                    </a:lnTo>
                    <a:lnTo>
                      <a:pt x="1183910" y="1628035"/>
                    </a:lnTo>
                    <a:lnTo>
                      <a:pt x="1186757" y="1628968"/>
                    </a:lnTo>
                    <a:lnTo>
                      <a:pt x="1185872" y="1633811"/>
                    </a:lnTo>
                    <a:lnTo>
                      <a:pt x="1188129" y="1632233"/>
                    </a:lnTo>
                    <a:lnTo>
                      <a:pt x="1188693" y="1627084"/>
                    </a:lnTo>
                    <a:lnTo>
                      <a:pt x="1191435" y="1624766"/>
                    </a:lnTo>
                    <a:lnTo>
                      <a:pt x="1191781" y="1623010"/>
                    </a:lnTo>
                    <a:lnTo>
                      <a:pt x="1193563" y="1621411"/>
                    </a:lnTo>
                    <a:lnTo>
                      <a:pt x="1193768" y="1619060"/>
                    </a:lnTo>
                    <a:lnTo>
                      <a:pt x="1196844" y="1616010"/>
                    </a:lnTo>
                    <a:lnTo>
                      <a:pt x="1198831" y="1611634"/>
                    </a:lnTo>
                    <a:lnTo>
                      <a:pt x="1197295" y="1608957"/>
                    </a:lnTo>
                    <a:lnTo>
                      <a:pt x="1199102" y="1605602"/>
                    </a:lnTo>
                    <a:lnTo>
                      <a:pt x="1197384" y="1604094"/>
                    </a:lnTo>
                    <a:lnTo>
                      <a:pt x="1197575" y="1602031"/>
                    </a:lnTo>
                    <a:lnTo>
                      <a:pt x="1200882" y="1603717"/>
                    </a:lnTo>
                    <a:lnTo>
                      <a:pt x="1202574" y="1606391"/>
                    </a:lnTo>
                    <a:lnTo>
                      <a:pt x="1202729" y="1615077"/>
                    </a:lnTo>
                    <a:lnTo>
                      <a:pt x="1201113" y="1616676"/>
                    </a:lnTo>
                    <a:lnTo>
                      <a:pt x="1201216" y="1619618"/>
                    </a:lnTo>
                    <a:lnTo>
                      <a:pt x="1202281" y="1622291"/>
                    </a:lnTo>
                    <a:lnTo>
                      <a:pt x="1204959" y="1623369"/>
                    </a:lnTo>
                    <a:lnTo>
                      <a:pt x="1211650" y="1622291"/>
                    </a:lnTo>
                    <a:lnTo>
                      <a:pt x="1211074" y="1619634"/>
                    </a:lnTo>
                    <a:lnTo>
                      <a:pt x="1214765" y="1617626"/>
                    </a:lnTo>
                    <a:lnTo>
                      <a:pt x="1206932" y="1611469"/>
                    </a:lnTo>
                    <a:lnTo>
                      <a:pt x="1208855" y="1610321"/>
                    </a:lnTo>
                    <a:lnTo>
                      <a:pt x="1211201" y="1604164"/>
                    </a:lnTo>
                    <a:lnTo>
                      <a:pt x="1214547" y="1603627"/>
                    </a:lnTo>
                    <a:lnTo>
                      <a:pt x="1216483" y="1602193"/>
                    </a:lnTo>
                    <a:lnTo>
                      <a:pt x="1216867" y="1598656"/>
                    </a:lnTo>
                    <a:lnTo>
                      <a:pt x="1218970" y="1596933"/>
                    </a:lnTo>
                    <a:lnTo>
                      <a:pt x="1221469" y="1599035"/>
                    </a:lnTo>
                    <a:lnTo>
                      <a:pt x="1221739" y="1601994"/>
                    </a:lnTo>
                    <a:lnTo>
                      <a:pt x="1229891" y="1607432"/>
                    </a:lnTo>
                    <a:lnTo>
                      <a:pt x="1230109" y="1604040"/>
                    </a:lnTo>
                    <a:lnTo>
                      <a:pt x="1227147" y="1601635"/>
                    </a:lnTo>
                    <a:lnTo>
                      <a:pt x="1226853" y="1600164"/>
                    </a:lnTo>
                    <a:lnTo>
                      <a:pt x="1225096" y="1600271"/>
                    </a:lnTo>
                    <a:lnTo>
                      <a:pt x="1223854" y="1599069"/>
                    </a:lnTo>
                    <a:lnTo>
                      <a:pt x="1222379" y="1593309"/>
                    </a:lnTo>
                    <a:lnTo>
                      <a:pt x="1217507" y="1590421"/>
                    </a:lnTo>
                    <a:lnTo>
                      <a:pt x="1217559" y="1587636"/>
                    </a:lnTo>
                    <a:lnTo>
                      <a:pt x="1220713" y="1588573"/>
                    </a:lnTo>
                    <a:lnTo>
                      <a:pt x="1225380" y="1585987"/>
                    </a:lnTo>
                    <a:lnTo>
                      <a:pt x="1230455" y="1586363"/>
                    </a:lnTo>
                    <a:lnTo>
                      <a:pt x="1234210" y="1581573"/>
                    </a:lnTo>
                    <a:lnTo>
                      <a:pt x="1237173" y="1584714"/>
                    </a:lnTo>
                    <a:lnTo>
                      <a:pt x="1240991" y="1584623"/>
                    </a:lnTo>
                    <a:lnTo>
                      <a:pt x="1243005" y="1587458"/>
                    </a:lnTo>
                    <a:lnTo>
                      <a:pt x="1246184" y="1587082"/>
                    </a:lnTo>
                    <a:lnTo>
                      <a:pt x="1250030" y="1584946"/>
                    </a:lnTo>
                    <a:lnTo>
                      <a:pt x="1252618" y="1583508"/>
                    </a:lnTo>
                    <a:lnTo>
                      <a:pt x="1254836" y="1584281"/>
                    </a:lnTo>
                    <a:lnTo>
                      <a:pt x="1257874" y="1583008"/>
                    </a:lnTo>
                    <a:lnTo>
                      <a:pt x="1260259" y="1583350"/>
                    </a:lnTo>
                    <a:lnTo>
                      <a:pt x="1261977" y="1585144"/>
                    </a:lnTo>
                    <a:lnTo>
                      <a:pt x="1265643" y="1584318"/>
                    </a:lnTo>
                    <a:lnTo>
                      <a:pt x="1265577" y="1585648"/>
                    </a:lnTo>
                    <a:lnTo>
                      <a:pt x="1264002" y="1586954"/>
                    </a:lnTo>
                    <a:lnTo>
                      <a:pt x="1263463" y="1588321"/>
                    </a:lnTo>
                    <a:lnTo>
                      <a:pt x="1261988" y="1592069"/>
                    </a:lnTo>
                    <a:lnTo>
                      <a:pt x="1263656" y="1592536"/>
                    </a:lnTo>
                    <a:lnTo>
                      <a:pt x="1269782" y="1591619"/>
                    </a:lnTo>
                    <a:lnTo>
                      <a:pt x="1272461" y="1592698"/>
                    </a:lnTo>
                    <a:lnTo>
                      <a:pt x="1272807" y="1595875"/>
                    </a:lnTo>
                    <a:lnTo>
                      <a:pt x="1279422" y="1595425"/>
                    </a:lnTo>
                    <a:lnTo>
                      <a:pt x="1280742" y="1592412"/>
                    </a:lnTo>
                    <a:lnTo>
                      <a:pt x="1277870" y="1589379"/>
                    </a:lnTo>
                    <a:lnTo>
                      <a:pt x="1277396" y="1586074"/>
                    </a:lnTo>
                    <a:lnTo>
                      <a:pt x="1273116" y="1586813"/>
                    </a:lnTo>
                    <a:lnTo>
                      <a:pt x="1272563" y="1585483"/>
                    </a:lnTo>
                    <a:lnTo>
                      <a:pt x="1273717" y="1584425"/>
                    </a:lnTo>
                    <a:lnTo>
                      <a:pt x="1276859" y="1584210"/>
                    </a:lnTo>
                    <a:lnTo>
                      <a:pt x="1278614" y="1581049"/>
                    </a:lnTo>
                    <a:lnTo>
                      <a:pt x="1280602" y="1581876"/>
                    </a:lnTo>
                    <a:lnTo>
                      <a:pt x="1282036" y="1581103"/>
                    </a:lnTo>
                    <a:lnTo>
                      <a:pt x="1280948" y="1577372"/>
                    </a:lnTo>
                    <a:lnTo>
                      <a:pt x="1274654" y="1578628"/>
                    </a:lnTo>
                    <a:lnTo>
                      <a:pt x="1274128" y="1575434"/>
                    </a:lnTo>
                    <a:lnTo>
                      <a:pt x="1276666" y="1574661"/>
                    </a:lnTo>
                    <a:lnTo>
                      <a:pt x="1278987" y="1574967"/>
                    </a:lnTo>
                    <a:lnTo>
                      <a:pt x="1281435" y="1574070"/>
                    </a:lnTo>
                    <a:lnTo>
                      <a:pt x="1283832" y="1573190"/>
                    </a:lnTo>
                    <a:lnTo>
                      <a:pt x="1286651" y="1571504"/>
                    </a:lnTo>
                    <a:lnTo>
                      <a:pt x="1292727" y="1567286"/>
                    </a:lnTo>
                    <a:lnTo>
                      <a:pt x="1295842" y="1563359"/>
                    </a:lnTo>
                    <a:lnTo>
                      <a:pt x="1296266" y="1561616"/>
                    </a:lnTo>
                    <a:lnTo>
                      <a:pt x="1296880" y="1559104"/>
                    </a:lnTo>
                    <a:lnTo>
                      <a:pt x="1293305" y="1555211"/>
                    </a:lnTo>
                    <a:lnTo>
                      <a:pt x="1293663" y="1553757"/>
                    </a:lnTo>
                    <a:lnTo>
                      <a:pt x="1295381" y="1554959"/>
                    </a:lnTo>
                    <a:lnTo>
                      <a:pt x="1296816" y="1554831"/>
                    </a:lnTo>
                    <a:lnTo>
                      <a:pt x="1300854" y="1553575"/>
                    </a:lnTo>
                    <a:lnTo>
                      <a:pt x="1306110" y="1551926"/>
                    </a:lnTo>
                    <a:lnTo>
                      <a:pt x="1306367" y="1554724"/>
                    </a:lnTo>
                    <a:lnTo>
                      <a:pt x="1307776" y="1555785"/>
                    </a:lnTo>
                    <a:lnTo>
                      <a:pt x="1314994" y="1553703"/>
                    </a:lnTo>
                    <a:lnTo>
                      <a:pt x="1314725" y="1551352"/>
                    </a:lnTo>
                    <a:lnTo>
                      <a:pt x="1312532" y="1549824"/>
                    </a:lnTo>
                    <a:lnTo>
                      <a:pt x="1309494" y="1550220"/>
                    </a:lnTo>
                    <a:lnTo>
                      <a:pt x="1311596" y="1548786"/>
                    </a:lnTo>
                    <a:lnTo>
                      <a:pt x="1316557" y="1547852"/>
                    </a:lnTo>
                    <a:lnTo>
                      <a:pt x="1317852" y="1546687"/>
                    </a:lnTo>
                    <a:lnTo>
                      <a:pt x="1318416" y="1543022"/>
                    </a:lnTo>
                    <a:lnTo>
                      <a:pt x="1320173" y="1542468"/>
                    </a:lnTo>
                    <a:lnTo>
                      <a:pt x="1321018" y="1547348"/>
                    </a:lnTo>
                    <a:lnTo>
                      <a:pt x="1324185" y="1548567"/>
                    </a:lnTo>
                    <a:lnTo>
                      <a:pt x="1327722" y="1546593"/>
                    </a:lnTo>
                    <a:lnTo>
                      <a:pt x="1329581" y="1548840"/>
                    </a:lnTo>
                    <a:lnTo>
                      <a:pt x="1332593" y="1549770"/>
                    </a:lnTo>
                    <a:lnTo>
                      <a:pt x="1336760" y="1548534"/>
                    </a:lnTo>
                    <a:lnTo>
                      <a:pt x="1339862" y="1545051"/>
                    </a:lnTo>
                    <a:lnTo>
                      <a:pt x="1343553" y="1543650"/>
                    </a:lnTo>
                    <a:lnTo>
                      <a:pt x="1346386" y="1545340"/>
                    </a:lnTo>
                    <a:lnTo>
                      <a:pt x="1349770" y="1543492"/>
                    </a:lnTo>
                    <a:lnTo>
                      <a:pt x="1353128" y="1542972"/>
                    </a:lnTo>
                    <a:lnTo>
                      <a:pt x="1354808" y="1541125"/>
                    </a:lnTo>
                    <a:lnTo>
                      <a:pt x="1355909" y="1539922"/>
                    </a:lnTo>
                    <a:lnTo>
                      <a:pt x="1358974" y="1538377"/>
                    </a:lnTo>
                    <a:lnTo>
                      <a:pt x="1360795" y="1535613"/>
                    </a:lnTo>
                    <a:lnTo>
                      <a:pt x="1360961" y="1541786"/>
                    </a:lnTo>
                    <a:lnTo>
                      <a:pt x="1359346" y="1542505"/>
                    </a:lnTo>
                    <a:lnTo>
                      <a:pt x="1359000" y="1543815"/>
                    </a:lnTo>
                    <a:lnTo>
                      <a:pt x="1360076" y="1545608"/>
                    </a:lnTo>
                    <a:lnTo>
                      <a:pt x="1359513" y="1549142"/>
                    </a:lnTo>
                    <a:lnTo>
                      <a:pt x="1363218" y="1553918"/>
                    </a:lnTo>
                    <a:lnTo>
                      <a:pt x="1363781" y="1556877"/>
                    </a:lnTo>
                    <a:lnTo>
                      <a:pt x="1352616" y="1564901"/>
                    </a:lnTo>
                    <a:lnTo>
                      <a:pt x="1351822" y="1571380"/>
                    </a:lnTo>
                    <a:lnTo>
                      <a:pt x="1348693" y="1575739"/>
                    </a:lnTo>
                    <a:lnTo>
                      <a:pt x="1348950" y="1578396"/>
                    </a:lnTo>
                    <a:lnTo>
                      <a:pt x="1354962" y="1586900"/>
                    </a:lnTo>
                    <a:lnTo>
                      <a:pt x="1359204" y="1595677"/>
                    </a:lnTo>
                    <a:lnTo>
                      <a:pt x="1360601" y="1596594"/>
                    </a:lnTo>
                    <a:lnTo>
                      <a:pt x="1364063" y="1598726"/>
                    </a:lnTo>
                    <a:lnTo>
                      <a:pt x="1376062" y="1601924"/>
                    </a:lnTo>
                    <a:lnTo>
                      <a:pt x="1392533" y="1604487"/>
                    </a:lnTo>
                    <a:lnTo>
                      <a:pt x="1394724" y="1605565"/>
                    </a:lnTo>
                    <a:lnTo>
                      <a:pt x="1395430" y="1602928"/>
                    </a:lnTo>
                    <a:lnTo>
                      <a:pt x="1394519" y="1601135"/>
                    </a:lnTo>
                    <a:lnTo>
                      <a:pt x="1396711" y="1602354"/>
                    </a:lnTo>
                    <a:lnTo>
                      <a:pt x="1400814" y="1603771"/>
                    </a:lnTo>
                    <a:lnTo>
                      <a:pt x="1409748" y="1602495"/>
                    </a:lnTo>
                    <a:lnTo>
                      <a:pt x="1426580" y="1603160"/>
                    </a:lnTo>
                    <a:lnTo>
                      <a:pt x="1459831" y="1595821"/>
                    </a:lnTo>
                    <a:lnTo>
                      <a:pt x="1465304" y="1593433"/>
                    </a:lnTo>
                    <a:lnTo>
                      <a:pt x="1471508" y="1588623"/>
                    </a:lnTo>
                    <a:lnTo>
                      <a:pt x="1471560" y="1585627"/>
                    </a:lnTo>
                    <a:lnTo>
                      <a:pt x="1476327" y="1585879"/>
                    </a:lnTo>
                    <a:lnTo>
                      <a:pt x="1478148" y="1582974"/>
                    </a:lnTo>
                    <a:lnTo>
                      <a:pt x="1479879" y="1583018"/>
                    </a:lnTo>
                    <a:lnTo>
                      <a:pt x="1482071" y="1584838"/>
                    </a:lnTo>
                    <a:lnTo>
                      <a:pt x="1489865" y="1585036"/>
                    </a:lnTo>
                    <a:lnTo>
                      <a:pt x="1497761" y="1586991"/>
                    </a:lnTo>
                    <a:lnTo>
                      <a:pt x="1502542" y="1586648"/>
                    </a:lnTo>
                    <a:lnTo>
                      <a:pt x="1508541" y="1587979"/>
                    </a:lnTo>
                    <a:lnTo>
                      <a:pt x="1514195" y="1590921"/>
                    </a:lnTo>
                    <a:lnTo>
                      <a:pt x="1515975" y="1589487"/>
                    </a:lnTo>
                    <a:lnTo>
                      <a:pt x="1515309" y="1585198"/>
                    </a:lnTo>
                    <a:lnTo>
                      <a:pt x="1517359" y="1585557"/>
                    </a:lnTo>
                    <a:lnTo>
                      <a:pt x="1518988" y="1589863"/>
                    </a:lnTo>
                    <a:lnTo>
                      <a:pt x="1522513" y="1588912"/>
                    </a:lnTo>
                    <a:lnTo>
                      <a:pt x="1524206" y="1590723"/>
                    </a:lnTo>
                    <a:lnTo>
                      <a:pt x="1524629" y="1592949"/>
                    </a:lnTo>
                    <a:lnTo>
                      <a:pt x="1526589" y="1591082"/>
                    </a:lnTo>
                    <a:lnTo>
                      <a:pt x="1526962" y="1589322"/>
                    </a:lnTo>
                    <a:lnTo>
                      <a:pt x="1528871" y="1589218"/>
                    </a:lnTo>
                    <a:lnTo>
                      <a:pt x="1533562" y="1591693"/>
                    </a:lnTo>
                    <a:lnTo>
                      <a:pt x="1536626" y="1590148"/>
                    </a:lnTo>
                    <a:lnTo>
                      <a:pt x="1532922" y="1586380"/>
                    </a:lnTo>
                    <a:lnTo>
                      <a:pt x="1535805" y="1585863"/>
                    </a:lnTo>
                    <a:lnTo>
                      <a:pt x="1541126" y="1588805"/>
                    </a:lnTo>
                    <a:lnTo>
                      <a:pt x="1543178" y="1584140"/>
                    </a:lnTo>
                    <a:lnTo>
                      <a:pt x="1554597" y="1579867"/>
                    </a:lnTo>
                    <a:lnTo>
                      <a:pt x="1565097" y="1579545"/>
                    </a:lnTo>
                    <a:lnTo>
                      <a:pt x="1567775" y="1580495"/>
                    </a:lnTo>
                    <a:lnTo>
                      <a:pt x="1570852" y="1578954"/>
                    </a:lnTo>
                    <a:lnTo>
                      <a:pt x="1573980" y="1580512"/>
                    </a:lnTo>
                    <a:lnTo>
                      <a:pt x="1578286" y="1580189"/>
                    </a:lnTo>
                    <a:lnTo>
                      <a:pt x="1580787" y="1581429"/>
                    </a:lnTo>
                    <a:lnTo>
                      <a:pt x="1582273" y="1584999"/>
                    </a:lnTo>
                    <a:lnTo>
                      <a:pt x="1584876" y="1585789"/>
                    </a:lnTo>
                    <a:lnTo>
                      <a:pt x="1586530" y="1586292"/>
                    </a:lnTo>
                    <a:lnTo>
                      <a:pt x="1582978" y="1577661"/>
                    </a:lnTo>
                    <a:lnTo>
                      <a:pt x="1575314" y="1574396"/>
                    </a:lnTo>
                    <a:lnTo>
                      <a:pt x="1572326" y="1573801"/>
                    </a:lnTo>
                    <a:lnTo>
                      <a:pt x="1561738" y="1569727"/>
                    </a:lnTo>
                    <a:lnTo>
                      <a:pt x="1561854" y="1565905"/>
                    </a:lnTo>
                    <a:lnTo>
                      <a:pt x="1563392" y="1562405"/>
                    </a:lnTo>
                    <a:lnTo>
                      <a:pt x="1561829" y="1561472"/>
                    </a:lnTo>
                    <a:lnTo>
                      <a:pt x="1550239" y="1565885"/>
                    </a:lnTo>
                    <a:lnTo>
                      <a:pt x="1548842" y="1569835"/>
                    </a:lnTo>
                    <a:lnTo>
                      <a:pt x="1546086" y="1571830"/>
                    </a:lnTo>
                    <a:lnTo>
                      <a:pt x="1544368" y="1570752"/>
                    </a:lnTo>
                    <a:lnTo>
                      <a:pt x="1543972" y="1562637"/>
                    </a:lnTo>
                    <a:lnTo>
                      <a:pt x="1542113" y="1560971"/>
                    </a:lnTo>
                    <a:lnTo>
                      <a:pt x="1536089" y="1559785"/>
                    </a:lnTo>
                    <a:lnTo>
                      <a:pt x="1534267" y="1557092"/>
                    </a:lnTo>
                    <a:lnTo>
                      <a:pt x="1520988" y="1553522"/>
                    </a:lnTo>
                    <a:lnTo>
                      <a:pt x="1517603" y="1548534"/>
                    </a:lnTo>
                    <a:lnTo>
                      <a:pt x="1513400" y="1535200"/>
                    </a:lnTo>
                    <a:lnTo>
                      <a:pt x="1508131" y="1524324"/>
                    </a:lnTo>
                    <a:lnTo>
                      <a:pt x="1506259" y="1522944"/>
                    </a:lnTo>
                    <a:lnTo>
                      <a:pt x="1501016" y="1522675"/>
                    </a:lnTo>
                    <a:lnTo>
                      <a:pt x="1495158" y="1520915"/>
                    </a:lnTo>
                    <a:lnTo>
                      <a:pt x="1488058" y="1512787"/>
                    </a:lnTo>
                    <a:lnTo>
                      <a:pt x="1488775" y="1509862"/>
                    </a:lnTo>
                    <a:lnTo>
                      <a:pt x="1487467" y="1505247"/>
                    </a:lnTo>
                    <a:lnTo>
                      <a:pt x="1488878" y="1495127"/>
                    </a:lnTo>
                    <a:lnTo>
                      <a:pt x="1487583" y="1484037"/>
                    </a:lnTo>
                    <a:lnTo>
                      <a:pt x="1488134" y="1481182"/>
                    </a:lnTo>
                    <a:lnTo>
                      <a:pt x="1488339" y="1474328"/>
                    </a:lnTo>
                    <a:lnTo>
                      <a:pt x="1486468" y="1472802"/>
                    </a:lnTo>
                    <a:lnTo>
                      <a:pt x="1486186" y="1465443"/>
                    </a:lnTo>
                    <a:lnTo>
                      <a:pt x="1482340" y="1459684"/>
                    </a:lnTo>
                    <a:lnTo>
                      <a:pt x="1481250" y="1458050"/>
                    </a:lnTo>
                    <a:lnTo>
                      <a:pt x="1480021" y="1457404"/>
                    </a:lnTo>
                    <a:lnTo>
                      <a:pt x="1477507" y="1456742"/>
                    </a:lnTo>
                    <a:lnTo>
                      <a:pt x="1475290" y="1454945"/>
                    </a:lnTo>
                    <a:lnTo>
                      <a:pt x="1471879" y="1455125"/>
                    </a:lnTo>
                    <a:lnTo>
                      <a:pt x="1469983" y="1456794"/>
                    </a:lnTo>
                    <a:lnTo>
                      <a:pt x="1468752" y="1454999"/>
                    </a:lnTo>
                    <a:lnTo>
                      <a:pt x="1469906" y="1453707"/>
                    </a:lnTo>
                    <a:lnTo>
                      <a:pt x="1475251" y="1451034"/>
                    </a:lnTo>
                    <a:lnTo>
                      <a:pt x="1481302" y="1446008"/>
                    </a:lnTo>
                    <a:lnTo>
                      <a:pt x="1485878" y="1436390"/>
                    </a:lnTo>
                    <a:lnTo>
                      <a:pt x="1492186" y="1394396"/>
                    </a:lnTo>
                    <a:lnTo>
                      <a:pt x="1493979" y="1393123"/>
                    </a:lnTo>
                    <a:lnTo>
                      <a:pt x="1494287" y="1398865"/>
                    </a:lnTo>
                    <a:lnTo>
                      <a:pt x="1495056" y="1401449"/>
                    </a:lnTo>
                    <a:lnTo>
                      <a:pt x="1496043" y="1404805"/>
                    </a:lnTo>
                    <a:lnTo>
                      <a:pt x="1497839" y="1403673"/>
                    </a:lnTo>
                    <a:lnTo>
                      <a:pt x="1498697" y="1401774"/>
                    </a:lnTo>
                    <a:lnTo>
                      <a:pt x="1497812" y="1398811"/>
                    </a:lnTo>
                    <a:lnTo>
                      <a:pt x="1500017" y="1394594"/>
                    </a:lnTo>
                    <a:lnTo>
                      <a:pt x="1499798" y="1390755"/>
                    </a:lnTo>
                    <a:lnTo>
                      <a:pt x="1498121" y="1388206"/>
                    </a:lnTo>
                    <a:lnTo>
                      <a:pt x="1495108" y="1387092"/>
                    </a:lnTo>
                    <a:lnTo>
                      <a:pt x="1492839" y="1388223"/>
                    </a:lnTo>
                    <a:lnTo>
                      <a:pt x="1491428" y="1387003"/>
                    </a:lnTo>
                    <a:lnTo>
                      <a:pt x="1491224" y="1383035"/>
                    </a:lnTo>
                    <a:lnTo>
                      <a:pt x="1492557" y="1369792"/>
                    </a:lnTo>
                    <a:lnTo>
                      <a:pt x="1491570" y="1365054"/>
                    </a:lnTo>
                    <a:lnTo>
                      <a:pt x="1492070" y="1358575"/>
                    </a:lnTo>
                    <a:lnTo>
                      <a:pt x="1493415" y="1356261"/>
                    </a:lnTo>
                    <a:lnTo>
                      <a:pt x="1493083" y="1350787"/>
                    </a:lnTo>
                    <a:lnTo>
                      <a:pt x="1497069" y="1346031"/>
                    </a:lnTo>
                    <a:lnTo>
                      <a:pt x="1496325" y="1343805"/>
                    </a:lnTo>
                    <a:lnTo>
                      <a:pt x="1493786" y="1342999"/>
                    </a:lnTo>
                    <a:lnTo>
                      <a:pt x="1493390" y="1340039"/>
                    </a:lnTo>
                    <a:lnTo>
                      <a:pt x="1495247" y="1336700"/>
                    </a:lnTo>
                    <a:lnTo>
                      <a:pt x="1494710" y="1333147"/>
                    </a:lnTo>
                    <a:lnTo>
                      <a:pt x="1495568" y="1331262"/>
                    </a:lnTo>
                    <a:lnTo>
                      <a:pt x="1498979" y="1329558"/>
                    </a:lnTo>
                    <a:lnTo>
                      <a:pt x="1500811" y="1327403"/>
                    </a:lnTo>
                    <a:lnTo>
                      <a:pt x="1505003" y="1326614"/>
                    </a:lnTo>
                    <a:lnTo>
                      <a:pt x="1509388" y="1330258"/>
                    </a:lnTo>
                    <a:lnTo>
                      <a:pt x="1519501" y="1335229"/>
                    </a:lnTo>
                    <a:lnTo>
                      <a:pt x="1516117" y="1330419"/>
                    </a:lnTo>
                    <a:lnTo>
                      <a:pt x="1511977" y="1329145"/>
                    </a:lnTo>
                    <a:lnTo>
                      <a:pt x="1505055" y="1324407"/>
                    </a:lnTo>
                    <a:lnTo>
                      <a:pt x="1501375" y="1324461"/>
                    </a:lnTo>
                    <a:lnTo>
                      <a:pt x="1493210" y="1329288"/>
                    </a:lnTo>
                    <a:lnTo>
                      <a:pt x="1491531" y="1332035"/>
                    </a:lnTo>
                    <a:lnTo>
                      <a:pt x="1486429" y="1336630"/>
                    </a:lnTo>
                    <a:lnTo>
                      <a:pt x="1485737" y="1338531"/>
                    </a:lnTo>
                    <a:lnTo>
                      <a:pt x="1486788" y="1341060"/>
                    </a:lnTo>
                    <a:lnTo>
                      <a:pt x="1486788" y="1346802"/>
                    </a:lnTo>
                    <a:lnTo>
                      <a:pt x="1483751" y="1346445"/>
                    </a:lnTo>
                    <a:lnTo>
                      <a:pt x="1481598" y="1343448"/>
                    </a:lnTo>
                    <a:lnTo>
                      <a:pt x="1477495" y="1329361"/>
                    </a:lnTo>
                    <a:lnTo>
                      <a:pt x="1476701" y="1325736"/>
                    </a:lnTo>
                    <a:lnTo>
                      <a:pt x="1473201" y="1309726"/>
                    </a:lnTo>
                    <a:lnTo>
                      <a:pt x="1476546" y="1305887"/>
                    </a:lnTo>
                    <a:lnTo>
                      <a:pt x="1479943" y="1304650"/>
                    </a:lnTo>
                    <a:lnTo>
                      <a:pt x="1480148" y="1302228"/>
                    </a:lnTo>
                    <a:lnTo>
                      <a:pt x="1478854" y="1297685"/>
                    </a:lnTo>
                    <a:lnTo>
                      <a:pt x="1477097" y="1297363"/>
                    </a:lnTo>
                    <a:lnTo>
                      <a:pt x="1476084" y="1299392"/>
                    </a:lnTo>
                    <a:lnTo>
                      <a:pt x="1474482" y="1299068"/>
                    </a:lnTo>
                    <a:lnTo>
                      <a:pt x="1474225" y="1296842"/>
                    </a:lnTo>
                    <a:lnTo>
                      <a:pt x="1470905" y="1294851"/>
                    </a:lnTo>
                    <a:lnTo>
                      <a:pt x="1470598" y="1282915"/>
                    </a:lnTo>
                    <a:lnTo>
                      <a:pt x="1471674" y="1278665"/>
                    </a:lnTo>
                    <a:lnTo>
                      <a:pt x="1474200" y="1274445"/>
                    </a:lnTo>
                    <a:lnTo>
                      <a:pt x="1475187" y="1268129"/>
                    </a:lnTo>
                    <a:lnTo>
                      <a:pt x="1478046" y="1263337"/>
                    </a:lnTo>
                    <a:lnTo>
                      <a:pt x="1479225" y="1264557"/>
                    </a:lnTo>
                    <a:lnTo>
                      <a:pt x="1481955" y="1267393"/>
                    </a:lnTo>
                    <a:lnTo>
                      <a:pt x="1483737" y="1266854"/>
                    </a:lnTo>
                    <a:lnTo>
                      <a:pt x="1484583" y="1265400"/>
                    </a:lnTo>
                    <a:lnTo>
                      <a:pt x="1484468" y="1257737"/>
                    </a:lnTo>
                    <a:lnTo>
                      <a:pt x="1482891" y="1256966"/>
                    </a:lnTo>
                    <a:lnTo>
                      <a:pt x="1479597" y="1257148"/>
                    </a:lnTo>
                    <a:lnTo>
                      <a:pt x="1480380" y="1260429"/>
                    </a:lnTo>
                    <a:lnTo>
                      <a:pt x="1478917" y="1261149"/>
                    </a:lnTo>
                    <a:lnTo>
                      <a:pt x="1477827" y="1259641"/>
                    </a:lnTo>
                    <a:lnTo>
                      <a:pt x="1476790" y="1255906"/>
                    </a:lnTo>
                    <a:lnTo>
                      <a:pt x="1476585" y="1246413"/>
                    </a:lnTo>
                    <a:lnTo>
                      <a:pt x="1474930" y="1230676"/>
                    </a:lnTo>
                    <a:lnTo>
                      <a:pt x="1472443" y="1222078"/>
                    </a:lnTo>
                    <a:lnTo>
                      <a:pt x="1472700" y="1212801"/>
                    </a:lnTo>
                    <a:lnTo>
                      <a:pt x="1469778" y="1207578"/>
                    </a:lnTo>
                    <a:lnTo>
                      <a:pt x="1471405" y="1206861"/>
                    </a:lnTo>
                    <a:lnTo>
                      <a:pt x="1474123" y="1207813"/>
                    </a:lnTo>
                    <a:lnTo>
                      <a:pt x="1478303" y="1207759"/>
                    </a:lnTo>
                    <a:lnTo>
                      <a:pt x="1485314" y="1204690"/>
                    </a:lnTo>
                    <a:lnTo>
                      <a:pt x="1488582" y="1207057"/>
                    </a:lnTo>
                    <a:lnTo>
                      <a:pt x="1490993" y="1208801"/>
                    </a:lnTo>
                    <a:lnTo>
                      <a:pt x="1496915" y="1209983"/>
                    </a:lnTo>
                    <a:lnTo>
                      <a:pt x="1498556" y="1209284"/>
                    </a:lnTo>
                    <a:lnTo>
                      <a:pt x="1499427" y="1206789"/>
                    </a:lnTo>
                    <a:lnTo>
                      <a:pt x="1496569" y="1205247"/>
                    </a:lnTo>
                    <a:lnTo>
                      <a:pt x="1495415" y="1206107"/>
                    </a:lnTo>
                    <a:lnTo>
                      <a:pt x="1491711" y="1206161"/>
                    </a:lnTo>
                    <a:lnTo>
                      <a:pt x="1489171" y="1204438"/>
                    </a:lnTo>
                    <a:lnTo>
                      <a:pt x="1479072" y="1197619"/>
                    </a:lnTo>
                    <a:lnTo>
                      <a:pt x="1474046" y="1198679"/>
                    </a:lnTo>
                    <a:lnTo>
                      <a:pt x="1469740" y="1197404"/>
                    </a:lnTo>
                    <a:lnTo>
                      <a:pt x="1463639" y="1202411"/>
                    </a:lnTo>
                    <a:lnTo>
                      <a:pt x="1463177" y="1207561"/>
                    </a:lnTo>
                    <a:lnTo>
                      <a:pt x="1464549" y="1210683"/>
                    </a:lnTo>
                    <a:lnTo>
                      <a:pt x="1464164" y="1212749"/>
                    </a:lnTo>
                    <a:lnTo>
                      <a:pt x="1462419" y="1211652"/>
                    </a:lnTo>
                    <a:lnTo>
                      <a:pt x="1454152" y="1201907"/>
                    </a:lnTo>
                    <a:lnTo>
                      <a:pt x="1450229" y="1192235"/>
                    </a:lnTo>
                    <a:lnTo>
                      <a:pt x="1447896" y="1183190"/>
                    </a:lnTo>
                    <a:lnTo>
                      <a:pt x="1443256" y="1174307"/>
                    </a:lnTo>
                    <a:lnTo>
                      <a:pt x="1439154" y="1166483"/>
                    </a:lnTo>
                    <a:lnTo>
                      <a:pt x="1440462" y="1166214"/>
                    </a:lnTo>
                    <a:lnTo>
                      <a:pt x="1442501" y="1168332"/>
                    </a:lnTo>
                    <a:lnTo>
                      <a:pt x="1445268" y="1167057"/>
                    </a:lnTo>
                    <a:lnTo>
                      <a:pt x="1447987" y="1168009"/>
                    </a:lnTo>
                    <a:lnTo>
                      <a:pt x="1448665" y="1166394"/>
                    </a:lnTo>
                    <a:lnTo>
                      <a:pt x="1436860" y="1162158"/>
                    </a:lnTo>
                    <a:lnTo>
                      <a:pt x="1423861" y="1141376"/>
                    </a:lnTo>
                    <a:lnTo>
                      <a:pt x="1423798" y="1137248"/>
                    </a:lnTo>
                    <a:lnTo>
                      <a:pt x="1425106" y="1136837"/>
                    </a:lnTo>
                    <a:lnTo>
                      <a:pt x="1428592" y="1139277"/>
                    </a:lnTo>
                    <a:lnTo>
                      <a:pt x="1435117" y="1136478"/>
                    </a:lnTo>
                    <a:lnTo>
                      <a:pt x="1433283" y="1135455"/>
                    </a:lnTo>
                    <a:lnTo>
                      <a:pt x="1428847" y="1132995"/>
                    </a:lnTo>
                    <a:lnTo>
                      <a:pt x="1428310" y="1130143"/>
                    </a:lnTo>
                    <a:lnTo>
                      <a:pt x="1427912" y="1128061"/>
                    </a:lnTo>
                    <a:lnTo>
                      <a:pt x="1422348" y="1124687"/>
                    </a:lnTo>
                    <a:lnTo>
                      <a:pt x="1421055" y="1124957"/>
                    </a:lnTo>
                    <a:lnTo>
                      <a:pt x="1421183" y="1126141"/>
                    </a:lnTo>
                    <a:lnTo>
                      <a:pt x="1424182" y="1129013"/>
                    </a:lnTo>
                    <a:lnTo>
                      <a:pt x="1424605" y="1131381"/>
                    </a:lnTo>
                    <a:lnTo>
                      <a:pt x="1421067" y="1136889"/>
                    </a:lnTo>
                    <a:lnTo>
                      <a:pt x="1419594" y="1137610"/>
                    </a:lnTo>
                    <a:lnTo>
                      <a:pt x="1417221" y="1135777"/>
                    </a:lnTo>
                    <a:lnTo>
                      <a:pt x="1405672" y="1120793"/>
                    </a:lnTo>
                    <a:lnTo>
                      <a:pt x="1390353" y="1106904"/>
                    </a:lnTo>
                    <a:lnTo>
                      <a:pt x="1391982" y="1106508"/>
                    </a:lnTo>
                    <a:lnTo>
                      <a:pt x="1402532" y="1110995"/>
                    </a:lnTo>
                    <a:lnTo>
                      <a:pt x="1402723" y="1109684"/>
                    </a:lnTo>
                    <a:lnTo>
                      <a:pt x="1401417" y="1108322"/>
                    </a:lnTo>
                    <a:lnTo>
                      <a:pt x="1397455" y="1107353"/>
                    </a:lnTo>
                    <a:lnTo>
                      <a:pt x="1394149" y="1104033"/>
                    </a:lnTo>
                    <a:lnTo>
                      <a:pt x="1390085" y="1104696"/>
                    </a:lnTo>
                    <a:lnTo>
                      <a:pt x="1387611" y="1106706"/>
                    </a:lnTo>
                    <a:lnTo>
                      <a:pt x="1387893" y="1108627"/>
                    </a:lnTo>
                    <a:lnTo>
                      <a:pt x="1386894" y="1109791"/>
                    </a:lnTo>
                    <a:lnTo>
                      <a:pt x="1384983" y="1108572"/>
                    </a:lnTo>
                    <a:lnTo>
                      <a:pt x="1382061" y="1109235"/>
                    </a:lnTo>
                    <a:lnTo>
                      <a:pt x="1379664" y="1108303"/>
                    </a:lnTo>
                    <a:lnTo>
                      <a:pt x="1376253" y="1102202"/>
                    </a:lnTo>
                    <a:lnTo>
                      <a:pt x="1371882" y="1089728"/>
                    </a:lnTo>
                    <a:lnTo>
                      <a:pt x="1373202" y="1081941"/>
                    </a:lnTo>
                    <a:lnTo>
                      <a:pt x="1373049" y="1075013"/>
                    </a:lnTo>
                    <a:lnTo>
                      <a:pt x="1370255" y="1056959"/>
                    </a:lnTo>
                    <a:lnTo>
                      <a:pt x="1369370" y="1054841"/>
                    </a:lnTo>
                    <a:lnTo>
                      <a:pt x="1365217" y="1044916"/>
                    </a:lnTo>
                    <a:lnTo>
                      <a:pt x="1362473" y="1044414"/>
                    </a:lnTo>
                    <a:lnTo>
                      <a:pt x="1360768" y="1041005"/>
                    </a:lnTo>
                    <a:lnTo>
                      <a:pt x="1362038" y="1029073"/>
                    </a:lnTo>
                    <a:lnTo>
                      <a:pt x="1360372" y="1024191"/>
                    </a:lnTo>
                    <a:lnTo>
                      <a:pt x="1359127" y="1021714"/>
                    </a:lnTo>
                    <a:lnTo>
                      <a:pt x="1357744" y="1018968"/>
                    </a:lnTo>
                    <a:lnTo>
                      <a:pt x="1351283" y="1016995"/>
                    </a:lnTo>
                    <a:lnTo>
                      <a:pt x="1348591" y="1016169"/>
                    </a:lnTo>
                    <a:lnTo>
                      <a:pt x="1345066" y="1013854"/>
                    </a:lnTo>
                    <a:lnTo>
                      <a:pt x="1342900" y="1009831"/>
                    </a:lnTo>
                    <a:lnTo>
                      <a:pt x="1342042" y="1005095"/>
                    </a:lnTo>
                    <a:lnTo>
                      <a:pt x="1346784" y="997182"/>
                    </a:lnTo>
                    <a:lnTo>
                      <a:pt x="1350744" y="993484"/>
                    </a:lnTo>
                    <a:lnTo>
                      <a:pt x="1356128" y="992102"/>
                    </a:lnTo>
                    <a:lnTo>
                      <a:pt x="1357423" y="985356"/>
                    </a:lnTo>
                    <a:lnTo>
                      <a:pt x="1361384" y="982484"/>
                    </a:lnTo>
                    <a:lnTo>
                      <a:pt x="1362909" y="979720"/>
                    </a:lnTo>
                    <a:lnTo>
                      <a:pt x="1363435" y="971321"/>
                    </a:lnTo>
                    <a:lnTo>
                      <a:pt x="1360884" y="942519"/>
                    </a:lnTo>
                    <a:lnTo>
                      <a:pt x="1355193" y="929722"/>
                    </a:lnTo>
                    <a:lnTo>
                      <a:pt x="1349155" y="923854"/>
                    </a:lnTo>
                    <a:lnTo>
                      <a:pt x="1341079" y="921933"/>
                    </a:lnTo>
                    <a:lnTo>
                      <a:pt x="1338323" y="919708"/>
                    </a:lnTo>
                    <a:lnTo>
                      <a:pt x="1335811" y="917698"/>
                    </a:lnTo>
                    <a:lnTo>
                      <a:pt x="1328004" y="918148"/>
                    </a:lnTo>
                    <a:lnTo>
                      <a:pt x="1320301" y="914163"/>
                    </a:lnTo>
                    <a:lnTo>
                      <a:pt x="1316544" y="914539"/>
                    </a:lnTo>
                    <a:lnTo>
                      <a:pt x="1314814" y="912440"/>
                    </a:lnTo>
                    <a:lnTo>
                      <a:pt x="1314033" y="910809"/>
                    </a:lnTo>
                    <a:lnTo>
                      <a:pt x="1317531" y="906894"/>
                    </a:lnTo>
                    <a:lnTo>
                      <a:pt x="1316955" y="903934"/>
                    </a:lnTo>
                    <a:lnTo>
                      <a:pt x="1319622" y="900884"/>
                    </a:lnTo>
                    <a:lnTo>
                      <a:pt x="1314275" y="893256"/>
                    </a:lnTo>
                    <a:lnTo>
                      <a:pt x="1314020" y="889864"/>
                    </a:lnTo>
                    <a:lnTo>
                      <a:pt x="1315904" y="885773"/>
                    </a:lnTo>
                    <a:lnTo>
                      <a:pt x="1313815" y="884697"/>
                    </a:lnTo>
                    <a:lnTo>
                      <a:pt x="1317211" y="878720"/>
                    </a:lnTo>
                    <a:lnTo>
                      <a:pt x="1318519" y="878146"/>
                    </a:lnTo>
                    <a:lnTo>
                      <a:pt x="1322736" y="878972"/>
                    </a:lnTo>
                    <a:lnTo>
                      <a:pt x="1326493" y="878021"/>
                    </a:lnTo>
                    <a:lnTo>
                      <a:pt x="1330876" y="881214"/>
                    </a:lnTo>
                    <a:lnTo>
                      <a:pt x="1337746" y="883978"/>
                    </a:lnTo>
                    <a:lnTo>
                      <a:pt x="1338362" y="885327"/>
                    </a:lnTo>
                    <a:lnTo>
                      <a:pt x="1337516" y="886922"/>
                    </a:lnTo>
                    <a:lnTo>
                      <a:pt x="1341157" y="891265"/>
                    </a:lnTo>
                    <a:lnTo>
                      <a:pt x="1345362" y="891945"/>
                    </a:lnTo>
                    <a:lnTo>
                      <a:pt x="1348477" y="891265"/>
                    </a:lnTo>
                    <a:lnTo>
                      <a:pt x="1351654" y="887191"/>
                    </a:lnTo>
                    <a:lnTo>
                      <a:pt x="1356590" y="885234"/>
                    </a:lnTo>
                    <a:lnTo>
                      <a:pt x="1358808" y="887496"/>
                    </a:lnTo>
                    <a:lnTo>
                      <a:pt x="1361421" y="887389"/>
                    </a:lnTo>
                    <a:lnTo>
                      <a:pt x="1364307" y="888771"/>
                    </a:lnTo>
                    <a:lnTo>
                      <a:pt x="1368999" y="896395"/>
                    </a:lnTo>
                    <a:lnTo>
                      <a:pt x="1369408" y="899645"/>
                    </a:lnTo>
                    <a:lnTo>
                      <a:pt x="1371625" y="902050"/>
                    </a:lnTo>
                    <a:lnTo>
                      <a:pt x="1380536" y="903700"/>
                    </a:lnTo>
                    <a:lnTo>
                      <a:pt x="1383458" y="903467"/>
                    </a:lnTo>
                    <a:lnTo>
                      <a:pt x="1395212" y="908277"/>
                    </a:lnTo>
                    <a:lnTo>
                      <a:pt x="1398290" y="908780"/>
                    </a:lnTo>
                    <a:lnTo>
                      <a:pt x="1403467" y="909640"/>
                    </a:lnTo>
                    <a:lnTo>
                      <a:pt x="1412709" y="910411"/>
                    </a:lnTo>
                    <a:lnTo>
                      <a:pt x="1421825" y="909874"/>
                    </a:lnTo>
                    <a:lnTo>
                      <a:pt x="1424515" y="913033"/>
                    </a:lnTo>
                    <a:lnTo>
                      <a:pt x="1428208" y="914737"/>
                    </a:lnTo>
                    <a:lnTo>
                      <a:pt x="1431464" y="914216"/>
                    </a:lnTo>
                    <a:lnTo>
                      <a:pt x="1434937" y="912225"/>
                    </a:lnTo>
                    <a:lnTo>
                      <a:pt x="1437654" y="913911"/>
                    </a:lnTo>
                    <a:lnTo>
                      <a:pt x="1436578" y="917573"/>
                    </a:lnTo>
                    <a:lnTo>
                      <a:pt x="1439706" y="922365"/>
                    </a:lnTo>
                    <a:lnTo>
                      <a:pt x="1450704" y="923945"/>
                    </a:lnTo>
                    <a:lnTo>
                      <a:pt x="1459780" y="922904"/>
                    </a:lnTo>
                    <a:lnTo>
                      <a:pt x="1459409" y="926602"/>
                    </a:lnTo>
                    <a:lnTo>
                      <a:pt x="1461305" y="930404"/>
                    </a:lnTo>
                    <a:lnTo>
                      <a:pt x="1462483" y="932755"/>
                    </a:lnTo>
                    <a:lnTo>
                      <a:pt x="1466060" y="932990"/>
                    </a:lnTo>
                    <a:lnTo>
                      <a:pt x="1472994" y="931338"/>
                    </a:lnTo>
                    <a:lnTo>
                      <a:pt x="1473624" y="929238"/>
                    </a:lnTo>
                    <a:lnTo>
                      <a:pt x="1482481" y="926420"/>
                    </a:lnTo>
                    <a:lnTo>
                      <a:pt x="1490184" y="924249"/>
                    </a:lnTo>
                    <a:lnTo>
                      <a:pt x="1495659" y="925863"/>
                    </a:lnTo>
                    <a:lnTo>
                      <a:pt x="1505927" y="925055"/>
                    </a:lnTo>
                    <a:lnTo>
                      <a:pt x="1508414" y="923206"/>
                    </a:lnTo>
                    <a:lnTo>
                      <a:pt x="1510348" y="923854"/>
                    </a:lnTo>
                    <a:lnTo>
                      <a:pt x="1516449" y="920894"/>
                    </a:lnTo>
                    <a:lnTo>
                      <a:pt x="1524257" y="915186"/>
                    </a:lnTo>
                    <a:lnTo>
                      <a:pt x="1527668" y="914971"/>
                    </a:lnTo>
                    <a:lnTo>
                      <a:pt x="1527474" y="910843"/>
                    </a:lnTo>
                    <a:lnTo>
                      <a:pt x="1532460" y="906985"/>
                    </a:lnTo>
                    <a:lnTo>
                      <a:pt x="1533357" y="904203"/>
                    </a:lnTo>
                    <a:lnTo>
                      <a:pt x="1531461" y="902535"/>
                    </a:lnTo>
                    <a:lnTo>
                      <a:pt x="1532089" y="897544"/>
                    </a:lnTo>
                    <a:lnTo>
                      <a:pt x="1533896" y="896990"/>
                    </a:lnTo>
                    <a:lnTo>
                      <a:pt x="1539972" y="900380"/>
                    </a:lnTo>
                    <a:lnTo>
                      <a:pt x="1542728" y="900758"/>
                    </a:lnTo>
                    <a:lnTo>
                      <a:pt x="1549177" y="897527"/>
                    </a:lnTo>
                    <a:lnTo>
                      <a:pt x="1549882" y="895624"/>
                    </a:lnTo>
                    <a:lnTo>
                      <a:pt x="1553471" y="895121"/>
                    </a:lnTo>
                    <a:lnTo>
                      <a:pt x="1557124" y="892699"/>
                    </a:lnTo>
                    <a:lnTo>
                      <a:pt x="1559982" y="894996"/>
                    </a:lnTo>
                    <a:lnTo>
                      <a:pt x="1571635" y="891893"/>
                    </a:lnTo>
                    <a:lnTo>
                      <a:pt x="1581402" y="891407"/>
                    </a:lnTo>
                    <a:lnTo>
                      <a:pt x="1589387" y="893957"/>
                    </a:lnTo>
                    <a:lnTo>
                      <a:pt x="1593490" y="895268"/>
                    </a:lnTo>
                    <a:lnTo>
                      <a:pt x="1598221" y="894798"/>
                    </a:lnTo>
                    <a:lnTo>
                      <a:pt x="1611538" y="900165"/>
                    </a:lnTo>
                    <a:lnTo>
                      <a:pt x="1616396" y="900740"/>
                    </a:lnTo>
                    <a:lnTo>
                      <a:pt x="1620690" y="899089"/>
                    </a:lnTo>
                    <a:lnTo>
                      <a:pt x="1622602" y="900165"/>
                    </a:lnTo>
                    <a:lnTo>
                      <a:pt x="1623152" y="898424"/>
                    </a:lnTo>
                    <a:lnTo>
                      <a:pt x="1625139" y="897292"/>
                    </a:lnTo>
                    <a:lnTo>
                      <a:pt x="1628227" y="897079"/>
                    </a:lnTo>
                    <a:lnTo>
                      <a:pt x="1627485" y="904886"/>
                    </a:lnTo>
                    <a:lnTo>
                      <a:pt x="1625717" y="904527"/>
                    </a:lnTo>
                    <a:lnTo>
                      <a:pt x="1624754" y="908780"/>
                    </a:lnTo>
                    <a:lnTo>
                      <a:pt x="1627331" y="909586"/>
                    </a:lnTo>
                    <a:lnTo>
                      <a:pt x="1629460" y="914074"/>
                    </a:lnTo>
                    <a:lnTo>
                      <a:pt x="1629087" y="915688"/>
                    </a:lnTo>
                    <a:lnTo>
                      <a:pt x="1632009" y="915615"/>
                    </a:lnTo>
                    <a:lnTo>
                      <a:pt x="1634433" y="920838"/>
                    </a:lnTo>
                    <a:lnTo>
                      <a:pt x="1638522" y="925235"/>
                    </a:lnTo>
                    <a:lnTo>
                      <a:pt x="1639098" y="927176"/>
                    </a:lnTo>
                    <a:lnTo>
                      <a:pt x="1637561" y="929631"/>
                    </a:lnTo>
                    <a:lnTo>
                      <a:pt x="1644315" y="946180"/>
                    </a:lnTo>
                    <a:lnTo>
                      <a:pt x="1643674" y="955601"/>
                    </a:lnTo>
                    <a:lnTo>
                      <a:pt x="1634701" y="951958"/>
                    </a:lnTo>
                    <a:lnTo>
                      <a:pt x="1633522" y="952227"/>
                    </a:lnTo>
                    <a:lnTo>
                      <a:pt x="1631242" y="958363"/>
                    </a:lnTo>
                    <a:lnTo>
                      <a:pt x="1628138" y="964016"/>
                    </a:lnTo>
                    <a:lnTo>
                      <a:pt x="1627690" y="967697"/>
                    </a:lnTo>
                    <a:lnTo>
                      <a:pt x="1629881" y="970119"/>
                    </a:lnTo>
                    <a:lnTo>
                      <a:pt x="1627075" y="971662"/>
                    </a:lnTo>
                    <a:lnTo>
                      <a:pt x="1619538" y="968664"/>
                    </a:lnTo>
                    <a:lnTo>
                      <a:pt x="1617090" y="969185"/>
                    </a:lnTo>
                    <a:lnTo>
                      <a:pt x="1614102" y="971464"/>
                    </a:lnTo>
                    <a:lnTo>
                      <a:pt x="1610859" y="976381"/>
                    </a:lnTo>
                    <a:lnTo>
                      <a:pt x="1608604" y="985769"/>
                    </a:lnTo>
                    <a:lnTo>
                      <a:pt x="1608142" y="995045"/>
                    </a:lnTo>
                    <a:lnTo>
                      <a:pt x="1610668" y="1002332"/>
                    </a:lnTo>
                    <a:lnTo>
                      <a:pt x="1617231" y="1013367"/>
                    </a:lnTo>
                    <a:lnTo>
                      <a:pt x="1629317" y="1033163"/>
                    </a:lnTo>
                    <a:lnTo>
                      <a:pt x="1639894" y="1044413"/>
                    </a:lnTo>
                    <a:lnTo>
                      <a:pt x="1668018" y="1079821"/>
                    </a:lnTo>
                    <a:lnTo>
                      <a:pt x="1670389" y="1085079"/>
                    </a:lnTo>
                    <a:lnTo>
                      <a:pt x="1672478" y="1095023"/>
                    </a:lnTo>
                    <a:lnTo>
                      <a:pt x="1670030" y="1090965"/>
                    </a:lnTo>
                    <a:lnTo>
                      <a:pt x="1668837" y="1097285"/>
                    </a:lnTo>
                    <a:lnTo>
                      <a:pt x="1666300" y="1105609"/>
                    </a:lnTo>
                    <a:lnTo>
                      <a:pt x="1667145" y="1113883"/>
                    </a:lnTo>
                    <a:lnTo>
                      <a:pt x="1664031" y="1115123"/>
                    </a:lnTo>
                    <a:lnTo>
                      <a:pt x="1663467" y="1117617"/>
                    </a:lnTo>
                    <a:lnTo>
                      <a:pt x="1665185" y="1119284"/>
                    </a:lnTo>
                    <a:lnTo>
                      <a:pt x="1665160" y="1124596"/>
                    </a:lnTo>
                    <a:lnTo>
                      <a:pt x="1668248" y="1119231"/>
                    </a:lnTo>
                    <a:lnTo>
                      <a:pt x="1674426" y="1118082"/>
                    </a:lnTo>
                    <a:lnTo>
                      <a:pt x="1676119" y="1115912"/>
                    </a:lnTo>
                    <a:lnTo>
                      <a:pt x="1678399" y="1115249"/>
                    </a:lnTo>
                    <a:lnTo>
                      <a:pt x="1684937" y="1117796"/>
                    </a:lnTo>
                    <a:lnTo>
                      <a:pt x="1685349" y="1119716"/>
                    </a:lnTo>
                    <a:lnTo>
                      <a:pt x="1678964" y="1122336"/>
                    </a:lnTo>
                    <a:lnTo>
                      <a:pt x="1680349" y="1124437"/>
                    </a:lnTo>
                    <a:lnTo>
                      <a:pt x="1680720" y="1127701"/>
                    </a:lnTo>
                    <a:lnTo>
                      <a:pt x="1685105" y="1131362"/>
                    </a:lnTo>
                    <a:lnTo>
                      <a:pt x="1688938" y="1132511"/>
                    </a:lnTo>
                    <a:lnTo>
                      <a:pt x="1693180" y="1131453"/>
                    </a:lnTo>
                    <a:lnTo>
                      <a:pt x="1694411" y="1133104"/>
                    </a:lnTo>
                    <a:lnTo>
                      <a:pt x="1695052" y="1137839"/>
                    </a:lnTo>
                    <a:lnTo>
                      <a:pt x="1686232" y="1145539"/>
                    </a:lnTo>
                    <a:lnTo>
                      <a:pt x="1686823" y="1147047"/>
                    </a:lnTo>
                    <a:lnTo>
                      <a:pt x="1695385" y="1141989"/>
                    </a:lnTo>
                    <a:lnTo>
                      <a:pt x="1696577" y="1140387"/>
                    </a:lnTo>
                    <a:lnTo>
                      <a:pt x="1699025" y="1139725"/>
                    </a:lnTo>
                    <a:lnTo>
                      <a:pt x="1697000" y="1137465"/>
                    </a:lnTo>
                    <a:lnTo>
                      <a:pt x="1696051" y="1132420"/>
                    </a:lnTo>
                    <a:lnTo>
                      <a:pt x="1698718" y="1130143"/>
                    </a:lnTo>
                    <a:lnTo>
                      <a:pt x="1699180" y="1125871"/>
                    </a:lnTo>
                    <a:lnTo>
                      <a:pt x="1697091" y="1121242"/>
                    </a:lnTo>
                    <a:lnTo>
                      <a:pt x="1694731" y="1119412"/>
                    </a:lnTo>
                    <a:lnTo>
                      <a:pt x="1694167" y="1116880"/>
                    </a:lnTo>
                    <a:lnTo>
                      <a:pt x="1706922" y="1103384"/>
                    </a:lnTo>
                    <a:lnTo>
                      <a:pt x="1707486" y="1101194"/>
                    </a:lnTo>
                    <a:lnTo>
                      <a:pt x="1714074" y="1097554"/>
                    </a:lnTo>
                    <a:lnTo>
                      <a:pt x="1719599" y="1096690"/>
                    </a:lnTo>
                    <a:lnTo>
                      <a:pt x="1723149" y="1096799"/>
                    </a:lnTo>
                    <a:lnTo>
                      <a:pt x="1724548" y="1098467"/>
                    </a:lnTo>
                    <a:lnTo>
                      <a:pt x="1733790" y="1097713"/>
                    </a:lnTo>
                    <a:lnTo>
                      <a:pt x="1740212" y="1094519"/>
                    </a:lnTo>
                    <a:lnTo>
                      <a:pt x="1745377" y="1094161"/>
                    </a:lnTo>
                    <a:lnTo>
                      <a:pt x="1747134" y="1094037"/>
                    </a:lnTo>
                    <a:lnTo>
                      <a:pt x="1749376" y="1093874"/>
                    </a:lnTo>
                    <a:lnTo>
                      <a:pt x="1751876" y="1093694"/>
                    </a:lnTo>
                    <a:lnTo>
                      <a:pt x="1752145" y="1095076"/>
                    </a:lnTo>
                    <a:lnTo>
                      <a:pt x="1754798" y="1095542"/>
                    </a:lnTo>
                    <a:lnTo>
                      <a:pt x="1756992" y="1093552"/>
                    </a:lnTo>
                    <a:lnTo>
                      <a:pt x="1761452" y="1095632"/>
                    </a:lnTo>
                    <a:lnTo>
                      <a:pt x="1766682" y="1094537"/>
                    </a:lnTo>
                    <a:lnTo>
                      <a:pt x="1771886" y="1094628"/>
                    </a:lnTo>
                    <a:lnTo>
                      <a:pt x="1787396" y="1096816"/>
                    </a:lnTo>
                    <a:lnTo>
                      <a:pt x="1798356" y="1106006"/>
                    </a:lnTo>
                    <a:lnTo>
                      <a:pt x="1810958" y="1112663"/>
                    </a:lnTo>
                    <a:lnTo>
                      <a:pt x="1825326" y="1117348"/>
                    </a:lnTo>
                    <a:lnTo>
                      <a:pt x="1836235" y="1120920"/>
                    </a:lnTo>
                    <a:lnTo>
                      <a:pt x="1843683" y="1122282"/>
                    </a:lnTo>
                    <a:lnTo>
                      <a:pt x="1881806" y="1126984"/>
                    </a:lnTo>
                    <a:lnTo>
                      <a:pt x="1893035" y="1126104"/>
                    </a:lnTo>
                    <a:lnTo>
                      <a:pt x="1902096" y="1127290"/>
                    </a:lnTo>
                    <a:lnTo>
                      <a:pt x="1912700" y="1126499"/>
                    </a:lnTo>
                    <a:lnTo>
                      <a:pt x="1914211" y="1126858"/>
                    </a:lnTo>
                    <a:lnTo>
                      <a:pt x="1918853" y="1127953"/>
                    </a:lnTo>
                    <a:lnTo>
                      <a:pt x="1924338" y="1130556"/>
                    </a:lnTo>
                    <a:lnTo>
                      <a:pt x="1933312" y="1131201"/>
                    </a:lnTo>
                    <a:lnTo>
                      <a:pt x="1939721" y="1130610"/>
                    </a:lnTo>
                    <a:lnTo>
                      <a:pt x="1957895" y="1126553"/>
                    </a:lnTo>
                    <a:lnTo>
                      <a:pt x="1965025" y="1126482"/>
                    </a:lnTo>
                    <a:lnTo>
                      <a:pt x="1981442" y="1128528"/>
                    </a:lnTo>
                    <a:lnTo>
                      <a:pt x="1999109" y="1132995"/>
                    </a:lnTo>
                    <a:lnTo>
                      <a:pt x="2000520" y="1134056"/>
                    </a:lnTo>
                    <a:lnTo>
                      <a:pt x="2002518" y="1133141"/>
                    </a:lnTo>
                    <a:lnTo>
                      <a:pt x="2008121" y="1133965"/>
                    </a:lnTo>
                    <a:lnTo>
                      <a:pt x="2023245" y="1133732"/>
                    </a:lnTo>
                    <a:lnTo>
                      <a:pt x="2025734" y="1133695"/>
                    </a:lnTo>
                    <a:lnTo>
                      <a:pt x="2034963" y="1136729"/>
                    </a:lnTo>
                    <a:lnTo>
                      <a:pt x="2048717" y="1142595"/>
                    </a:lnTo>
                    <a:lnTo>
                      <a:pt x="2064856" y="1153489"/>
                    </a:lnTo>
                    <a:lnTo>
                      <a:pt x="2067728" y="1155431"/>
                    </a:lnTo>
                    <a:lnTo>
                      <a:pt x="2084659" y="1162534"/>
                    </a:lnTo>
                    <a:lnTo>
                      <a:pt x="2097812" y="1164474"/>
                    </a:lnTo>
                    <a:lnTo>
                      <a:pt x="2098927" y="1165853"/>
                    </a:lnTo>
                    <a:lnTo>
                      <a:pt x="2098682" y="1168096"/>
                    </a:lnTo>
                    <a:lnTo>
                      <a:pt x="2101120" y="1169714"/>
                    </a:lnTo>
                    <a:lnTo>
                      <a:pt x="2103374" y="1171257"/>
                    </a:lnTo>
                    <a:lnTo>
                      <a:pt x="2107797" y="1171742"/>
                    </a:lnTo>
                    <a:lnTo>
                      <a:pt x="2107938" y="1173071"/>
                    </a:lnTo>
                    <a:lnTo>
                      <a:pt x="2102527" y="1173842"/>
                    </a:lnTo>
                    <a:lnTo>
                      <a:pt x="2100566" y="1175205"/>
                    </a:lnTo>
                    <a:lnTo>
                      <a:pt x="2099800" y="1178686"/>
                    </a:lnTo>
                    <a:lnTo>
                      <a:pt x="2101207" y="1178092"/>
                    </a:lnTo>
                    <a:lnTo>
                      <a:pt x="2102900" y="1177377"/>
                    </a:lnTo>
                    <a:lnTo>
                      <a:pt x="2107834" y="1178273"/>
                    </a:lnTo>
                    <a:lnTo>
                      <a:pt x="2110131" y="1177036"/>
                    </a:lnTo>
                    <a:lnTo>
                      <a:pt x="2111720" y="1173625"/>
                    </a:lnTo>
                    <a:lnTo>
                      <a:pt x="2112016" y="1168851"/>
                    </a:lnTo>
                    <a:lnTo>
                      <a:pt x="2153509" y="1162105"/>
                    </a:lnTo>
                    <a:lnTo>
                      <a:pt x="2157442" y="1161010"/>
                    </a:lnTo>
                    <a:lnTo>
                      <a:pt x="2160032" y="1160293"/>
                    </a:lnTo>
                    <a:lnTo>
                      <a:pt x="2164710" y="1159001"/>
                    </a:lnTo>
                    <a:lnTo>
                      <a:pt x="2169480" y="1157673"/>
                    </a:lnTo>
                    <a:lnTo>
                      <a:pt x="2175633" y="1155303"/>
                    </a:lnTo>
                    <a:lnTo>
                      <a:pt x="2203282" y="1144463"/>
                    </a:lnTo>
                    <a:lnTo>
                      <a:pt x="2207756" y="1143188"/>
                    </a:lnTo>
                    <a:lnTo>
                      <a:pt x="2211460" y="1142130"/>
                    </a:lnTo>
                    <a:lnTo>
                      <a:pt x="2213613" y="1140928"/>
                    </a:lnTo>
                    <a:lnTo>
                      <a:pt x="2219242" y="1137806"/>
                    </a:lnTo>
                    <a:lnTo>
                      <a:pt x="2235804" y="1128635"/>
                    </a:lnTo>
                    <a:lnTo>
                      <a:pt x="2236442" y="1126947"/>
                    </a:lnTo>
                    <a:lnTo>
                      <a:pt x="2238034" y="1125819"/>
                    </a:lnTo>
                    <a:lnTo>
                      <a:pt x="2247315" y="1119214"/>
                    </a:lnTo>
                    <a:lnTo>
                      <a:pt x="2249226" y="1115644"/>
                    </a:lnTo>
                    <a:lnTo>
                      <a:pt x="2251325" y="1113974"/>
                    </a:lnTo>
                    <a:lnTo>
                      <a:pt x="2252403" y="1112663"/>
                    </a:lnTo>
                    <a:lnTo>
                      <a:pt x="2253787" y="1110978"/>
                    </a:lnTo>
                    <a:lnTo>
                      <a:pt x="2255530" y="1108859"/>
                    </a:lnTo>
                    <a:lnTo>
                      <a:pt x="2266416" y="1096710"/>
                    </a:lnTo>
                    <a:lnTo>
                      <a:pt x="2274094" y="1090877"/>
                    </a:lnTo>
                    <a:lnTo>
                      <a:pt x="2285705" y="1087091"/>
                    </a:lnTo>
                    <a:lnTo>
                      <a:pt x="2296204" y="1085170"/>
                    </a:lnTo>
                    <a:lnTo>
                      <a:pt x="2302152" y="1081422"/>
                    </a:lnTo>
                    <a:lnTo>
                      <a:pt x="2305652" y="1079984"/>
                    </a:lnTo>
                    <a:lnTo>
                      <a:pt x="2312124" y="1077348"/>
                    </a:lnTo>
                    <a:lnTo>
                      <a:pt x="2317918" y="1077005"/>
                    </a:lnTo>
                    <a:lnTo>
                      <a:pt x="2319907" y="1075803"/>
                    </a:lnTo>
                    <a:lnTo>
                      <a:pt x="2323356" y="1076270"/>
                    </a:lnTo>
                    <a:lnTo>
                      <a:pt x="2348234" y="1075408"/>
                    </a:lnTo>
                    <a:lnTo>
                      <a:pt x="2350891" y="1075134"/>
                    </a:lnTo>
                    <a:lnTo>
                      <a:pt x="2372128" y="1072733"/>
                    </a:lnTo>
                    <a:lnTo>
                      <a:pt x="2380642" y="1070278"/>
                    </a:lnTo>
                    <a:lnTo>
                      <a:pt x="2385730" y="1067638"/>
                    </a:lnTo>
                    <a:lnTo>
                      <a:pt x="2397419" y="1064481"/>
                    </a:lnTo>
                    <a:lnTo>
                      <a:pt x="2413443" y="1057407"/>
                    </a:lnTo>
                    <a:lnTo>
                      <a:pt x="2428853" y="1048399"/>
                    </a:lnTo>
                    <a:lnTo>
                      <a:pt x="2435772" y="1044362"/>
                    </a:lnTo>
                    <a:lnTo>
                      <a:pt x="2433773" y="1041903"/>
                    </a:lnTo>
                    <a:lnTo>
                      <a:pt x="2428812" y="1045222"/>
                    </a:lnTo>
                    <a:lnTo>
                      <a:pt x="2427069" y="1046155"/>
                    </a:lnTo>
                    <a:lnTo>
                      <a:pt x="2406611" y="1057209"/>
                    </a:lnTo>
                    <a:lnTo>
                      <a:pt x="2396868" y="1059615"/>
                    </a:lnTo>
                    <a:lnTo>
                      <a:pt x="2390614" y="1061159"/>
                    </a:lnTo>
                    <a:lnTo>
                      <a:pt x="2366179" y="1063295"/>
                    </a:lnTo>
                    <a:lnTo>
                      <a:pt x="2358901" y="1061807"/>
                    </a:lnTo>
                    <a:lnTo>
                      <a:pt x="2344502" y="1061431"/>
                    </a:lnTo>
                    <a:lnTo>
                      <a:pt x="2333865" y="1061177"/>
                    </a:lnTo>
                    <a:lnTo>
                      <a:pt x="2329314" y="1060010"/>
                    </a:lnTo>
                    <a:lnTo>
                      <a:pt x="2325546" y="1059041"/>
                    </a:lnTo>
                    <a:lnTo>
                      <a:pt x="2321290" y="1058772"/>
                    </a:lnTo>
                    <a:lnTo>
                      <a:pt x="2312329" y="1058198"/>
                    </a:lnTo>
                    <a:lnTo>
                      <a:pt x="2305602" y="1055792"/>
                    </a:lnTo>
                    <a:lnTo>
                      <a:pt x="2298730" y="1055163"/>
                    </a:lnTo>
                    <a:lnTo>
                      <a:pt x="2293181" y="1054895"/>
                    </a:lnTo>
                    <a:lnTo>
                      <a:pt x="2289359" y="1058789"/>
                    </a:lnTo>
                    <a:lnTo>
                      <a:pt x="2284835" y="1054502"/>
                    </a:lnTo>
                    <a:lnTo>
                      <a:pt x="2276119" y="1052796"/>
                    </a:lnTo>
                    <a:lnTo>
                      <a:pt x="2268287" y="1052599"/>
                    </a:lnTo>
                    <a:lnTo>
                      <a:pt x="2262657" y="1049635"/>
                    </a:lnTo>
                    <a:lnTo>
                      <a:pt x="2260478" y="1047052"/>
                    </a:lnTo>
                    <a:lnTo>
                      <a:pt x="2256403" y="1044594"/>
                    </a:lnTo>
                    <a:lnTo>
                      <a:pt x="2254684" y="1042083"/>
                    </a:lnTo>
                    <a:lnTo>
                      <a:pt x="2257109" y="1040592"/>
                    </a:lnTo>
                    <a:lnTo>
                      <a:pt x="2262889" y="1041635"/>
                    </a:lnTo>
                    <a:lnTo>
                      <a:pt x="2265233" y="1043751"/>
                    </a:lnTo>
                    <a:lnTo>
                      <a:pt x="2269516" y="1047626"/>
                    </a:lnTo>
                    <a:lnTo>
                      <a:pt x="2272542" y="1047519"/>
                    </a:lnTo>
                    <a:lnTo>
                      <a:pt x="2280257" y="1050498"/>
                    </a:lnTo>
                    <a:lnTo>
                      <a:pt x="2282104" y="1051217"/>
                    </a:lnTo>
                    <a:lnTo>
                      <a:pt x="2288143" y="1050713"/>
                    </a:lnTo>
                    <a:lnTo>
                      <a:pt x="2290501" y="1050515"/>
                    </a:lnTo>
                    <a:lnTo>
                      <a:pt x="2293205" y="1050285"/>
                    </a:lnTo>
                    <a:lnTo>
                      <a:pt x="2294615" y="1048093"/>
                    </a:lnTo>
                    <a:lnTo>
                      <a:pt x="2299062" y="1046480"/>
                    </a:lnTo>
                    <a:lnTo>
                      <a:pt x="2302575" y="1047878"/>
                    </a:lnTo>
                    <a:lnTo>
                      <a:pt x="2305447" y="1047788"/>
                    </a:lnTo>
                    <a:lnTo>
                      <a:pt x="2309625" y="1049388"/>
                    </a:lnTo>
                    <a:lnTo>
                      <a:pt x="2310804" y="1049837"/>
                    </a:lnTo>
                    <a:lnTo>
                      <a:pt x="2312997" y="1049368"/>
                    </a:lnTo>
                    <a:lnTo>
                      <a:pt x="2315715" y="1047340"/>
                    </a:lnTo>
                    <a:lnTo>
                      <a:pt x="2314895" y="1045959"/>
                    </a:lnTo>
                    <a:lnTo>
                      <a:pt x="2308050" y="1044899"/>
                    </a:lnTo>
                    <a:lnTo>
                      <a:pt x="2300036" y="1041794"/>
                    </a:lnTo>
                    <a:lnTo>
                      <a:pt x="2296973" y="1044201"/>
                    </a:lnTo>
                    <a:lnTo>
                      <a:pt x="2286974" y="1048866"/>
                    </a:lnTo>
                    <a:lnTo>
                      <a:pt x="2283129" y="1048579"/>
                    </a:lnTo>
                    <a:lnTo>
                      <a:pt x="2279760" y="1048329"/>
                    </a:lnTo>
                    <a:lnTo>
                      <a:pt x="2273671" y="1044792"/>
                    </a:lnTo>
                    <a:lnTo>
                      <a:pt x="2271759" y="1045114"/>
                    </a:lnTo>
                    <a:lnTo>
                      <a:pt x="2269324" y="1043537"/>
                    </a:lnTo>
                    <a:lnTo>
                      <a:pt x="2267581" y="1043966"/>
                    </a:lnTo>
                    <a:lnTo>
                      <a:pt x="2261183" y="1038420"/>
                    </a:lnTo>
                    <a:lnTo>
                      <a:pt x="2260286" y="1036627"/>
                    </a:lnTo>
                    <a:lnTo>
                      <a:pt x="2254506" y="1026974"/>
                    </a:lnTo>
                    <a:lnTo>
                      <a:pt x="2246072" y="1023830"/>
                    </a:lnTo>
                    <a:lnTo>
                      <a:pt x="2245467" y="1017946"/>
                    </a:lnTo>
                    <a:lnTo>
                      <a:pt x="2247160" y="1010694"/>
                    </a:lnTo>
                    <a:lnTo>
                      <a:pt x="2252467" y="997342"/>
                    </a:lnTo>
                    <a:lnTo>
                      <a:pt x="2268401" y="966242"/>
                    </a:lnTo>
                    <a:lnTo>
                      <a:pt x="2279669" y="944276"/>
                    </a:lnTo>
                    <a:lnTo>
                      <a:pt x="2284885" y="931770"/>
                    </a:lnTo>
                    <a:lnTo>
                      <a:pt x="2290333" y="906554"/>
                    </a:lnTo>
                    <a:lnTo>
                      <a:pt x="2303268" y="894082"/>
                    </a:lnTo>
                    <a:lnTo>
                      <a:pt x="2310868" y="888555"/>
                    </a:lnTo>
                    <a:lnTo>
                      <a:pt x="2314331" y="887247"/>
                    </a:lnTo>
                    <a:lnTo>
                      <a:pt x="2322728" y="886400"/>
                    </a:lnTo>
                    <a:lnTo>
                      <a:pt x="2327484" y="883801"/>
                    </a:lnTo>
                    <a:lnTo>
                      <a:pt x="2347478" y="872833"/>
                    </a:lnTo>
                    <a:lnTo>
                      <a:pt x="2353850" y="871273"/>
                    </a:lnTo>
                    <a:lnTo>
                      <a:pt x="2357222" y="872384"/>
                    </a:lnTo>
                    <a:lnTo>
                      <a:pt x="2359183" y="871865"/>
                    </a:lnTo>
                    <a:lnTo>
                      <a:pt x="2372181" y="865208"/>
                    </a:lnTo>
                    <a:lnTo>
                      <a:pt x="2377999" y="860182"/>
                    </a:lnTo>
                    <a:lnTo>
                      <a:pt x="2379782" y="858640"/>
                    </a:lnTo>
                    <a:lnTo>
                      <a:pt x="2382409" y="856378"/>
                    </a:lnTo>
                    <a:lnTo>
                      <a:pt x="2384639" y="854118"/>
                    </a:lnTo>
                    <a:lnTo>
                      <a:pt x="2395024" y="850044"/>
                    </a:lnTo>
                    <a:lnTo>
                      <a:pt x="2417571" y="838468"/>
                    </a:lnTo>
                    <a:lnTo>
                      <a:pt x="2419046" y="837588"/>
                    </a:lnTo>
                    <a:lnTo>
                      <a:pt x="2439681" y="825458"/>
                    </a:lnTo>
                    <a:lnTo>
                      <a:pt x="2444696" y="821510"/>
                    </a:lnTo>
                    <a:lnTo>
                      <a:pt x="2452885" y="818351"/>
                    </a:lnTo>
                    <a:lnTo>
                      <a:pt x="2462050" y="809934"/>
                    </a:lnTo>
                    <a:lnTo>
                      <a:pt x="2469332" y="805664"/>
                    </a:lnTo>
                    <a:lnTo>
                      <a:pt x="2484997" y="798521"/>
                    </a:lnTo>
                    <a:lnTo>
                      <a:pt x="2490062" y="798431"/>
                    </a:lnTo>
                    <a:lnTo>
                      <a:pt x="2494868" y="796778"/>
                    </a:lnTo>
                    <a:lnTo>
                      <a:pt x="2510302" y="791092"/>
                    </a:lnTo>
                    <a:lnTo>
                      <a:pt x="2537527" y="786175"/>
                    </a:lnTo>
                    <a:lnTo>
                      <a:pt x="2540053" y="785725"/>
                    </a:lnTo>
                    <a:lnTo>
                      <a:pt x="2547090" y="787553"/>
                    </a:lnTo>
                    <a:lnTo>
                      <a:pt x="2557844" y="786946"/>
                    </a:lnTo>
                    <a:lnTo>
                      <a:pt x="2571944" y="786138"/>
                    </a:lnTo>
                    <a:lnTo>
                      <a:pt x="2581493" y="782907"/>
                    </a:lnTo>
                    <a:lnTo>
                      <a:pt x="2595761" y="776070"/>
                    </a:lnTo>
                    <a:lnTo>
                      <a:pt x="2610952" y="772283"/>
                    </a:lnTo>
                    <a:lnTo>
                      <a:pt x="2619681" y="771044"/>
                    </a:lnTo>
                    <a:lnTo>
                      <a:pt x="2627974" y="768676"/>
                    </a:lnTo>
                    <a:lnTo>
                      <a:pt x="2633976" y="766308"/>
                    </a:lnTo>
                    <a:lnTo>
                      <a:pt x="2636730" y="764172"/>
                    </a:lnTo>
                    <a:lnTo>
                      <a:pt x="2642333" y="762738"/>
                    </a:lnTo>
                    <a:lnTo>
                      <a:pt x="2656523" y="756814"/>
                    </a:lnTo>
                    <a:lnTo>
                      <a:pt x="2663355" y="756312"/>
                    </a:lnTo>
                    <a:lnTo>
                      <a:pt x="2687836" y="757369"/>
                    </a:lnTo>
                    <a:lnTo>
                      <a:pt x="2690349" y="755682"/>
                    </a:lnTo>
                    <a:lnTo>
                      <a:pt x="2694940" y="752577"/>
                    </a:lnTo>
                    <a:lnTo>
                      <a:pt x="2706296" y="751627"/>
                    </a:lnTo>
                    <a:lnTo>
                      <a:pt x="2707451" y="751538"/>
                    </a:lnTo>
                    <a:lnTo>
                      <a:pt x="2714706" y="746585"/>
                    </a:lnTo>
                    <a:lnTo>
                      <a:pt x="2717141" y="746261"/>
                    </a:lnTo>
                    <a:lnTo>
                      <a:pt x="2721575" y="745381"/>
                    </a:lnTo>
                    <a:lnTo>
                      <a:pt x="2722935" y="745113"/>
                    </a:lnTo>
                    <a:lnTo>
                      <a:pt x="2728601" y="742493"/>
                    </a:lnTo>
                    <a:lnTo>
                      <a:pt x="2770837" y="721281"/>
                    </a:lnTo>
                    <a:lnTo>
                      <a:pt x="2782888" y="711734"/>
                    </a:lnTo>
                    <a:lnTo>
                      <a:pt x="2784453" y="710494"/>
                    </a:lnTo>
                    <a:lnTo>
                      <a:pt x="2790105" y="706009"/>
                    </a:lnTo>
                    <a:lnTo>
                      <a:pt x="2792836" y="703856"/>
                    </a:lnTo>
                    <a:lnTo>
                      <a:pt x="2802308" y="696353"/>
                    </a:lnTo>
                    <a:lnTo>
                      <a:pt x="2815074" y="684382"/>
                    </a:lnTo>
                    <a:lnTo>
                      <a:pt x="2821200" y="681154"/>
                    </a:lnTo>
                    <a:lnTo>
                      <a:pt x="2827830" y="675374"/>
                    </a:lnTo>
                    <a:lnTo>
                      <a:pt x="2832815" y="671033"/>
                    </a:lnTo>
                    <a:lnTo>
                      <a:pt x="2844762" y="663333"/>
                    </a:lnTo>
                    <a:lnTo>
                      <a:pt x="2847929" y="661288"/>
                    </a:lnTo>
                    <a:lnTo>
                      <a:pt x="2849300" y="662077"/>
                    </a:lnTo>
                    <a:lnTo>
                      <a:pt x="2854519" y="657555"/>
                    </a:lnTo>
                    <a:lnTo>
                      <a:pt x="2859107" y="653573"/>
                    </a:lnTo>
                    <a:lnTo>
                      <a:pt x="2879629" y="639627"/>
                    </a:lnTo>
                    <a:lnTo>
                      <a:pt x="2884845" y="633219"/>
                    </a:lnTo>
                    <a:lnTo>
                      <a:pt x="2888936" y="624947"/>
                    </a:lnTo>
                    <a:lnTo>
                      <a:pt x="2892076" y="613048"/>
                    </a:lnTo>
                    <a:lnTo>
                      <a:pt x="2898461" y="597544"/>
                    </a:lnTo>
                    <a:lnTo>
                      <a:pt x="2902921" y="586706"/>
                    </a:lnTo>
                    <a:lnTo>
                      <a:pt x="2908651" y="576114"/>
                    </a:lnTo>
                    <a:lnTo>
                      <a:pt x="2914559" y="569961"/>
                    </a:lnTo>
                    <a:lnTo>
                      <a:pt x="2923342" y="564505"/>
                    </a:lnTo>
                    <a:lnTo>
                      <a:pt x="2936401" y="561148"/>
                    </a:lnTo>
                    <a:lnTo>
                      <a:pt x="2939750" y="561813"/>
                    </a:lnTo>
                    <a:lnTo>
                      <a:pt x="2937529" y="564920"/>
                    </a:lnTo>
                    <a:lnTo>
                      <a:pt x="2943172" y="571667"/>
                    </a:lnTo>
                    <a:lnTo>
                      <a:pt x="2944993" y="571844"/>
                    </a:lnTo>
                    <a:lnTo>
                      <a:pt x="2951911" y="578072"/>
                    </a:lnTo>
                    <a:lnTo>
                      <a:pt x="2956157" y="577641"/>
                    </a:lnTo>
                    <a:lnTo>
                      <a:pt x="2973770" y="582002"/>
                    </a:lnTo>
                    <a:lnTo>
                      <a:pt x="2976396" y="586130"/>
                    </a:lnTo>
                    <a:lnTo>
                      <a:pt x="2978116" y="585000"/>
                    </a:lnTo>
                    <a:lnTo>
                      <a:pt x="2985280" y="586165"/>
                    </a:lnTo>
                    <a:lnTo>
                      <a:pt x="2984525" y="584891"/>
                    </a:lnTo>
                    <a:lnTo>
                      <a:pt x="2980793" y="583490"/>
                    </a:lnTo>
                    <a:lnTo>
                      <a:pt x="2981179" y="582128"/>
                    </a:lnTo>
                    <a:lnTo>
                      <a:pt x="2984703" y="580872"/>
                    </a:lnTo>
                    <a:lnTo>
                      <a:pt x="2986409" y="577967"/>
                    </a:lnTo>
                    <a:lnTo>
                      <a:pt x="2972924" y="580657"/>
                    </a:lnTo>
                    <a:lnTo>
                      <a:pt x="2971540" y="577426"/>
                    </a:lnTo>
                    <a:lnTo>
                      <a:pt x="2974267" y="577983"/>
                    </a:lnTo>
                    <a:lnTo>
                      <a:pt x="2977821" y="574949"/>
                    </a:lnTo>
                    <a:lnTo>
                      <a:pt x="2974076" y="573407"/>
                    </a:lnTo>
                    <a:lnTo>
                      <a:pt x="2970499" y="573928"/>
                    </a:lnTo>
                    <a:lnTo>
                      <a:pt x="2968755" y="570624"/>
                    </a:lnTo>
                    <a:lnTo>
                      <a:pt x="2970576" y="568742"/>
                    </a:lnTo>
                    <a:lnTo>
                      <a:pt x="2979255" y="568042"/>
                    </a:lnTo>
                    <a:lnTo>
                      <a:pt x="2979114" y="566263"/>
                    </a:lnTo>
                    <a:lnTo>
                      <a:pt x="2978986" y="564648"/>
                    </a:lnTo>
                    <a:lnTo>
                      <a:pt x="2976269" y="565007"/>
                    </a:lnTo>
                    <a:lnTo>
                      <a:pt x="2972628" y="565492"/>
                    </a:lnTo>
                    <a:lnTo>
                      <a:pt x="2968064" y="563858"/>
                    </a:lnTo>
                    <a:lnTo>
                      <a:pt x="2966707" y="565439"/>
                    </a:lnTo>
                    <a:lnTo>
                      <a:pt x="2964205" y="565152"/>
                    </a:lnTo>
                    <a:lnTo>
                      <a:pt x="2960732" y="560773"/>
                    </a:lnTo>
                    <a:lnTo>
                      <a:pt x="2957951" y="554726"/>
                    </a:lnTo>
                    <a:lnTo>
                      <a:pt x="2952771" y="549592"/>
                    </a:lnTo>
                    <a:lnTo>
                      <a:pt x="2953131" y="547941"/>
                    </a:lnTo>
                    <a:lnTo>
                      <a:pt x="2950491" y="543814"/>
                    </a:lnTo>
                    <a:lnTo>
                      <a:pt x="2950464" y="541284"/>
                    </a:lnTo>
                    <a:lnTo>
                      <a:pt x="2949030" y="539902"/>
                    </a:lnTo>
                    <a:lnTo>
                      <a:pt x="2946504" y="544371"/>
                    </a:lnTo>
                    <a:lnTo>
                      <a:pt x="2944684" y="539148"/>
                    </a:lnTo>
                    <a:lnTo>
                      <a:pt x="2947145" y="536922"/>
                    </a:lnTo>
                    <a:lnTo>
                      <a:pt x="2946709" y="535613"/>
                    </a:lnTo>
                    <a:lnTo>
                      <a:pt x="2943491" y="534483"/>
                    </a:lnTo>
                    <a:lnTo>
                      <a:pt x="2940697" y="534789"/>
                    </a:lnTo>
                    <a:lnTo>
                      <a:pt x="2934020" y="535539"/>
                    </a:lnTo>
                    <a:lnTo>
                      <a:pt x="2931134" y="534391"/>
                    </a:lnTo>
                    <a:lnTo>
                      <a:pt x="2929583" y="529457"/>
                    </a:lnTo>
                    <a:lnTo>
                      <a:pt x="2925687" y="524073"/>
                    </a:lnTo>
                    <a:lnTo>
                      <a:pt x="2925996" y="517881"/>
                    </a:lnTo>
                    <a:lnTo>
                      <a:pt x="2926251" y="512641"/>
                    </a:lnTo>
                    <a:lnTo>
                      <a:pt x="2931262" y="486836"/>
                    </a:lnTo>
                    <a:lnTo>
                      <a:pt x="2931648" y="477343"/>
                    </a:lnTo>
                    <a:lnTo>
                      <a:pt x="2934097" y="470827"/>
                    </a:lnTo>
                    <a:lnTo>
                      <a:pt x="2936031" y="469606"/>
                    </a:lnTo>
                    <a:lnTo>
                      <a:pt x="2942927" y="469804"/>
                    </a:lnTo>
                    <a:lnTo>
                      <a:pt x="2946030" y="467238"/>
                    </a:lnTo>
                    <a:lnTo>
                      <a:pt x="2949171" y="467327"/>
                    </a:lnTo>
                    <a:lnTo>
                      <a:pt x="2952036" y="465673"/>
                    </a:lnTo>
                    <a:lnTo>
                      <a:pt x="2953789" y="467808"/>
                    </a:lnTo>
                    <a:lnTo>
                      <a:pt x="2958014" y="466325"/>
                    </a:lnTo>
                    <a:lnTo>
                      <a:pt x="2955989" y="463792"/>
                    </a:lnTo>
                    <a:lnTo>
                      <a:pt x="2952247" y="462393"/>
                    </a:lnTo>
                    <a:lnTo>
                      <a:pt x="2954246" y="460491"/>
                    </a:lnTo>
                    <a:lnTo>
                      <a:pt x="2946299" y="460255"/>
                    </a:lnTo>
                    <a:lnTo>
                      <a:pt x="2937106" y="450782"/>
                    </a:lnTo>
                    <a:lnTo>
                      <a:pt x="2933533" y="449383"/>
                    </a:lnTo>
                    <a:lnTo>
                      <a:pt x="2932559" y="447516"/>
                    </a:lnTo>
                    <a:lnTo>
                      <a:pt x="2932878" y="446206"/>
                    </a:lnTo>
                    <a:lnTo>
                      <a:pt x="2934544" y="439438"/>
                    </a:lnTo>
                    <a:lnTo>
                      <a:pt x="2935608" y="435168"/>
                    </a:lnTo>
                    <a:lnTo>
                      <a:pt x="2937775" y="426374"/>
                    </a:lnTo>
                    <a:lnTo>
                      <a:pt x="2939914" y="417727"/>
                    </a:lnTo>
                    <a:lnTo>
                      <a:pt x="2942977" y="392064"/>
                    </a:lnTo>
                    <a:lnTo>
                      <a:pt x="2942904" y="374583"/>
                    </a:lnTo>
                    <a:lnTo>
                      <a:pt x="2943286" y="372771"/>
                    </a:lnTo>
                    <a:lnTo>
                      <a:pt x="2944324" y="367780"/>
                    </a:lnTo>
                    <a:lnTo>
                      <a:pt x="2944569" y="366615"/>
                    </a:lnTo>
                    <a:lnTo>
                      <a:pt x="2945889" y="360334"/>
                    </a:lnTo>
                    <a:lnTo>
                      <a:pt x="2947988" y="357534"/>
                    </a:lnTo>
                    <a:lnTo>
                      <a:pt x="2950413" y="356782"/>
                    </a:lnTo>
                    <a:lnTo>
                      <a:pt x="2952503" y="360065"/>
                    </a:lnTo>
                    <a:lnTo>
                      <a:pt x="2955566" y="359133"/>
                    </a:lnTo>
                    <a:lnTo>
                      <a:pt x="2957195" y="360802"/>
                    </a:lnTo>
                    <a:lnTo>
                      <a:pt x="2959949" y="357966"/>
                    </a:lnTo>
                    <a:lnTo>
                      <a:pt x="2956772" y="355487"/>
                    </a:lnTo>
                    <a:lnTo>
                      <a:pt x="2954155" y="349729"/>
                    </a:lnTo>
                    <a:lnTo>
                      <a:pt x="2947797" y="344812"/>
                    </a:lnTo>
                    <a:lnTo>
                      <a:pt x="2944223" y="339552"/>
                    </a:lnTo>
                    <a:lnTo>
                      <a:pt x="2942927" y="335785"/>
                    </a:lnTo>
                    <a:lnTo>
                      <a:pt x="2943877" y="310554"/>
                    </a:lnTo>
                    <a:lnTo>
                      <a:pt x="2942685" y="301885"/>
                    </a:lnTo>
                    <a:lnTo>
                      <a:pt x="2943196" y="297363"/>
                    </a:lnTo>
                    <a:lnTo>
                      <a:pt x="2943364" y="295926"/>
                    </a:lnTo>
                    <a:lnTo>
                      <a:pt x="2942517" y="293611"/>
                    </a:lnTo>
                    <a:lnTo>
                      <a:pt x="2943568" y="292355"/>
                    </a:lnTo>
                    <a:lnTo>
                      <a:pt x="2941990" y="289196"/>
                    </a:lnTo>
                    <a:lnTo>
                      <a:pt x="2938658" y="268523"/>
                    </a:lnTo>
                    <a:lnTo>
                      <a:pt x="2935941" y="261596"/>
                    </a:lnTo>
                    <a:lnTo>
                      <a:pt x="2935709" y="256714"/>
                    </a:lnTo>
                    <a:lnTo>
                      <a:pt x="2935850" y="252266"/>
                    </a:lnTo>
                    <a:lnTo>
                      <a:pt x="2937529" y="249160"/>
                    </a:lnTo>
                    <a:lnTo>
                      <a:pt x="2938389" y="247580"/>
                    </a:lnTo>
                    <a:lnTo>
                      <a:pt x="2939031" y="246395"/>
                    </a:lnTo>
                    <a:lnTo>
                      <a:pt x="2940915" y="242915"/>
                    </a:lnTo>
                    <a:lnTo>
                      <a:pt x="2937657" y="237601"/>
                    </a:lnTo>
                    <a:lnTo>
                      <a:pt x="2939350" y="237118"/>
                    </a:lnTo>
                    <a:lnTo>
                      <a:pt x="2941735" y="238715"/>
                    </a:lnTo>
                    <a:lnTo>
                      <a:pt x="2944133" y="235843"/>
                    </a:lnTo>
                    <a:lnTo>
                      <a:pt x="2947196" y="232147"/>
                    </a:lnTo>
                    <a:cubicBezTo>
                      <a:pt x="2949043" y="234893"/>
                      <a:pt x="2949080" y="234839"/>
                      <a:pt x="2949080" y="234839"/>
                    </a:cubicBezTo>
                    <a:lnTo>
                      <a:pt x="2951488" y="234211"/>
                    </a:lnTo>
                    <a:lnTo>
                      <a:pt x="2950350" y="231951"/>
                    </a:lnTo>
                    <a:lnTo>
                      <a:pt x="2949517" y="227769"/>
                    </a:lnTo>
                    <a:lnTo>
                      <a:pt x="2950864" y="221846"/>
                    </a:lnTo>
                    <a:lnTo>
                      <a:pt x="2950041" y="219980"/>
                    </a:lnTo>
                    <a:lnTo>
                      <a:pt x="2953554" y="214972"/>
                    </a:lnTo>
                    <a:lnTo>
                      <a:pt x="2953886" y="213266"/>
                    </a:lnTo>
                    <a:lnTo>
                      <a:pt x="2954965" y="206627"/>
                    </a:lnTo>
                    <a:lnTo>
                      <a:pt x="2953591" y="197834"/>
                    </a:lnTo>
                    <a:lnTo>
                      <a:pt x="2955374" y="186903"/>
                    </a:lnTo>
                    <a:lnTo>
                      <a:pt x="2954696" y="184573"/>
                    </a:lnTo>
                    <a:lnTo>
                      <a:pt x="2952375" y="182653"/>
                    </a:lnTo>
                    <a:lnTo>
                      <a:pt x="2948015" y="170034"/>
                    </a:lnTo>
                    <a:lnTo>
                      <a:pt x="2944479" y="156576"/>
                    </a:lnTo>
                    <a:lnTo>
                      <a:pt x="2943888" y="154316"/>
                    </a:lnTo>
                    <a:lnTo>
                      <a:pt x="2942467" y="148915"/>
                    </a:lnTo>
                    <a:lnTo>
                      <a:pt x="2944106" y="142291"/>
                    </a:lnTo>
                    <a:lnTo>
                      <a:pt x="2946400" y="140550"/>
                    </a:lnTo>
                    <a:lnTo>
                      <a:pt x="2947579" y="140498"/>
                    </a:lnTo>
                    <a:lnTo>
                      <a:pt x="2959116" y="140013"/>
                    </a:lnTo>
                    <a:lnTo>
                      <a:pt x="2966911" y="137302"/>
                    </a:lnTo>
                    <a:lnTo>
                      <a:pt x="2980215" y="130410"/>
                    </a:lnTo>
                    <a:lnTo>
                      <a:pt x="2987484" y="123142"/>
                    </a:lnTo>
                    <a:lnTo>
                      <a:pt x="2992280" y="116485"/>
                    </a:lnTo>
                    <a:lnTo>
                      <a:pt x="2994856" y="112915"/>
                    </a:lnTo>
                    <a:lnTo>
                      <a:pt x="3004277" y="103151"/>
                    </a:lnTo>
                    <a:lnTo>
                      <a:pt x="3012775" y="96566"/>
                    </a:lnTo>
                    <a:lnTo>
                      <a:pt x="3023506" y="90572"/>
                    </a:lnTo>
                    <a:lnTo>
                      <a:pt x="3034889" y="86319"/>
                    </a:lnTo>
                    <a:lnTo>
                      <a:pt x="3041334" y="85492"/>
                    </a:lnTo>
                    <a:lnTo>
                      <a:pt x="3046359" y="83410"/>
                    </a:lnTo>
                    <a:lnTo>
                      <a:pt x="3053002" y="82710"/>
                    </a:lnTo>
                    <a:lnTo>
                      <a:pt x="3065641" y="77507"/>
                    </a:lnTo>
                    <a:lnTo>
                      <a:pt x="3067831" y="79893"/>
                    </a:lnTo>
                    <a:lnTo>
                      <a:pt x="3068576" y="76590"/>
                    </a:lnTo>
                    <a:lnTo>
                      <a:pt x="3082495" y="72660"/>
                    </a:lnTo>
                    <a:lnTo>
                      <a:pt x="3083664" y="74813"/>
                    </a:lnTo>
                    <a:lnTo>
                      <a:pt x="3086404" y="73468"/>
                    </a:lnTo>
                    <a:lnTo>
                      <a:pt x="3088047" y="70848"/>
                    </a:lnTo>
                    <a:lnTo>
                      <a:pt x="3096148" y="67295"/>
                    </a:lnTo>
                    <a:lnTo>
                      <a:pt x="3103302" y="66685"/>
                    </a:lnTo>
                    <a:lnTo>
                      <a:pt x="3109979" y="64516"/>
                    </a:lnTo>
                    <a:lnTo>
                      <a:pt x="3112068" y="65590"/>
                    </a:lnTo>
                    <a:lnTo>
                      <a:pt x="3119068" y="65177"/>
                    </a:lnTo>
                    <a:lnTo>
                      <a:pt x="3142666" y="58626"/>
                    </a:lnTo>
                    <a:lnTo>
                      <a:pt x="3162895" y="58342"/>
                    </a:lnTo>
                    <a:lnTo>
                      <a:pt x="3166751" y="56204"/>
                    </a:lnTo>
                    <a:lnTo>
                      <a:pt x="3180582" y="55417"/>
                    </a:lnTo>
                    <a:lnTo>
                      <a:pt x="3184979" y="53820"/>
                    </a:lnTo>
                    <a:lnTo>
                      <a:pt x="3186276" y="53371"/>
                    </a:lnTo>
                    <a:lnTo>
                      <a:pt x="3190390" y="51934"/>
                    </a:lnTo>
                    <a:lnTo>
                      <a:pt x="3204735" y="46946"/>
                    </a:lnTo>
                    <a:lnTo>
                      <a:pt x="3217474" y="44901"/>
                    </a:lnTo>
                    <a:lnTo>
                      <a:pt x="3229603" y="38885"/>
                    </a:lnTo>
                    <a:lnTo>
                      <a:pt x="3238537" y="37505"/>
                    </a:lnTo>
                    <a:lnTo>
                      <a:pt x="3246779" y="33216"/>
                    </a:lnTo>
                    <a:lnTo>
                      <a:pt x="3253661" y="31207"/>
                    </a:lnTo>
                    <a:lnTo>
                      <a:pt x="3256842" y="31154"/>
                    </a:lnTo>
                    <a:lnTo>
                      <a:pt x="3258494" y="31117"/>
                    </a:lnTo>
                    <a:lnTo>
                      <a:pt x="3260637" y="31081"/>
                    </a:lnTo>
                    <a:lnTo>
                      <a:pt x="3291991" y="23650"/>
                    </a:lnTo>
                    <a:lnTo>
                      <a:pt x="3293707" y="24297"/>
                    </a:lnTo>
                    <a:lnTo>
                      <a:pt x="3298090" y="22288"/>
                    </a:lnTo>
                    <a:lnTo>
                      <a:pt x="3303424" y="24369"/>
                    </a:lnTo>
                    <a:lnTo>
                      <a:pt x="3307743" y="26199"/>
                    </a:lnTo>
                    <a:lnTo>
                      <a:pt x="3309873" y="25642"/>
                    </a:lnTo>
                    <a:lnTo>
                      <a:pt x="3313732" y="28102"/>
                    </a:lnTo>
                    <a:lnTo>
                      <a:pt x="3315485" y="27185"/>
                    </a:lnTo>
                    <a:lnTo>
                      <a:pt x="3320358" y="24638"/>
                    </a:lnTo>
                    <a:lnTo>
                      <a:pt x="3323781" y="23902"/>
                    </a:lnTo>
                    <a:lnTo>
                      <a:pt x="3326203" y="23382"/>
                    </a:lnTo>
                    <a:lnTo>
                      <a:pt x="3333380" y="21840"/>
                    </a:lnTo>
                    <a:lnTo>
                      <a:pt x="3334882" y="21514"/>
                    </a:lnTo>
                    <a:lnTo>
                      <a:pt x="3355853" y="13742"/>
                    </a:lnTo>
                    <a:lnTo>
                      <a:pt x="3362339" y="11341"/>
                    </a:lnTo>
                    <a:lnTo>
                      <a:pt x="3372274" y="7105"/>
                    </a:lnTo>
                    <a:lnTo>
                      <a:pt x="3375310" y="5814"/>
                    </a:lnTo>
                    <a:lnTo>
                      <a:pt x="3379106" y="4200"/>
                    </a:lnTo>
                    <a:lnTo>
                      <a:pt x="3381131" y="3337"/>
                    </a:lnTo>
                    <a:lnTo>
                      <a:pt x="3389165" y="0"/>
                    </a:lnTo>
                    <a:lnTo>
                      <a:pt x="3391308" y="5795"/>
                    </a:lnTo>
                    <a:lnTo>
                      <a:pt x="3392295" y="8236"/>
                    </a:lnTo>
                    <a:lnTo>
                      <a:pt x="3394425" y="12812"/>
                    </a:lnTo>
                    <a:lnTo>
                      <a:pt x="3395526" y="15180"/>
                    </a:lnTo>
                    <a:lnTo>
                      <a:pt x="3396897" y="20780"/>
                    </a:lnTo>
                    <a:lnTo>
                      <a:pt x="3401629" y="45186"/>
                    </a:lnTo>
                    <a:lnTo>
                      <a:pt x="3399987" y="50748"/>
                    </a:lnTo>
                    <a:lnTo>
                      <a:pt x="3403255" y="59454"/>
                    </a:lnTo>
                    <a:lnTo>
                      <a:pt x="3404561" y="60295"/>
                    </a:lnTo>
                    <a:lnTo>
                      <a:pt x="3407268" y="62055"/>
                    </a:lnTo>
                    <a:lnTo>
                      <a:pt x="3417150" y="64801"/>
                    </a:lnTo>
                    <a:lnTo>
                      <a:pt x="3418278" y="66667"/>
                    </a:lnTo>
                    <a:lnTo>
                      <a:pt x="3417714" y="70689"/>
                    </a:lnTo>
                    <a:lnTo>
                      <a:pt x="3420163" y="77526"/>
                    </a:lnTo>
                    <a:lnTo>
                      <a:pt x="3423995" y="82354"/>
                    </a:lnTo>
                    <a:lnTo>
                      <a:pt x="3427085" y="91217"/>
                    </a:lnTo>
                    <a:lnTo>
                      <a:pt x="3423226" y="96009"/>
                    </a:lnTo>
                    <a:lnTo>
                      <a:pt x="3422420" y="98862"/>
                    </a:lnTo>
                    <a:lnTo>
                      <a:pt x="3412612" y="108285"/>
                    </a:lnTo>
                    <a:lnTo>
                      <a:pt x="3408907" y="111838"/>
                    </a:lnTo>
                    <a:lnTo>
                      <a:pt x="3411228" y="114099"/>
                    </a:lnTo>
                    <a:lnTo>
                      <a:pt x="3416098" y="114438"/>
                    </a:lnTo>
                    <a:lnTo>
                      <a:pt x="3417099" y="119770"/>
                    </a:lnTo>
                    <a:lnTo>
                      <a:pt x="3419571" y="124166"/>
                    </a:lnTo>
                    <a:lnTo>
                      <a:pt x="3418356" y="133408"/>
                    </a:lnTo>
                    <a:lnTo>
                      <a:pt x="3420394" y="136404"/>
                    </a:lnTo>
                    <a:lnTo>
                      <a:pt x="3418292" y="140067"/>
                    </a:lnTo>
                    <a:lnTo>
                      <a:pt x="3419675" y="145917"/>
                    </a:lnTo>
                    <a:lnTo>
                      <a:pt x="3414332" y="155805"/>
                    </a:lnTo>
                    <a:lnTo>
                      <a:pt x="3420344" y="155931"/>
                    </a:lnTo>
                    <a:lnTo>
                      <a:pt x="3421765" y="157188"/>
                    </a:lnTo>
                    <a:lnTo>
                      <a:pt x="3423790" y="162713"/>
                    </a:lnTo>
                    <a:lnTo>
                      <a:pt x="3427663" y="168278"/>
                    </a:lnTo>
                    <a:lnTo>
                      <a:pt x="3429983" y="178220"/>
                    </a:lnTo>
                    <a:lnTo>
                      <a:pt x="3438672" y="178668"/>
                    </a:lnTo>
                    <a:lnTo>
                      <a:pt x="3440761" y="177681"/>
                    </a:lnTo>
                    <a:lnTo>
                      <a:pt x="3445262" y="172423"/>
                    </a:lnTo>
                    <a:lnTo>
                      <a:pt x="3446800" y="173177"/>
                    </a:lnTo>
                    <a:lnTo>
                      <a:pt x="3449555" y="174557"/>
                    </a:lnTo>
                    <a:lnTo>
                      <a:pt x="3452453" y="178111"/>
                    </a:lnTo>
                    <a:lnTo>
                      <a:pt x="3455348" y="179007"/>
                    </a:lnTo>
                    <a:lnTo>
                      <a:pt x="3462284" y="178057"/>
                    </a:lnTo>
                    <a:lnTo>
                      <a:pt x="3467655" y="178829"/>
                    </a:lnTo>
                    <a:lnTo>
                      <a:pt x="3469448" y="180013"/>
                    </a:lnTo>
                    <a:lnTo>
                      <a:pt x="3470963" y="181019"/>
                    </a:lnTo>
                    <a:lnTo>
                      <a:pt x="3472128" y="183639"/>
                    </a:lnTo>
                    <a:lnTo>
                      <a:pt x="3471168" y="189453"/>
                    </a:lnTo>
                    <a:lnTo>
                      <a:pt x="3471769" y="190890"/>
                    </a:lnTo>
                    <a:lnTo>
                      <a:pt x="3474768" y="193564"/>
                    </a:lnTo>
                    <a:lnTo>
                      <a:pt x="3476014" y="197494"/>
                    </a:lnTo>
                    <a:lnTo>
                      <a:pt x="3483629" y="201998"/>
                    </a:lnTo>
                    <a:lnTo>
                      <a:pt x="3488818" y="207793"/>
                    </a:lnTo>
                    <a:lnTo>
                      <a:pt x="3491203" y="213896"/>
                    </a:lnTo>
                    <a:lnTo>
                      <a:pt x="3490077" y="217055"/>
                    </a:lnTo>
                    <a:lnTo>
                      <a:pt x="3498229" y="219747"/>
                    </a:lnTo>
                    <a:lnTo>
                      <a:pt x="3500342" y="224090"/>
                    </a:lnTo>
                    <a:lnTo>
                      <a:pt x="3500227" y="230298"/>
                    </a:lnTo>
                    <a:lnTo>
                      <a:pt x="3503623" y="236650"/>
                    </a:lnTo>
                    <a:lnTo>
                      <a:pt x="3513535" y="242249"/>
                    </a:lnTo>
                    <a:lnTo>
                      <a:pt x="3517740" y="241713"/>
                    </a:lnTo>
                    <a:lnTo>
                      <a:pt x="3527275" y="237405"/>
                    </a:lnTo>
                    <a:lnTo>
                      <a:pt x="3531057" y="239432"/>
                    </a:lnTo>
                    <a:lnTo>
                      <a:pt x="3533851" y="244333"/>
                    </a:lnTo>
                    <a:lnTo>
                      <a:pt x="3536878" y="247732"/>
                    </a:lnTo>
                    <a:lnTo>
                      <a:pt x="3539031" y="250147"/>
                    </a:lnTo>
                    <a:lnTo>
                      <a:pt x="3544925" y="250291"/>
                    </a:lnTo>
                    <a:lnTo>
                      <a:pt x="3547014" y="250343"/>
                    </a:lnTo>
                    <a:lnTo>
                      <a:pt x="3549171" y="252911"/>
                    </a:lnTo>
                    <a:lnTo>
                      <a:pt x="3552502" y="253897"/>
                    </a:lnTo>
                    <a:lnTo>
                      <a:pt x="3556526" y="252462"/>
                    </a:lnTo>
                    <a:lnTo>
                      <a:pt x="3559116" y="251725"/>
                    </a:lnTo>
                    <a:lnTo>
                      <a:pt x="3563180" y="250560"/>
                    </a:lnTo>
                    <a:lnTo>
                      <a:pt x="3563781" y="245876"/>
                    </a:lnTo>
                    <a:lnTo>
                      <a:pt x="3564768" y="238339"/>
                    </a:lnTo>
                    <a:lnTo>
                      <a:pt x="3566025" y="235773"/>
                    </a:lnTo>
                    <a:lnTo>
                      <a:pt x="3568795" y="234786"/>
                    </a:lnTo>
                    <a:lnTo>
                      <a:pt x="3570498" y="231771"/>
                    </a:lnTo>
                    <a:lnTo>
                      <a:pt x="3569692" y="226369"/>
                    </a:lnTo>
                    <a:lnTo>
                      <a:pt x="3575486" y="221075"/>
                    </a:lnTo>
                    <a:lnTo>
                      <a:pt x="3577216" y="220983"/>
                    </a:lnTo>
                    <a:lnTo>
                      <a:pt x="3584316" y="220644"/>
                    </a:lnTo>
                    <a:lnTo>
                      <a:pt x="3586304" y="220535"/>
                    </a:lnTo>
                    <a:lnTo>
                      <a:pt x="3590946" y="217181"/>
                    </a:lnTo>
                    <a:lnTo>
                      <a:pt x="3592968" y="213933"/>
                    </a:lnTo>
                    <a:lnTo>
                      <a:pt x="3597623" y="212873"/>
                    </a:lnTo>
                    <a:lnTo>
                      <a:pt x="3602134" y="209877"/>
                    </a:lnTo>
                    <a:lnTo>
                      <a:pt x="3604418" y="208368"/>
                    </a:lnTo>
                    <a:lnTo>
                      <a:pt x="3606403" y="208279"/>
                    </a:lnTo>
                    <a:lnTo>
                      <a:pt x="3610719" y="208070"/>
                    </a:lnTo>
                    <a:lnTo>
                      <a:pt x="3611941" y="208010"/>
                    </a:lnTo>
                    <a:lnTo>
                      <a:pt x="3620184" y="203845"/>
                    </a:lnTo>
                    <a:lnTo>
                      <a:pt x="3621426" y="203665"/>
                    </a:lnTo>
                    <a:lnTo>
                      <a:pt x="3624388" y="203235"/>
                    </a:lnTo>
                    <a:lnTo>
                      <a:pt x="3627119" y="204117"/>
                    </a:lnTo>
                    <a:lnTo>
                      <a:pt x="3634501" y="206519"/>
                    </a:lnTo>
                    <a:lnTo>
                      <a:pt x="3636963" y="206414"/>
                    </a:lnTo>
                    <a:lnTo>
                      <a:pt x="3638733" y="206322"/>
                    </a:lnTo>
                    <a:lnTo>
                      <a:pt x="3649075" y="198320"/>
                    </a:lnTo>
                    <a:lnTo>
                      <a:pt x="3650640" y="197942"/>
                    </a:lnTo>
                    <a:lnTo>
                      <a:pt x="3655769" y="196758"/>
                    </a:lnTo>
                    <a:lnTo>
                      <a:pt x="3659561" y="195878"/>
                    </a:lnTo>
                    <a:lnTo>
                      <a:pt x="3662600" y="195159"/>
                    </a:lnTo>
                    <a:lnTo>
                      <a:pt x="3667971" y="198266"/>
                    </a:lnTo>
                    <a:lnTo>
                      <a:pt x="3667739" y="202465"/>
                    </a:lnTo>
                    <a:lnTo>
                      <a:pt x="3675558" y="215080"/>
                    </a:lnTo>
                    <a:lnTo>
                      <a:pt x="3680969" y="219010"/>
                    </a:lnTo>
                    <a:lnTo>
                      <a:pt x="3681688" y="221414"/>
                    </a:lnTo>
                    <a:lnTo>
                      <a:pt x="3682712" y="224788"/>
                    </a:lnTo>
                    <a:lnTo>
                      <a:pt x="3684765" y="227625"/>
                    </a:lnTo>
                    <a:lnTo>
                      <a:pt x="3690135" y="231267"/>
                    </a:lnTo>
                    <a:lnTo>
                      <a:pt x="3691492" y="234750"/>
                    </a:lnTo>
                    <a:lnTo>
                      <a:pt x="3688738" y="238876"/>
                    </a:lnTo>
                    <a:lnTo>
                      <a:pt x="3694018" y="241155"/>
                    </a:lnTo>
                    <a:lnTo>
                      <a:pt x="3697094" y="245607"/>
                    </a:lnTo>
                    <a:lnTo>
                      <a:pt x="3705760" y="246109"/>
                    </a:lnTo>
                    <a:lnTo>
                      <a:pt x="3708799" y="247060"/>
                    </a:lnTo>
                    <a:lnTo>
                      <a:pt x="3716514" y="255494"/>
                    </a:lnTo>
                    <a:lnTo>
                      <a:pt x="3716437" y="259156"/>
                    </a:lnTo>
                    <a:lnTo>
                      <a:pt x="3716400" y="261022"/>
                    </a:lnTo>
                    <a:lnTo>
                      <a:pt x="3721734" y="267429"/>
                    </a:lnTo>
                    <a:lnTo>
                      <a:pt x="3720323" y="268972"/>
                    </a:lnTo>
                    <a:lnTo>
                      <a:pt x="3710606" y="273243"/>
                    </a:lnTo>
                    <a:lnTo>
                      <a:pt x="3709169" y="275503"/>
                    </a:lnTo>
                    <a:lnTo>
                      <a:pt x="3708517" y="280548"/>
                    </a:lnTo>
                    <a:lnTo>
                      <a:pt x="3710260" y="286325"/>
                    </a:lnTo>
                    <a:lnTo>
                      <a:pt x="3712323" y="289593"/>
                    </a:lnTo>
                    <a:lnTo>
                      <a:pt x="3711130" y="293395"/>
                    </a:lnTo>
                    <a:lnTo>
                      <a:pt x="3712118" y="295818"/>
                    </a:lnTo>
                    <a:lnTo>
                      <a:pt x="3714963" y="302855"/>
                    </a:lnTo>
                    <a:lnTo>
                      <a:pt x="3718130" y="306103"/>
                    </a:lnTo>
                    <a:lnTo>
                      <a:pt x="3723951" y="312079"/>
                    </a:lnTo>
                    <a:lnTo>
                      <a:pt x="3724051" y="314032"/>
                    </a:lnTo>
                    <a:lnTo>
                      <a:pt x="3724246" y="317406"/>
                    </a:lnTo>
                    <a:lnTo>
                      <a:pt x="3724411" y="320441"/>
                    </a:lnTo>
                    <a:lnTo>
                      <a:pt x="3725936" y="322451"/>
                    </a:lnTo>
                    <a:lnTo>
                      <a:pt x="3724834" y="327943"/>
                    </a:lnTo>
                    <a:lnTo>
                      <a:pt x="3727551" y="334527"/>
                    </a:lnTo>
                    <a:lnTo>
                      <a:pt x="3726617" y="337814"/>
                    </a:lnTo>
                    <a:lnTo>
                      <a:pt x="3725989" y="340037"/>
                    </a:lnTo>
                    <a:lnTo>
                      <a:pt x="3728616" y="344938"/>
                    </a:lnTo>
                    <a:lnTo>
                      <a:pt x="3725425" y="346767"/>
                    </a:lnTo>
                    <a:lnTo>
                      <a:pt x="3727911" y="349155"/>
                    </a:lnTo>
                    <a:lnTo>
                      <a:pt x="3726204" y="352169"/>
                    </a:lnTo>
                    <a:lnTo>
                      <a:pt x="3725707" y="360136"/>
                    </a:lnTo>
                    <a:lnTo>
                      <a:pt x="3730104" y="365090"/>
                    </a:lnTo>
                    <a:lnTo>
                      <a:pt x="3733217" y="368590"/>
                    </a:lnTo>
                    <a:lnTo>
                      <a:pt x="3753497" y="378998"/>
                    </a:lnTo>
                    <a:lnTo>
                      <a:pt x="3761585" y="381151"/>
                    </a:lnTo>
                    <a:lnTo>
                      <a:pt x="3770942" y="389533"/>
                    </a:lnTo>
                    <a:lnTo>
                      <a:pt x="3774224" y="389390"/>
                    </a:lnTo>
                    <a:lnTo>
                      <a:pt x="3775302" y="388241"/>
                    </a:lnTo>
                    <a:lnTo>
                      <a:pt x="3779981" y="383271"/>
                    </a:lnTo>
                    <a:lnTo>
                      <a:pt x="3784172" y="382676"/>
                    </a:lnTo>
                    <a:lnTo>
                      <a:pt x="3788888" y="383304"/>
                    </a:lnTo>
                    <a:lnTo>
                      <a:pt x="3793412" y="381726"/>
                    </a:lnTo>
                    <a:lnTo>
                      <a:pt x="3795723" y="379663"/>
                    </a:lnTo>
                    <a:lnTo>
                      <a:pt x="3797735" y="379788"/>
                    </a:lnTo>
                    <a:lnTo>
                      <a:pt x="3799515" y="379897"/>
                    </a:lnTo>
                    <a:lnTo>
                      <a:pt x="3803720" y="380147"/>
                    </a:lnTo>
                    <a:lnTo>
                      <a:pt x="3806488" y="379197"/>
                    </a:lnTo>
                    <a:lnTo>
                      <a:pt x="3808936" y="372395"/>
                    </a:lnTo>
                    <a:lnTo>
                      <a:pt x="3814616" y="364625"/>
                    </a:lnTo>
                    <a:lnTo>
                      <a:pt x="3825461" y="365844"/>
                    </a:lnTo>
                    <a:lnTo>
                      <a:pt x="3833612" y="369251"/>
                    </a:lnTo>
                    <a:lnTo>
                      <a:pt x="3836575" y="372073"/>
                    </a:lnTo>
                    <a:lnTo>
                      <a:pt x="3828665" y="381009"/>
                    </a:lnTo>
                    <a:lnTo>
                      <a:pt x="3826075" y="386320"/>
                    </a:lnTo>
                    <a:lnTo>
                      <a:pt x="3827345" y="392547"/>
                    </a:lnTo>
                    <a:lnTo>
                      <a:pt x="3834781" y="391399"/>
                    </a:lnTo>
                    <a:lnTo>
                      <a:pt x="3844894" y="387630"/>
                    </a:lnTo>
                    <a:lnTo>
                      <a:pt x="3851904" y="387325"/>
                    </a:lnTo>
                    <a:lnTo>
                      <a:pt x="3857903" y="385405"/>
                    </a:lnTo>
                    <a:lnTo>
                      <a:pt x="3862225" y="387325"/>
                    </a:lnTo>
                    <a:lnTo>
                      <a:pt x="3866659" y="391741"/>
                    </a:lnTo>
                    <a:lnTo>
                      <a:pt x="3869890" y="390771"/>
                    </a:lnTo>
                    <a:lnTo>
                      <a:pt x="3876248" y="386750"/>
                    </a:lnTo>
                    <a:lnTo>
                      <a:pt x="3878387" y="387593"/>
                    </a:lnTo>
                    <a:lnTo>
                      <a:pt x="3888040" y="397555"/>
                    </a:lnTo>
                    <a:lnTo>
                      <a:pt x="3889438" y="402330"/>
                    </a:lnTo>
                    <a:lnTo>
                      <a:pt x="3896578" y="408931"/>
                    </a:lnTo>
                    <a:lnTo>
                      <a:pt x="3899423" y="409650"/>
                    </a:lnTo>
                    <a:lnTo>
                      <a:pt x="3902399" y="412879"/>
                    </a:lnTo>
                    <a:lnTo>
                      <a:pt x="3902385" y="415786"/>
                    </a:lnTo>
                    <a:lnTo>
                      <a:pt x="3902345" y="421261"/>
                    </a:lnTo>
                    <a:lnTo>
                      <a:pt x="3904589" y="424472"/>
                    </a:lnTo>
                    <a:lnTo>
                      <a:pt x="3906883" y="427774"/>
                    </a:lnTo>
                    <a:lnTo>
                      <a:pt x="3906755" y="433465"/>
                    </a:lnTo>
                    <a:lnTo>
                      <a:pt x="3908962" y="441072"/>
                    </a:lnTo>
                    <a:lnTo>
                      <a:pt x="3908794" y="443353"/>
                    </a:lnTo>
                    <a:lnTo>
                      <a:pt x="3908448" y="447876"/>
                    </a:lnTo>
                    <a:lnTo>
                      <a:pt x="3909500" y="451931"/>
                    </a:lnTo>
                    <a:lnTo>
                      <a:pt x="3903974" y="463040"/>
                    </a:lnTo>
                    <a:lnTo>
                      <a:pt x="3902450" y="469788"/>
                    </a:lnTo>
                    <a:lnTo>
                      <a:pt x="3903064" y="472695"/>
                    </a:lnTo>
                    <a:lnTo>
                      <a:pt x="3905012" y="474292"/>
                    </a:lnTo>
                    <a:lnTo>
                      <a:pt x="3905808" y="480949"/>
                    </a:lnTo>
                    <a:lnTo>
                      <a:pt x="3909318" y="485831"/>
                    </a:lnTo>
                    <a:lnTo>
                      <a:pt x="3910615" y="492902"/>
                    </a:lnTo>
                    <a:lnTo>
                      <a:pt x="3915075" y="498157"/>
                    </a:lnTo>
                    <a:lnTo>
                      <a:pt x="3914279" y="501121"/>
                    </a:lnTo>
                    <a:lnTo>
                      <a:pt x="3918689" y="505123"/>
                    </a:lnTo>
                    <a:lnTo>
                      <a:pt x="3923932" y="507419"/>
                    </a:lnTo>
                    <a:lnTo>
                      <a:pt x="3925779" y="506935"/>
                    </a:lnTo>
                    <a:lnTo>
                      <a:pt x="3925023" y="501104"/>
                    </a:lnTo>
                    <a:lnTo>
                      <a:pt x="3926354" y="499793"/>
                    </a:lnTo>
                    <a:lnTo>
                      <a:pt x="3934058" y="504512"/>
                    </a:lnTo>
                    <a:lnTo>
                      <a:pt x="3935355" y="502378"/>
                    </a:lnTo>
                    <a:lnTo>
                      <a:pt x="3934545" y="495287"/>
                    </a:lnTo>
                    <a:lnTo>
                      <a:pt x="3937135" y="487159"/>
                    </a:lnTo>
                    <a:lnTo>
                      <a:pt x="3941303" y="480789"/>
                    </a:lnTo>
                    <a:lnTo>
                      <a:pt x="3946096" y="479891"/>
                    </a:lnTo>
                    <a:lnTo>
                      <a:pt x="3948340" y="481362"/>
                    </a:lnTo>
                    <a:lnTo>
                      <a:pt x="3955134" y="476912"/>
                    </a:lnTo>
                    <a:lnTo>
                      <a:pt x="3966439" y="478974"/>
                    </a:lnTo>
                    <a:lnTo>
                      <a:pt x="3972912" y="477469"/>
                    </a:lnTo>
                    <a:lnTo>
                      <a:pt x="3972542" y="479585"/>
                    </a:lnTo>
                    <a:lnTo>
                      <a:pt x="3975989" y="483211"/>
                    </a:lnTo>
                    <a:lnTo>
                      <a:pt x="3977809" y="482314"/>
                    </a:lnTo>
                    <a:lnTo>
                      <a:pt x="3978605" y="479352"/>
                    </a:lnTo>
                    <a:lnTo>
                      <a:pt x="3990206" y="477646"/>
                    </a:lnTo>
                    <a:lnTo>
                      <a:pt x="3999499" y="486514"/>
                    </a:lnTo>
                    <a:lnTo>
                      <a:pt x="4002817" y="487643"/>
                    </a:lnTo>
                    <a:lnTo>
                      <a:pt x="4005998" y="485849"/>
                    </a:lnTo>
                    <a:lnTo>
                      <a:pt x="4007946" y="487445"/>
                    </a:lnTo>
                    <a:lnTo>
                      <a:pt x="4009071" y="491591"/>
                    </a:lnTo>
                    <a:lnTo>
                      <a:pt x="4016712" y="493655"/>
                    </a:lnTo>
                    <a:lnTo>
                      <a:pt x="4029096" y="490424"/>
                    </a:lnTo>
                    <a:lnTo>
                      <a:pt x="4037452" y="485312"/>
                    </a:lnTo>
                    <a:lnTo>
                      <a:pt x="4039992" y="483748"/>
                    </a:lnTo>
                    <a:lnTo>
                      <a:pt x="4043246" y="483211"/>
                    </a:lnTo>
                    <a:lnTo>
                      <a:pt x="4045681" y="485634"/>
                    </a:lnTo>
                    <a:lnTo>
                      <a:pt x="4049772" y="482961"/>
                    </a:lnTo>
                    <a:lnTo>
                      <a:pt x="4053591" y="484914"/>
                    </a:lnTo>
                    <a:lnTo>
                      <a:pt x="4057887" y="482692"/>
                    </a:lnTo>
                    <a:lnTo>
                      <a:pt x="4062270" y="480428"/>
                    </a:lnTo>
                    <a:lnTo>
                      <a:pt x="4066925" y="480249"/>
                    </a:lnTo>
                    <a:lnTo>
                      <a:pt x="4069092" y="476410"/>
                    </a:lnTo>
                    <a:lnTo>
                      <a:pt x="4072319" y="475457"/>
                    </a:lnTo>
                    <a:lnTo>
                      <a:pt x="4074257" y="477073"/>
                    </a:lnTo>
                    <a:lnTo>
                      <a:pt x="4076115" y="480789"/>
                    </a:lnTo>
                    <a:lnTo>
                      <a:pt x="4077334" y="483228"/>
                    </a:lnTo>
                    <a:lnTo>
                      <a:pt x="4080242" y="485634"/>
                    </a:lnTo>
                    <a:lnTo>
                      <a:pt x="4084985" y="487139"/>
                    </a:lnTo>
                    <a:lnTo>
                      <a:pt x="4086614" y="492525"/>
                    </a:lnTo>
                    <a:lnTo>
                      <a:pt x="4091356" y="494033"/>
                    </a:lnTo>
                    <a:lnTo>
                      <a:pt x="4094265" y="496436"/>
                    </a:lnTo>
                    <a:lnTo>
                      <a:pt x="4098843" y="505051"/>
                    </a:lnTo>
                    <a:lnTo>
                      <a:pt x="4102917" y="502411"/>
                    </a:lnTo>
                    <a:lnTo>
                      <a:pt x="4106726" y="503938"/>
                    </a:lnTo>
                    <a:lnTo>
                      <a:pt x="4112046" y="508873"/>
                    </a:lnTo>
                    <a:lnTo>
                      <a:pt x="4114982" y="511602"/>
                    </a:lnTo>
                    <a:lnTo>
                      <a:pt x="4116621" y="517273"/>
                    </a:lnTo>
                    <a:lnTo>
                      <a:pt x="4117722" y="521131"/>
                    </a:lnTo>
                    <a:lnTo>
                      <a:pt x="4116967" y="525348"/>
                    </a:lnTo>
                    <a:lnTo>
                      <a:pt x="4118045" y="528649"/>
                    </a:lnTo>
                    <a:lnTo>
                      <a:pt x="4120840" y="528560"/>
                    </a:lnTo>
                    <a:lnTo>
                      <a:pt x="4122351" y="531017"/>
                    </a:lnTo>
                    <a:lnTo>
                      <a:pt x="4122519" y="535182"/>
                    </a:lnTo>
                    <a:lnTo>
                      <a:pt x="4124991" y="538448"/>
                    </a:lnTo>
                    <a:lnTo>
                      <a:pt x="4130593" y="538682"/>
                    </a:lnTo>
                    <a:lnTo>
                      <a:pt x="4137952" y="536331"/>
                    </a:lnTo>
                    <a:lnTo>
                      <a:pt x="4138707" y="532132"/>
                    </a:lnTo>
                    <a:lnTo>
                      <a:pt x="4130569" y="526963"/>
                    </a:lnTo>
                    <a:lnTo>
                      <a:pt x="4131338" y="523175"/>
                    </a:lnTo>
                    <a:lnTo>
                      <a:pt x="4134002" y="520162"/>
                    </a:lnTo>
                    <a:lnTo>
                      <a:pt x="4137233" y="519211"/>
                    </a:lnTo>
                    <a:lnTo>
                      <a:pt x="4140118" y="521201"/>
                    </a:lnTo>
                    <a:lnTo>
                      <a:pt x="4141670" y="524918"/>
                    </a:lnTo>
                    <a:lnTo>
                      <a:pt x="4145039" y="527304"/>
                    </a:lnTo>
                    <a:lnTo>
                      <a:pt x="4151592" y="527932"/>
                    </a:lnTo>
                    <a:lnTo>
                      <a:pt x="4154601" y="529331"/>
                    </a:lnTo>
                    <a:lnTo>
                      <a:pt x="4157873" y="533155"/>
                    </a:lnTo>
                    <a:lnTo>
                      <a:pt x="4159911" y="537263"/>
                    </a:lnTo>
                    <a:lnTo>
                      <a:pt x="4159216" y="543151"/>
                    </a:lnTo>
                    <a:lnTo>
                      <a:pt x="4156566" y="546578"/>
                    </a:lnTo>
                    <a:lnTo>
                      <a:pt x="4142503" y="555838"/>
                    </a:lnTo>
                    <a:lnTo>
                      <a:pt x="4141748" y="560055"/>
                    </a:lnTo>
                    <a:lnTo>
                      <a:pt x="4138684" y="564757"/>
                    </a:lnTo>
                    <a:lnTo>
                      <a:pt x="4131749" y="565834"/>
                    </a:lnTo>
                    <a:lnTo>
                      <a:pt x="4130439" y="567970"/>
                    </a:lnTo>
                    <a:lnTo>
                      <a:pt x="4135054" y="577841"/>
                    </a:lnTo>
                    <a:lnTo>
                      <a:pt x="4133902" y="583742"/>
                    </a:lnTo>
                    <a:lnTo>
                      <a:pt x="4131262" y="587172"/>
                    </a:lnTo>
                    <a:lnTo>
                      <a:pt x="4129146" y="592268"/>
                    </a:lnTo>
                    <a:lnTo>
                      <a:pt x="4129492" y="593526"/>
                    </a:lnTo>
                    <a:lnTo>
                      <a:pt x="4130069" y="595587"/>
                    </a:lnTo>
                    <a:lnTo>
                      <a:pt x="4131339" y="600146"/>
                    </a:lnTo>
                    <a:lnTo>
                      <a:pt x="4122774" y="606716"/>
                    </a:lnTo>
                    <a:lnTo>
                      <a:pt x="4123033" y="612565"/>
                    </a:lnTo>
                    <a:lnTo>
                      <a:pt x="4119583" y="618953"/>
                    </a:lnTo>
                    <a:lnTo>
                      <a:pt x="4122492" y="621790"/>
                    </a:lnTo>
                    <a:lnTo>
                      <a:pt x="4127171" y="622453"/>
                    </a:lnTo>
                    <a:lnTo>
                      <a:pt x="4131312" y="621467"/>
                    </a:lnTo>
                    <a:lnTo>
                      <a:pt x="4136720" y="617519"/>
                    </a:lnTo>
                    <a:lnTo>
                      <a:pt x="4143618" y="618001"/>
                    </a:lnTo>
                    <a:lnTo>
                      <a:pt x="4148848" y="618362"/>
                    </a:lnTo>
                    <a:lnTo>
                      <a:pt x="4152616" y="619492"/>
                    </a:lnTo>
                    <a:lnTo>
                      <a:pt x="4151861" y="623711"/>
                    </a:lnTo>
                    <a:lnTo>
                      <a:pt x="4153040" y="629938"/>
                    </a:lnTo>
                    <a:lnTo>
                      <a:pt x="4151360" y="634172"/>
                    </a:lnTo>
                    <a:lnTo>
                      <a:pt x="4153822" y="636810"/>
                    </a:lnTo>
                    <a:lnTo>
                      <a:pt x="4153449" y="639537"/>
                    </a:lnTo>
                    <a:lnTo>
                      <a:pt x="4153513" y="641208"/>
                    </a:lnTo>
                    <a:lnTo>
                      <a:pt x="4157809" y="644004"/>
                    </a:lnTo>
                    <a:lnTo>
                      <a:pt x="4162692" y="649696"/>
                    </a:lnTo>
                    <a:lnTo>
                      <a:pt x="4166152" y="655007"/>
                    </a:lnTo>
                    <a:lnTo>
                      <a:pt x="4166293" y="658346"/>
                    </a:lnTo>
                    <a:lnTo>
                      <a:pt x="4164577" y="661755"/>
                    </a:lnTo>
                    <a:lnTo>
                      <a:pt x="4151861" y="668467"/>
                    </a:lnTo>
                    <a:lnTo>
                      <a:pt x="4148757" y="671912"/>
                    </a:lnTo>
                    <a:lnTo>
                      <a:pt x="4145116" y="673707"/>
                    </a:lnTo>
                    <a:lnTo>
                      <a:pt x="4140424" y="672614"/>
                    </a:lnTo>
                    <a:lnTo>
                      <a:pt x="4134862" y="672790"/>
                    </a:lnTo>
                    <a:lnTo>
                      <a:pt x="4132619" y="674550"/>
                    </a:lnTo>
                    <a:lnTo>
                      <a:pt x="4126556" y="684797"/>
                    </a:lnTo>
                    <a:lnTo>
                      <a:pt x="4125273" y="687345"/>
                    </a:lnTo>
                    <a:lnTo>
                      <a:pt x="4125223" y="690289"/>
                    </a:lnTo>
                    <a:lnTo>
                      <a:pt x="4125223" y="696981"/>
                    </a:lnTo>
                    <a:lnTo>
                      <a:pt x="4127325" y="702761"/>
                    </a:lnTo>
                    <a:lnTo>
                      <a:pt x="4131016" y="702636"/>
                    </a:lnTo>
                    <a:lnTo>
                      <a:pt x="4134261" y="706009"/>
                    </a:lnTo>
                    <a:lnTo>
                      <a:pt x="4132645" y="709744"/>
                    </a:lnTo>
                    <a:lnTo>
                      <a:pt x="4127016" y="717405"/>
                    </a:lnTo>
                    <a:lnTo>
                      <a:pt x="4128044" y="719883"/>
                    </a:lnTo>
                    <a:lnTo>
                      <a:pt x="4130889" y="721461"/>
                    </a:lnTo>
                    <a:lnTo>
                      <a:pt x="4138221" y="719540"/>
                    </a:lnTo>
                    <a:lnTo>
                      <a:pt x="4141489" y="720259"/>
                    </a:lnTo>
                    <a:lnTo>
                      <a:pt x="4141989" y="721443"/>
                    </a:lnTo>
                    <a:lnTo>
                      <a:pt x="4142527" y="722736"/>
                    </a:lnTo>
                    <a:lnTo>
                      <a:pt x="4146705" y="723004"/>
                    </a:lnTo>
                    <a:lnTo>
                      <a:pt x="4150027" y="724979"/>
                    </a:lnTo>
                    <a:lnTo>
                      <a:pt x="4149372" y="731279"/>
                    </a:lnTo>
                    <a:lnTo>
                      <a:pt x="4151310" y="733306"/>
                    </a:lnTo>
                    <a:lnTo>
                      <a:pt x="4155411" y="731907"/>
                    </a:lnTo>
                    <a:lnTo>
                      <a:pt x="4158719" y="731798"/>
                    </a:lnTo>
                    <a:lnTo>
                      <a:pt x="4161423" y="731710"/>
                    </a:lnTo>
                    <a:lnTo>
                      <a:pt x="4166498" y="731116"/>
                    </a:lnTo>
                    <a:lnTo>
                      <a:pt x="4174703" y="727921"/>
                    </a:lnTo>
                    <a:lnTo>
                      <a:pt x="4189045" y="727436"/>
                    </a:lnTo>
                    <a:lnTo>
                      <a:pt x="4193596" y="725624"/>
                    </a:lnTo>
                    <a:lnTo>
                      <a:pt x="4199444" y="725122"/>
                    </a:lnTo>
                    <a:lnTo>
                      <a:pt x="4201455" y="724942"/>
                    </a:lnTo>
                    <a:lnTo>
                      <a:pt x="4209889" y="727599"/>
                    </a:lnTo>
                    <a:lnTo>
                      <a:pt x="4212210" y="727527"/>
                    </a:lnTo>
                    <a:lnTo>
                      <a:pt x="4217043" y="732803"/>
                    </a:lnTo>
                    <a:lnTo>
                      <a:pt x="4220348" y="734363"/>
                    </a:lnTo>
                    <a:lnTo>
                      <a:pt x="4234270" y="735188"/>
                    </a:lnTo>
                    <a:lnTo>
                      <a:pt x="4236682" y="737611"/>
                    </a:lnTo>
                    <a:lnTo>
                      <a:pt x="4240450" y="739173"/>
                    </a:lnTo>
                    <a:lnTo>
                      <a:pt x="4245038" y="738186"/>
                    </a:lnTo>
                    <a:lnTo>
                      <a:pt x="4258107" y="741350"/>
                    </a:lnTo>
                    <a:lnTo>
                      <a:pt x="4261855" y="742260"/>
                    </a:lnTo>
                    <a:lnTo>
                      <a:pt x="4264267" y="744701"/>
                    </a:lnTo>
                    <a:lnTo>
                      <a:pt x="4270238" y="743677"/>
                    </a:lnTo>
                    <a:lnTo>
                      <a:pt x="4281198" y="739892"/>
                    </a:lnTo>
                    <a:lnTo>
                      <a:pt x="4283495" y="739082"/>
                    </a:lnTo>
                    <a:lnTo>
                      <a:pt x="4295042" y="738328"/>
                    </a:lnTo>
                    <a:lnTo>
                      <a:pt x="4302247" y="732677"/>
                    </a:lnTo>
                    <a:lnTo>
                      <a:pt x="4304863" y="728748"/>
                    </a:lnTo>
                    <a:lnTo>
                      <a:pt x="4307080" y="725428"/>
                    </a:lnTo>
                    <a:lnTo>
                      <a:pt x="4310284" y="724492"/>
                    </a:lnTo>
                    <a:lnTo>
                      <a:pt x="4315846" y="724744"/>
                    </a:lnTo>
                    <a:lnTo>
                      <a:pt x="4321348" y="722895"/>
                    </a:lnTo>
                    <a:lnTo>
                      <a:pt x="4325257" y="715682"/>
                    </a:lnTo>
                    <a:lnTo>
                      <a:pt x="4330756" y="713852"/>
                    </a:lnTo>
                    <a:lnTo>
                      <a:pt x="4344637" y="713439"/>
                    </a:lnTo>
                    <a:lnTo>
                      <a:pt x="4347791" y="710854"/>
                    </a:lnTo>
                    <a:lnTo>
                      <a:pt x="4357034" y="710171"/>
                    </a:lnTo>
                    <a:lnTo>
                      <a:pt x="4359405" y="709616"/>
                    </a:lnTo>
                    <a:lnTo>
                      <a:pt x="4361175" y="709203"/>
                    </a:lnTo>
                    <a:lnTo>
                      <a:pt x="4363893" y="707463"/>
                    </a:lnTo>
                    <a:lnTo>
                      <a:pt x="4373583" y="706348"/>
                    </a:lnTo>
                    <a:lnTo>
                      <a:pt x="4375776" y="702526"/>
                    </a:lnTo>
                    <a:lnTo>
                      <a:pt x="4376377" y="693305"/>
                    </a:lnTo>
                    <a:lnTo>
                      <a:pt x="4380659" y="682735"/>
                    </a:lnTo>
                    <a:lnTo>
                      <a:pt x="4383491" y="670529"/>
                    </a:lnTo>
                    <a:lnTo>
                      <a:pt x="4382429" y="666385"/>
                    </a:lnTo>
                    <a:lnTo>
                      <a:pt x="4374043" y="665362"/>
                    </a:lnTo>
                    <a:lnTo>
                      <a:pt x="4373478" y="662453"/>
                    </a:lnTo>
                    <a:lnTo>
                      <a:pt x="4376545" y="657340"/>
                    </a:lnTo>
                    <a:lnTo>
                      <a:pt x="4377351" y="653553"/>
                    </a:lnTo>
                    <a:lnTo>
                      <a:pt x="4379417" y="650396"/>
                    </a:lnTo>
                    <a:lnTo>
                      <a:pt x="4382980" y="644938"/>
                    </a:lnTo>
                    <a:lnTo>
                      <a:pt x="4384851" y="642068"/>
                    </a:lnTo>
                    <a:lnTo>
                      <a:pt x="4397631" y="635446"/>
                    </a:lnTo>
                    <a:lnTo>
                      <a:pt x="4402733" y="635302"/>
                    </a:lnTo>
                    <a:lnTo>
                      <a:pt x="4405450" y="633132"/>
                    </a:lnTo>
                    <a:lnTo>
                      <a:pt x="4408090" y="628463"/>
                    </a:lnTo>
                    <a:lnTo>
                      <a:pt x="4408832" y="623010"/>
                    </a:lnTo>
                    <a:lnTo>
                      <a:pt x="4412359" y="617050"/>
                    </a:lnTo>
                    <a:lnTo>
                      <a:pt x="4414320" y="615868"/>
                    </a:lnTo>
                    <a:lnTo>
                      <a:pt x="4426408" y="608580"/>
                    </a:lnTo>
                    <a:lnTo>
                      <a:pt x="4428319" y="607431"/>
                    </a:lnTo>
                    <a:lnTo>
                      <a:pt x="4432471" y="606501"/>
                    </a:lnTo>
                    <a:lnTo>
                      <a:pt x="4436021" y="601384"/>
                    </a:lnTo>
                    <a:lnTo>
                      <a:pt x="4436854" y="598423"/>
                    </a:lnTo>
                    <a:lnTo>
                      <a:pt x="4439702" y="597578"/>
                    </a:lnTo>
                    <a:lnTo>
                      <a:pt x="4442930" y="601026"/>
                    </a:lnTo>
                    <a:lnTo>
                      <a:pt x="4445392" y="603646"/>
                    </a:lnTo>
                    <a:lnTo>
                      <a:pt x="4455723" y="606716"/>
                    </a:lnTo>
                    <a:lnTo>
                      <a:pt x="4464520" y="605654"/>
                    </a:lnTo>
                    <a:lnTo>
                      <a:pt x="4465977" y="607720"/>
                    </a:lnTo>
                    <a:lnTo>
                      <a:pt x="4466068" y="610645"/>
                    </a:lnTo>
                    <a:lnTo>
                      <a:pt x="4473209" y="615901"/>
                    </a:lnTo>
                    <a:lnTo>
                      <a:pt x="4467915" y="619636"/>
                    </a:lnTo>
                    <a:lnTo>
                      <a:pt x="4465954" y="621018"/>
                    </a:lnTo>
                    <a:lnTo>
                      <a:pt x="4460929" y="624570"/>
                    </a:lnTo>
                    <a:lnTo>
                      <a:pt x="4461608" y="631246"/>
                    </a:lnTo>
                    <a:lnTo>
                      <a:pt x="4460456" y="639214"/>
                    </a:lnTo>
                    <a:lnTo>
                      <a:pt x="4462377" y="641260"/>
                    </a:lnTo>
                    <a:lnTo>
                      <a:pt x="4462068" y="646284"/>
                    </a:lnTo>
                    <a:lnTo>
                      <a:pt x="4460251" y="647164"/>
                    </a:lnTo>
                    <a:lnTo>
                      <a:pt x="4456801" y="640991"/>
                    </a:lnTo>
                    <a:lnTo>
                      <a:pt x="4448932" y="641602"/>
                    </a:lnTo>
                    <a:lnTo>
                      <a:pt x="4448122" y="645801"/>
                    </a:lnTo>
                    <a:lnTo>
                      <a:pt x="4450084" y="649102"/>
                    </a:lnTo>
                    <a:lnTo>
                      <a:pt x="4448327" y="652082"/>
                    </a:lnTo>
                    <a:lnTo>
                      <a:pt x="4448458" y="656246"/>
                    </a:lnTo>
                    <a:lnTo>
                      <a:pt x="4446739" y="660480"/>
                    </a:lnTo>
                    <a:lnTo>
                      <a:pt x="4440276" y="661486"/>
                    </a:lnTo>
                    <a:lnTo>
                      <a:pt x="4441418" y="668143"/>
                    </a:lnTo>
                    <a:lnTo>
                      <a:pt x="4439994" y="669831"/>
                    </a:lnTo>
                    <a:lnTo>
                      <a:pt x="4447199" y="675107"/>
                    </a:lnTo>
                    <a:lnTo>
                      <a:pt x="4447303" y="678444"/>
                    </a:lnTo>
                    <a:lnTo>
                      <a:pt x="4438278" y="686198"/>
                    </a:lnTo>
                    <a:lnTo>
                      <a:pt x="4435752" y="694220"/>
                    </a:lnTo>
                    <a:lnTo>
                      <a:pt x="4438174" y="697501"/>
                    </a:lnTo>
                    <a:lnTo>
                      <a:pt x="4436894" y="700875"/>
                    </a:lnTo>
                    <a:lnTo>
                      <a:pt x="4437959" y="705023"/>
                    </a:lnTo>
                    <a:lnTo>
                      <a:pt x="4435907" y="709579"/>
                    </a:lnTo>
                    <a:lnTo>
                      <a:pt x="4433203" y="715610"/>
                    </a:lnTo>
                    <a:lnTo>
                      <a:pt x="4428138" y="716579"/>
                    </a:lnTo>
                    <a:lnTo>
                      <a:pt x="4426395" y="719971"/>
                    </a:lnTo>
                    <a:lnTo>
                      <a:pt x="4424370" y="729213"/>
                    </a:lnTo>
                    <a:lnTo>
                      <a:pt x="4428229" y="733717"/>
                    </a:lnTo>
                    <a:lnTo>
                      <a:pt x="4431037" y="734347"/>
                    </a:lnTo>
                    <a:lnTo>
                      <a:pt x="4443148" y="737092"/>
                    </a:lnTo>
                    <a:lnTo>
                      <a:pt x="4447776" y="736966"/>
                    </a:lnTo>
                    <a:lnTo>
                      <a:pt x="4452032" y="739783"/>
                    </a:lnTo>
                    <a:lnTo>
                      <a:pt x="4455968" y="747212"/>
                    </a:lnTo>
                    <a:lnTo>
                      <a:pt x="4458840" y="750478"/>
                    </a:lnTo>
                    <a:lnTo>
                      <a:pt x="4464029" y="753693"/>
                    </a:lnTo>
                    <a:lnTo>
                      <a:pt x="4465568" y="758249"/>
                    </a:lnTo>
                    <a:lnTo>
                      <a:pt x="4467724" y="768227"/>
                    </a:lnTo>
                    <a:lnTo>
                      <a:pt x="4466901" y="771601"/>
                    </a:lnTo>
                    <a:lnTo>
                      <a:pt x="4461594" y="779264"/>
                    </a:lnTo>
                    <a:lnTo>
                      <a:pt x="4460378" y="782316"/>
                    </a:lnTo>
                    <a:lnTo>
                      <a:pt x="4458581" y="786803"/>
                    </a:lnTo>
                    <a:lnTo>
                      <a:pt x="4456761" y="791359"/>
                    </a:lnTo>
                    <a:lnTo>
                      <a:pt x="4456019" y="793208"/>
                    </a:lnTo>
                    <a:lnTo>
                      <a:pt x="4452801" y="793695"/>
                    </a:lnTo>
                    <a:lnTo>
                      <a:pt x="4452391" y="795379"/>
                    </a:lnTo>
                    <a:lnTo>
                      <a:pt x="4454571" y="805789"/>
                    </a:lnTo>
                    <a:lnTo>
                      <a:pt x="4460634" y="807709"/>
                    </a:lnTo>
                    <a:lnTo>
                      <a:pt x="4460351" y="813577"/>
                    </a:lnTo>
                    <a:lnTo>
                      <a:pt x="4463814" y="821008"/>
                    </a:lnTo>
                    <a:lnTo>
                      <a:pt x="4463415" y="823107"/>
                    </a:lnTo>
                    <a:lnTo>
                      <a:pt x="4459377" y="826570"/>
                    </a:lnTo>
                    <a:lnTo>
                      <a:pt x="4455982" y="836260"/>
                    </a:lnTo>
                    <a:lnTo>
                      <a:pt x="4454188" y="837983"/>
                    </a:lnTo>
                    <a:lnTo>
                      <a:pt x="4454739" y="840478"/>
                    </a:lnTo>
                    <a:lnTo>
                      <a:pt x="4460301" y="841592"/>
                    </a:lnTo>
                    <a:lnTo>
                      <a:pt x="4462044" y="838199"/>
                    </a:lnTo>
                    <a:lnTo>
                      <a:pt x="4463888" y="838146"/>
                    </a:lnTo>
                    <a:lnTo>
                      <a:pt x="4472325" y="842542"/>
                    </a:lnTo>
                    <a:lnTo>
                      <a:pt x="4477887" y="843222"/>
                    </a:lnTo>
                    <a:lnTo>
                      <a:pt x="4484309" y="842237"/>
                    </a:lnTo>
                    <a:lnTo>
                      <a:pt x="4495269" y="838611"/>
                    </a:lnTo>
                    <a:lnTo>
                      <a:pt x="4495641" y="835686"/>
                    </a:lnTo>
                    <a:lnTo>
                      <a:pt x="4501089" y="832617"/>
                    </a:lnTo>
                    <a:lnTo>
                      <a:pt x="4504844" y="834629"/>
                    </a:lnTo>
                    <a:lnTo>
                      <a:pt x="4507115" y="833301"/>
                    </a:lnTo>
                    <a:lnTo>
                      <a:pt x="4510806" y="833229"/>
                    </a:lnTo>
                    <a:lnTo>
                      <a:pt x="4516368" y="834340"/>
                    </a:lnTo>
                    <a:lnTo>
                      <a:pt x="4519690" y="837177"/>
                    </a:lnTo>
                    <a:lnTo>
                      <a:pt x="4520959" y="839257"/>
                    </a:lnTo>
                    <a:lnTo>
                      <a:pt x="4525494" y="846670"/>
                    </a:lnTo>
                    <a:lnTo>
                      <a:pt x="4532070" y="850689"/>
                    </a:lnTo>
                    <a:lnTo>
                      <a:pt x="4540007" y="854261"/>
                    </a:lnTo>
                    <a:lnTo>
                      <a:pt x="4543725" y="855015"/>
                    </a:lnTo>
                    <a:lnTo>
                      <a:pt x="4548286" y="853651"/>
                    </a:lnTo>
                    <a:lnTo>
                      <a:pt x="4550210" y="856110"/>
                    </a:lnTo>
                    <a:lnTo>
                      <a:pt x="4551698" y="859841"/>
                    </a:lnTo>
                    <a:lnTo>
                      <a:pt x="4553297" y="859932"/>
                    </a:lnTo>
                    <a:lnTo>
                      <a:pt x="4556773" y="860130"/>
                    </a:lnTo>
                    <a:lnTo>
                      <a:pt x="4561798" y="858353"/>
                    </a:lnTo>
                    <a:lnTo>
                      <a:pt x="4565079" y="860364"/>
                    </a:lnTo>
                    <a:lnTo>
                      <a:pt x="4579461" y="880516"/>
                    </a:lnTo>
                    <a:lnTo>
                      <a:pt x="4578296" y="888483"/>
                    </a:lnTo>
                    <a:lnTo>
                      <a:pt x="4579730" y="890548"/>
                    </a:lnTo>
                    <a:lnTo>
                      <a:pt x="4585245" y="890009"/>
                    </a:lnTo>
                    <a:lnTo>
                      <a:pt x="4586219" y="892071"/>
                    </a:lnTo>
                    <a:lnTo>
                      <a:pt x="4588076" y="892862"/>
                    </a:lnTo>
                    <a:lnTo>
                      <a:pt x="4591166" y="887782"/>
                    </a:lnTo>
                    <a:lnTo>
                      <a:pt x="4593934" y="887729"/>
                    </a:lnTo>
                    <a:lnTo>
                      <a:pt x="4596843" y="893509"/>
                    </a:lnTo>
                    <a:lnTo>
                      <a:pt x="4597316" y="897472"/>
                    </a:lnTo>
                    <a:lnTo>
                      <a:pt x="4596638" y="902715"/>
                    </a:lnTo>
                    <a:lnTo>
                      <a:pt x="4598512" y="903916"/>
                    </a:lnTo>
                    <a:lnTo>
                      <a:pt x="4604470" y="902967"/>
                    </a:lnTo>
                    <a:lnTo>
                      <a:pt x="4611866" y="904472"/>
                    </a:lnTo>
                    <a:lnTo>
                      <a:pt x="4614137" y="903164"/>
                    </a:lnTo>
                    <a:lnTo>
                      <a:pt x="4617354" y="903090"/>
                    </a:lnTo>
                    <a:lnTo>
                      <a:pt x="4619302" y="907236"/>
                    </a:lnTo>
                    <a:lnTo>
                      <a:pt x="4621637" y="908027"/>
                    </a:lnTo>
                    <a:lnTo>
                      <a:pt x="4625751" y="907091"/>
                    </a:lnTo>
                    <a:lnTo>
                      <a:pt x="4634517" y="908170"/>
                    </a:lnTo>
                    <a:lnTo>
                      <a:pt x="4640825" y="902608"/>
                    </a:lnTo>
                    <a:lnTo>
                      <a:pt x="4645467" y="904166"/>
                    </a:lnTo>
                    <a:lnTo>
                      <a:pt x="4652990" y="910700"/>
                    </a:lnTo>
                    <a:lnTo>
                      <a:pt x="4662808" y="916783"/>
                    </a:lnTo>
                    <a:lnTo>
                      <a:pt x="4666207" y="920231"/>
                    </a:lnTo>
                    <a:lnTo>
                      <a:pt x="4668460" y="922508"/>
                    </a:lnTo>
                    <a:lnTo>
                      <a:pt x="4674190" y="930764"/>
                    </a:lnTo>
                    <a:lnTo>
                      <a:pt x="4669243" y="935449"/>
                    </a:lnTo>
                    <a:lnTo>
                      <a:pt x="4664346" y="942249"/>
                    </a:lnTo>
                    <a:lnTo>
                      <a:pt x="4663103" y="947703"/>
                    </a:lnTo>
                    <a:lnTo>
                      <a:pt x="4666553" y="957251"/>
                    </a:lnTo>
                    <a:lnTo>
                      <a:pt x="4667423" y="955135"/>
                    </a:lnTo>
                    <a:lnTo>
                      <a:pt x="4671037" y="952550"/>
                    </a:lnTo>
                    <a:lnTo>
                      <a:pt x="4680639" y="950701"/>
                    </a:lnTo>
                    <a:lnTo>
                      <a:pt x="4680061" y="945693"/>
                    </a:lnTo>
                    <a:lnTo>
                      <a:pt x="4684152" y="943937"/>
                    </a:lnTo>
                    <a:lnTo>
                      <a:pt x="4689331" y="948854"/>
                    </a:lnTo>
                    <a:lnTo>
                      <a:pt x="4692549" y="948781"/>
                    </a:lnTo>
                    <a:lnTo>
                      <a:pt x="4696418" y="950362"/>
                    </a:lnTo>
                    <a:lnTo>
                      <a:pt x="4701366" y="952390"/>
                    </a:lnTo>
                    <a:lnTo>
                      <a:pt x="4721017" y="968306"/>
                    </a:lnTo>
                    <a:lnTo>
                      <a:pt x="4720185" y="972076"/>
                    </a:lnTo>
                    <a:lnTo>
                      <a:pt x="4724621" y="985373"/>
                    </a:lnTo>
                    <a:lnTo>
                      <a:pt x="4731540" y="986918"/>
                    </a:lnTo>
                    <a:lnTo>
                      <a:pt x="4726247" y="996625"/>
                    </a:lnTo>
                    <a:lnTo>
                      <a:pt x="4733220" y="1000682"/>
                    </a:lnTo>
                    <a:lnTo>
                      <a:pt x="4737452" y="1005616"/>
                    </a:lnTo>
                    <a:lnTo>
                      <a:pt x="4737707" y="1008273"/>
                    </a:lnTo>
                    <a:lnTo>
                      <a:pt x="4733774" y="1011144"/>
                    </a:lnTo>
                    <a:lnTo>
                      <a:pt x="4729505" y="1015343"/>
                    </a:lnTo>
                    <a:lnTo>
                      <a:pt x="4726902" y="1015704"/>
                    </a:lnTo>
                    <a:lnTo>
                      <a:pt x="4723070" y="1017388"/>
                    </a:lnTo>
                    <a:lnTo>
                      <a:pt x="4735336" y="1023671"/>
                    </a:lnTo>
                    <a:lnTo>
                      <a:pt x="4736565" y="1028516"/>
                    </a:lnTo>
                    <a:lnTo>
                      <a:pt x="4741371" y="1033164"/>
                    </a:lnTo>
                    <a:lnTo>
                      <a:pt x="4741603" y="1031960"/>
                    </a:lnTo>
                    <a:lnTo>
                      <a:pt x="4742527" y="1027078"/>
                    </a:lnTo>
                    <a:lnTo>
                      <a:pt x="4745835" y="1022900"/>
                    </a:lnTo>
                    <a:lnTo>
                      <a:pt x="4756190" y="1023454"/>
                    </a:lnTo>
                    <a:lnTo>
                      <a:pt x="4763102" y="1020977"/>
                    </a:lnTo>
                    <a:lnTo>
                      <a:pt x="4770162" y="1018053"/>
                    </a:lnTo>
                    <a:lnTo>
                      <a:pt x="4776151" y="1009977"/>
                    </a:lnTo>
                    <a:lnTo>
                      <a:pt x="4779701" y="1009492"/>
                    </a:lnTo>
                    <a:lnTo>
                      <a:pt x="4785048" y="1009994"/>
                    </a:lnTo>
                    <a:lnTo>
                      <a:pt x="4795994" y="1015430"/>
                    </a:lnTo>
                    <a:lnTo>
                      <a:pt x="4797801" y="1016868"/>
                    </a:lnTo>
                    <a:lnTo>
                      <a:pt x="4800505" y="1023043"/>
                    </a:lnTo>
                    <a:lnTo>
                      <a:pt x="4804723" y="1024299"/>
                    </a:lnTo>
                    <a:lnTo>
                      <a:pt x="4806712" y="1020330"/>
                    </a:lnTo>
                    <a:lnTo>
                      <a:pt x="4808005" y="1017748"/>
                    </a:lnTo>
                    <a:lnTo>
                      <a:pt x="4806235" y="1009798"/>
                    </a:lnTo>
                    <a:lnTo>
                      <a:pt x="4808260" y="1005938"/>
                    </a:lnTo>
                    <a:lnTo>
                      <a:pt x="4813056" y="1002618"/>
                    </a:lnTo>
                    <a:lnTo>
                      <a:pt x="4814309" y="1000087"/>
                    </a:lnTo>
                    <a:lnTo>
                      <a:pt x="4820875" y="996591"/>
                    </a:lnTo>
                    <a:lnTo>
                      <a:pt x="4823989" y="996823"/>
                    </a:lnTo>
                    <a:lnTo>
                      <a:pt x="4834102" y="997505"/>
                    </a:lnTo>
                    <a:lnTo>
                      <a:pt x="4845743" y="1001831"/>
                    </a:lnTo>
                    <a:lnTo>
                      <a:pt x="4855292" y="1002439"/>
                    </a:lnTo>
                    <a:lnTo>
                      <a:pt x="4856048" y="999317"/>
                    </a:lnTo>
                    <a:lnTo>
                      <a:pt x="4860266" y="999856"/>
                    </a:lnTo>
                    <a:lnTo>
                      <a:pt x="4861600" y="1002207"/>
                    </a:lnTo>
                    <a:lnTo>
                      <a:pt x="4864535" y="1003193"/>
                    </a:lnTo>
                    <a:lnTo>
                      <a:pt x="4868404" y="1002261"/>
                    </a:lnTo>
                    <a:lnTo>
                      <a:pt x="4868522" y="999604"/>
                    </a:lnTo>
                    <a:lnTo>
                      <a:pt x="4870265" y="997362"/>
                    </a:lnTo>
                    <a:lnTo>
                      <a:pt x="4869865" y="992928"/>
                    </a:lnTo>
                    <a:lnTo>
                      <a:pt x="4871867" y="989269"/>
                    </a:lnTo>
                    <a:lnTo>
                      <a:pt x="4877698" y="987366"/>
                    </a:lnTo>
                    <a:lnTo>
                      <a:pt x="4882236" y="990344"/>
                    </a:lnTo>
                    <a:lnTo>
                      <a:pt x="4884083" y="991565"/>
                    </a:lnTo>
                    <a:lnTo>
                      <a:pt x="4887223" y="995207"/>
                    </a:lnTo>
                    <a:lnTo>
                      <a:pt x="4890632" y="995602"/>
                    </a:lnTo>
                    <a:lnTo>
                      <a:pt x="4893195" y="994542"/>
                    </a:lnTo>
                    <a:lnTo>
                      <a:pt x="4894901" y="996176"/>
                    </a:lnTo>
                    <a:lnTo>
                      <a:pt x="4896362" y="997558"/>
                    </a:lnTo>
                    <a:lnTo>
                      <a:pt x="4897800" y="998922"/>
                    </a:lnTo>
                    <a:lnTo>
                      <a:pt x="4897518" y="1003033"/>
                    </a:lnTo>
                    <a:lnTo>
                      <a:pt x="4899362" y="1003839"/>
                    </a:lnTo>
                    <a:lnTo>
                      <a:pt x="4902119" y="1003804"/>
                    </a:lnTo>
                    <a:lnTo>
                      <a:pt x="4905515" y="1001453"/>
                    </a:lnTo>
                    <a:lnTo>
                      <a:pt x="4908040" y="1001004"/>
                    </a:lnTo>
                    <a:lnTo>
                      <a:pt x="4910002" y="1003033"/>
                    </a:lnTo>
                    <a:lnTo>
                      <a:pt x="4908437" y="1006461"/>
                    </a:lnTo>
                    <a:lnTo>
                      <a:pt x="4909297" y="1008452"/>
                    </a:lnTo>
                    <a:lnTo>
                      <a:pt x="4907540" y="1011628"/>
                    </a:lnTo>
                    <a:lnTo>
                      <a:pt x="4907735" y="1013549"/>
                    </a:lnTo>
                    <a:lnTo>
                      <a:pt x="4910052" y="1016617"/>
                    </a:lnTo>
                    <a:lnTo>
                      <a:pt x="4913310" y="1018357"/>
                    </a:lnTo>
                    <a:lnTo>
                      <a:pt x="4914489" y="1021140"/>
                    </a:lnTo>
                    <a:lnTo>
                      <a:pt x="4917808" y="1027150"/>
                    </a:lnTo>
                    <a:lnTo>
                      <a:pt x="4922705" y="1029752"/>
                    </a:lnTo>
                    <a:lnTo>
                      <a:pt x="4929640" y="1028784"/>
                    </a:lnTo>
                    <a:lnTo>
                      <a:pt x="4931921" y="1029933"/>
                    </a:lnTo>
                    <a:lnTo>
                      <a:pt x="4935471" y="1029592"/>
                    </a:lnTo>
                    <a:lnTo>
                      <a:pt x="4944009" y="1027582"/>
                    </a:lnTo>
                    <a:lnTo>
                      <a:pt x="4946944" y="1028730"/>
                    </a:lnTo>
                    <a:lnTo>
                      <a:pt x="4955032" y="1029521"/>
                    </a:lnTo>
                    <a:lnTo>
                      <a:pt x="4963825" y="1033846"/>
                    </a:lnTo>
                    <a:lnTo>
                      <a:pt x="4969978" y="1034366"/>
                    </a:lnTo>
                    <a:lnTo>
                      <a:pt x="4969659" y="1037040"/>
                    </a:lnTo>
                    <a:lnTo>
                      <a:pt x="4969172" y="1041043"/>
                    </a:lnTo>
                    <a:lnTo>
                      <a:pt x="4968171" y="1044740"/>
                    </a:lnTo>
                    <a:lnTo>
                      <a:pt x="4971839" y="1052812"/>
                    </a:lnTo>
                    <a:lnTo>
                      <a:pt x="4973955" y="1053818"/>
                    </a:lnTo>
                    <a:lnTo>
                      <a:pt x="4975762" y="1056601"/>
                    </a:lnTo>
                    <a:lnTo>
                      <a:pt x="4979003" y="1057390"/>
                    </a:lnTo>
                    <a:lnTo>
                      <a:pt x="4980773" y="1056547"/>
                    </a:lnTo>
                    <a:lnTo>
                      <a:pt x="4982425" y="1057105"/>
                    </a:lnTo>
                    <a:lnTo>
                      <a:pt x="4985657" y="1060045"/>
                    </a:lnTo>
                    <a:lnTo>
                      <a:pt x="4989375" y="1060154"/>
                    </a:lnTo>
                    <a:lnTo>
                      <a:pt x="4995501" y="1058755"/>
                    </a:lnTo>
                    <a:lnTo>
                      <a:pt x="5000065" y="1062254"/>
                    </a:lnTo>
                    <a:lnTo>
                      <a:pt x="5003629" y="1063547"/>
                    </a:lnTo>
                    <a:lnTo>
                      <a:pt x="5004553" y="1059258"/>
                    </a:lnTo>
                    <a:lnTo>
                      <a:pt x="5007885" y="1053911"/>
                    </a:lnTo>
                    <a:lnTo>
                      <a:pt x="5010280" y="1052114"/>
                    </a:lnTo>
                    <a:lnTo>
                      <a:pt x="5021101" y="1052006"/>
                    </a:lnTo>
                    <a:lnTo>
                      <a:pt x="5025958" y="1052258"/>
                    </a:lnTo>
                    <a:lnTo>
                      <a:pt x="5032880" y="1050859"/>
                    </a:lnTo>
                    <a:lnTo>
                      <a:pt x="5037622" y="1048903"/>
                    </a:lnTo>
                    <a:lnTo>
                      <a:pt x="5039802" y="1048004"/>
                    </a:lnTo>
                    <a:lnTo>
                      <a:pt x="5042865" y="1033197"/>
                    </a:lnTo>
                    <a:lnTo>
                      <a:pt x="5046761" y="1034346"/>
                    </a:lnTo>
                    <a:lnTo>
                      <a:pt x="5050852" y="1039337"/>
                    </a:lnTo>
                    <a:lnTo>
                      <a:pt x="5054376" y="1035908"/>
                    </a:lnTo>
                    <a:lnTo>
                      <a:pt x="5058235" y="1034546"/>
                    </a:lnTo>
                    <a:lnTo>
                      <a:pt x="5054954" y="1029557"/>
                    </a:lnTo>
                    <a:lnTo>
                      <a:pt x="5057029" y="1027618"/>
                    </a:lnTo>
                    <a:lnTo>
                      <a:pt x="5063965" y="1025197"/>
                    </a:lnTo>
                    <a:lnTo>
                      <a:pt x="5070988" y="1026416"/>
                    </a:lnTo>
                    <a:lnTo>
                      <a:pt x="5077887" y="1027598"/>
                    </a:lnTo>
                    <a:lnTo>
                      <a:pt x="5080641" y="1027133"/>
                    </a:lnTo>
                    <a:lnTo>
                      <a:pt x="5086744" y="1023830"/>
                    </a:lnTo>
                    <a:lnTo>
                      <a:pt x="5090563" y="1024082"/>
                    </a:lnTo>
                    <a:lnTo>
                      <a:pt x="5092729" y="1024225"/>
                    </a:lnTo>
                    <a:lnTo>
                      <a:pt x="5095742" y="1023101"/>
                    </a:lnTo>
                    <a:lnTo>
                      <a:pt x="5099678" y="1023151"/>
                    </a:lnTo>
                    <a:lnTo>
                      <a:pt x="5105035" y="1025912"/>
                    </a:lnTo>
                    <a:lnTo>
                      <a:pt x="5105704" y="1027383"/>
                    </a:lnTo>
                    <a:lnTo>
                      <a:pt x="5113305" y="1028067"/>
                    </a:lnTo>
                    <a:lnTo>
                      <a:pt x="5112855" y="1032049"/>
                    </a:lnTo>
                    <a:lnTo>
                      <a:pt x="5114175" y="1035139"/>
                    </a:lnTo>
                    <a:lnTo>
                      <a:pt x="5117933" y="1039552"/>
                    </a:lnTo>
                    <a:lnTo>
                      <a:pt x="5121151" y="1038491"/>
                    </a:lnTo>
                    <a:lnTo>
                      <a:pt x="5122816" y="1043356"/>
                    </a:lnTo>
                    <a:lnTo>
                      <a:pt x="5132839" y="1044468"/>
                    </a:lnTo>
                    <a:lnTo>
                      <a:pt x="5134313" y="1047413"/>
                    </a:lnTo>
                    <a:lnTo>
                      <a:pt x="5137904" y="1050930"/>
                    </a:lnTo>
                    <a:lnTo>
                      <a:pt x="5146311" y="1052653"/>
                    </a:lnTo>
                    <a:lnTo>
                      <a:pt x="5149082" y="1055147"/>
                    </a:lnTo>
                    <a:lnTo>
                      <a:pt x="5153364" y="1055488"/>
                    </a:lnTo>
                    <a:lnTo>
                      <a:pt x="5155285" y="1055634"/>
                    </a:lnTo>
                    <a:lnTo>
                      <a:pt x="5157065" y="1054626"/>
                    </a:lnTo>
                    <a:lnTo>
                      <a:pt x="5161015" y="1052419"/>
                    </a:lnTo>
                    <a:lnTo>
                      <a:pt x="5165388" y="1052975"/>
                    </a:lnTo>
                    <a:lnTo>
                      <a:pt x="5169412" y="1051773"/>
                    </a:lnTo>
                    <a:lnTo>
                      <a:pt x="5177614" y="1046424"/>
                    </a:lnTo>
                    <a:lnTo>
                      <a:pt x="5180845" y="1045959"/>
                    </a:lnTo>
                    <a:lnTo>
                      <a:pt x="5188150" y="1051089"/>
                    </a:lnTo>
                    <a:lnTo>
                      <a:pt x="5195768" y="1054589"/>
                    </a:lnTo>
                    <a:lnTo>
                      <a:pt x="5202072" y="1055595"/>
                    </a:lnTo>
                    <a:lnTo>
                      <a:pt x="5207587" y="1060154"/>
                    </a:lnTo>
                    <a:lnTo>
                      <a:pt x="5214865" y="1061733"/>
                    </a:lnTo>
                    <a:lnTo>
                      <a:pt x="5223940" y="1069970"/>
                    </a:lnTo>
                    <a:lnTo>
                      <a:pt x="5232159" y="1071225"/>
                    </a:lnTo>
                    <a:lnTo>
                      <a:pt x="5233325" y="1071404"/>
                    </a:lnTo>
                    <a:lnTo>
                      <a:pt x="5238682" y="1079517"/>
                    </a:lnTo>
                    <a:lnTo>
                      <a:pt x="5235632" y="1082335"/>
                    </a:lnTo>
                    <a:lnTo>
                      <a:pt x="5234030" y="1083806"/>
                    </a:lnTo>
                    <a:lnTo>
                      <a:pt x="5232915" y="1087054"/>
                    </a:lnTo>
                    <a:lnTo>
                      <a:pt x="5233221" y="1089691"/>
                    </a:lnTo>
                    <a:lnTo>
                      <a:pt x="5233415" y="1091343"/>
                    </a:lnTo>
                    <a:lnTo>
                      <a:pt x="5237466" y="1093837"/>
                    </a:lnTo>
                    <a:lnTo>
                      <a:pt x="5243938" y="1100459"/>
                    </a:lnTo>
                    <a:lnTo>
                      <a:pt x="5246205" y="1101339"/>
                    </a:lnTo>
                    <a:lnTo>
                      <a:pt x="5251206" y="1101016"/>
                    </a:lnTo>
                    <a:lnTo>
                      <a:pt x="5253464" y="1102793"/>
                    </a:lnTo>
                    <a:lnTo>
                      <a:pt x="5254602" y="1105735"/>
                    </a:lnTo>
                    <a:lnTo>
                      <a:pt x="5253974" y="1109129"/>
                    </a:lnTo>
                    <a:lnTo>
                      <a:pt x="5259808" y="1114727"/>
                    </a:lnTo>
                    <a:lnTo>
                      <a:pt x="5260460" y="1116648"/>
                    </a:lnTo>
                    <a:lnTo>
                      <a:pt x="5258861" y="1120326"/>
                    </a:lnTo>
                    <a:lnTo>
                      <a:pt x="5255193" y="1125333"/>
                    </a:lnTo>
                    <a:lnTo>
                      <a:pt x="5250001" y="1120811"/>
                    </a:lnTo>
                    <a:lnTo>
                      <a:pt x="5246451" y="1120974"/>
                    </a:lnTo>
                    <a:lnTo>
                      <a:pt x="5245668" y="1126875"/>
                    </a:lnTo>
                    <a:lnTo>
                      <a:pt x="5246655" y="1131740"/>
                    </a:lnTo>
                    <a:lnTo>
                      <a:pt x="5252513" y="1135040"/>
                    </a:lnTo>
                    <a:lnTo>
                      <a:pt x="5255539" y="1136730"/>
                    </a:lnTo>
                    <a:lnTo>
                      <a:pt x="5257168" y="1140858"/>
                    </a:lnTo>
                    <a:lnTo>
                      <a:pt x="5255093" y="1144859"/>
                    </a:lnTo>
                    <a:lnTo>
                      <a:pt x="5255576" y="1146616"/>
                    </a:lnTo>
                    <a:lnTo>
                      <a:pt x="5265921" y="1156039"/>
                    </a:lnTo>
                    <a:lnTo>
                      <a:pt x="5272538" y="1158373"/>
                    </a:lnTo>
                    <a:lnTo>
                      <a:pt x="5276743" y="1160938"/>
                    </a:lnTo>
                    <a:lnTo>
                      <a:pt x="5280279" y="1163092"/>
                    </a:lnTo>
                    <a:lnTo>
                      <a:pt x="5285610" y="1169714"/>
                    </a:lnTo>
                    <a:lnTo>
                      <a:pt x="5291239" y="1171022"/>
                    </a:lnTo>
                    <a:lnTo>
                      <a:pt x="5291739" y="1176048"/>
                    </a:lnTo>
                    <a:lnTo>
                      <a:pt x="5291279" y="1177518"/>
                    </a:lnTo>
                    <a:lnTo>
                      <a:pt x="5289036" y="1184610"/>
                    </a:lnTo>
                    <a:lnTo>
                      <a:pt x="5290164" y="1187426"/>
                    </a:lnTo>
                    <a:lnTo>
                      <a:pt x="5298534" y="1187695"/>
                    </a:lnTo>
                    <a:lnTo>
                      <a:pt x="5300146" y="1190063"/>
                    </a:lnTo>
                    <a:lnTo>
                      <a:pt x="5300109" y="1191248"/>
                    </a:lnTo>
                    <a:lnTo>
                      <a:pt x="5300019" y="1194137"/>
                    </a:lnTo>
                    <a:lnTo>
                      <a:pt x="5299891" y="1195754"/>
                    </a:lnTo>
                    <a:lnTo>
                      <a:pt x="5299045" y="1200240"/>
                    </a:lnTo>
                    <a:lnTo>
                      <a:pt x="5301648" y="1211760"/>
                    </a:lnTo>
                    <a:lnTo>
                      <a:pt x="5303418" y="1213231"/>
                    </a:lnTo>
                    <a:lnTo>
                      <a:pt x="5306954" y="1213520"/>
                    </a:lnTo>
                    <a:lnTo>
                      <a:pt x="5311660" y="1210504"/>
                    </a:lnTo>
                    <a:lnTo>
                      <a:pt x="5315788" y="1209518"/>
                    </a:lnTo>
                    <a:lnTo>
                      <a:pt x="5317067" y="1211617"/>
                    </a:lnTo>
                    <a:lnTo>
                      <a:pt x="5319825" y="1218652"/>
                    </a:lnTo>
                    <a:lnTo>
                      <a:pt x="5312775" y="1229887"/>
                    </a:lnTo>
                    <a:lnTo>
                      <a:pt x="5319953" y="1242860"/>
                    </a:lnTo>
                    <a:lnTo>
                      <a:pt x="5326939" y="1244045"/>
                    </a:lnTo>
                    <a:lnTo>
                      <a:pt x="5332400" y="1243883"/>
                    </a:lnTo>
                    <a:lnTo>
                      <a:pt x="5336246" y="1246091"/>
                    </a:lnTo>
                    <a:lnTo>
                      <a:pt x="5337848" y="1243723"/>
                    </a:lnTo>
                    <a:lnTo>
                      <a:pt x="5343628" y="1242395"/>
                    </a:lnTo>
                    <a:lnTo>
                      <a:pt x="5349089" y="1243723"/>
                    </a:lnTo>
                    <a:lnTo>
                      <a:pt x="5356690" y="1247545"/>
                    </a:lnTo>
                    <a:lnTo>
                      <a:pt x="5362575" y="1250506"/>
                    </a:lnTo>
                    <a:lnTo>
                      <a:pt x="5368355" y="1252713"/>
                    </a:lnTo>
                    <a:lnTo>
                      <a:pt x="5369638" y="1251386"/>
                    </a:lnTo>
                    <a:lnTo>
                      <a:pt x="5371727" y="1248585"/>
                    </a:lnTo>
                    <a:lnTo>
                      <a:pt x="5373393" y="1241498"/>
                    </a:lnTo>
                    <a:lnTo>
                      <a:pt x="5376611" y="1239918"/>
                    </a:lnTo>
                    <a:lnTo>
                      <a:pt x="5379727" y="1238771"/>
                    </a:lnTo>
                    <a:lnTo>
                      <a:pt x="5380033" y="1237407"/>
                    </a:lnTo>
                    <a:lnTo>
                      <a:pt x="5380201" y="1235630"/>
                    </a:lnTo>
                    <a:lnTo>
                      <a:pt x="5380392" y="1233529"/>
                    </a:lnTo>
                    <a:lnTo>
                      <a:pt x="5379109" y="1230873"/>
                    </a:lnTo>
                    <a:lnTo>
                      <a:pt x="5377662" y="1226170"/>
                    </a:lnTo>
                    <a:lnTo>
                      <a:pt x="5377098" y="1224321"/>
                    </a:lnTo>
                    <a:lnTo>
                      <a:pt x="5376701" y="1223049"/>
                    </a:lnTo>
                    <a:lnTo>
                      <a:pt x="5370061" y="1216371"/>
                    </a:lnTo>
                    <a:lnTo>
                      <a:pt x="5371495" y="1214632"/>
                    </a:lnTo>
                    <a:lnTo>
                      <a:pt x="5373161" y="1212875"/>
                    </a:lnTo>
                    <a:lnTo>
                      <a:pt x="5375737" y="1210055"/>
                    </a:lnTo>
                    <a:lnTo>
                      <a:pt x="5377507" y="1210055"/>
                    </a:lnTo>
                    <a:lnTo>
                      <a:pt x="5382327" y="1210201"/>
                    </a:lnTo>
                    <a:lnTo>
                      <a:pt x="5388594" y="1213752"/>
                    </a:lnTo>
                    <a:lnTo>
                      <a:pt x="5391325" y="1215223"/>
                    </a:lnTo>
                    <a:lnTo>
                      <a:pt x="5395339" y="1215673"/>
                    </a:lnTo>
                    <a:lnTo>
                      <a:pt x="5405952" y="1211115"/>
                    </a:lnTo>
                    <a:lnTo>
                      <a:pt x="5408209" y="1209338"/>
                    </a:lnTo>
                    <a:lnTo>
                      <a:pt x="5411733" y="1209196"/>
                    </a:lnTo>
                    <a:lnTo>
                      <a:pt x="5416233" y="1211275"/>
                    </a:lnTo>
                    <a:lnTo>
                      <a:pt x="5419401" y="1213718"/>
                    </a:lnTo>
                    <a:lnTo>
                      <a:pt x="5424271" y="1217487"/>
                    </a:lnTo>
                    <a:lnTo>
                      <a:pt x="5433742" y="1218222"/>
                    </a:lnTo>
                    <a:lnTo>
                      <a:pt x="5437756" y="1220590"/>
                    </a:lnTo>
                    <a:lnTo>
                      <a:pt x="5444164" y="1227106"/>
                    </a:lnTo>
                    <a:lnTo>
                      <a:pt x="5447869" y="1226961"/>
                    </a:lnTo>
                    <a:lnTo>
                      <a:pt x="5450754" y="1229635"/>
                    </a:lnTo>
                    <a:lnTo>
                      <a:pt x="5455164" y="1228090"/>
                    </a:lnTo>
                    <a:lnTo>
                      <a:pt x="5459483" y="1226602"/>
                    </a:lnTo>
                    <a:lnTo>
                      <a:pt x="5460944" y="1226098"/>
                    </a:lnTo>
                    <a:lnTo>
                      <a:pt x="5461418" y="1231375"/>
                    </a:lnTo>
                    <a:lnTo>
                      <a:pt x="5458996" y="1237135"/>
                    </a:lnTo>
                    <a:lnTo>
                      <a:pt x="5458983" y="1240529"/>
                    </a:lnTo>
                    <a:lnTo>
                      <a:pt x="5459702" y="1245732"/>
                    </a:lnTo>
                    <a:lnTo>
                      <a:pt x="5460226" y="1249537"/>
                    </a:lnTo>
                    <a:lnTo>
                      <a:pt x="5464535" y="1256196"/>
                    </a:lnTo>
                    <a:lnTo>
                      <a:pt x="5465956" y="1261365"/>
                    </a:lnTo>
                    <a:lnTo>
                      <a:pt x="5466392" y="1273171"/>
                    </a:lnTo>
                    <a:lnTo>
                      <a:pt x="5467353" y="1276133"/>
                    </a:lnTo>
                    <a:lnTo>
                      <a:pt x="5469083" y="1277174"/>
                    </a:lnTo>
                    <a:lnTo>
                      <a:pt x="5473597" y="1278214"/>
                    </a:lnTo>
                    <a:lnTo>
                      <a:pt x="5476646" y="1277048"/>
                    </a:lnTo>
                    <a:lnTo>
                      <a:pt x="5482262" y="1269850"/>
                    </a:lnTo>
                    <a:lnTo>
                      <a:pt x="5483774" y="1267860"/>
                    </a:lnTo>
                    <a:lnTo>
                      <a:pt x="5483364" y="1256051"/>
                    </a:lnTo>
                    <a:lnTo>
                      <a:pt x="5487310" y="1252444"/>
                    </a:lnTo>
                    <a:lnTo>
                      <a:pt x="5493208" y="1251386"/>
                    </a:lnTo>
                    <a:lnTo>
                      <a:pt x="5495556" y="1252822"/>
                    </a:lnTo>
                    <a:lnTo>
                      <a:pt x="5495556" y="1254886"/>
                    </a:lnTo>
                    <a:lnTo>
                      <a:pt x="5495542" y="1256787"/>
                    </a:lnTo>
                    <a:lnTo>
                      <a:pt x="5494092" y="1260429"/>
                    </a:lnTo>
                    <a:lnTo>
                      <a:pt x="5494746" y="1261850"/>
                    </a:lnTo>
                    <a:lnTo>
                      <a:pt x="5502989" y="1261867"/>
                    </a:lnTo>
                    <a:lnTo>
                      <a:pt x="5506539" y="1264935"/>
                    </a:lnTo>
                    <a:lnTo>
                      <a:pt x="5511832" y="1269511"/>
                    </a:lnTo>
                    <a:lnTo>
                      <a:pt x="5515527" y="1272005"/>
                    </a:lnTo>
                    <a:lnTo>
                      <a:pt x="5517065" y="1271629"/>
                    </a:lnTo>
                    <a:lnTo>
                      <a:pt x="5527383" y="1269042"/>
                    </a:lnTo>
                    <a:lnTo>
                      <a:pt x="5531675" y="1267968"/>
                    </a:lnTo>
                    <a:lnTo>
                      <a:pt x="5535175" y="1271682"/>
                    </a:lnTo>
                    <a:lnTo>
                      <a:pt x="5537240" y="1276418"/>
                    </a:lnTo>
                    <a:lnTo>
                      <a:pt x="5541919" y="1272148"/>
                    </a:lnTo>
                    <a:lnTo>
                      <a:pt x="5546739" y="1270102"/>
                    </a:lnTo>
                    <a:lnTo>
                      <a:pt x="5558300" y="1267807"/>
                    </a:lnTo>
                    <a:lnTo>
                      <a:pt x="5567261" y="1272131"/>
                    </a:lnTo>
                    <a:lnTo>
                      <a:pt x="5576722" y="1272042"/>
                    </a:lnTo>
                    <a:lnTo>
                      <a:pt x="5576709" y="1274841"/>
                    </a:lnTo>
                    <a:lnTo>
                      <a:pt x="5578129" y="1276922"/>
                    </a:lnTo>
                    <a:lnTo>
                      <a:pt x="5581501" y="1277533"/>
                    </a:lnTo>
                    <a:lnTo>
                      <a:pt x="5588142" y="1268418"/>
                    </a:lnTo>
                    <a:lnTo>
                      <a:pt x="5589589" y="1267823"/>
                    </a:lnTo>
                    <a:lnTo>
                      <a:pt x="5592347" y="1261937"/>
                    </a:lnTo>
                    <a:lnTo>
                      <a:pt x="5595746" y="1259299"/>
                    </a:lnTo>
                    <a:lnTo>
                      <a:pt x="5597025" y="1258274"/>
                    </a:lnTo>
                    <a:lnTo>
                      <a:pt x="5609691" y="1259981"/>
                    </a:lnTo>
                    <a:lnTo>
                      <a:pt x="5612613" y="1256750"/>
                    </a:lnTo>
                    <a:lnTo>
                      <a:pt x="5612318" y="1252911"/>
                    </a:lnTo>
                    <a:lnTo>
                      <a:pt x="5614766" y="1247167"/>
                    </a:lnTo>
                    <a:lnTo>
                      <a:pt x="5614152" y="1243488"/>
                    </a:lnTo>
                    <a:lnTo>
                      <a:pt x="5615613" y="1241711"/>
                    </a:lnTo>
                    <a:lnTo>
                      <a:pt x="5621611" y="1240186"/>
                    </a:lnTo>
                    <a:lnTo>
                      <a:pt x="5644249" y="1234389"/>
                    </a:lnTo>
                    <a:lnTo>
                      <a:pt x="5648478" y="1234139"/>
                    </a:lnTo>
                    <a:lnTo>
                      <a:pt x="5651003" y="1233994"/>
                    </a:lnTo>
                    <a:lnTo>
                      <a:pt x="5649364" y="1237816"/>
                    </a:lnTo>
                    <a:lnTo>
                      <a:pt x="5650530" y="1241120"/>
                    </a:lnTo>
                    <a:lnTo>
                      <a:pt x="5648031" y="1243580"/>
                    </a:lnTo>
                    <a:lnTo>
                      <a:pt x="5647530" y="1244908"/>
                    </a:lnTo>
                    <a:lnTo>
                      <a:pt x="5648968" y="1246380"/>
                    </a:lnTo>
                    <a:lnTo>
                      <a:pt x="5655467" y="1245427"/>
                    </a:lnTo>
                    <a:lnTo>
                      <a:pt x="5668260" y="1243580"/>
                    </a:lnTo>
                    <a:lnTo>
                      <a:pt x="5669862" y="1244045"/>
                    </a:lnTo>
                    <a:lnTo>
                      <a:pt x="5670642" y="1245965"/>
                    </a:lnTo>
                    <a:lnTo>
                      <a:pt x="5669322" y="1250380"/>
                    </a:lnTo>
                    <a:lnTo>
                      <a:pt x="5676694" y="1251188"/>
                    </a:lnTo>
                    <a:lnTo>
                      <a:pt x="5679398" y="1253718"/>
                    </a:lnTo>
                    <a:lnTo>
                      <a:pt x="5677282" y="1256212"/>
                    </a:lnTo>
                    <a:lnTo>
                      <a:pt x="5672771" y="1258832"/>
                    </a:lnTo>
                    <a:lnTo>
                      <a:pt x="5671952" y="1260898"/>
                    </a:lnTo>
                    <a:lnTo>
                      <a:pt x="5673040" y="1263697"/>
                    </a:lnTo>
                    <a:lnTo>
                      <a:pt x="5676385" y="1266083"/>
                    </a:lnTo>
                    <a:lnTo>
                      <a:pt x="5679707" y="1272168"/>
                    </a:lnTo>
                    <a:lnTo>
                      <a:pt x="5683385" y="1273387"/>
                    </a:lnTo>
                    <a:lnTo>
                      <a:pt x="5689383" y="1282880"/>
                    </a:lnTo>
                    <a:lnTo>
                      <a:pt x="5690307" y="1286719"/>
                    </a:lnTo>
                    <a:lnTo>
                      <a:pt x="5691372" y="1287996"/>
                    </a:lnTo>
                    <a:lnTo>
                      <a:pt x="5693152" y="1290149"/>
                    </a:lnTo>
                    <a:lnTo>
                      <a:pt x="5698395" y="1294905"/>
                    </a:lnTo>
                    <a:lnTo>
                      <a:pt x="5705882" y="1299553"/>
                    </a:lnTo>
                    <a:lnTo>
                      <a:pt x="5712125" y="1299911"/>
                    </a:lnTo>
                    <a:lnTo>
                      <a:pt x="5717919" y="1298188"/>
                    </a:lnTo>
                    <a:lnTo>
                      <a:pt x="5723045" y="1297793"/>
                    </a:lnTo>
                    <a:lnTo>
                      <a:pt x="5735633" y="1303824"/>
                    </a:lnTo>
                    <a:lnTo>
                      <a:pt x="5737376" y="1305762"/>
                    </a:lnTo>
                    <a:lnTo>
                      <a:pt x="5739042" y="1314195"/>
                    </a:lnTo>
                    <a:lnTo>
                      <a:pt x="5742377" y="1317175"/>
                    </a:lnTo>
                    <a:lnTo>
                      <a:pt x="5744927" y="1317354"/>
                    </a:lnTo>
                    <a:lnTo>
                      <a:pt x="5747278" y="1318419"/>
                    </a:lnTo>
                    <a:lnTo>
                      <a:pt x="5752259" y="1320674"/>
                    </a:lnTo>
                    <a:lnTo>
                      <a:pt x="5757219" y="1321465"/>
                    </a:lnTo>
                    <a:lnTo>
                      <a:pt x="5761707" y="1320137"/>
                    </a:lnTo>
                    <a:lnTo>
                      <a:pt x="5766859" y="1318610"/>
                    </a:lnTo>
                    <a:lnTo>
                      <a:pt x="5767719" y="1313747"/>
                    </a:lnTo>
                    <a:lnTo>
                      <a:pt x="5774255" y="1316637"/>
                    </a:lnTo>
                    <a:lnTo>
                      <a:pt x="5778101" y="1316530"/>
                    </a:lnTo>
                    <a:lnTo>
                      <a:pt x="5780358" y="1315363"/>
                    </a:lnTo>
                    <a:lnTo>
                      <a:pt x="5782756" y="1315704"/>
                    </a:lnTo>
                    <a:lnTo>
                      <a:pt x="5785241" y="1321625"/>
                    </a:lnTo>
                    <a:lnTo>
                      <a:pt x="5793060" y="1321358"/>
                    </a:lnTo>
                    <a:lnTo>
                      <a:pt x="5794854" y="1321286"/>
                    </a:lnTo>
                    <a:lnTo>
                      <a:pt x="5799035" y="1320461"/>
                    </a:lnTo>
                    <a:lnTo>
                      <a:pt x="5802431" y="1317982"/>
                    </a:lnTo>
                    <a:lnTo>
                      <a:pt x="5805034" y="1314466"/>
                    </a:lnTo>
                    <a:lnTo>
                      <a:pt x="5809390" y="1312761"/>
                    </a:lnTo>
                    <a:lnTo>
                      <a:pt x="5811839" y="1308939"/>
                    </a:lnTo>
                    <a:lnTo>
                      <a:pt x="5814569" y="1308973"/>
                    </a:lnTo>
                    <a:lnTo>
                      <a:pt x="5827390" y="1319759"/>
                    </a:lnTo>
                    <a:lnTo>
                      <a:pt x="5829183" y="1320369"/>
                    </a:lnTo>
                    <a:lnTo>
                      <a:pt x="5836478" y="1322829"/>
                    </a:lnTo>
                    <a:lnTo>
                      <a:pt x="5841039" y="1327763"/>
                    </a:lnTo>
                    <a:lnTo>
                      <a:pt x="5843911" y="1328391"/>
                    </a:lnTo>
                    <a:lnTo>
                      <a:pt x="5849272" y="1323583"/>
                    </a:lnTo>
                    <a:lnTo>
                      <a:pt x="5854578" y="1322183"/>
                    </a:lnTo>
                    <a:lnTo>
                      <a:pt x="5859166" y="1322398"/>
                    </a:lnTo>
                    <a:lnTo>
                      <a:pt x="5867217" y="1322792"/>
                    </a:lnTo>
                    <a:lnTo>
                      <a:pt x="5870919" y="1321805"/>
                    </a:lnTo>
                    <a:lnTo>
                      <a:pt x="5874536" y="1315813"/>
                    </a:lnTo>
                    <a:lnTo>
                      <a:pt x="5877918" y="1315113"/>
                    </a:lnTo>
                    <a:lnTo>
                      <a:pt x="5879188" y="1315578"/>
                    </a:lnTo>
                    <a:lnTo>
                      <a:pt x="5882943" y="1320943"/>
                    </a:lnTo>
                    <a:lnTo>
                      <a:pt x="5884189" y="1321249"/>
                    </a:lnTo>
                    <a:lnTo>
                      <a:pt x="5886137" y="1321734"/>
                    </a:lnTo>
                    <a:lnTo>
                      <a:pt x="5888186" y="1323528"/>
                    </a:lnTo>
                    <a:lnTo>
                      <a:pt x="5892277" y="1328302"/>
                    </a:lnTo>
                    <a:lnTo>
                      <a:pt x="5895021" y="1333559"/>
                    </a:lnTo>
                    <a:lnTo>
                      <a:pt x="5901056" y="1332180"/>
                    </a:lnTo>
                    <a:lnTo>
                      <a:pt x="5904069" y="1331424"/>
                    </a:lnTo>
                    <a:lnTo>
                      <a:pt x="5911697" y="1334781"/>
                    </a:lnTo>
                    <a:lnTo>
                      <a:pt x="5914068" y="1336899"/>
                    </a:lnTo>
                    <a:lnTo>
                      <a:pt x="5923143" y="1339393"/>
                    </a:lnTo>
                    <a:lnTo>
                      <a:pt x="5929810" y="1342444"/>
                    </a:lnTo>
                    <a:lnTo>
                      <a:pt x="5935809" y="1347109"/>
                    </a:lnTo>
                    <a:lnTo>
                      <a:pt x="5938140" y="1351128"/>
                    </a:lnTo>
                    <a:lnTo>
                      <a:pt x="5955484" y="1359097"/>
                    </a:lnTo>
                    <a:lnTo>
                      <a:pt x="5958766" y="1360605"/>
                    </a:lnTo>
                    <a:lnTo>
                      <a:pt x="5969829" y="1363889"/>
                    </a:lnTo>
                    <a:lnTo>
                      <a:pt x="5976419" y="1364929"/>
                    </a:lnTo>
                    <a:lnTo>
                      <a:pt x="5979314" y="1365235"/>
                    </a:lnTo>
                    <a:lnTo>
                      <a:pt x="5981608" y="1365466"/>
                    </a:lnTo>
                    <a:lnTo>
                      <a:pt x="5988057" y="1365718"/>
                    </a:lnTo>
                    <a:lnTo>
                      <a:pt x="5992275" y="1365952"/>
                    </a:lnTo>
                    <a:lnTo>
                      <a:pt x="5993427" y="1366007"/>
                    </a:lnTo>
                    <a:lnTo>
                      <a:pt x="5995083" y="1368445"/>
                    </a:lnTo>
                    <a:lnTo>
                      <a:pt x="5998388" y="1370420"/>
                    </a:lnTo>
                    <a:lnTo>
                      <a:pt x="6000951" y="1370763"/>
                    </a:lnTo>
                    <a:lnTo>
                      <a:pt x="6007605" y="1366007"/>
                    </a:lnTo>
                    <a:lnTo>
                      <a:pt x="6009516" y="1366042"/>
                    </a:lnTo>
                    <a:lnTo>
                      <a:pt x="6012847" y="1370348"/>
                    </a:lnTo>
                    <a:lnTo>
                      <a:pt x="6014040" y="1371875"/>
                    </a:lnTo>
                    <a:lnTo>
                      <a:pt x="5997606" y="1377796"/>
                    </a:lnTo>
                    <a:lnTo>
                      <a:pt x="5993259" y="1385872"/>
                    </a:lnTo>
                    <a:lnTo>
                      <a:pt x="5989978" y="1391975"/>
                    </a:lnTo>
                    <a:lnTo>
                      <a:pt x="5981722" y="1402777"/>
                    </a:lnTo>
                    <a:lnTo>
                      <a:pt x="5976070" y="1410189"/>
                    </a:lnTo>
                    <a:lnTo>
                      <a:pt x="5974726" y="1411948"/>
                    </a:lnTo>
                    <a:lnTo>
                      <a:pt x="5973917" y="1413635"/>
                    </a:lnTo>
                    <a:lnTo>
                      <a:pt x="5969893" y="1422052"/>
                    </a:lnTo>
                    <a:lnTo>
                      <a:pt x="5965506" y="1430899"/>
                    </a:lnTo>
                    <a:lnTo>
                      <a:pt x="5960613" y="1440787"/>
                    </a:lnTo>
                    <a:lnTo>
                      <a:pt x="5961036" y="1443460"/>
                    </a:lnTo>
                    <a:lnTo>
                      <a:pt x="5959649" y="1448574"/>
                    </a:lnTo>
                    <a:lnTo>
                      <a:pt x="5959165" y="1450371"/>
                    </a:lnTo>
                    <a:lnTo>
                      <a:pt x="5955538" y="1464765"/>
                    </a:lnTo>
                    <a:lnTo>
                      <a:pt x="5952280" y="1470955"/>
                    </a:lnTo>
                    <a:lnTo>
                      <a:pt x="5947013" y="1478058"/>
                    </a:lnTo>
                    <a:lnTo>
                      <a:pt x="5945371" y="1479605"/>
                    </a:lnTo>
                    <a:lnTo>
                      <a:pt x="5941334" y="1483427"/>
                    </a:lnTo>
                    <a:lnTo>
                      <a:pt x="5936679" y="1485579"/>
                    </a:lnTo>
                    <a:lnTo>
                      <a:pt x="5933155" y="1486119"/>
                    </a:lnTo>
                    <a:lnTo>
                      <a:pt x="5928090" y="1484702"/>
                    </a:lnTo>
                    <a:lnTo>
                      <a:pt x="5924577" y="1484954"/>
                    </a:lnTo>
                    <a:lnTo>
                      <a:pt x="5922824" y="1485957"/>
                    </a:lnTo>
                    <a:lnTo>
                      <a:pt x="5919119" y="1490479"/>
                    </a:lnTo>
                    <a:lnTo>
                      <a:pt x="5918041" y="1494392"/>
                    </a:lnTo>
                    <a:lnTo>
                      <a:pt x="5916325" y="1501643"/>
                    </a:lnTo>
                    <a:lnTo>
                      <a:pt x="5914696" y="1503689"/>
                    </a:lnTo>
                    <a:lnTo>
                      <a:pt x="5906198" y="1507545"/>
                    </a:lnTo>
                    <a:lnTo>
                      <a:pt x="5895071" y="1505768"/>
                    </a:lnTo>
                    <a:lnTo>
                      <a:pt x="5892508" y="1506755"/>
                    </a:lnTo>
                    <a:lnTo>
                      <a:pt x="5891044" y="1508660"/>
                    </a:lnTo>
                    <a:lnTo>
                      <a:pt x="5890201" y="1512176"/>
                    </a:lnTo>
                    <a:lnTo>
                      <a:pt x="5889328" y="1516895"/>
                    </a:lnTo>
                    <a:lnTo>
                      <a:pt x="5890342" y="1522961"/>
                    </a:lnTo>
                    <a:lnTo>
                      <a:pt x="5889136" y="1528399"/>
                    </a:lnTo>
                    <a:lnTo>
                      <a:pt x="5888212" y="1529762"/>
                    </a:lnTo>
                    <a:lnTo>
                      <a:pt x="5885059" y="1534394"/>
                    </a:lnTo>
                    <a:lnTo>
                      <a:pt x="5872242" y="1550005"/>
                    </a:lnTo>
                    <a:lnTo>
                      <a:pt x="5871009" y="1551315"/>
                    </a:lnTo>
                    <a:lnTo>
                      <a:pt x="5860755" y="1562117"/>
                    </a:lnTo>
                    <a:lnTo>
                      <a:pt x="5852204" y="1571128"/>
                    </a:lnTo>
                    <a:lnTo>
                      <a:pt x="5833157" y="1581356"/>
                    </a:lnTo>
                    <a:lnTo>
                      <a:pt x="5831696" y="1583566"/>
                    </a:lnTo>
                    <a:lnTo>
                      <a:pt x="5828518" y="1594582"/>
                    </a:lnTo>
                    <a:lnTo>
                      <a:pt x="5827413" y="1596470"/>
                    </a:lnTo>
                    <a:lnTo>
                      <a:pt x="5822825" y="1604312"/>
                    </a:lnTo>
                    <a:lnTo>
                      <a:pt x="5819967" y="1607829"/>
                    </a:lnTo>
                    <a:lnTo>
                      <a:pt x="5818005" y="1610069"/>
                    </a:lnTo>
                    <a:lnTo>
                      <a:pt x="5816699" y="1611560"/>
                    </a:lnTo>
                    <a:lnTo>
                      <a:pt x="5816172" y="1613263"/>
                    </a:lnTo>
                    <a:lnTo>
                      <a:pt x="5815339" y="1615977"/>
                    </a:lnTo>
                    <a:lnTo>
                      <a:pt x="5814274" y="1619437"/>
                    </a:lnTo>
                    <a:lnTo>
                      <a:pt x="5813236" y="1622812"/>
                    </a:lnTo>
                    <a:lnTo>
                      <a:pt x="5813632" y="1626151"/>
                    </a:lnTo>
                    <a:lnTo>
                      <a:pt x="5814032" y="1629200"/>
                    </a:lnTo>
                    <a:lnTo>
                      <a:pt x="5814620" y="1633725"/>
                    </a:lnTo>
                    <a:lnTo>
                      <a:pt x="5815312" y="1639051"/>
                    </a:lnTo>
                    <a:lnTo>
                      <a:pt x="5815943" y="1660319"/>
                    </a:lnTo>
                    <a:lnTo>
                      <a:pt x="5814902" y="1666351"/>
                    </a:lnTo>
                    <a:lnTo>
                      <a:pt x="5811469" y="1673831"/>
                    </a:lnTo>
                    <a:lnTo>
                      <a:pt x="5806750" y="1677314"/>
                    </a:lnTo>
                    <a:lnTo>
                      <a:pt x="5804597" y="1678016"/>
                    </a:lnTo>
                    <a:lnTo>
                      <a:pt x="5803919" y="1679202"/>
                    </a:lnTo>
                    <a:lnTo>
                      <a:pt x="5799559" y="1682016"/>
                    </a:lnTo>
                    <a:lnTo>
                      <a:pt x="5798558" y="1685697"/>
                    </a:lnTo>
                    <a:lnTo>
                      <a:pt x="5799381" y="1695599"/>
                    </a:lnTo>
                    <a:lnTo>
                      <a:pt x="5796214" y="1707660"/>
                    </a:lnTo>
                    <a:lnTo>
                      <a:pt x="5793393" y="1717064"/>
                    </a:lnTo>
                    <a:lnTo>
                      <a:pt x="5787727" y="1727779"/>
                    </a:lnTo>
                    <a:lnTo>
                      <a:pt x="5782625" y="1743051"/>
                    </a:lnTo>
                    <a:lnTo>
                      <a:pt x="5782756" y="1754141"/>
                    </a:lnTo>
                    <a:lnTo>
                      <a:pt x="5782857" y="1762236"/>
                    </a:lnTo>
                    <a:lnTo>
                      <a:pt x="5783881" y="1767996"/>
                    </a:lnTo>
                    <a:lnTo>
                      <a:pt x="5784640" y="1769702"/>
                    </a:lnTo>
                    <a:lnTo>
                      <a:pt x="5786188" y="1773198"/>
                    </a:lnTo>
                    <a:lnTo>
                      <a:pt x="5787703" y="1781776"/>
                    </a:lnTo>
                    <a:lnTo>
                      <a:pt x="5788536" y="1786495"/>
                    </a:lnTo>
                    <a:lnTo>
                      <a:pt x="5785473" y="1791772"/>
                    </a:lnTo>
                    <a:lnTo>
                      <a:pt x="5780076" y="1794519"/>
                    </a:lnTo>
                    <a:lnTo>
                      <a:pt x="5772639" y="1796817"/>
                    </a:lnTo>
                    <a:lnTo>
                      <a:pt x="5767974" y="1799742"/>
                    </a:lnTo>
                    <a:lnTo>
                      <a:pt x="5764656" y="1804370"/>
                    </a:lnTo>
                    <a:lnTo>
                      <a:pt x="5763500" y="1808498"/>
                    </a:lnTo>
                    <a:lnTo>
                      <a:pt x="5763359" y="1819696"/>
                    </a:lnTo>
                    <a:lnTo>
                      <a:pt x="5762617" y="1822208"/>
                    </a:lnTo>
                    <a:lnTo>
                      <a:pt x="5757347" y="1840137"/>
                    </a:lnTo>
                    <a:lnTo>
                      <a:pt x="5752682" y="1856021"/>
                    </a:lnTo>
                    <a:lnTo>
                      <a:pt x="5743812" y="1863826"/>
                    </a:lnTo>
                    <a:lnTo>
                      <a:pt x="5740144" y="1867417"/>
                    </a:lnTo>
                    <a:lnTo>
                      <a:pt x="5737531" y="1874322"/>
                    </a:lnTo>
                    <a:lnTo>
                      <a:pt x="5729339" y="1888520"/>
                    </a:lnTo>
                    <a:lnTo>
                      <a:pt x="5722134" y="1896738"/>
                    </a:lnTo>
                    <a:cubicBezTo>
                      <a:pt x="5721238" y="1900775"/>
                      <a:pt x="5721187" y="1900829"/>
                      <a:pt x="5721187" y="1900829"/>
                    </a:cubicBezTo>
                    <a:lnTo>
                      <a:pt x="5722544" y="1905713"/>
                    </a:lnTo>
                    <a:lnTo>
                      <a:pt x="5721547" y="1910721"/>
                    </a:lnTo>
                    <a:lnTo>
                      <a:pt x="5712021" y="1919924"/>
                    </a:lnTo>
                    <a:lnTo>
                      <a:pt x="5711366" y="1922134"/>
                    </a:lnTo>
                    <a:lnTo>
                      <a:pt x="5711575" y="1924737"/>
                    </a:lnTo>
                    <a:lnTo>
                      <a:pt x="5712058" y="1930980"/>
                    </a:lnTo>
                    <a:lnTo>
                      <a:pt x="5710856" y="1941157"/>
                    </a:lnTo>
                    <a:lnTo>
                      <a:pt x="5708444" y="1946575"/>
                    </a:lnTo>
                    <a:lnTo>
                      <a:pt x="5708972" y="1954525"/>
                    </a:lnTo>
                    <a:lnTo>
                      <a:pt x="5709418" y="1961346"/>
                    </a:lnTo>
                    <a:lnTo>
                      <a:pt x="5709496" y="1962599"/>
                    </a:lnTo>
                    <a:lnTo>
                      <a:pt x="5708471" y="1966317"/>
                    </a:lnTo>
                    <a:lnTo>
                      <a:pt x="5706547" y="1973280"/>
                    </a:lnTo>
                    <a:lnTo>
                      <a:pt x="5711047" y="1979863"/>
                    </a:lnTo>
                    <a:lnTo>
                      <a:pt x="5712317" y="1981714"/>
                    </a:lnTo>
                    <a:lnTo>
                      <a:pt x="5715111" y="1984243"/>
                    </a:lnTo>
                    <a:lnTo>
                      <a:pt x="5716932" y="1987507"/>
                    </a:lnTo>
                    <a:lnTo>
                      <a:pt x="5721379" y="1991672"/>
                    </a:lnTo>
                    <a:lnTo>
                      <a:pt x="5725238" y="1997201"/>
                    </a:lnTo>
                    <a:lnTo>
                      <a:pt x="5728634" y="2004361"/>
                    </a:lnTo>
                    <a:lnTo>
                      <a:pt x="5729826" y="2009907"/>
                    </a:lnTo>
                    <a:lnTo>
                      <a:pt x="5729084" y="2018052"/>
                    </a:lnTo>
                    <a:lnTo>
                      <a:pt x="5726904" y="2021823"/>
                    </a:lnTo>
                    <a:lnTo>
                      <a:pt x="5716122" y="2033310"/>
                    </a:lnTo>
                    <a:lnTo>
                      <a:pt x="5714278" y="2037525"/>
                    </a:lnTo>
                    <a:lnTo>
                      <a:pt x="5713187" y="2044794"/>
                    </a:lnTo>
                    <a:lnTo>
                      <a:pt x="5714137" y="2055541"/>
                    </a:lnTo>
                    <a:lnTo>
                      <a:pt x="5712972" y="2061033"/>
                    </a:lnTo>
                    <a:lnTo>
                      <a:pt x="5710933" y="2064371"/>
                    </a:lnTo>
                    <a:lnTo>
                      <a:pt x="5701881" y="2071945"/>
                    </a:lnTo>
                    <a:lnTo>
                      <a:pt x="5700420" y="2077920"/>
                    </a:lnTo>
                    <a:lnTo>
                      <a:pt x="5701203" y="2081420"/>
                    </a:lnTo>
                    <a:lnTo>
                      <a:pt x="5703675" y="2091221"/>
                    </a:lnTo>
                    <a:lnTo>
                      <a:pt x="5702741" y="2101734"/>
                    </a:lnTo>
                    <a:lnTo>
                      <a:pt x="5698217" y="2108861"/>
                    </a:lnTo>
                    <a:lnTo>
                      <a:pt x="5696075" y="2115158"/>
                    </a:lnTo>
                    <a:lnTo>
                      <a:pt x="5695500" y="2116865"/>
                    </a:lnTo>
                    <a:lnTo>
                      <a:pt x="5687859" y="2139368"/>
                    </a:lnTo>
                    <a:lnTo>
                      <a:pt x="5689730" y="2150603"/>
                    </a:lnTo>
                    <a:lnTo>
                      <a:pt x="5691537" y="2154657"/>
                    </a:lnTo>
                    <a:lnTo>
                      <a:pt x="5694704" y="2161747"/>
                    </a:lnTo>
                    <a:lnTo>
                      <a:pt x="5694164" y="2174524"/>
                    </a:lnTo>
                    <a:lnTo>
                      <a:pt x="5683731" y="2183102"/>
                    </a:lnTo>
                    <a:lnTo>
                      <a:pt x="5680258" y="2191609"/>
                    </a:lnTo>
                    <a:lnTo>
                      <a:pt x="5684386" y="2212067"/>
                    </a:lnTo>
                    <a:lnTo>
                      <a:pt x="5690257" y="2221650"/>
                    </a:lnTo>
                    <a:lnTo>
                      <a:pt x="5701653" y="2234715"/>
                    </a:lnTo>
                    <a:lnTo>
                      <a:pt x="5702755" y="2235971"/>
                    </a:lnTo>
                    <a:lnTo>
                      <a:pt x="5704985" y="2240331"/>
                    </a:lnTo>
                    <a:lnTo>
                      <a:pt x="5706870" y="2243995"/>
                    </a:lnTo>
                    <a:lnTo>
                      <a:pt x="5709714" y="2257326"/>
                    </a:lnTo>
                    <a:lnTo>
                      <a:pt x="5711971" y="2267912"/>
                    </a:lnTo>
                    <a:lnTo>
                      <a:pt x="5706587" y="2267556"/>
                    </a:lnTo>
                    <a:lnTo>
                      <a:pt x="5705345" y="2265491"/>
                    </a:lnTo>
                    <a:lnTo>
                      <a:pt x="5703037" y="2265598"/>
                    </a:lnTo>
                    <a:lnTo>
                      <a:pt x="5700894" y="2265689"/>
                    </a:lnTo>
                    <a:lnTo>
                      <a:pt x="5698715" y="2265797"/>
                    </a:lnTo>
                    <a:lnTo>
                      <a:pt x="5697472" y="2266801"/>
                    </a:lnTo>
                    <a:lnTo>
                      <a:pt x="5694100" y="2271234"/>
                    </a:lnTo>
                    <a:lnTo>
                      <a:pt x="5692074" y="2273908"/>
                    </a:lnTo>
                    <a:lnTo>
                      <a:pt x="5687318" y="2282217"/>
                    </a:lnTo>
                    <a:lnTo>
                      <a:pt x="5684806" y="2284874"/>
                    </a:lnTo>
                    <a:lnTo>
                      <a:pt x="5683217" y="2286560"/>
                    </a:lnTo>
                    <a:lnTo>
                      <a:pt x="5674552" y="2295749"/>
                    </a:lnTo>
                    <a:lnTo>
                      <a:pt x="5673155" y="2305997"/>
                    </a:lnTo>
                    <a:lnTo>
                      <a:pt x="5679039" y="2312096"/>
                    </a:lnTo>
                    <a:lnTo>
                      <a:pt x="5680205" y="2317087"/>
                    </a:lnTo>
                    <a:lnTo>
                      <a:pt x="5677682" y="2321145"/>
                    </a:lnTo>
                    <a:lnTo>
                      <a:pt x="5674270" y="2326633"/>
                    </a:lnTo>
                    <a:lnTo>
                      <a:pt x="5668375" y="2330421"/>
                    </a:lnTo>
                    <a:lnTo>
                      <a:pt x="5664849" y="2331459"/>
                    </a:lnTo>
                    <a:lnTo>
                      <a:pt x="5662172" y="2330831"/>
                    </a:lnTo>
                    <a:lnTo>
                      <a:pt x="5660993" y="2328803"/>
                    </a:lnTo>
                    <a:lnTo>
                      <a:pt x="5647531" y="2320658"/>
                    </a:lnTo>
                    <a:lnTo>
                      <a:pt x="5642839" y="2320261"/>
                    </a:lnTo>
                    <a:lnTo>
                      <a:pt x="5636303" y="2330008"/>
                    </a:lnTo>
                    <a:lnTo>
                      <a:pt x="5641351" y="2331570"/>
                    </a:lnTo>
                    <a:lnTo>
                      <a:pt x="5646507" y="2331785"/>
                    </a:lnTo>
                    <a:lnTo>
                      <a:pt x="5650557" y="2334889"/>
                    </a:lnTo>
                    <a:lnTo>
                      <a:pt x="5649775" y="2338586"/>
                    </a:lnTo>
                    <a:lnTo>
                      <a:pt x="5647686" y="2340451"/>
                    </a:lnTo>
                    <a:lnTo>
                      <a:pt x="5645492" y="2340095"/>
                    </a:lnTo>
                    <a:lnTo>
                      <a:pt x="5642567" y="2343712"/>
                    </a:lnTo>
                    <a:lnTo>
                      <a:pt x="5634469" y="2353714"/>
                    </a:lnTo>
                    <a:lnTo>
                      <a:pt x="5633059" y="2354853"/>
                    </a:lnTo>
                    <a:lnTo>
                      <a:pt x="5627879" y="2359028"/>
                    </a:lnTo>
                    <a:lnTo>
                      <a:pt x="5622868" y="2361449"/>
                    </a:lnTo>
                    <a:lnTo>
                      <a:pt x="5613410" y="2362007"/>
                    </a:lnTo>
                    <a:lnTo>
                      <a:pt x="5608070" y="2360683"/>
                    </a:lnTo>
                    <a:lnTo>
                      <a:pt x="5600194" y="2358739"/>
                    </a:lnTo>
                    <a:lnTo>
                      <a:pt x="5590578" y="2359313"/>
                    </a:lnTo>
                    <a:lnTo>
                      <a:pt x="5589029" y="2359384"/>
                    </a:lnTo>
                    <a:lnTo>
                      <a:pt x="5569942" y="2363313"/>
                    </a:lnTo>
                    <a:lnTo>
                      <a:pt x="5561377" y="2369614"/>
                    </a:lnTo>
                    <a:lnTo>
                      <a:pt x="5557289" y="2368466"/>
                    </a:lnTo>
                    <a:lnTo>
                      <a:pt x="5554031" y="2362400"/>
                    </a:lnTo>
                    <a:lnTo>
                      <a:pt x="5550021" y="2359924"/>
                    </a:lnTo>
                    <a:lnTo>
                      <a:pt x="5539304" y="2360247"/>
                    </a:lnTo>
                    <a:lnTo>
                      <a:pt x="5537087" y="2359656"/>
                    </a:lnTo>
                    <a:lnTo>
                      <a:pt x="5529523" y="2357590"/>
                    </a:lnTo>
                    <a:lnTo>
                      <a:pt x="5524552" y="2354557"/>
                    </a:lnTo>
                    <a:lnTo>
                      <a:pt x="5526319" y="2349603"/>
                    </a:lnTo>
                    <a:lnTo>
                      <a:pt x="5527652" y="2342016"/>
                    </a:lnTo>
                    <a:lnTo>
                      <a:pt x="5532294" y="2329091"/>
                    </a:lnTo>
                    <a:lnTo>
                      <a:pt x="5531370" y="2326183"/>
                    </a:lnTo>
                    <a:lnTo>
                      <a:pt x="5524616" y="2328124"/>
                    </a:lnTo>
                    <a:lnTo>
                      <a:pt x="5519114" y="2328017"/>
                    </a:lnTo>
                    <a:lnTo>
                      <a:pt x="5511799" y="2321185"/>
                    </a:lnTo>
                    <a:lnTo>
                      <a:pt x="5509525" y="2319204"/>
                    </a:lnTo>
                    <a:lnTo>
                      <a:pt x="5504695" y="2317910"/>
                    </a:lnTo>
                    <a:lnTo>
                      <a:pt x="5501951" y="2317175"/>
                    </a:lnTo>
                    <a:lnTo>
                      <a:pt x="5486095" y="2323815"/>
                    </a:lnTo>
                    <a:lnTo>
                      <a:pt x="5479891" y="2324248"/>
                    </a:lnTo>
                    <a:lnTo>
                      <a:pt x="5474289" y="2322952"/>
                    </a:lnTo>
                    <a:lnTo>
                      <a:pt x="5463467" y="2320466"/>
                    </a:lnTo>
                    <a:lnTo>
                      <a:pt x="5454446" y="2316658"/>
                    </a:lnTo>
                    <a:lnTo>
                      <a:pt x="5449589" y="2316369"/>
                    </a:lnTo>
                    <a:lnTo>
                      <a:pt x="5445575" y="2317447"/>
                    </a:lnTo>
                    <a:lnTo>
                      <a:pt x="5442230" y="2318361"/>
                    </a:lnTo>
                    <a:lnTo>
                      <a:pt x="5437001" y="2319761"/>
                    </a:lnTo>
                    <a:lnTo>
                      <a:pt x="5435012" y="2322307"/>
                    </a:lnTo>
                    <a:cubicBezTo>
                      <a:pt x="5434653" y="2330153"/>
                      <a:pt x="5434602" y="2330223"/>
                      <a:pt x="5434602" y="2330223"/>
                    </a:cubicBezTo>
                    <a:lnTo>
                      <a:pt x="5442626" y="2343594"/>
                    </a:lnTo>
                    <a:lnTo>
                      <a:pt x="5441639" y="2348512"/>
                    </a:lnTo>
                    <a:lnTo>
                      <a:pt x="5432245" y="2350429"/>
                    </a:lnTo>
                    <a:lnTo>
                      <a:pt x="5425322" y="2357573"/>
                    </a:lnTo>
                    <a:lnTo>
                      <a:pt x="5415374" y="2360693"/>
                    </a:lnTo>
                    <a:lnTo>
                      <a:pt x="5413721" y="2370528"/>
                    </a:lnTo>
                    <a:lnTo>
                      <a:pt x="5412579" y="2372681"/>
                    </a:lnTo>
                    <a:lnTo>
                      <a:pt x="5411464" y="2374783"/>
                    </a:lnTo>
                    <a:lnTo>
                      <a:pt x="5404478" y="2377779"/>
                    </a:lnTo>
                    <a:lnTo>
                      <a:pt x="5403172" y="2385370"/>
                    </a:lnTo>
                    <a:lnTo>
                      <a:pt x="5400928" y="2389770"/>
                    </a:lnTo>
                    <a:lnTo>
                      <a:pt x="5395940" y="2392531"/>
                    </a:lnTo>
                    <a:lnTo>
                      <a:pt x="5389969" y="2399762"/>
                    </a:lnTo>
                    <a:lnTo>
                      <a:pt x="5384954" y="2407551"/>
                    </a:lnTo>
                    <a:lnTo>
                      <a:pt x="5385827" y="2412233"/>
                    </a:lnTo>
                    <a:lnTo>
                      <a:pt x="5388548" y="2411262"/>
                    </a:lnTo>
                    <a:lnTo>
                      <a:pt x="5400145" y="2407104"/>
                    </a:lnTo>
                    <a:lnTo>
                      <a:pt x="5403927" y="2408109"/>
                    </a:lnTo>
                    <a:lnTo>
                      <a:pt x="5414491" y="2408035"/>
                    </a:lnTo>
                    <a:lnTo>
                      <a:pt x="5423143" y="2409993"/>
                    </a:lnTo>
                    <a:lnTo>
                      <a:pt x="5431130" y="2408431"/>
                    </a:lnTo>
                    <a:lnTo>
                      <a:pt x="5446936" y="2401754"/>
                    </a:lnTo>
                    <a:lnTo>
                      <a:pt x="5455625" y="2401646"/>
                    </a:lnTo>
                    <a:lnTo>
                      <a:pt x="5463649" y="2406439"/>
                    </a:lnTo>
                    <a:lnTo>
                      <a:pt x="5464555" y="2408770"/>
                    </a:lnTo>
                    <a:lnTo>
                      <a:pt x="5466520" y="2413832"/>
                    </a:lnTo>
                    <a:lnTo>
                      <a:pt x="5468892" y="2417385"/>
                    </a:lnTo>
                    <a:lnTo>
                      <a:pt x="5469691" y="2418591"/>
                    </a:lnTo>
                    <a:lnTo>
                      <a:pt x="5468945" y="2421208"/>
                    </a:lnTo>
                    <a:lnTo>
                      <a:pt x="5467931" y="2425194"/>
                    </a:lnTo>
                    <a:lnTo>
                      <a:pt x="5467481" y="2426971"/>
                    </a:lnTo>
                    <a:lnTo>
                      <a:pt x="5463407" y="2429070"/>
                    </a:lnTo>
                    <a:lnTo>
                      <a:pt x="5457432" y="2430521"/>
                    </a:lnTo>
                    <a:lnTo>
                      <a:pt x="5450086" y="2435294"/>
                    </a:lnTo>
                    <a:lnTo>
                      <a:pt x="5449576" y="2437672"/>
                    </a:lnTo>
                    <a:lnTo>
                      <a:pt x="5448958" y="2440517"/>
                    </a:lnTo>
                    <a:lnTo>
                      <a:pt x="5443436" y="2447570"/>
                    </a:lnTo>
                    <a:lnTo>
                      <a:pt x="5441511" y="2449276"/>
                    </a:lnTo>
                    <a:lnTo>
                      <a:pt x="5439385" y="2450264"/>
                    </a:lnTo>
                    <a:lnTo>
                      <a:pt x="5433655" y="2450086"/>
                    </a:lnTo>
                    <a:lnTo>
                      <a:pt x="5426246" y="2453690"/>
                    </a:lnTo>
                    <a:lnTo>
                      <a:pt x="5419683" y="2452507"/>
                    </a:lnTo>
                    <a:lnTo>
                      <a:pt x="5417836" y="2452884"/>
                    </a:lnTo>
                    <a:lnTo>
                      <a:pt x="5416748" y="2455755"/>
                    </a:lnTo>
                    <a:lnTo>
                      <a:pt x="5417463" y="2460437"/>
                    </a:lnTo>
                    <a:lnTo>
                      <a:pt x="5420348" y="2465338"/>
                    </a:lnTo>
                    <a:lnTo>
                      <a:pt x="5418860" y="2477523"/>
                    </a:lnTo>
                    <a:lnTo>
                      <a:pt x="5419424" y="2480448"/>
                    </a:lnTo>
                    <a:lnTo>
                      <a:pt x="5421668" y="2481809"/>
                    </a:lnTo>
                    <a:lnTo>
                      <a:pt x="5417708" y="2486155"/>
                    </a:lnTo>
                    <a:lnTo>
                      <a:pt x="5414978" y="2487159"/>
                    </a:lnTo>
                    <a:lnTo>
                      <a:pt x="5413157" y="2490787"/>
                    </a:lnTo>
                    <a:lnTo>
                      <a:pt x="5409402" y="2492886"/>
                    </a:lnTo>
                    <a:lnTo>
                      <a:pt x="5407118" y="2496547"/>
                    </a:lnTo>
                    <a:lnTo>
                      <a:pt x="5402863" y="2498072"/>
                    </a:lnTo>
                    <a:lnTo>
                      <a:pt x="5399786" y="2501319"/>
                    </a:lnTo>
                    <a:lnTo>
                      <a:pt x="5398056" y="2502361"/>
                    </a:lnTo>
                    <a:lnTo>
                      <a:pt x="5396045" y="2503563"/>
                    </a:lnTo>
                    <a:lnTo>
                      <a:pt x="5386905" y="2512266"/>
                    </a:lnTo>
                    <a:lnTo>
                      <a:pt x="5385989" y="2516864"/>
                    </a:lnTo>
                    <a:lnTo>
                      <a:pt x="5384232" y="2518650"/>
                    </a:lnTo>
                    <a:lnTo>
                      <a:pt x="5379365" y="2524615"/>
                    </a:lnTo>
                    <a:lnTo>
                      <a:pt x="5371741" y="2526604"/>
                    </a:lnTo>
                    <a:lnTo>
                      <a:pt x="5370021" y="2529046"/>
                    </a:lnTo>
                    <a:lnTo>
                      <a:pt x="5370797" y="2531403"/>
                    </a:lnTo>
                    <a:lnTo>
                      <a:pt x="5376725" y="2533012"/>
                    </a:lnTo>
                    <a:lnTo>
                      <a:pt x="5378022" y="2534285"/>
                    </a:lnTo>
                    <a:lnTo>
                      <a:pt x="5377034" y="2535955"/>
                    </a:lnTo>
                    <a:lnTo>
                      <a:pt x="5374508" y="2537560"/>
                    </a:lnTo>
                    <a:lnTo>
                      <a:pt x="5368214" y="2541554"/>
                    </a:lnTo>
                    <a:lnTo>
                      <a:pt x="5358538" y="2551317"/>
                    </a:lnTo>
                    <a:lnTo>
                      <a:pt x="5354920" y="2553131"/>
                    </a:lnTo>
                    <a:lnTo>
                      <a:pt x="5349473" y="2558119"/>
                    </a:lnTo>
                    <a:lnTo>
                      <a:pt x="5342963" y="2560272"/>
                    </a:lnTo>
                    <a:lnTo>
                      <a:pt x="5339360" y="2562300"/>
                    </a:lnTo>
                    <a:lnTo>
                      <a:pt x="5335336" y="2562048"/>
                    </a:lnTo>
                    <a:lnTo>
                      <a:pt x="5332041" y="2563986"/>
                    </a:lnTo>
                    <a:lnTo>
                      <a:pt x="5326916" y="2569263"/>
                    </a:lnTo>
                    <a:lnTo>
                      <a:pt x="5324030" y="2570143"/>
                    </a:lnTo>
                    <a:lnTo>
                      <a:pt x="5322939" y="2572870"/>
                    </a:lnTo>
                    <a:lnTo>
                      <a:pt x="5325438" y="2578953"/>
                    </a:lnTo>
                    <a:lnTo>
                      <a:pt x="5324336" y="2581519"/>
                    </a:lnTo>
                    <a:lnTo>
                      <a:pt x="5312097" y="2583296"/>
                    </a:lnTo>
                    <a:lnTo>
                      <a:pt x="5307764" y="2585882"/>
                    </a:lnTo>
                    <a:lnTo>
                      <a:pt x="5305007" y="2594890"/>
                    </a:lnTo>
                    <a:lnTo>
                      <a:pt x="5302212" y="2597241"/>
                    </a:lnTo>
                    <a:lnTo>
                      <a:pt x="5295713" y="2599790"/>
                    </a:lnTo>
                    <a:lnTo>
                      <a:pt x="5295021" y="2604402"/>
                    </a:lnTo>
                    <a:lnTo>
                      <a:pt x="5294675" y="2609154"/>
                    </a:lnTo>
                    <a:lnTo>
                      <a:pt x="5300032" y="2611096"/>
                    </a:lnTo>
                    <a:lnTo>
                      <a:pt x="5301161" y="2614595"/>
                    </a:lnTo>
                    <a:lnTo>
                      <a:pt x="5288495" y="2617467"/>
                    </a:lnTo>
                    <a:lnTo>
                      <a:pt x="5281291" y="2623892"/>
                    </a:lnTo>
                    <a:lnTo>
                      <a:pt x="5275151" y="2635446"/>
                    </a:lnTo>
                    <a:lnTo>
                      <a:pt x="5270012" y="2642681"/>
                    </a:lnTo>
                    <a:lnTo>
                      <a:pt x="5265780" y="2644223"/>
                    </a:lnTo>
                    <a:lnTo>
                      <a:pt x="5253155" y="2644884"/>
                    </a:lnTo>
                    <a:lnTo>
                      <a:pt x="5243579" y="2650127"/>
                    </a:lnTo>
                    <a:lnTo>
                      <a:pt x="5238081" y="2651004"/>
                    </a:lnTo>
                    <a:lnTo>
                      <a:pt x="5224095" y="2657218"/>
                    </a:lnTo>
                    <a:lnTo>
                      <a:pt x="5217942" y="2657557"/>
                    </a:lnTo>
                    <a:lnTo>
                      <a:pt x="5213035" y="2660771"/>
                    </a:lnTo>
                    <a:lnTo>
                      <a:pt x="5211020" y="2660731"/>
                    </a:lnTo>
                    <a:lnTo>
                      <a:pt x="5208125" y="2658524"/>
                    </a:lnTo>
                    <a:lnTo>
                      <a:pt x="5203523" y="2661722"/>
                    </a:lnTo>
                    <a:lnTo>
                      <a:pt x="5192268" y="2674911"/>
                    </a:lnTo>
                    <a:lnTo>
                      <a:pt x="5180194" y="2689770"/>
                    </a:lnTo>
                    <a:lnTo>
                      <a:pt x="5179922" y="2692894"/>
                    </a:lnTo>
                    <a:lnTo>
                      <a:pt x="5182565" y="2698365"/>
                    </a:lnTo>
                    <a:lnTo>
                      <a:pt x="5188768" y="2705526"/>
                    </a:lnTo>
                    <a:lnTo>
                      <a:pt x="5190895" y="2707985"/>
                    </a:lnTo>
                    <a:lnTo>
                      <a:pt x="5194804" y="2712489"/>
                    </a:lnTo>
                    <a:lnTo>
                      <a:pt x="5193138" y="2733884"/>
                    </a:lnTo>
                    <a:lnTo>
                      <a:pt x="5190831" y="2739029"/>
                    </a:lnTo>
                    <a:lnTo>
                      <a:pt x="5184154" y="2745904"/>
                    </a:lnTo>
                    <a:lnTo>
                      <a:pt x="5183599" y="2747295"/>
                    </a:lnTo>
                    <a:lnTo>
                      <a:pt x="5182410" y="2750301"/>
                    </a:lnTo>
                    <a:lnTo>
                      <a:pt x="5182397" y="2757697"/>
                    </a:lnTo>
                    <a:lnTo>
                      <a:pt x="5177819" y="2763565"/>
                    </a:lnTo>
                    <a:lnTo>
                      <a:pt x="5177678" y="2766540"/>
                    </a:lnTo>
                    <a:lnTo>
                      <a:pt x="5180090" y="2770833"/>
                    </a:lnTo>
                    <a:lnTo>
                      <a:pt x="5189306" y="2778333"/>
                    </a:lnTo>
                    <a:lnTo>
                      <a:pt x="5189511" y="2781742"/>
                    </a:lnTo>
                    <a:lnTo>
                      <a:pt x="5182780" y="2792728"/>
                    </a:lnTo>
                    <a:lnTo>
                      <a:pt x="5180627" y="2794324"/>
                    </a:lnTo>
                    <a:lnTo>
                      <a:pt x="5174091" y="2799130"/>
                    </a:lnTo>
                    <a:lnTo>
                      <a:pt x="5161029" y="2801770"/>
                    </a:lnTo>
                    <a:lnTo>
                      <a:pt x="5157066" y="2807332"/>
                    </a:lnTo>
                    <a:lnTo>
                      <a:pt x="5152810" y="2813327"/>
                    </a:lnTo>
                    <a:lnTo>
                      <a:pt x="5151594" y="2814170"/>
                    </a:lnTo>
                    <a:lnTo>
                      <a:pt x="5149875" y="2815695"/>
                    </a:lnTo>
                    <a:lnTo>
                      <a:pt x="5144313" y="2820310"/>
                    </a:lnTo>
                    <a:lnTo>
                      <a:pt x="5135980" y="2824760"/>
                    </a:lnTo>
                    <a:lnTo>
                      <a:pt x="5125548" y="2832603"/>
                    </a:lnTo>
                    <a:lnTo>
                      <a:pt x="5107934" y="2840838"/>
                    </a:lnTo>
                    <a:lnTo>
                      <a:pt x="5104767" y="2844429"/>
                    </a:lnTo>
                    <a:lnTo>
                      <a:pt x="5098591" y="2853796"/>
                    </a:lnTo>
                    <a:lnTo>
                      <a:pt x="5081938" y="2867328"/>
                    </a:lnTo>
                    <a:lnTo>
                      <a:pt x="5070233" y="2879101"/>
                    </a:lnTo>
                    <a:lnTo>
                      <a:pt x="5058427" y="2889113"/>
                    </a:lnTo>
                    <a:lnTo>
                      <a:pt x="5048072" y="2897406"/>
                    </a:lnTo>
                    <a:lnTo>
                      <a:pt x="5032867" y="2911617"/>
                    </a:lnTo>
                    <a:lnTo>
                      <a:pt x="5030036" y="2915335"/>
                    </a:lnTo>
                    <a:lnTo>
                      <a:pt x="5030432" y="2919298"/>
                    </a:lnTo>
                    <a:lnTo>
                      <a:pt x="5040713" y="2929058"/>
                    </a:lnTo>
                    <a:lnTo>
                      <a:pt x="5045815" y="2937512"/>
                    </a:lnTo>
                    <a:lnTo>
                      <a:pt x="5046826" y="2939165"/>
                    </a:lnTo>
                    <a:lnTo>
                      <a:pt x="5047713" y="2940636"/>
                    </a:lnTo>
                    <a:lnTo>
                      <a:pt x="5047672" y="2944781"/>
                    </a:lnTo>
                    <a:lnTo>
                      <a:pt x="5035715" y="2956734"/>
                    </a:lnTo>
                    <a:lnTo>
                      <a:pt x="5020537" y="2978394"/>
                    </a:lnTo>
                    <a:lnTo>
                      <a:pt x="5016346" y="2984370"/>
                    </a:lnTo>
                    <a:lnTo>
                      <a:pt x="5014075" y="2989683"/>
                    </a:lnTo>
                    <a:lnTo>
                      <a:pt x="5016934" y="2993667"/>
                    </a:lnTo>
                    <a:lnTo>
                      <a:pt x="5017756" y="3004273"/>
                    </a:lnTo>
                    <a:lnTo>
                      <a:pt x="5013434" y="3010893"/>
                    </a:lnTo>
                    <a:lnTo>
                      <a:pt x="5011540" y="3016942"/>
                    </a:lnTo>
                    <a:lnTo>
                      <a:pt x="5012131" y="3018138"/>
                    </a:lnTo>
                    <a:lnTo>
                      <a:pt x="5013346" y="3021409"/>
                    </a:lnTo>
                    <a:lnTo>
                      <a:pt x="5029650" y="3030367"/>
                    </a:lnTo>
                    <a:lnTo>
                      <a:pt x="5037187" y="3036000"/>
                    </a:lnTo>
                    <a:lnTo>
                      <a:pt x="5044713" y="3043987"/>
                    </a:lnTo>
                    <a:lnTo>
                      <a:pt x="5049752" y="3051611"/>
                    </a:lnTo>
                    <a:lnTo>
                      <a:pt x="5050430" y="3053032"/>
                    </a:lnTo>
                    <a:lnTo>
                      <a:pt x="5052415" y="3057160"/>
                    </a:lnTo>
                    <a:lnTo>
                      <a:pt x="5050198" y="3063353"/>
                    </a:lnTo>
                    <a:lnTo>
                      <a:pt x="5042634" y="3074151"/>
                    </a:lnTo>
                    <a:lnTo>
                      <a:pt x="5035470" y="3083915"/>
                    </a:lnTo>
                    <a:lnTo>
                      <a:pt x="5034100" y="3093769"/>
                    </a:lnTo>
                    <a:lnTo>
                      <a:pt x="5030848" y="3097769"/>
                    </a:lnTo>
                    <a:lnTo>
                      <a:pt x="5029434" y="3099513"/>
                    </a:lnTo>
                    <a:lnTo>
                      <a:pt x="5027113" y="3101434"/>
                    </a:lnTo>
                    <a:lnTo>
                      <a:pt x="5026946" y="3108538"/>
                    </a:lnTo>
                    <a:lnTo>
                      <a:pt x="5032316" y="3118751"/>
                    </a:lnTo>
                    <a:lnTo>
                      <a:pt x="5032561" y="3122574"/>
                    </a:lnTo>
                    <a:lnTo>
                      <a:pt x="5030150" y="3125388"/>
                    </a:lnTo>
                    <a:lnTo>
                      <a:pt x="5027741" y="3126198"/>
                    </a:lnTo>
                    <a:lnTo>
                      <a:pt x="5018512" y="3129338"/>
                    </a:lnTo>
                    <a:lnTo>
                      <a:pt x="5016960" y="3128979"/>
                    </a:lnTo>
                    <a:lnTo>
                      <a:pt x="5005372" y="3131296"/>
                    </a:lnTo>
                    <a:lnTo>
                      <a:pt x="4998578" y="3137036"/>
                    </a:lnTo>
                    <a:lnTo>
                      <a:pt x="4990503" y="3134702"/>
                    </a:lnTo>
                    <a:lnTo>
                      <a:pt x="4982426" y="3138561"/>
                    </a:lnTo>
                    <a:lnTo>
                      <a:pt x="4979863" y="3139784"/>
                    </a:lnTo>
                    <a:lnTo>
                      <a:pt x="4975836" y="3145957"/>
                    </a:lnTo>
                    <a:lnTo>
                      <a:pt x="4969441" y="3148268"/>
                    </a:lnTo>
                    <a:lnTo>
                      <a:pt x="4968249" y="3150998"/>
                    </a:lnTo>
                    <a:lnTo>
                      <a:pt x="4962801" y="3158589"/>
                    </a:lnTo>
                    <a:lnTo>
                      <a:pt x="4963778" y="3161928"/>
                    </a:lnTo>
                    <a:lnTo>
                      <a:pt x="4966633" y="3163829"/>
                    </a:lnTo>
                    <a:lnTo>
                      <a:pt x="4973673" y="3164258"/>
                    </a:lnTo>
                    <a:lnTo>
                      <a:pt x="4972558" y="3172947"/>
                    </a:lnTo>
                    <a:lnTo>
                      <a:pt x="4968017" y="3183373"/>
                    </a:lnTo>
                    <a:lnTo>
                      <a:pt x="4964954" y="3190389"/>
                    </a:lnTo>
                    <a:lnTo>
                      <a:pt x="4967866" y="3192186"/>
                    </a:lnTo>
                    <a:lnTo>
                      <a:pt x="4979645" y="3192414"/>
                    </a:lnTo>
                    <a:lnTo>
                      <a:pt x="4982426" y="3192471"/>
                    </a:lnTo>
                    <a:lnTo>
                      <a:pt x="4984465" y="3192508"/>
                    </a:lnTo>
                    <a:lnTo>
                      <a:pt x="4992552" y="3195289"/>
                    </a:lnTo>
                    <a:lnTo>
                      <a:pt x="4996976" y="3195467"/>
                    </a:lnTo>
                    <a:lnTo>
                      <a:pt x="5001732" y="3188955"/>
                    </a:lnTo>
                    <a:lnTo>
                      <a:pt x="5005450" y="3185187"/>
                    </a:lnTo>
                    <a:lnTo>
                      <a:pt x="5014256" y="3187319"/>
                    </a:lnTo>
                    <a:lnTo>
                      <a:pt x="5018844" y="3187538"/>
                    </a:lnTo>
                    <a:lnTo>
                      <a:pt x="5022499" y="3187712"/>
                    </a:lnTo>
                    <a:lnTo>
                      <a:pt x="5038778" y="3190157"/>
                    </a:lnTo>
                    <a:lnTo>
                      <a:pt x="5046584" y="3183642"/>
                    </a:lnTo>
                    <a:lnTo>
                      <a:pt x="5062172" y="3177253"/>
                    </a:lnTo>
                    <a:lnTo>
                      <a:pt x="5065954" y="3172407"/>
                    </a:lnTo>
                    <a:lnTo>
                      <a:pt x="5071925" y="3164729"/>
                    </a:lnTo>
                    <a:lnTo>
                      <a:pt x="5073709" y="3162932"/>
                    </a:lnTo>
                    <a:lnTo>
                      <a:pt x="5083936" y="3152594"/>
                    </a:lnTo>
                    <a:lnTo>
                      <a:pt x="5103870" y="3144788"/>
                    </a:lnTo>
                    <a:lnTo>
                      <a:pt x="5108881" y="3142135"/>
                    </a:lnTo>
                    <a:lnTo>
                      <a:pt x="5113983" y="3138060"/>
                    </a:lnTo>
                    <a:lnTo>
                      <a:pt x="5116432" y="3133412"/>
                    </a:lnTo>
                    <a:lnTo>
                      <a:pt x="5118816" y="3126950"/>
                    </a:lnTo>
                    <a:lnTo>
                      <a:pt x="5118084" y="3120437"/>
                    </a:lnTo>
                    <a:lnTo>
                      <a:pt x="5116059" y="3119806"/>
                    </a:lnTo>
                    <a:lnTo>
                      <a:pt x="5113368" y="3115678"/>
                    </a:lnTo>
                    <a:lnTo>
                      <a:pt x="5108112" y="3119376"/>
                    </a:lnTo>
                    <a:lnTo>
                      <a:pt x="5101767" y="3122842"/>
                    </a:lnTo>
                    <a:lnTo>
                      <a:pt x="5097103" y="3121334"/>
                    </a:lnTo>
                    <a:lnTo>
                      <a:pt x="5088501" y="3112430"/>
                    </a:lnTo>
                    <a:lnTo>
                      <a:pt x="5085720" y="3109562"/>
                    </a:lnTo>
                    <a:lnTo>
                      <a:pt x="5089679" y="3102220"/>
                    </a:lnTo>
                    <a:lnTo>
                      <a:pt x="5089515" y="3096211"/>
                    </a:lnTo>
                    <a:lnTo>
                      <a:pt x="5084463" y="3089195"/>
                    </a:lnTo>
                    <a:lnTo>
                      <a:pt x="5078898" y="3088042"/>
                    </a:lnTo>
                    <a:lnTo>
                      <a:pt x="5078539" y="3084795"/>
                    </a:lnTo>
                    <a:lnTo>
                      <a:pt x="5095154" y="3057052"/>
                    </a:lnTo>
                    <a:lnTo>
                      <a:pt x="5099164" y="3052833"/>
                    </a:lnTo>
                    <a:lnTo>
                      <a:pt x="5115971" y="3040325"/>
                    </a:lnTo>
                    <a:lnTo>
                      <a:pt x="5121224" y="3033809"/>
                    </a:lnTo>
                    <a:lnTo>
                      <a:pt x="5132852" y="3026488"/>
                    </a:lnTo>
                    <a:lnTo>
                      <a:pt x="5143170" y="3025325"/>
                    </a:lnTo>
                    <a:lnTo>
                      <a:pt x="5161247" y="3020905"/>
                    </a:lnTo>
                    <a:lnTo>
                      <a:pt x="5162758" y="3020677"/>
                    </a:lnTo>
                    <a:lnTo>
                      <a:pt x="5176949" y="3017822"/>
                    </a:lnTo>
                    <a:lnTo>
                      <a:pt x="5190243" y="3009835"/>
                    </a:lnTo>
                    <a:lnTo>
                      <a:pt x="5199496" y="3003571"/>
                    </a:lnTo>
                    <a:lnTo>
                      <a:pt x="5207201" y="2996629"/>
                    </a:lnTo>
                    <a:lnTo>
                      <a:pt x="5213377" y="2992608"/>
                    </a:lnTo>
                    <a:lnTo>
                      <a:pt x="5221146" y="2992034"/>
                    </a:lnTo>
                    <a:lnTo>
                      <a:pt x="5250629" y="2994291"/>
                    </a:lnTo>
                    <a:lnTo>
                      <a:pt x="5271523" y="2993344"/>
                    </a:lnTo>
                    <a:lnTo>
                      <a:pt x="5290930" y="2993075"/>
                    </a:lnTo>
                    <a:lnTo>
                      <a:pt x="5303495" y="2996414"/>
                    </a:lnTo>
                    <a:lnTo>
                      <a:pt x="5313262" y="2998708"/>
                    </a:lnTo>
                    <a:lnTo>
                      <a:pt x="5332847" y="3004810"/>
                    </a:lnTo>
                    <a:lnTo>
                      <a:pt x="5340242" y="3005764"/>
                    </a:lnTo>
                    <a:lnTo>
                      <a:pt x="5354460" y="3011561"/>
                    </a:lnTo>
                    <a:lnTo>
                      <a:pt x="5355461" y="3015793"/>
                    </a:lnTo>
                    <a:lnTo>
                      <a:pt x="5354346" y="3020583"/>
                    </a:lnTo>
                    <a:lnTo>
                      <a:pt x="5350601" y="3027727"/>
                    </a:lnTo>
                    <a:lnTo>
                      <a:pt x="5348767" y="3032160"/>
                    </a:lnTo>
                    <a:lnTo>
                      <a:pt x="5348145" y="3033920"/>
                    </a:lnTo>
                    <a:close/>
                  </a:path>
                </a:pathLst>
              </a:custGeom>
              <a:solidFill>
                <a:srgbClr val="14323C"/>
              </a:solidFill>
              <a:ln w="6872" cap="flat">
                <a:solidFill>
                  <a:schemeClr val="tx1"/>
                </a:solidFill>
                <a:prstDash val="solid"/>
                <a:miter/>
              </a:ln>
            </p:spPr>
            <p:txBody>
              <a:bodyPr rtlCol="0" anchor="ctr"/>
              <a:lstStyle/>
              <a:p>
                <a:pPr defTabSz="2850998">
                  <a:defRPr/>
                </a:pPr>
                <a:endParaRPr lang="fr-FR" sz="1467">
                  <a:solidFill>
                    <a:prstClr val="black"/>
                  </a:solidFill>
                  <a:latin typeface="+mj-lt"/>
                </a:endParaRPr>
              </a:p>
            </p:txBody>
          </p:sp>
          <p:sp>
            <p:nvSpPr>
              <p:cNvPr id="40" name="Organigramme : Connecteur 6">
                <a:extLst>
                  <a:ext uri="{FF2B5EF4-FFF2-40B4-BE49-F238E27FC236}">
                    <a16:creationId xmlns:a16="http://schemas.microsoft.com/office/drawing/2014/main" id="{2D9D7941-2F8F-F490-5EC0-EAA967D8C505}"/>
                  </a:ext>
                </a:extLst>
              </p:cNvPr>
              <p:cNvSpPr/>
              <p:nvPr/>
            </p:nvSpPr>
            <p:spPr>
              <a:xfrm>
                <a:off x="2081933" y="3546771"/>
                <a:ext cx="252000" cy="252000"/>
              </a:xfrm>
              <a:prstGeom prst="flowChartConnector">
                <a:avLst/>
              </a:prstGeom>
              <a:solidFill>
                <a:srgbClr val="0057B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850998">
                  <a:defRPr/>
                </a:pPr>
                <a:endParaRPr lang="fr-FR" sz="1467">
                  <a:solidFill>
                    <a:prstClr val="white"/>
                  </a:solidFill>
                  <a:latin typeface="+mj-lt"/>
                </a:endParaRPr>
              </a:p>
            </p:txBody>
          </p:sp>
          <p:sp>
            <p:nvSpPr>
              <p:cNvPr id="41" name="Organigramme : Connecteur 7">
                <a:extLst>
                  <a:ext uri="{FF2B5EF4-FFF2-40B4-BE49-F238E27FC236}">
                    <a16:creationId xmlns:a16="http://schemas.microsoft.com/office/drawing/2014/main" id="{4FC1106D-1554-0C04-6600-9A1C6D75A819}"/>
                  </a:ext>
                </a:extLst>
              </p:cNvPr>
              <p:cNvSpPr/>
              <p:nvPr/>
            </p:nvSpPr>
            <p:spPr>
              <a:xfrm>
                <a:off x="2831389" y="5783278"/>
                <a:ext cx="252000" cy="252000"/>
              </a:xfrm>
              <a:prstGeom prst="flowChartConnector">
                <a:avLst/>
              </a:prstGeom>
              <a:solidFill>
                <a:srgbClr val="0057B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850998">
                  <a:defRPr/>
                </a:pPr>
                <a:endParaRPr lang="fr-FR" sz="1467">
                  <a:solidFill>
                    <a:prstClr val="white"/>
                  </a:solidFill>
                  <a:latin typeface="+mj-lt"/>
                </a:endParaRPr>
              </a:p>
            </p:txBody>
          </p:sp>
          <p:sp>
            <p:nvSpPr>
              <p:cNvPr id="54" name="Organigramme : Connecteur 17">
                <a:extLst>
                  <a:ext uri="{FF2B5EF4-FFF2-40B4-BE49-F238E27FC236}">
                    <a16:creationId xmlns:a16="http://schemas.microsoft.com/office/drawing/2014/main" id="{F5674F45-7901-7F7B-1578-2C93C764CB9D}"/>
                  </a:ext>
                </a:extLst>
              </p:cNvPr>
              <p:cNvSpPr/>
              <p:nvPr/>
            </p:nvSpPr>
            <p:spPr>
              <a:xfrm>
                <a:off x="4971730" y="5981674"/>
                <a:ext cx="252000" cy="252000"/>
              </a:xfrm>
              <a:prstGeom prst="flowChartConnector">
                <a:avLst/>
              </a:prstGeom>
              <a:solidFill>
                <a:srgbClr val="0057B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850998">
                  <a:defRPr/>
                </a:pPr>
                <a:endParaRPr lang="fr-FR" sz="1467">
                  <a:solidFill>
                    <a:prstClr val="white"/>
                  </a:solidFill>
                  <a:latin typeface="+mj-lt"/>
                </a:endParaRPr>
              </a:p>
            </p:txBody>
          </p:sp>
        </p:grpSp>
        <p:sp>
          <p:nvSpPr>
            <p:cNvPr id="37" name="Organigramme : Connecteur 79">
              <a:extLst>
                <a:ext uri="{FF2B5EF4-FFF2-40B4-BE49-F238E27FC236}">
                  <a16:creationId xmlns:a16="http://schemas.microsoft.com/office/drawing/2014/main" id="{B763818E-A91D-0183-9C57-922AFD88B858}"/>
                </a:ext>
              </a:extLst>
            </p:cNvPr>
            <p:cNvSpPr/>
            <p:nvPr/>
          </p:nvSpPr>
          <p:spPr>
            <a:xfrm>
              <a:off x="4786759" y="7710891"/>
              <a:ext cx="341733" cy="341731"/>
            </a:xfrm>
            <a:prstGeom prst="flowChartConnector">
              <a:avLst/>
            </a:prstGeom>
            <a:solidFill>
              <a:srgbClr val="0057B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850998">
                <a:defRPr/>
              </a:pPr>
              <a:endParaRPr lang="fr-FR" sz="1467">
                <a:solidFill>
                  <a:prstClr val="white"/>
                </a:solidFill>
                <a:latin typeface="+mj-lt"/>
              </a:endParaRPr>
            </a:p>
          </p:txBody>
        </p:sp>
      </p:grpSp>
      <p:sp>
        <p:nvSpPr>
          <p:cNvPr id="64" name="Rectangle : coins arrondis 5">
            <a:extLst>
              <a:ext uri="{FF2B5EF4-FFF2-40B4-BE49-F238E27FC236}">
                <a16:creationId xmlns:a16="http://schemas.microsoft.com/office/drawing/2014/main" id="{DE5518FC-3BB2-374B-C263-2CFB0A0473C7}"/>
              </a:ext>
            </a:extLst>
          </p:cNvPr>
          <p:cNvSpPr/>
          <p:nvPr/>
        </p:nvSpPr>
        <p:spPr>
          <a:xfrm>
            <a:off x="351312" y="4134627"/>
            <a:ext cx="2806093" cy="1140755"/>
          </a:xfrm>
          <a:prstGeom prst="roundRect">
            <a:avLst>
              <a:gd name="adj" fmla="val 5211"/>
            </a:avLst>
          </a:prstGeom>
          <a:solidFill>
            <a:srgbClr val="F5F7F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933"/>
          </a:p>
        </p:txBody>
      </p:sp>
      <p:sp>
        <p:nvSpPr>
          <p:cNvPr id="65" name="ZoneTexte 18">
            <a:extLst>
              <a:ext uri="{FF2B5EF4-FFF2-40B4-BE49-F238E27FC236}">
                <a16:creationId xmlns:a16="http://schemas.microsoft.com/office/drawing/2014/main" id="{674728D1-CF45-1C1B-4D68-4600F6576FF8}"/>
              </a:ext>
            </a:extLst>
          </p:cNvPr>
          <p:cNvSpPr txBox="1"/>
          <p:nvPr/>
        </p:nvSpPr>
        <p:spPr>
          <a:xfrm>
            <a:off x="396391" y="4765021"/>
            <a:ext cx="2685824" cy="379463"/>
          </a:xfrm>
          <a:prstGeom prst="rect">
            <a:avLst/>
          </a:prstGeom>
          <a:noFill/>
        </p:spPr>
        <p:txBody>
          <a:bodyPr wrap="square">
            <a:spAutoFit/>
          </a:bodyPr>
          <a:lstStyle/>
          <a:p>
            <a:pPr defTabSz="2850998">
              <a:defRPr/>
            </a:pPr>
            <a:r>
              <a:rPr lang="fr-FR" sz="933">
                <a:solidFill>
                  <a:srgbClr val="0057BF"/>
                </a:solidFill>
                <a:latin typeface="Arial" panose="020B0604020202020204" pitchFamily="34" charset="0"/>
                <a:cs typeface="Arial" panose="020B0604020202020204" pitchFamily="34" charset="0"/>
              </a:rPr>
              <a:t>Thon tropical de l'Atlantique à la senne</a:t>
            </a:r>
          </a:p>
          <a:p>
            <a:pPr defTabSz="2850998">
              <a:defRPr/>
            </a:pPr>
            <a:r>
              <a:rPr lang="fr-FR" sz="933">
                <a:solidFill>
                  <a:srgbClr val="0057BF"/>
                </a:solidFill>
                <a:latin typeface="Arial" panose="020B0604020202020204" pitchFamily="34" charset="0"/>
                <a:cs typeface="Arial" panose="020B0604020202020204" pitchFamily="34" charset="0"/>
              </a:rPr>
              <a:t>Thon tropical de l'océan Indien à la senne</a:t>
            </a:r>
          </a:p>
        </p:txBody>
      </p:sp>
      <p:sp>
        <p:nvSpPr>
          <p:cNvPr id="66" name="ZoneTexte 19">
            <a:extLst>
              <a:ext uri="{FF2B5EF4-FFF2-40B4-BE49-F238E27FC236}">
                <a16:creationId xmlns:a16="http://schemas.microsoft.com/office/drawing/2014/main" id="{3CB1BD36-C7D8-BC19-6CB3-ECA844F7D706}"/>
              </a:ext>
            </a:extLst>
          </p:cNvPr>
          <p:cNvSpPr txBox="1"/>
          <p:nvPr/>
        </p:nvSpPr>
        <p:spPr>
          <a:xfrm>
            <a:off x="396391" y="4349532"/>
            <a:ext cx="2416124" cy="441211"/>
          </a:xfrm>
          <a:prstGeom prst="rect">
            <a:avLst/>
          </a:prstGeom>
          <a:noFill/>
        </p:spPr>
        <p:txBody>
          <a:bodyPr wrap="square" rtlCol="0">
            <a:spAutoFit/>
          </a:bodyPr>
          <a:lstStyle/>
          <a:p>
            <a:pPr defTabSz="2850998">
              <a:defRPr/>
            </a:pPr>
            <a:r>
              <a:rPr lang="fr-FR" sz="1200" err="1">
                <a:solidFill>
                  <a:srgbClr val="14323C"/>
                </a:solidFill>
                <a:latin typeface="Impact" panose="020B0806030902050204" pitchFamily="34" charset="0"/>
                <a:cs typeface="Arial" panose="020B0604020202020204" pitchFamily="34" charset="0"/>
              </a:rPr>
              <a:t>Listao</a:t>
            </a:r>
            <a:r>
              <a:rPr lang="fr-FR" sz="1200">
                <a:solidFill>
                  <a:srgbClr val="14323C"/>
                </a:solidFill>
                <a:latin typeface="Impact" panose="020B0806030902050204" pitchFamily="34" charset="0"/>
                <a:cs typeface="Arial" panose="020B0604020202020204" pitchFamily="34" charset="0"/>
              </a:rPr>
              <a:t> et albacore</a:t>
            </a:r>
          </a:p>
          <a:p>
            <a:pPr defTabSz="2850998">
              <a:defRPr/>
            </a:pPr>
            <a:r>
              <a:rPr lang="fr-FR" sz="1067">
                <a:solidFill>
                  <a:prstClr val="black"/>
                </a:solidFill>
                <a:latin typeface="Arial" panose="020B0604020202020204" pitchFamily="34" charset="0"/>
                <a:cs typeface="Arial" panose="020B0604020202020204" pitchFamily="34" charset="0"/>
              </a:rPr>
              <a:t>ORTHONGEL et adhérents</a:t>
            </a:r>
          </a:p>
        </p:txBody>
      </p:sp>
      <p:pic>
        <p:nvPicPr>
          <p:cNvPr id="67" name="Image 58" descr="The image depicts a vibrant, silvery fish with a prominent, hooked jaw, showcasing a striking pattern of white and dark stripes along its body.&#10;&#10;Le contenu généré par l’IA peut être incorrect.">
            <a:extLst>
              <a:ext uri="{FF2B5EF4-FFF2-40B4-BE49-F238E27FC236}">
                <a16:creationId xmlns:a16="http://schemas.microsoft.com/office/drawing/2014/main" id="{D132D27D-733E-4734-B6D3-2480CCF72365}"/>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043" b="89894" l="9200" r="85800">
                        <a14:foregroundMark x1="84800" y1="34043" x2="84800" y2="34043"/>
                        <a14:foregroundMark x1="85800" y1="70213" x2="85800" y2="70213"/>
                      </a14:backgroundRemoval>
                    </a14:imgEffect>
                  </a14:imgLayer>
                </a14:imgProps>
              </a:ext>
              <a:ext uri="{28A0092B-C50C-407E-A947-70E740481C1C}">
                <a14:useLocalDpi xmlns:a14="http://schemas.microsoft.com/office/drawing/2010/main" val="0"/>
              </a:ext>
            </a:extLst>
          </a:blip>
          <a:srcRect r="7231"/>
          <a:stretch>
            <a:fillRect/>
          </a:stretch>
        </p:blipFill>
        <p:spPr>
          <a:xfrm flipH="1">
            <a:off x="2213369" y="4285195"/>
            <a:ext cx="1295616" cy="525125"/>
          </a:xfrm>
          <a:prstGeom prst="rect">
            <a:avLst/>
          </a:prstGeom>
        </p:spPr>
      </p:pic>
      <p:pic>
        <p:nvPicPr>
          <p:cNvPr id="68" name="Image 20">
            <a:extLst>
              <a:ext uri="{FF2B5EF4-FFF2-40B4-BE49-F238E27FC236}">
                <a16:creationId xmlns:a16="http://schemas.microsoft.com/office/drawing/2014/main" id="{678E27BE-6975-69CB-96F2-75FF9EBD0698}"/>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863" b="100000" l="0" r="100000"/>
                    </a14:imgEffect>
                  </a14:imgLayer>
                </a14:imgProps>
              </a:ext>
            </a:extLst>
          </a:blip>
          <a:stretch>
            <a:fillRect/>
          </a:stretch>
        </p:blipFill>
        <p:spPr>
          <a:xfrm flipH="1">
            <a:off x="1660224" y="3760612"/>
            <a:ext cx="1338016" cy="688240"/>
          </a:xfrm>
          <a:prstGeom prst="rect">
            <a:avLst/>
          </a:prstGeom>
        </p:spPr>
      </p:pic>
      <p:sp>
        <p:nvSpPr>
          <p:cNvPr id="69" name="Rectangle : coins arrondis 5">
            <a:extLst>
              <a:ext uri="{FF2B5EF4-FFF2-40B4-BE49-F238E27FC236}">
                <a16:creationId xmlns:a16="http://schemas.microsoft.com/office/drawing/2014/main" id="{AD5372D8-6D99-A1CE-FC78-327F46EAA05E}"/>
              </a:ext>
            </a:extLst>
          </p:cNvPr>
          <p:cNvSpPr/>
          <p:nvPr/>
        </p:nvSpPr>
        <p:spPr>
          <a:xfrm>
            <a:off x="537468" y="5629275"/>
            <a:ext cx="3027573" cy="912467"/>
          </a:xfrm>
          <a:prstGeom prst="roundRect">
            <a:avLst>
              <a:gd name="adj" fmla="val 5211"/>
            </a:avLst>
          </a:prstGeom>
          <a:solidFill>
            <a:srgbClr val="F5F7F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933"/>
          </a:p>
        </p:txBody>
      </p:sp>
      <p:sp>
        <p:nvSpPr>
          <p:cNvPr id="70" name="ZoneTexte 22">
            <a:extLst>
              <a:ext uri="{FF2B5EF4-FFF2-40B4-BE49-F238E27FC236}">
                <a16:creationId xmlns:a16="http://schemas.microsoft.com/office/drawing/2014/main" id="{394C16BD-1172-8AD2-71D0-05E55B6D740E}"/>
              </a:ext>
            </a:extLst>
          </p:cNvPr>
          <p:cNvSpPr txBox="1"/>
          <p:nvPr/>
        </p:nvSpPr>
        <p:spPr>
          <a:xfrm>
            <a:off x="1402397" y="5777406"/>
            <a:ext cx="2062639" cy="441211"/>
          </a:xfrm>
          <a:prstGeom prst="rect">
            <a:avLst/>
          </a:prstGeom>
          <a:noFill/>
        </p:spPr>
        <p:txBody>
          <a:bodyPr wrap="square" rtlCol="0">
            <a:spAutoFit/>
          </a:bodyPr>
          <a:lstStyle/>
          <a:p>
            <a:pPr algn="r" defTabSz="2850998">
              <a:defRPr/>
            </a:pPr>
            <a:r>
              <a:rPr lang="fr-FR" sz="1200">
                <a:solidFill>
                  <a:srgbClr val="14323C"/>
                </a:solidFill>
                <a:latin typeface="Impact" panose="020B0806030902050204" pitchFamily="34" charset="0"/>
                <a:cs typeface="Arial" panose="020B0604020202020204" pitchFamily="34" charset="0"/>
              </a:rPr>
              <a:t> Germon </a:t>
            </a:r>
          </a:p>
          <a:p>
            <a:pPr algn="r" defTabSz="2850998">
              <a:defRPr/>
            </a:pPr>
            <a:r>
              <a:rPr lang="fr-FR" sz="1067">
                <a:solidFill>
                  <a:prstClr val="black"/>
                </a:solidFill>
                <a:latin typeface="Arial" panose="020B0604020202020204" pitchFamily="34" charset="0"/>
                <a:cs typeface="Arial" panose="020B0604020202020204" pitchFamily="34" charset="0"/>
              </a:rPr>
              <a:t>Pêcheurs d’Aquitaine</a:t>
            </a:r>
          </a:p>
        </p:txBody>
      </p:sp>
      <p:sp>
        <p:nvSpPr>
          <p:cNvPr id="71" name="ZoneTexte 23">
            <a:extLst>
              <a:ext uri="{FF2B5EF4-FFF2-40B4-BE49-F238E27FC236}">
                <a16:creationId xmlns:a16="http://schemas.microsoft.com/office/drawing/2014/main" id="{03177B43-B269-2AC1-162D-0563FD109CBB}"/>
              </a:ext>
            </a:extLst>
          </p:cNvPr>
          <p:cNvSpPr txBox="1"/>
          <p:nvPr/>
        </p:nvSpPr>
        <p:spPr>
          <a:xfrm>
            <a:off x="546348" y="6216471"/>
            <a:ext cx="2937181" cy="235898"/>
          </a:xfrm>
          <a:prstGeom prst="rect">
            <a:avLst/>
          </a:prstGeom>
          <a:noFill/>
        </p:spPr>
        <p:txBody>
          <a:bodyPr wrap="square">
            <a:spAutoFit/>
          </a:bodyPr>
          <a:lstStyle/>
          <a:p>
            <a:pPr algn="r" defTabSz="2850998">
              <a:defRPr/>
            </a:pPr>
            <a:r>
              <a:rPr lang="fr-FR" sz="933">
                <a:solidFill>
                  <a:srgbClr val="0057BF"/>
                </a:solidFill>
                <a:latin typeface="Arial" panose="020B0604020202020204" pitchFamily="34" charset="0"/>
                <a:cs typeface="Arial" panose="020B0604020202020204" pitchFamily="34" charset="0"/>
              </a:rPr>
              <a:t>Pêcherie artisanale de germon de l'Atlantique</a:t>
            </a:r>
          </a:p>
        </p:txBody>
      </p:sp>
      <p:pic>
        <p:nvPicPr>
          <p:cNvPr id="72" name="Picture 10" descr="Learn About the Albacore Tuna – Fishing">
            <a:extLst>
              <a:ext uri="{FF2B5EF4-FFF2-40B4-BE49-F238E27FC236}">
                <a16:creationId xmlns:a16="http://schemas.microsoft.com/office/drawing/2014/main" id="{3DF7990E-23A3-BACD-B3E9-53396AF2CD8F}"/>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22723"/>
          <a:stretch/>
        </p:blipFill>
        <p:spPr bwMode="auto">
          <a:xfrm>
            <a:off x="837338" y="5484242"/>
            <a:ext cx="1127295" cy="653356"/>
          </a:xfrm>
          <a:prstGeom prst="rect">
            <a:avLst/>
          </a:prstGeom>
          <a:noFill/>
          <a:extLst>
            <a:ext uri="{909E8E84-426E-40DD-AFC4-6F175D3DCCD1}">
              <a14:hiddenFill xmlns:a14="http://schemas.microsoft.com/office/drawing/2010/main">
                <a:solidFill>
                  <a:srgbClr val="FFFFFF"/>
                </a:solidFill>
              </a14:hiddenFill>
            </a:ext>
          </a:extLst>
        </p:spPr>
      </p:pic>
      <p:sp>
        <p:nvSpPr>
          <p:cNvPr id="73" name="Rectangle : coins arrondis 5">
            <a:extLst>
              <a:ext uri="{FF2B5EF4-FFF2-40B4-BE49-F238E27FC236}">
                <a16:creationId xmlns:a16="http://schemas.microsoft.com/office/drawing/2014/main" id="{C6CAB1C5-F60A-77D2-7CFE-D339FD280B91}"/>
              </a:ext>
            </a:extLst>
          </p:cNvPr>
          <p:cNvSpPr/>
          <p:nvPr/>
        </p:nvSpPr>
        <p:spPr>
          <a:xfrm>
            <a:off x="5631778" y="5895055"/>
            <a:ext cx="3320272" cy="698421"/>
          </a:xfrm>
          <a:prstGeom prst="roundRect">
            <a:avLst>
              <a:gd name="adj" fmla="val 5211"/>
            </a:avLst>
          </a:prstGeom>
          <a:solidFill>
            <a:srgbClr val="F5F7F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fr-FR" sz="933"/>
          </a:p>
        </p:txBody>
      </p:sp>
      <p:sp>
        <p:nvSpPr>
          <p:cNvPr id="74" name="ZoneTexte 26">
            <a:extLst>
              <a:ext uri="{FF2B5EF4-FFF2-40B4-BE49-F238E27FC236}">
                <a16:creationId xmlns:a16="http://schemas.microsoft.com/office/drawing/2014/main" id="{B3B91DB0-2450-D655-0A72-DE6E213374EE}"/>
              </a:ext>
            </a:extLst>
          </p:cNvPr>
          <p:cNvSpPr txBox="1"/>
          <p:nvPr/>
        </p:nvSpPr>
        <p:spPr>
          <a:xfrm>
            <a:off x="5756376" y="5889253"/>
            <a:ext cx="1574843" cy="441211"/>
          </a:xfrm>
          <a:prstGeom prst="rect">
            <a:avLst/>
          </a:prstGeom>
          <a:noFill/>
        </p:spPr>
        <p:txBody>
          <a:bodyPr wrap="square" rtlCol="0">
            <a:spAutoFit/>
          </a:bodyPr>
          <a:lstStyle/>
          <a:p>
            <a:pPr defTabSz="2850998">
              <a:defRPr/>
            </a:pPr>
            <a:r>
              <a:rPr lang="fr-FR" sz="1200">
                <a:solidFill>
                  <a:srgbClr val="14323C"/>
                </a:solidFill>
                <a:latin typeface="Impact" panose="020B0806030902050204" pitchFamily="34" charset="0"/>
                <a:cs typeface="Arial" panose="020B0604020202020204" pitchFamily="34" charset="0"/>
              </a:rPr>
              <a:t>Thon rouge</a:t>
            </a:r>
          </a:p>
          <a:p>
            <a:pPr defTabSz="2850998">
              <a:defRPr/>
            </a:pPr>
            <a:r>
              <a:rPr lang="fr-FR" sz="1067">
                <a:solidFill>
                  <a:prstClr val="black"/>
                </a:solidFill>
                <a:latin typeface="Arial" panose="020B0604020202020204" pitchFamily="34" charset="0"/>
                <a:cs typeface="Arial" panose="020B0604020202020204" pitchFamily="34" charset="0"/>
              </a:rPr>
              <a:t>SATHOAN</a:t>
            </a:r>
          </a:p>
        </p:txBody>
      </p:sp>
      <p:sp>
        <p:nvSpPr>
          <p:cNvPr id="94" name="ZoneTexte 28">
            <a:extLst>
              <a:ext uri="{FF2B5EF4-FFF2-40B4-BE49-F238E27FC236}">
                <a16:creationId xmlns:a16="http://schemas.microsoft.com/office/drawing/2014/main" id="{5E144D19-76B7-0A96-4F22-AC9D4DB0395A}"/>
              </a:ext>
            </a:extLst>
          </p:cNvPr>
          <p:cNvSpPr txBox="1"/>
          <p:nvPr/>
        </p:nvSpPr>
        <p:spPr>
          <a:xfrm>
            <a:off x="5745368" y="6290780"/>
            <a:ext cx="3269020" cy="235898"/>
          </a:xfrm>
          <a:prstGeom prst="rect">
            <a:avLst/>
          </a:prstGeom>
          <a:noFill/>
        </p:spPr>
        <p:txBody>
          <a:bodyPr wrap="square">
            <a:spAutoFit/>
          </a:bodyPr>
          <a:lstStyle/>
          <a:p>
            <a:pPr defTabSz="2850998">
              <a:defRPr/>
            </a:pPr>
            <a:r>
              <a:rPr lang="fr-FR" sz="933">
                <a:solidFill>
                  <a:srgbClr val="0057BF"/>
                </a:solidFill>
                <a:latin typeface="Arial" panose="020B0604020202020204" pitchFamily="34" charset="0"/>
                <a:cs typeface="Arial" panose="020B0604020202020204" pitchFamily="34" charset="0"/>
              </a:rPr>
              <a:t>Thon rouge des petits métiers de Méditerranée</a:t>
            </a:r>
          </a:p>
        </p:txBody>
      </p:sp>
      <p:grpSp>
        <p:nvGrpSpPr>
          <p:cNvPr id="100" name="Groupe 80">
            <a:extLst>
              <a:ext uri="{FF2B5EF4-FFF2-40B4-BE49-F238E27FC236}">
                <a16:creationId xmlns:a16="http://schemas.microsoft.com/office/drawing/2014/main" id="{33DFFBB3-51E4-21BC-67F2-CA403632B978}"/>
              </a:ext>
            </a:extLst>
          </p:cNvPr>
          <p:cNvGrpSpPr>
            <a:grpSpLocks noChangeAspect="1"/>
          </p:cNvGrpSpPr>
          <p:nvPr/>
        </p:nvGrpSpPr>
        <p:grpSpPr>
          <a:xfrm>
            <a:off x="6964205" y="2490860"/>
            <a:ext cx="552588" cy="535248"/>
            <a:chOff x="17164141" y="10943690"/>
            <a:chExt cx="1053485" cy="1001815"/>
          </a:xfrm>
        </p:grpSpPr>
        <p:sp>
          <p:nvSpPr>
            <p:cNvPr id="102" name="Forme libre : forme 46">
              <a:extLst>
                <a:ext uri="{FF2B5EF4-FFF2-40B4-BE49-F238E27FC236}">
                  <a16:creationId xmlns:a16="http://schemas.microsoft.com/office/drawing/2014/main" id="{17C88D9D-34CB-619F-C0B7-AFFBF16D006F}"/>
                </a:ext>
              </a:extLst>
            </p:cNvPr>
            <p:cNvSpPr>
              <a:spLocks noChangeAspect="1"/>
            </p:cNvSpPr>
            <p:nvPr/>
          </p:nvSpPr>
          <p:spPr>
            <a:xfrm>
              <a:off x="17164141" y="11006856"/>
              <a:ext cx="1053485" cy="938649"/>
            </a:xfrm>
            <a:custGeom>
              <a:avLst/>
              <a:gdLst>
                <a:gd name="connsiteX0" fmla="*/ 355954 w 427076"/>
                <a:gd name="connsiteY0" fmla="*/ 126485 h 380524"/>
                <a:gd name="connsiteX1" fmla="*/ 361339 w 427076"/>
                <a:gd name="connsiteY1" fmla="*/ 151191 h 380524"/>
                <a:gd name="connsiteX2" fmla="*/ 410183 w 427076"/>
                <a:gd name="connsiteY2" fmla="*/ 199655 h 380524"/>
                <a:gd name="connsiteX3" fmla="*/ 425686 w 427076"/>
                <a:gd name="connsiteY3" fmla="*/ 204736 h 380524"/>
                <a:gd name="connsiteX4" fmla="*/ 426576 w 427076"/>
                <a:gd name="connsiteY4" fmla="*/ 238994 h 380524"/>
                <a:gd name="connsiteX5" fmla="*/ 408172 w 427076"/>
                <a:gd name="connsiteY5" fmla="*/ 280686 h 380524"/>
                <a:gd name="connsiteX6" fmla="*/ 405601 w 427076"/>
                <a:gd name="connsiteY6" fmla="*/ 356744 h 380524"/>
                <a:gd name="connsiteX7" fmla="*/ 370650 w 427076"/>
                <a:gd name="connsiteY7" fmla="*/ 368045 h 380524"/>
                <a:gd name="connsiteX8" fmla="*/ 176674 w 427076"/>
                <a:gd name="connsiteY8" fmla="*/ 354357 h 380524"/>
                <a:gd name="connsiteX9" fmla="*/ 111690 w 427076"/>
                <a:gd name="connsiteY9" fmla="*/ 308336 h 380524"/>
                <a:gd name="connsiteX10" fmla="*/ 85959 w 427076"/>
                <a:gd name="connsiteY10" fmla="*/ 301691 h 380524"/>
                <a:gd name="connsiteX11" fmla="*/ 74760 w 427076"/>
                <a:gd name="connsiteY11" fmla="*/ 280513 h 380524"/>
                <a:gd name="connsiteX12" fmla="*/ 53978 w 427076"/>
                <a:gd name="connsiteY12" fmla="*/ 268918 h 380524"/>
                <a:gd name="connsiteX13" fmla="*/ 50631 w 427076"/>
                <a:gd name="connsiteY13" fmla="*/ 221388 h 380524"/>
                <a:gd name="connsiteX14" fmla="*/ 625 w 427076"/>
                <a:gd name="connsiteY14" fmla="*/ 146526 h 380524"/>
                <a:gd name="connsiteX15" fmla="*/ 862 w 427076"/>
                <a:gd name="connsiteY15" fmla="*/ 111586 h 380524"/>
                <a:gd name="connsiteX16" fmla="*/ 26673 w 427076"/>
                <a:gd name="connsiteY16" fmla="*/ 107308 h 380524"/>
                <a:gd name="connsiteX17" fmla="*/ 51669 w 427076"/>
                <a:gd name="connsiteY17" fmla="*/ 72120 h 380524"/>
                <a:gd name="connsiteX18" fmla="*/ 42252 w 427076"/>
                <a:gd name="connsiteY18" fmla="*/ 48897 h 380524"/>
                <a:gd name="connsiteX19" fmla="*/ 79441 w 427076"/>
                <a:gd name="connsiteY19" fmla="*/ 39834 h 380524"/>
                <a:gd name="connsiteX20" fmla="*/ 141919 w 427076"/>
                <a:gd name="connsiteY20" fmla="*/ 176 h 380524"/>
                <a:gd name="connsiteX21" fmla="*/ 178697 w 427076"/>
                <a:gd name="connsiteY21" fmla="*/ 10064 h 380524"/>
                <a:gd name="connsiteX22" fmla="*/ 258813 w 427076"/>
                <a:gd name="connsiteY22" fmla="*/ 22456 h 380524"/>
                <a:gd name="connsiteX23" fmla="*/ 332644 w 427076"/>
                <a:gd name="connsiteY23" fmla="*/ 68881 h 380524"/>
                <a:gd name="connsiteX24" fmla="*/ 336247 w 427076"/>
                <a:gd name="connsiteY24" fmla="*/ 111511 h 380524"/>
                <a:gd name="connsiteX25" fmla="*/ 355954 w 427076"/>
                <a:gd name="connsiteY25" fmla="*/ 126485 h 380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27076" h="380524">
                  <a:moveTo>
                    <a:pt x="355954" y="126485"/>
                  </a:moveTo>
                  <a:cubicBezTo>
                    <a:pt x="358952" y="131833"/>
                    <a:pt x="355639" y="141130"/>
                    <a:pt x="361339" y="151191"/>
                  </a:cubicBezTo>
                  <a:cubicBezTo>
                    <a:pt x="364246" y="156321"/>
                    <a:pt x="403044" y="193817"/>
                    <a:pt x="410183" y="199655"/>
                  </a:cubicBezTo>
                  <a:cubicBezTo>
                    <a:pt x="414890" y="203504"/>
                    <a:pt x="424297" y="203203"/>
                    <a:pt x="425686" y="204736"/>
                  </a:cubicBezTo>
                  <a:cubicBezTo>
                    <a:pt x="427341" y="206562"/>
                    <a:pt x="427356" y="233540"/>
                    <a:pt x="426576" y="238994"/>
                  </a:cubicBezTo>
                  <a:cubicBezTo>
                    <a:pt x="424236" y="255365"/>
                    <a:pt x="410575" y="267135"/>
                    <a:pt x="408172" y="280686"/>
                  </a:cubicBezTo>
                  <a:cubicBezTo>
                    <a:pt x="404017" y="304113"/>
                    <a:pt x="412553" y="332923"/>
                    <a:pt x="405601" y="356744"/>
                  </a:cubicBezTo>
                  <a:cubicBezTo>
                    <a:pt x="399424" y="369278"/>
                    <a:pt x="381999" y="364298"/>
                    <a:pt x="370650" y="368045"/>
                  </a:cubicBezTo>
                  <a:cubicBezTo>
                    <a:pt x="306131" y="389346"/>
                    <a:pt x="238843" y="382463"/>
                    <a:pt x="176674" y="354357"/>
                  </a:cubicBezTo>
                  <a:cubicBezTo>
                    <a:pt x="157464" y="345673"/>
                    <a:pt x="122522" y="313308"/>
                    <a:pt x="111690" y="308336"/>
                  </a:cubicBezTo>
                  <a:cubicBezTo>
                    <a:pt x="103680" y="304660"/>
                    <a:pt x="92726" y="307139"/>
                    <a:pt x="85959" y="301691"/>
                  </a:cubicBezTo>
                  <a:cubicBezTo>
                    <a:pt x="80261" y="297103"/>
                    <a:pt x="80337" y="286094"/>
                    <a:pt x="74760" y="280513"/>
                  </a:cubicBezTo>
                  <a:cubicBezTo>
                    <a:pt x="69681" y="275431"/>
                    <a:pt x="57575" y="274761"/>
                    <a:pt x="53978" y="268918"/>
                  </a:cubicBezTo>
                  <a:cubicBezTo>
                    <a:pt x="47848" y="258960"/>
                    <a:pt x="54196" y="235561"/>
                    <a:pt x="50631" y="221388"/>
                  </a:cubicBezTo>
                  <a:cubicBezTo>
                    <a:pt x="43051" y="191255"/>
                    <a:pt x="3319" y="166606"/>
                    <a:pt x="625" y="146526"/>
                  </a:cubicBezTo>
                  <a:cubicBezTo>
                    <a:pt x="-75" y="141309"/>
                    <a:pt x="-420" y="112773"/>
                    <a:pt x="862" y="111586"/>
                  </a:cubicBezTo>
                  <a:cubicBezTo>
                    <a:pt x="1822" y="110698"/>
                    <a:pt x="16976" y="113518"/>
                    <a:pt x="26673" y="107308"/>
                  </a:cubicBezTo>
                  <a:cubicBezTo>
                    <a:pt x="28490" y="106144"/>
                    <a:pt x="51182" y="74223"/>
                    <a:pt x="51669" y="72120"/>
                  </a:cubicBezTo>
                  <a:cubicBezTo>
                    <a:pt x="54452" y="60120"/>
                    <a:pt x="27302" y="64483"/>
                    <a:pt x="42252" y="48897"/>
                  </a:cubicBezTo>
                  <a:cubicBezTo>
                    <a:pt x="53153" y="37534"/>
                    <a:pt x="66760" y="45369"/>
                    <a:pt x="79441" y="39834"/>
                  </a:cubicBezTo>
                  <a:cubicBezTo>
                    <a:pt x="94535" y="33247"/>
                    <a:pt x="110361" y="3026"/>
                    <a:pt x="141919" y="176"/>
                  </a:cubicBezTo>
                  <a:cubicBezTo>
                    <a:pt x="159424" y="-1405"/>
                    <a:pt x="164908" y="8140"/>
                    <a:pt x="178697" y="10064"/>
                  </a:cubicBezTo>
                  <a:cubicBezTo>
                    <a:pt x="217445" y="15474"/>
                    <a:pt x="217079" y="8296"/>
                    <a:pt x="258813" y="22456"/>
                  </a:cubicBezTo>
                  <a:cubicBezTo>
                    <a:pt x="290025" y="33047"/>
                    <a:pt x="323816" y="28641"/>
                    <a:pt x="332644" y="68881"/>
                  </a:cubicBezTo>
                  <a:cubicBezTo>
                    <a:pt x="335753" y="83056"/>
                    <a:pt x="330697" y="99330"/>
                    <a:pt x="336247" y="111511"/>
                  </a:cubicBezTo>
                  <a:cubicBezTo>
                    <a:pt x="340314" y="120437"/>
                    <a:pt x="354288" y="123514"/>
                    <a:pt x="355954" y="126485"/>
                  </a:cubicBezTo>
                  <a:close/>
                </a:path>
              </a:pathLst>
            </a:custGeom>
            <a:solidFill>
              <a:srgbClr val="14323C"/>
            </a:solidFill>
            <a:ln w="3429" cap="flat">
              <a:solidFill>
                <a:schemeClr val="tx1"/>
              </a:solidFill>
              <a:prstDash val="solid"/>
              <a:miter/>
            </a:ln>
          </p:spPr>
          <p:txBody>
            <a:bodyPr rtlCol="0" anchor="ctr"/>
            <a:lstStyle/>
            <a:p>
              <a:pPr defTabSz="2850998">
                <a:defRPr/>
              </a:pPr>
              <a:endParaRPr lang="fr-FR" sz="1467">
                <a:solidFill>
                  <a:prstClr val="black"/>
                </a:solidFill>
                <a:latin typeface="Arial" panose="020B0604020202020204" pitchFamily="34" charset="0"/>
                <a:cs typeface="Arial" panose="020B0604020202020204" pitchFamily="34" charset="0"/>
              </a:endParaRPr>
            </a:p>
          </p:txBody>
        </p:sp>
        <p:sp>
          <p:nvSpPr>
            <p:cNvPr id="106" name="Organigramme : Connecteur 50">
              <a:extLst>
                <a:ext uri="{FF2B5EF4-FFF2-40B4-BE49-F238E27FC236}">
                  <a16:creationId xmlns:a16="http://schemas.microsoft.com/office/drawing/2014/main" id="{19FC779E-2603-E516-7ECC-17C7FAE9FA4C}"/>
                </a:ext>
              </a:extLst>
            </p:cNvPr>
            <p:cNvSpPr/>
            <p:nvPr/>
          </p:nvSpPr>
          <p:spPr>
            <a:xfrm>
              <a:off x="17729066" y="10943690"/>
              <a:ext cx="341733" cy="341732"/>
            </a:xfrm>
            <a:prstGeom prst="flowChartConnector">
              <a:avLst/>
            </a:prstGeom>
            <a:solidFill>
              <a:srgbClr val="0057B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850998">
                <a:defRPr/>
              </a:pPr>
              <a:endParaRPr lang="fr-FR" sz="1467">
                <a:solidFill>
                  <a:prstClr val="white"/>
                </a:solidFill>
                <a:latin typeface="Arial" panose="020B0604020202020204" pitchFamily="34" charset="0"/>
                <a:cs typeface="Arial" panose="020B0604020202020204" pitchFamily="34" charset="0"/>
              </a:endParaRPr>
            </a:p>
          </p:txBody>
        </p:sp>
      </p:grpSp>
      <p:sp>
        <p:nvSpPr>
          <p:cNvPr id="117" name="ZoneTexte 54">
            <a:extLst>
              <a:ext uri="{FF2B5EF4-FFF2-40B4-BE49-F238E27FC236}">
                <a16:creationId xmlns:a16="http://schemas.microsoft.com/office/drawing/2014/main" id="{5E089172-5395-C0B7-6F84-DF6B12230D6F}"/>
              </a:ext>
            </a:extLst>
          </p:cNvPr>
          <p:cNvSpPr txBox="1"/>
          <p:nvPr/>
        </p:nvSpPr>
        <p:spPr>
          <a:xfrm>
            <a:off x="8253490" y="1616969"/>
            <a:ext cx="1995821" cy="441211"/>
          </a:xfrm>
          <a:prstGeom prst="rect">
            <a:avLst/>
          </a:prstGeom>
          <a:noFill/>
        </p:spPr>
        <p:txBody>
          <a:bodyPr wrap="square" rtlCol="0">
            <a:spAutoFit/>
          </a:bodyPr>
          <a:lstStyle/>
          <a:p>
            <a:pPr defTabSz="2850998">
              <a:defRPr/>
            </a:pPr>
            <a:r>
              <a:rPr lang="fr-FR" sz="1200">
                <a:solidFill>
                  <a:srgbClr val="14323C"/>
                </a:solidFill>
                <a:latin typeface="Impact" panose="020B0806030902050204" pitchFamily="34" charset="0"/>
                <a:cs typeface="Arial" panose="020B0604020202020204" pitchFamily="34" charset="0"/>
              </a:rPr>
              <a:t>Espadon, albacore, germon</a:t>
            </a:r>
          </a:p>
          <a:p>
            <a:pPr defTabSz="2850998">
              <a:defRPr/>
            </a:pPr>
            <a:r>
              <a:rPr lang="fr-FR" sz="1067">
                <a:solidFill>
                  <a:prstClr val="black"/>
                </a:solidFill>
                <a:latin typeface="Arial" panose="020B0604020202020204" pitchFamily="34" charset="0"/>
                <a:cs typeface="Arial" panose="020B0604020202020204" pitchFamily="34" charset="0"/>
              </a:rPr>
              <a:t>ARIPA</a:t>
            </a:r>
          </a:p>
        </p:txBody>
      </p:sp>
      <p:sp>
        <p:nvSpPr>
          <p:cNvPr id="118" name="ZoneTexte 57">
            <a:extLst>
              <a:ext uri="{FF2B5EF4-FFF2-40B4-BE49-F238E27FC236}">
                <a16:creationId xmlns:a16="http://schemas.microsoft.com/office/drawing/2014/main" id="{49121BE0-10DE-7D88-E2E3-912C7CD6E53A}"/>
              </a:ext>
            </a:extLst>
          </p:cNvPr>
          <p:cNvSpPr txBox="1"/>
          <p:nvPr/>
        </p:nvSpPr>
        <p:spPr>
          <a:xfrm>
            <a:off x="8255283" y="2021131"/>
            <a:ext cx="1744099" cy="379463"/>
          </a:xfrm>
          <a:prstGeom prst="rect">
            <a:avLst/>
          </a:prstGeom>
          <a:noFill/>
        </p:spPr>
        <p:txBody>
          <a:bodyPr wrap="square">
            <a:spAutoFit/>
          </a:bodyPr>
          <a:lstStyle/>
          <a:p>
            <a:pPr defTabSz="2850998">
              <a:defRPr/>
            </a:pPr>
            <a:r>
              <a:rPr lang="fr-FR" sz="933">
                <a:solidFill>
                  <a:srgbClr val="0057BF"/>
                </a:solidFill>
                <a:latin typeface="Arial" panose="020B0604020202020204" pitchFamily="34" charset="0"/>
                <a:cs typeface="Arial" panose="020B0604020202020204" pitchFamily="34" charset="0"/>
              </a:rPr>
              <a:t>Espadon et thons des palangriers de la Réunion</a:t>
            </a:r>
          </a:p>
        </p:txBody>
      </p:sp>
      <p:cxnSp>
        <p:nvCxnSpPr>
          <p:cNvPr id="132" name="Connector: Elbow 63">
            <a:extLst>
              <a:ext uri="{FF2B5EF4-FFF2-40B4-BE49-F238E27FC236}">
                <a16:creationId xmlns:a16="http://schemas.microsoft.com/office/drawing/2014/main" id="{5A6D10A9-C612-8690-07AC-F81832C583C4}"/>
              </a:ext>
            </a:extLst>
          </p:cNvPr>
          <p:cNvCxnSpPr>
            <a:cxnSpLocks/>
            <a:endCxn id="136" idx="1"/>
          </p:cNvCxnSpPr>
          <p:nvPr/>
        </p:nvCxnSpPr>
        <p:spPr>
          <a:xfrm flipV="1">
            <a:off x="9513087" y="4366150"/>
            <a:ext cx="906871" cy="72380"/>
          </a:xfrm>
          <a:prstGeom prst="bentConnector4">
            <a:avLst>
              <a:gd name="adj1" fmla="val -12864"/>
              <a:gd name="adj2" fmla="val 313537"/>
            </a:avLst>
          </a:prstGeom>
          <a:ln w="9525">
            <a:solidFill>
              <a:srgbClr val="14323C"/>
            </a:solidFill>
            <a:prstDash val="dash"/>
          </a:ln>
        </p:spPr>
        <p:style>
          <a:lnRef idx="2">
            <a:schemeClr val="accent1"/>
          </a:lnRef>
          <a:fillRef idx="0">
            <a:schemeClr val="accent1"/>
          </a:fillRef>
          <a:effectRef idx="1">
            <a:schemeClr val="accent1"/>
          </a:effectRef>
          <a:fontRef idx="minor">
            <a:schemeClr val="tx1"/>
          </a:fontRef>
        </p:style>
      </p:cxnSp>
      <p:sp>
        <p:nvSpPr>
          <p:cNvPr id="133" name="Rectangle : coins arrondis 5">
            <a:extLst>
              <a:ext uri="{FF2B5EF4-FFF2-40B4-BE49-F238E27FC236}">
                <a16:creationId xmlns:a16="http://schemas.microsoft.com/office/drawing/2014/main" id="{0F0071EF-9056-CA1F-E581-F0462C403A4B}"/>
              </a:ext>
            </a:extLst>
          </p:cNvPr>
          <p:cNvSpPr/>
          <p:nvPr/>
        </p:nvSpPr>
        <p:spPr>
          <a:xfrm>
            <a:off x="7260527" y="4026197"/>
            <a:ext cx="2337423" cy="804172"/>
          </a:xfrm>
          <a:prstGeom prst="roundRect">
            <a:avLst>
              <a:gd name="adj" fmla="val 5211"/>
            </a:avLst>
          </a:prstGeom>
          <a:solidFill>
            <a:srgbClr val="F5F7F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fr-FR" sz="933"/>
              <a:t>&lt;&lt;&lt;</a:t>
            </a:r>
          </a:p>
        </p:txBody>
      </p:sp>
      <p:grpSp>
        <p:nvGrpSpPr>
          <p:cNvPr id="134" name="Groupe 76">
            <a:extLst>
              <a:ext uri="{FF2B5EF4-FFF2-40B4-BE49-F238E27FC236}">
                <a16:creationId xmlns:a16="http://schemas.microsoft.com/office/drawing/2014/main" id="{90E60A7B-7DDF-97B5-B5BD-A0133886E0B8}"/>
              </a:ext>
            </a:extLst>
          </p:cNvPr>
          <p:cNvGrpSpPr/>
          <p:nvPr/>
        </p:nvGrpSpPr>
        <p:grpSpPr>
          <a:xfrm>
            <a:off x="9907181" y="4336170"/>
            <a:ext cx="1165464" cy="706341"/>
            <a:chOff x="13182701" y="7082218"/>
            <a:chExt cx="2107926" cy="1179062"/>
          </a:xfrm>
        </p:grpSpPr>
        <p:grpSp>
          <p:nvGrpSpPr>
            <p:cNvPr id="135" name="Groupe 59">
              <a:extLst>
                <a:ext uri="{FF2B5EF4-FFF2-40B4-BE49-F238E27FC236}">
                  <a16:creationId xmlns:a16="http://schemas.microsoft.com/office/drawing/2014/main" id="{6424FCAF-3FD2-4AED-41AA-F3E0335AAD98}"/>
                </a:ext>
              </a:extLst>
            </p:cNvPr>
            <p:cNvGrpSpPr>
              <a:grpSpLocks noChangeAspect="1"/>
            </p:cNvGrpSpPr>
            <p:nvPr/>
          </p:nvGrpSpPr>
          <p:grpSpPr>
            <a:xfrm>
              <a:off x="13182701" y="7134898"/>
              <a:ext cx="2107926" cy="1126382"/>
              <a:chOff x="7443243" y="3253855"/>
              <a:chExt cx="1921192" cy="1026604"/>
            </a:xfrm>
            <a:noFill/>
          </p:grpSpPr>
          <p:sp>
            <p:nvSpPr>
              <p:cNvPr id="137" name="Forme libre : forme 65">
                <a:extLst>
                  <a:ext uri="{FF2B5EF4-FFF2-40B4-BE49-F238E27FC236}">
                    <a16:creationId xmlns:a16="http://schemas.microsoft.com/office/drawing/2014/main" id="{1506F6B4-D2CB-343B-9288-622DF965BCF8}"/>
                  </a:ext>
                </a:extLst>
              </p:cNvPr>
              <p:cNvSpPr/>
              <p:nvPr/>
            </p:nvSpPr>
            <p:spPr>
              <a:xfrm>
                <a:off x="7443243" y="3253855"/>
                <a:ext cx="400050" cy="302799"/>
              </a:xfrm>
              <a:custGeom>
                <a:avLst/>
                <a:gdLst>
                  <a:gd name="connsiteX0" fmla="*/ 243078 w 400050"/>
                  <a:gd name="connsiteY0" fmla="*/ 22003 h 302799"/>
                  <a:gd name="connsiteX1" fmla="*/ 305467 w 400050"/>
                  <a:gd name="connsiteY1" fmla="*/ 22003 h 302799"/>
                  <a:gd name="connsiteX2" fmla="*/ 355950 w 400050"/>
                  <a:gd name="connsiteY2" fmla="*/ 0 h 302799"/>
                  <a:gd name="connsiteX3" fmla="*/ 400050 w 400050"/>
                  <a:gd name="connsiteY3" fmla="*/ 55054 h 302799"/>
                  <a:gd name="connsiteX4" fmla="*/ 363284 w 400050"/>
                  <a:gd name="connsiteY4" fmla="*/ 78867 h 302799"/>
                  <a:gd name="connsiteX5" fmla="*/ 354140 w 400050"/>
                  <a:gd name="connsiteY5" fmla="*/ 111062 h 302799"/>
                  <a:gd name="connsiteX6" fmla="*/ 328422 w 400050"/>
                  <a:gd name="connsiteY6" fmla="*/ 123825 h 302799"/>
                  <a:gd name="connsiteX7" fmla="*/ 345853 w 400050"/>
                  <a:gd name="connsiteY7" fmla="*/ 153257 h 302799"/>
                  <a:gd name="connsiteX8" fmla="*/ 343091 w 400050"/>
                  <a:gd name="connsiteY8" fmla="*/ 178879 h 302799"/>
                  <a:gd name="connsiteX9" fmla="*/ 309182 w 400050"/>
                  <a:gd name="connsiteY9" fmla="*/ 202787 h 302799"/>
                  <a:gd name="connsiteX10" fmla="*/ 269748 w 400050"/>
                  <a:gd name="connsiteY10" fmla="*/ 298228 h 302799"/>
                  <a:gd name="connsiteX11" fmla="*/ 177070 w 400050"/>
                  <a:gd name="connsiteY11" fmla="*/ 302800 h 302799"/>
                  <a:gd name="connsiteX12" fmla="*/ 161449 w 400050"/>
                  <a:gd name="connsiteY12" fmla="*/ 261461 h 302799"/>
                  <a:gd name="connsiteX13" fmla="*/ 136684 w 400050"/>
                  <a:gd name="connsiteY13" fmla="*/ 263271 h 302799"/>
                  <a:gd name="connsiteX14" fmla="*/ 102775 w 400050"/>
                  <a:gd name="connsiteY14" fmla="*/ 213741 h 302799"/>
                  <a:gd name="connsiteX15" fmla="*/ 29337 w 400050"/>
                  <a:gd name="connsiteY15" fmla="*/ 156877 h 302799"/>
                  <a:gd name="connsiteX16" fmla="*/ 6382 w 400050"/>
                  <a:gd name="connsiteY16" fmla="*/ 104585 h 302799"/>
                  <a:gd name="connsiteX17" fmla="*/ 0 w 400050"/>
                  <a:gd name="connsiteY17" fmla="*/ 44005 h 302799"/>
                  <a:gd name="connsiteX18" fmla="*/ 52292 w 400050"/>
                  <a:gd name="connsiteY18" fmla="*/ 43148 h 302799"/>
                  <a:gd name="connsiteX19" fmla="*/ 113729 w 400050"/>
                  <a:gd name="connsiteY19" fmla="*/ 49530 h 302799"/>
                  <a:gd name="connsiteX20" fmla="*/ 153162 w 400050"/>
                  <a:gd name="connsiteY20" fmla="*/ 95440 h 302799"/>
                  <a:gd name="connsiteX21" fmla="*/ 168783 w 400050"/>
                  <a:gd name="connsiteY21" fmla="*/ 33909 h 302799"/>
                  <a:gd name="connsiteX22" fmla="*/ 203645 w 400050"/>
                  <a:gd name="connsiteY22" fmla="*/ 33052 h 302799"/>
                  <a:gd name="connsiteX23" fmla="*/ 223838 w 400050"/>
                  <a:gd name="connsiteY23" fmla="*/ 84391 h 302799"/>
                  <a:gd name="connsiteX24" fmla="*/ 245840 w 400050"/>
                  <a:gd name="connsiteY24" fmla="*/ 84391 h 302799"/>
                  <a:gd name="connsiteX25" fmla="*/ 243078 w 400050"/>
                  <a:gd name="connsiteY25" fmla="*/ 22003 h 302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00050" h="302799">
                    <a:moveTo>
                      <a:pt x="243078" y="22003"/>
                    </a:moveTo>
                    <a:lnTo>
                      <a:pt x="305467" y="22003"/>
                    </a:lnTo>
                    <a:lnTo>
                      <a:pt x="355950" y="0"/>
                    </a:lnTo>
                    <a:lnTo>
                      <a:pt x="400050" y="55054"/>
                    </a:lnTo>
                    <a:lnTo>
                      <a:pt x="363284" y="78867"/>
                    </a:lnTo>
                    <a:lnTo>
                      <a:pt x="354140" y="111062"/>
                    </a:lnTo>
                    <a:lnTo>
                      <a:pt x="328422" y="123825"/>
                    </a:lnTo>
                    <a:lnTo>
                      <a:pt x="345853" y="153257"/>
                    </a:lnTo>
                    <a:lnTo>
                      <a:pt x="343091" y="178879"/>
                    </a:lnTo>
                    <a:lnTo>
                      <a:pt x="309182" y="202787"/>
                    </a:lnTo>
                    <a:lnTo>
                      <a:pt x="269748" y="298228"/>
                    </a:lnTo>
                    <a:lnTo>
                      <a:pt x="177070" y="302800"/>
                    </a:lnTo>
                    <a:lnTo>
                      <a:pt x="161449" y="261461"/>
                    </a:lnTo>
                    <a:lnTo>
                      <a:pt x="136684" y="263271"/>
                    </a:lnTo>
                    <a:lnTo>
                      <a:pt x="102775" y="213741"/>
                    </a:lnTo>
                    <a:lnTo>
                      <a:pt x="29337" y="156877"/>
                    </a:lnTo>
                    <a:lnTo>
                      <a:pt x="6382" y="104585"/>
                    </a:lnTo>
                    <a:lnTo>
                      <a:pt x="0" y="44005"/>
                    </a:lnTo>
                    <a:lnTo>
                      <a:pt x="52292" y="43148"/>
                    </a:lnTo>
                    <a:lnTo>
                      <a:pt x="113729" y="49530"/>
                    </a:lnTo>
                    <a:lnTo>
                      <a:pt x="153162" y="95440"/>
                    </a:lnTo>
                    <a:lnTo>
                      <a:pt x="168783" y="33909"/>
                    </a:lnTo>
                    <a:lnTo>
                      <a:pt x="203645" y="33052"/>
                    </a:lnTo>
                    <a:lnTo>
                      <a:pt x="223838" y="84391"/>
                    </a:lnTo>
                    <a:lnTo>
                      <a:pt x="245840" y="84391"/>
                    </a:lnTo>
                    <a:lnTo>
                      <a:pt x="243078" y="22003"/>
                    </a:lnTo>
                    <a:close/>
                  </a:path>
                </a:pathLst>
              </a:custGeom>
              <a:solidFill>
                <a:srgbClr val="14323C"/>
              </a:solidFill>
              <a:ln w="0" cap="flat">
                <a:solidFill>
                  <a:schemeClr val="tx1"/>
                </a:solidFill>
                <a:prstDash val="solid"/>
                <a:miter/>
              </a:ln>
            </p:spPr>
            <p:txBody>
              <a:bodyPr rtlCol="0" anchor="ctr"/>
              <a:lstStyle/>
              <a:p>
                <a:pPr defTabSz="2850998">
                  <a:defRPr/>
                </a:pPr>
                <a:endParaRPr lang="fr-FR" sz="1467">
                  <a:solidFill>
                    <a:prstClr val="black"/>
                  </a:solidFill>
                  <a:latin typeface="Arial" panose="020B0604020202020204" pitchFamily="34" charset="0"/>
                  <a:cs typeface="Arial" panose="020B0604020202020204" pitchFamily="34" charset="0"/>
                </a:endParaRPr>
              </a:p>
            </p:txBody>
          </p:sp>
          <p:sp>
            <p:nvSpPr>
              <p:cNvPr id="138" name="Forme libre : forme 66">
                <a:extLst>
                  <a:ext uri="{FF2B5EF4-FFF2-40B4-BE49-F238E27FC236}">
                    <a16:creationId xmlns:a16="http://schemas.microsoft.com/office/drawing/2014/main" id="{A030E430-9F48-B2D9-5033-24399CBF6EDC}"/>
                  </a:ext>
                </a:extLst>
              </p:cNvPr>
              <p:cNvSpPr/>
              <p:nvPr/>
            </p:nvSpPr>
            <p:spPr>
              <a:xfrm>
                <a:off x="8162761" y="3317101"/>
                <a:ext cx="1201674" cy="963358"/>
              </a:xfrm>
              <a:custGeom>
                <a:avLst/>
                <a:gdLst>
                  <a:gd name="connsiteX0" fmla="*/ 121825 w 1201674"/>
                  <a:gd name="connsiteY0" fmla="*/ 76200 h 963358"/>
                  <a:gd name="connsiteX1" fmla="*/ 265843 w 1201674"/>
                  <a:gd name="connsiteY1" fmla="*/ 56007 h 963358"/>
                  <a:gd name="connsiteX2" fmla="*/ 308038 w 1201674"/>
                  <a:gd name="connsiteY2" fmla="*/ 0 h 963358"/>
                  <a:gd name="connsiteX3" fmla="*/ 342900 w 1201674"/>
                  <a:gd name="connsiteY3" fmla="*/ 11906 h 963358"/>
                  <a:gd name="connsiteX4" fmla="*/ 385953 w 1201674"/>
                  <a:gd name="connsiteY4" fmla="*/ 24765 h 963358"/>
                  <a:gd name="connsiteX5" fmla="*/ 468535 w 1201674"/>
                  <a:gd name="connsiteY5" fmla="*/ 27527 h 963358"/>
                  <a:gd name="connsiteX6" fmla="*/ 525399 w 1201674"/>
                  <a:gd name="connsiteY6" fmla="*/ 44958 h 963358"/>
                  <a:gd name="connsiteX7" fmla="*/ 582263 w 1201674"/>
                  <a:gd name="connsiteY7" fmla="*/ 104584 h 963358"/>
                  <a:gd name="connsiteX8" fmla="*/ 618935 w 1201674"/>
                  <a:gd name="connsiteY8" fmla="*/ 107347 h 963358"/>
                  <a:gd name="connsiteX9" fmla="*/ 645509 w 1201674"/>
                  <a:gd name="connsiteY9" fmla="*/ 105537 h 963358"/>
                  <a:gd name="connsiteX10" fmla="*/ 699611 w 1201674"/>
                  <a:gd name="connsiteY10" fmla="*/ 136684 h 963358"/>
                  <a:gd name="connsiteX11" fmla="*/ 720757 w 1201674"/>
                  <a:gd name="connsiteY11" fmla="*/ 176117 h 963358"/>
                  <a:gd name="connsiteX12" fmla="*/ 754761 w 1201674"/>
                  <a:gd name="connsiteY12" fmla="*/ 207359 h 963358"/>
                  <a:gd name="connsiteX13" fmla="*/ 777716 w 1201674"/>
                  <a:gd name="connsiteY13" fmla="*/ 284416 h 963358"/>
                  <a:gd name="connsiteX14" fmla="*/ 751142 w 1201674"/>
                  <a:gd name="connsiteY14" fmla="*/ 358711 h 963358"/>
                  <a:gd name="connsiteX15" fmla="*/ 741997 w 1201674"/>
                  <a:gd name="connsiteY15" fmla="*/ 408241 h 963358"/>
                  <a:gd name="connsiteX16" fmla="*/ 770477 w 1201674"/>
                  <a:gd name="connsiteY16" fmla="*/ 525685 h 963358"/>
                  <a:gd name="connsiteX17" fmla="*/ 754856 w 1201674"/>
                  <a:gd name="connsiteY17" fmla="*/ 566928 h 963358"/>
                  <a:gd name="connsiteX18" fmla="*/ 791528 w 1201674"/>
                  <a:gd name="connsiteY18" fmla="*/ 587121 h 963358"/>
                  <a:gd name="connsiteX19" fmla="*/ 853916 w 1201674"/>
                  <a:gd name="connsiteY19" fmla="*/ 606361 h 963358"/>
                  <a:gd name="connsiteX20" fmla="*/ 943832 w 1201674"/>
                  <a:gd name="connsiteY20" fmla="*/ 599884 h 963358"/>
                  <a:gd name="connsiteX21" fmla="*/ 1004411 w 1201674"/>
                  <a:gd name="connsiteY21" fmla="*/ 625602 h 963358"/>
                  <a:gd name="connsiteX22" fmla="*/ 1086040 w 1201674"/>
                  <a:gd name="connsiteY22" fmla="*/ 648557 h 963358"/>
                  <a:gd name="connsiteX23" fmla="*/ 1108043 w 1201674"/>
                  <a:gd name="connsiteY23" fmla="*/ 623792 h 963358"/>
                  <a:gd name="connsiteX24" fmla="*/ 1126427 w 1201674"/>
                  <a:gd name="connsiteY24" fmla="*/ 651415 h 963358"/>
                  <a:gd name="connsiteX25" fmla="*/ 1162240 w 1201674"/>
                  <a:gd name="connsiteY25" fmla="*/ 683514 h 963358"/>
                  <a:gd name="connsiteX26" fmla="*/ 1193387 w 1201674"/>
                  <a:gd name="connsiteY26" fmla="*/ 721995 h 963358"/>
                  <a:gd name="connsiteX27" fmla="*/ 1188815 w 1201674"/>
                  <a:gd name="connsiteY27" fmla="*/ 795433 h 963358"/>
                  <a:gd name="connsiteX28" fmla="*/ 1201674 w 1201674"/>
                  <a:gd name="connsiteY28" fmla="*/ 824769 h 963358"/>
                  <a:gd name="connsiteX29" fmla="*/ 1182434 w 1201674"/>
                  <a:gd name="connsiteY29" fmla="*/ 889921 h 963358"/>
                  <a:gd name="connsiteX30" fmla="*/ 1130998 w 1201674"/>
                  <a:gd name="connsiteY30" fmla="*/ 963359 h 963358"/>
                  <a:gd name="connsiteX31" fmla="*/ 1044797 w 1201674"/>
                  <a:gd name="connsiteY31" fmla="*/ 963359 h 963358"/>
                  <a:gd name="connsiteX32" fmla="*/ 990695 w 1201674"/>
                  <a:gd name="connsiteY32" fmla="*/ 924877 h 963358"/>
                  <a:gd name="connsiteX33" fmla="*/ 896207 w 1201674"/>
                  <a:gd name="connsiteY33" fmla="*/ 917543 h 963358"/>
                  <a:gd name="connsiteX34" fmla="*/ 797147 w 1201674"/>
                  <a:gd name="connsiteY34" fmla="*/ 821245 h 963358"/>
                  <a:gd name="connsiteX35" fmla="*/ 785241 w 1201674"/>
                  <a:gd name="connsiteY35" fmla="*/ 780859 h 963358"/>
                  <a:gd name="connsiteX36" fmla="*/ 748570 w 1201674"/>
                  <a:gd name="connsiteY36" fmla="*/ 689991 h 963358"/>
                  <a:gd name="connsiteX37" fmla="*/ 707231 w 1201674"/>
                  <a:gd name="connsiteY37" fmla="*/ 634079 h 963358"/>
                  <a:gd name="connsiteX38" fmla="*/ 722852 w 1201674"/>
                  <a:gd name="connsiteY38" fmla="*/ 605599 h 963358"/>
                  <a:gd name="connsiteX39" fmla="*/ 703612 w 1201674"/>
                  <a:gd name="connsiteY39" fmla="*/ 586359 h 963358"/>
                  <a:gd name="connsiteX40" fmla="*/ 683419 w 1201674"/>
                  <a:gd name="connsiteY40" fmla="*/ 601027 h 963358"/>
                  <a:gd name="connsiteX41" fmla="*/ 678847 w 1201674"/>
                  <a:gd name="connsiteY41" fmla="*/ 640461 h 963358"/>
                  <a:gd name="connsiteX42" fmla="*/ 657701 w 1201674"/>
                  <a:gd name="connsiteY42" fmla="*/ 661606 h 963358"/>
                  <a:gd name="connsiteX43" fmla="*/ 543973 w 1201674"/>
                  <a:gd name="connsiteY43" fmla="*/ 672655 h 963358"/>
                  <a:gd name="connsiteX44" fmla="*/ 500920 w 1201674"/>
                  <a:gd name="connsiteY44" fmla="*/ 717613 h 963358"/>
                  <a:gd name="connsiteX45" fmla="*/ 420148 w 1201674"/>
                  <a:gd name="connsiteY45" fmla="*/ 695610 h 963358"/>
                  <a:gd name="connsiteX46" fmla="*/ 385286 w 1201674"/>
                  <a:gd name="connsiteY46" fmla="*/ 724090 h 963358"/>
                  <a:gd name="connsiteX47" fmla="*/ 332994 w 1201674"/>
                  <a:gd name="connsiteY47" fmla="*/ 717613 h 963358"/>
                  <a:gd name="connsiteX48" fmla="*/ 327470 w 1201674"/>
                  <a:gd name="connsiteY48" fmla="*/ 689991 h 963358"/>
                  <a:gd name="connsiteX49" fmla="*/ 180689 w 1201674"/>
                  <a:gd name="connsiteY49" fmla="*/ 647795 h 963358"/>
                  <a:gd name="connsiteX50" fmla="*/ 95345 w 1201674"/>
                  <a:gd name="connsiteY50" fmla="*/ 613886 h 963358"/>
                  <a:gd name="connsiteX51" fmla="*/ 76105 w 1201674"/>
                  <a:gd name="connsiteY51" fmla="*/ 479012 h 963358"/>
                  <a:gd name="connsiteX52" fmla="*/ 7334 w 1201674"/>
                  <a:gd name="connsiteY52" fmla="*/ 354235 h 963358"/>
                  <a:gd name="connsiteX53" fmla="*/ 0 w 1201674"/>
                  <a:gd name="connsiteY53" fmla="*/ 159734 h 963358"/>
                  <a:gd name="connsiteX54" fmla="*/ 20193 w 1201674"/>
                  <a:gd name="connsiteY54" fmla="*/ 139541 h 963358"/>
                  <a:gd name="connsiteX55" fmla="*/ 51435 w 1201674"/>
                  <a:gd name="connsiteY55" fmla="*/ 121158 h 963358"/>
                  <a:gd name="connsiteX56" fmla="*/ 123825 w 1201674"/>
                  <a:gd name="connsiteY56" fmla="*/ 119348 h 963358"/>
                  <a:gd name="connsiteX57" fmla="*/ 122111 w 1201674"/>
                  <a:gd name="connsiteY57" fmla="*/ 76295 h 963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1201674" h="963358">
                    <a:moveTo>
                      <a:pt x="121825" y="76200"/>
                    </a:moveTo>
                    <a:cubicBezTo>
                      <a:pt x="127349" y="71628"/>
                      <a:pt x="265843" y="56007"/>
                      <a:pt x="265843" y="56007"/>
                    </a:cubicBezTo>
                    <a:lnTo>
                      <a:pt x="308038" y="0"/>
                    </a:lnTo>
                    <a:lnTo>
                      <a:pt x="342900" y="11906"/>
                    </a:lnTo>
                    <a:lnTo>
                      <a:pt x="385953" y="24765"/>
                    </a:lnTo>
                    <a:lnTo>
                      <a:pt x="468535" y="27527"/>
                    </a:lnTo>
                    <a:lnTo>
                      <a:pt x="525399" y="44958"/>
                    </a:lnTo>
                    <a:lnTo>
                      <a:pt x="582263" y="104584"/>
                    </a:lnTo>
                    <a:lnTo>
                      <a:pt x="618935" y="107347"/>
                    </a:lnTo>
                    <a:lnTo>
                      <a:pt x="645509" y="105537"/>
                    </a:lnTo>
                    <a:lnTo>
                      <a:pt x="699611" y="136684"/>
                    </a:lnTo>
                    <a:lnTo>
                      <a:pt x="720757" y="176117"/>
                    </a:lnTo>
                    <a:lnTo>
                      <a:pt x="754761" y="207359"/>
                    </a:lnTo>
                    <a:lnTo>
                      <a:pt x="777716" y="284416"/>
                    </a:lnTo>
                    <a:lnTo>
                      <a:pt x="751142" y="358711"/>
                    </a:lnTo>
                    <a:lnTo>
                      <a:pt x="741997" y="408241"/>
                    </a:lnTo>
                    <a:lnTo>
                      <a:pt x="770477" y="525685"/>
                    </a:lnTo>
                    <a:lnTo>
                      <a:pt x="754856" y="566928"/>
                    </a:lnTo>
                    <a:lnTo>
                      <a:pt x="791528" y="587121"/>
                    </a:lnTo>
                    <a:lnTo>
                      <a:pt x="853916" y="606361"/>
                    </a:lnTo>
                    <a:lnTo>
                      <a:pt x="943832" y="599884"/>
                    </a:lnTo>
                    <a:lnTo>
                      <a:pt x="1004411" y="625602"/>
                    </a:lnTo>
                    <a:lnTo>
                      <a:pt x="1086040" y="648557"/>
                    </a:lnTo>
                    <a:lnTo>
                      <a:pt x="1108043" y="623792"/>
                    </a:lnTo>
                    <a:lnTo>
                      <a:pt x="1126427" y="651415"/>
                    </a:lnTo>
                    <a:lnTo>
                      <a:pt x="1162240" y="683514"/>
                    </a:lnTo>
                    <a:lnTo>
                      <a:pt x="1193387" y="721995"/>
                    </a:lnTo>
                    <a:lnTo>
                      <a:pt x="1188815" y="795433"/>
                    </a:lnTo>
                    <a:lnTo>
                      <a:pt x="1201674" y="824769"/>
                    </a:lnTo>
                    <a:lnTo>
                      <a:pt x="1182434" y="889921"/>
                    </a:lnTo>
                    <a:lnTo>
                      <a:pt x="1130998" y="963359"/>
                    </a:lnTo>
                    <a:lnTo>
                      <a:pt x="1044797" y="963359"/>
                    </a:lnTo>
                    <a:lnTo>
                      <a:pt x="990695" y="924877"/>
                    </a:lnTo>
                    <a:lnTo>
                      <a:pt x="896207" y="917543"/>
                    </a:lnTo>
                    <a:lnTo>
                      <a:pt x="797147" y="821245"/>
                    </a:lnTo>
                    <a:lnTo>
                      <a:pt x="785241" y="780859"/>
                    </a:lnTo>
                    <a:lnTo>
                      <a:pt x="748570" y="689991"/>
                    </a:lnTo>
                    <a:lnTo>
                      <a:pt x="707231" y="634079"/>
                    </a:lnTo>
                    <a:lnTo>
                      <a:pt x="722852" y="605599"/>
                    </a:lnTo>
                    <a:lnTo>
                      <a:pt x="703612" y="586359"/>
                    </a:lnTo>
                    <a:lnTo>
                      <a:pt x="683419" y="601027"/>
                    </a:lnTo>
                    <a:lnTo>
                      <a:pt x="678847" y="640461"/>
                    </a:lnTo>
                    <a:lnTo>
                      <a:pt x="657701" y="661606"/>
                    </a:lnTo>
                    <a:lnTo>
                      <a:pt x="543973" y="672655"/>
                    </a:lnTo>
                    <a:lnTo>
                      <a:pt x="500920" y="717613"/>
                    </a:lnTo>
                    <a:lnTo>
                      <a:pt x="420148" y="695610"/>
                    </a:lnTo>
                    <a:lnTo>
                      <a:pt x="385286" y="724090"/>
                    </a:lnTo>
                    <a:lnTo>
                      <a:pt x="332994" y="717613"/>
                    </a:lnTo>
                    <a:lnTo>
                      <a:pt x="327470" y="689991"/>
                    </a:lnTo>
                    <a:lnTo>
                      <a:pt x="180689" y="647795"/>
                    </a:lnTo>
                    <a:lnTo>
                      <a:pt x="95345" y="613886"/>
                    </a:lnTo>
                    <a:lnTo>
                      <a:pt x="76105" y="479012"/>
                    </a:lnTo>
                    <a:lnTo>
                      <a:pt x="7334" y="354235"/>
                    </a:lnTo>
                    <a:lnTo>
                      <a:pt x="0" y="159734"/>
                    </a:lnTo>
                    <a:lnTo>
                      <a:pt x="20193" y="139541"/>
                    </a:lnTo>
                    <a:lnTo>
                      <a:pt x="51435" y="121158"/>
                    </a:lnTo>
                    <a:lnTo>
                      <a:pt x="123825" y="119348"/>
                    </a:lnTo>
                    <a:lnTo>
                      <a:pt x="122111" y="76295"/>
                    </a:lnTo>
                    <a:close/>
                  </a:path>
                </a:pathLst>
              </a:custGeom>
              <a:solidFill>
                <a:srgbClr val="14323C"/>
              </a:solidFill>
              <a:ln w="0" cap="flat">
                <a:solidFill>
                  <a:schemeClr val="tx1"/>
                </a:solidFill>
                <a:prstDash val="solid"/>
                <a:miter/>
              </a:ln>
            </p:spPr>
            <p:txBody>
              <a:bodyPr rtlCol="0" anchor="ctr"/>
              <a:lstStyle/>
              <a:p>
                <a:pPr defTabSz="2850998">
                  <a:defRPr/>
                </a:pPr>
                <a:endParaRPr lang="fr-FR" sz="1467">
                  <a:solidFill>
                    <a:prstClr val="black"/>
                  </a:solidFill>
                  <a:latin typeface="Arial" panose="020B0604020202020204" pitchFamily="34" charset="0"/>
                  <a:cs typeface="Arial" panose="020B0604020202020204" pitchFamily="34" charset="0"/>
                </a:endParaRPr>
              </a:p>
            </p:txBody>
          </p:sp>
        </p:grpSp>
        <p:sp>
          <p:nvSpPr>
            <p:cNvPr id="136" name="Organigramme : Connecteur 63">
              <a:extLst>
                <a:ext uri="{FF2B5EF4-FFF2-40B4-BE49-F238E27FC236}">
                  <a16:creationId xmlns:a16="http://schemas.microsoft.com/office/drawing/2014/main" id="{B4E69401-C688-5AEF-6789-5092D663862A}"/>
                </a:ext>
              </a:extLst>
            </p:cNvPr>
            <p:cNvSpPr/>
            <p:nvPr/>
          </p:nvSpPr>
          <p:spPr>
            <a:xfrm>
              <a:off x="14060091" y="7082218"/>
              <a:ext cx="341733" cy="341732"/>
            </a:xfrm>
            <a:prstGeom prst="flowChartConnector">
              <a:avLst/>
            </a:prstGeom>
            <a:solidFill>
              <a:schemeClr val="bg1">
                <a:lumMod val="5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2850998">
                <a:defRPr/>
              </a:pPr>
              <a:endParaRPr lang="fr-FR" sz="1467">
                <a:solidFill>
                  <a:prstClr val="white"/>
                </a:solidFill>
                <a:latin typeface="Arial" panose="020B0604020202020204" pitchFamily="34" charset="0"/>
                <a:cs typeface="Arial" panose="020B0604020202020204" pitchFamily="34" charset="0"/>
              </a:endParaRPr>
            </a:p>
          </p:txBody>
        </p:sp>
      </p:grpSp>
      <p:sp>
        <p:nvSpPr>
          <p:cNvPr id="139" name="ZoneTexte 64">
            <a:extLst>
              <a:ext uri="{FF2B5EF4-FFF2-40B4-BE49-F238E27FC236}">
                <a16:creationId xmlns:a16="http://schemas.microsoft.com/office/drawing/2014/main" id="{58D03570-E69A-8257-FFB1-DC36610D9F69}"/>
              </a:ext>
            </a:extLst>
          </p:cNvPr>
          <p:cNvSpPr txBox="1"/>
          <p:nvPr/>
        </p:nvSpPr>
        <p:spPr>
          <a:xfrm>
            <a:off x="7330059" y="4098142"/>
            <a:ext cx="2439447" cy="441211"/>
          </a:xfrm>
          <a:prstGeom prst="rect">
            <a:avLst/>
          </a:prstGeom>
          <a:noFill/>
        </p:spPr>
        <p:txBody>
          <a:bodyPr wrap="square" rtlCol="0">
            <a:spAutoFit/>
          </a:bodyPr>
          <a:lstStyle/>
          <a:p>
            <a:pPr defTabSz="2850998">
              <a:defRPr/>
            </a:pPr>
            <a:r>
              <a:rPr lang="fr-FR" sz="1200">
                <a:solidFill>
                  <a:srgbClr val="14323C"/>
                </a:solidFill>
                <a:latin typeface="Impact" panose="020B0806030902050204" pitchFamily="34" charset="0"/>
                <a:cs typeface="Arial" panose="020B0604020202020204" pitchFamily="34" charset="0"/>
              </a:rPr>
              <a:t>Espadon, germon, albacore</a:t>
            </a:r>
          </a:p>
          <a:p>
            <a:pPr defTabSz="2850998">
              <a:defRPr/>
            </a:pPr>
            <a:r>
              <a:rPr lang="fr-FR" sz="1067" err="1">
                <a:solidFill>
                  <a:prstClr val="black"/>
                </a:solidFill>
                <a:latin typeface="Arial" panose="020B0604020202020204" pitchFamily="34" charset="0"/>
                <a:cs typeface="Arial" panose="020B0604020202020204" pitchFamily="34" charset="0"/>
              </a:rPr>
              <a:t>Ocean</a:t>
            </a:r>
            <a:r>
              <a:rPr lang="fr-FR" sz="1067">
                <a:solidFill>
                  <a:prstClr val="black"/>
                </a:solidFill>
                <a:latin typeface="Arial" panose="020B0604020202020204" pitchFamily="34" charset="0"/>
                <a:cs typeface="Arial" panose="020B0604020202020204" pitchFamily="34" charset="0"/>
              </a:rPr>
              <a:t> </a:t>
            </a:r>
            <a:r>
              <a:rPr lang="fr-FR" sz="1067" err="1">
                <a:solidFill>
                  <a:prstClr val="black"/>
                </a:solidFill>
                <a:latin typeface="Arial" panose="020B0604020202020204" pitchFamily="34" charset="0"/>
                <a:cs typeface="Arial" panose="020B0604020202020204" pitchFamily="34" charset="0"/>
              </a:rPr>
              <a:t>Products</a:t>
            </a:r>
            <a:r>
              <a:rPr lang="fr-FR" sz="1067">
                <a:solidFill>
                  <a:prstClr val="black"/>
                </a:solidFill>
                <a:latin typeface="Arial" panose="020B0604020202020204" pitchFamily="34" charset="0"/>
                <a:cs typeface="Arial" panose="020B0604020202020204" pitchFamily="34" charset="0"/>
              </a:rPr>
              <a:t> Tahiti</a:t>
            </a:r>
            <a:endParaRPr lang="fr-FR" sz="1067">
              <a:solidFill>
                <a:schemeClr val="bg1">
                  <a:lumMod val="50000"/>
                </a:schemeClr>
              </a:solidFill>
              <a:latin typeface="Arial" panose="020B0604020202020204" pitchFamily="34" charset="0"/>
              <a:cs typeface="Arial" panose="020B0604020202020204" pitchFamily="34" charset="0"/>
            </a:endParaRPr>
          </a:p>
        </p:txBody>
      </p:sp>
      <p:sp>
        <p:nvSpPr>
          <p:cNvPr id="140" name="ZoneTexte 85">
            <a:extLst>
              <a:ext uri="{FF2B5EF4-FFF2-40B4-BE49-F238E27FC236}">
                <a16:creationId xmlns:a16="http://schemas.microsoft.com/office/drawing/2014/main" id="{D63E9714-600C-2F82-1559-E83DF1950549}"/>
              </a:ext>
            </a:extLst>
          </p:cNvPr>
          <p:cNvSpPr txBox="1"/>
          <p:nvPr/>
        </p:nvSpPr>
        <p:spPr>
          <a:xfrm>
            <a:off x="7330059" y="4549326"/>
            <a:ext cx="2092919" cy="235898"/>
          </a:xfrm>
          <a:prstGeom prst="rect">
            <a:avLst/>
          </a:prstGeom>
          <a:noFill/>
        </p:spPr>
        <p:txBody>
          <a:bodyPr wrap="square" rtlCol="0">
            <a:spAutoFit/>
          </a:bodyPr>
          <a:lstStyle/>
          <a:p>
            <a:pPr defTabSz="2850998">
              <a:defRPr/>
            </a:pPr>
            <a:r>
              <a:rPr lang="fr-FR" sz="933">
                <a:solidFill>
                  <a:schemeClr val="bg1">
                    <a:lumMod val="50000"/>
                  </a:schemeClr>
                </a:solidFill>
                <a:latin typeface="Arial" panose="020B0604020202020204" pitchFamily="34" charset="0"/>
                <a:cs typeface="Arial" panose="020B0604020202020204" pitchFamily="34" charset="0"/>
              </a:rPr>
              <a:t>Thons et espadon de Polynésie</a:t>
            </a:r>
          </a:p>
        </p:txBody>
      </p:sp>
      <p:pic>
        <p:nvPicPr>
          <p:cNvPr id="28" name="Image 95">
            <a:extLst>
              <a:ext uri="{FF2B5EF4-FFF2-40B4-BE49-F238E27FC236}">
                <a16:creationId xmlns:a16="http://schemas.microsoft.com/office/drawing/2014/main" id="{33057980-E490-FB55-7696-38588424A863}"/>
              </a:ext>
            </a:extLst>
          </p:cNvPr>
          <p:cNvPicPr>
            <a:picLocks noChangeAspect="1"/>
          </p:cNvPicPr>
          <p:nvPr/>
        </p:nvPicPr>
        <p:blipFill>
          <a:blip r:embed="rId9"/>
          <a:srcRect/>
          <a:stretch>
            <a:fillRect/>
          </a:stretch>
        </p:blipFill>
        <p:spPr>
          <a:xfrm>
            <a:off x="7082998" y="5693039"/>
            <a:ext cx="1082716" cy="455041"/>
          </a:xfrm>
          <a:prstGeom prst="rect">
            <a:avLst/>
          </a:prstGeom>
        </p:spPr>
      </p:pic>
      <p:grpSp>
        <p:nvGrpSpPr>
          <p:cNvPr id="10" name="Group 119">
            <a:extLst>
              <a:ext uri="{FF2B5EF4-FFF2-40B4-BE49-F238E27FC236}">
                <a16:creationId xmlns:a16="http://schemas.microsoft.com/office/drawing/2014/main" id="{97F2E7F7-E6D4-3DA7-7CE6-32FC7B620C10}"/>
              </a:ext>
            </a:extLst>
          </p:cNvPr>
          <p:cNvGrpSpPr>
            <a:grpSpLocks noChangeAspect="1"/>
          </p:cNvGrpSpPr>
          <p:nvPr/>
        </p:nvGrpSpPr>
        <p:grpSpPr>
          <a:xfrm>
            <a:off x="8443088" y="2298792"/>
            <a:ext cx="1893593" cy="1439775"/>
            <a:chOff x="17175451" y="6498047"/>
            <a:chExt cx="4108784" cy="3124077"/>
          </a:xfrm>
        </p:grpSpPr>
        <p:pic>
          <p:nvPicPr>
            <p:cNvPr id="12" name="Picture 14">
              <a:extLst>
                <a:ext uri="{FF2B5EF4-FFF2-40B4-BE49-F238E27FC236}">
                  <a16:creationId xmlns:a16="http://schemas.microsoft.com/office/drawing/2014/main" id="{51CF885F-3105-EE8B-2EAC-E5B91C9BA9BE}"/>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9441" b="89336" l="1163" r="97326">
                          <a14:foregroundMark x1="9419" y1="49301" x2="9419" y2="49301"/>
                          <a14:foregroundMark x1="1163" y1="48951" x2="1163" y2="48951"/>
                          <a14:foregroundMark x1="92674" y1="39510" x2="92674" y2="39510"/>
                          <a14:foregroundMark x1="96860" y1="32867" x2="96860" y2="32867"/>
                          <a14:foregroundMark x1="97326" y1="66608" x2="97326" y2="66608"/>
                        </a14:backgroundRemoval>
                      </a14:imgEffect>
                    </a14:imgLayer>
                  </a14:imgProps>
                </a:ext>
                <a:ext uri="{28A0092B-C50C-407E-A947-70E740481C1C}">
                  <a14:useLocalDpi xmlns:a14="http://schemas.microsoft.com/office/drawing/2010/main" val="0"/>
                </a:ext>
              </a:extLst>
            </a:blip>
            <a:srcRect/>
            <a:stretch>
              <a:fillRect/>
            </a:stretch>
          </p:blipFill>
          <p:spPr bwMode="auto">
            <a:xfrm>
              <a:off x="17175451" y="7188827"/>
              <a:ext cx="3313436" cy="2203810"/>
            </a:xfrm>
            <a:prstGeom prst="rect">
              <a:avLst/>
            </a:prstGeom>
            <a:noFill/>
            <a:extLst>
              <a:ext uri="{909E8E84-426E-40DD-AFC4-6F175D3DCCD1}">
                <a14:hiddenFill xmlns:a14="http://schemas.microsoft.com/office/drawing/2010/main">
                  <a:solidFill>
                    <a:srgbClr val="FFFFFF"/>
                  </a:solidFill>
                </a14:hiddenFill>
              </a:ext>
            </a:extLst>
          </p:spPr>
        </p:pic>
        <p:pic>
          <p:nvPicPr>
            <p:cNvPr id="14" name="Image 61">
              <a:extLst>
                <a:ext uri="{FF2B5EF4-FFF2-40B4-BE49-F238E27FC236}">
                  <a16:creationId xmlns:a16="http://schemas.microsoft.com/office/drawing/2014/main" id="{9335BDD8-C0E0-511C-8409-9CD1C8097068}"/>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863" b="100000" l="0" r="100000"/>
                      </a14:imgEffect>
                    </a14:imgLayer>
                  </a14:imgProps>
                </a:ext>
              </a:extLst>
            </a:blip>
            <a:stretch>
              <a:fillRect/>
            </a:stretch>
          </p:blipFill>
          <p:spPr>
            <a:xfrm flipH="1">
              <a:off x="18997438" y="8445855"/>
              <a:ext cx="2286797" cy="1176269"/>
            </a:xfrm>
            <a:prstGeom prst="rect">
              <a:avLst/>
            </a:prstGeom>
          </p:spPr>
        </p:pic>
        <p:pic>
          <p:nvPicPr>
            <p:cNvPr id="16" name="Picture 10" descr="Learn About the Albacore Tuna – Fishing">
              <a:extLst>
                <a:ext uri="{FF2B5EF4-FFF2-40B4-BE49-F238E27FC236}">
                  <a16:creationId xmlns:a16="http://schemas.microsoft.com/office/drawing/2014/main" id="{648D3341-C10C-0D5E-6E0E-98C0AEEDA093}"/>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b="22723"/>
            <a:stretch/>
          </p:blipFill>
          <p:spPr bwMode="auto">
            <a:xfrm flipH="1">
              <a:off x="18770198" y="6498047"/>
              <a:ext cx="2434613" cy="1411050"/>
            </a:xfrm>
            <a:prstGeom prst="rect">
              <a:avLst/>
            </a:prstGeom>
            <a:noFill/>
            <a:extLst>
              <a:ext uri="{909E8E84-426E-40DD-AFC4-6F175D3DCCD1}">
                <a14:hiddenFill xmlns:a14="http://schemas.microsoft.com/office/drawing/2010/main">
                  <a:solidFill>
                    <a:srgbClr val="FFFFFF"/>
                  </a:solidFill>
                </a14:hiddenFill>
              </a:ext>
            </a:extLst>
          </p:spPr>
        </p:pic>
      </p:grpSp>
      <p:pic>
        <p:nvPicPr>
          <p:cNvPr id="75" name="Image 74" descr="Historical MSC marine capture percentage of FAO marine capture">
            <a:hlinkClick r:id="rId12"/>
            <a:extLst>
              <a:ext uri="{FF2B5EF4-FFF2-40B4-BE49-F238E27FC236}">
                <a16:creationId xmlns:a16="http://schemas.microsoft.com/office/drawing/2014/main" id="{A5D8DA00-825E-33ED-F74A-A835ADF04E8D}"/>
              </a:ext>
            </a:extLst>
          </p:cNvPr>
          <p:cNvPicPr>
            <a:picLocks noChangeAspect="1"/>
          </p:cNvPicPr>
          <p:nvPr/>
        </p:nvPicPr>
        <p:blipFill>
          <a:blip r:embed="rId13"/>
          <a:srcRect t="11750"/>
          <a:stretch>
            <a:fillRect/>
          </a:stretch>
        </p:blipFill>
        <p:spPr>
          <a:xfrm>
            <a:off x="388124" y="1156024"/>
            <a:ext cx="4057889" cy="1948781"/>
          </a:xfrm>
          <a:prstGeom prst="rect">
            <a:avLst/>
          </a:prstGeom>
          <a:ln>
            <a:solidFill>
              <a:schemeClr val="bg1">
                <a:lumMod val="85000"/>
              </a:schemeClr>
            </a:solidFill>
          </a:ln>
        </p:spPr>
      </p:pic>
    </p:spTree>
    <p:extLst>
      <p:ext uri="{BB962C8B-B14F-4D97-AF65-F5344CB8AC3E}">
        <p14:creationId xmlns:p14="http://schemas.microsoft.com/office/powerpoint/2010/main" val="189420278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111288-73D6-5EF8-8E31-DEAFD10B8AE6}"/>
            </a:ext>
          </a:extLst>
        </p:cNvPr>
        <p:cNvGrpSpPr/>
        <p:nvPr/>
      </p:nvGrpSpPr>
      <p:grpSpPr>
        <a:xfrm>
          <a:off x="0" y="0"/>
          <a:ext cx="0" cy="0"/>
          <a:chOff x="0" y="0"/>
          <a:chExt cx="0" cy="0"/>
        </a:xfrm>
      </p:grpSpPr>
      <p:grpSp>
        <p:nvGrpSpPr>
          <p:cNvPr id="34" name="Group 33">
            <a:extLst>
              <a:ext uri="{FF2B5EF4-FFF2-40B4-BE49-F238E27FC236}">
                <a16:creationId xmlns:a16="http://schemas.microsoft.com/office/drawing/2014/main" id="{E8060FD1-DCC5-F31C-4C2E-2F580F37EFEC}"/>
              </a:ext>
            </a:extLst>
          </p:cNvPr>
          <p:cNvGrpSpPr/>
          <p:nvPr/>
        </p:nvGrpSpPr>
        <p:grpSpPr>
          <a:xfrm>
            <a:off x="338906" y="1259816"/>
            <a:ext cx="3840481" cy="3615563"/>
            <a:chOff x="338905" y="1259816"/>
            <a:chExt cx="3840481" cy="3615562"/>
          </a:xfrm>
        </p:grpSpPr>
        <p:cxnSp>
          <p:nvCxnSpPr>
            <p:cNvPr id="50" name="Straight Connector 49">
              <a:extLst>
                <a:ext uri="{FF2B5EF4-FFF2-40B4-BE49-F238E27FC236}">
                  <a16:creationId xmlns:a16="http://schemas.microsoft.com/office/drawing/2014/main" id="{C339FCF4-A735-D3B9-944C-FB5F0C8775F2}"/>
                </a:ext>
              </a:extLst>
            </p:cNvPr>
            <p:cNvCxnSpPr>
              <a:cxnSpLocks/>
            </p:cNvCxnSpPr>
            <p:nvPr/>
          </p:nvCxnSpPr>
          <p:spPr>
            <a:xfrm>
              <a:off x="988391" y="3235849"/>
              <a:ext cx="0" cy="281442"/>
            </a:xfrm>
            <a:prstGeom prst="line">
              <a:avLst/>
            </a:prstGeom>
            <a:ln>
              <a:solidFill>
                <a:srgbClr val="F9C41B"/>
              </a:solidFill>
            </a:ln>
          </p:spPr>
          <p:style>
            <a:lnRef idx="2">
              <a:schemeClr val="accent1"/>
            </a:lnRef>
            <a:fillRef idx="0">
              <a:schemeClr val="accent1"/>
            </a:fillRef>
            <a:effectRef idx="1">
              <a:schemeClr val="accent1"/>
            </a:effectRef>
            <a:fontRef idx="minor">
              <a:schemeClr val="tx1"/>
            </a:fontRef>
          </p:style>
        </p:cxnSp>
        <p:sp>
          <p:nvSpPr>
            <p:cNvPr id="11" name="Rectangle: Rounded Corners 10">
              <a:extLst>
                <a:ext uri="{FF2B5EF4-FFF2-40B4-BE49-F238E27FC236}">
                  <a16:creationId xmlns:a16="http://schemas.microsoft.com/office/drawing/2014/main" id="{6D39972B-AF14-0CDA-2BBC-102722A91D63}"/>
                </a:ext>
              </a:extLst>
            </p:cNvPr>
            <p:cNvSpPr/>
            <p:nvPr/>
          </p:nvSpPr>
          <p:spPr>
            <a:xfrm>
              <a:off x="338906" y="1268083"/>
              <a:ext cx="3347148" cy="430497"/>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r>
                <a:rPr lang="fr-FR" sz="1600">
                  <a:solidFill>
                    <a:schemeClr val="bg1"/>
                  </a:solidFill>
                  <a:latin typeface="Impact" panose="020B0806030902050204" pitchFamily="34" charset="0"/>
                </a:rPr>
                <a:t>PRINCIPE 1 : </a:t>
              </a:r>
              <a:r>
                <a:rPr lang="fr-FR" sz="1600">
                  <a:solidFill>
                    <a:schemeClr val="bg1"/>
                  </a:solidFill>
                  <a:latin typeface="Impact" panose="020B0806030902050204" pitchFamily="34" charset="0"/>
                  <a:cs typeface="Arial" panose="020B0604020202020204" pitchFamily="34" charset="0"/>
                </a:rPr>
                <a:t>DES STOCKS DURABLES</a:t>
              </a:r>
            </a:p>
          </p:txBody>
        </p:sp>
        <p:sp>
          <p:nvSpPr>
            <p:cNvPr id="3" name="Rectangle: Rounded Corners 2">
              <a:extLst>
                <a:ext uri="{FF2B5EF4-FFF2-40B4-BE49-F238E27FC236}">
                  <a16:creationId xmlns:a16="http://schemas.microsoft.com/office/drawing/2014/main" id="{467DBC73-AC5A-42EE-78C0-92C7ED42BF63}"/>
                </a:ext>
              </a:extLst>
            </p:cNvPr>
            <p:cNvSpPr/>
            <p:nvPr/>
          </p:nvSpPr>
          <p:spPr>
            <a:xfrm>
              <a:off x="338906" y="1259816"/>
              <a:ext cx="3840480" cy="430497"/>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r>
                <a:rPr lang="fr-FR" sz="1600">
                  <a:solidFill>
                    <a:schemeClr val="bg1"/>
                  </a:solidFill>
                  <a:latin typeface="Impact" panose="020B0806030902050204" pitchFamily="34" charset="0"/>
                </a:rPr>
                <a:t>PRINCIPE 1 : </a:t>
              </a:r>
              <a:r>
                <a:rPr lang="fr-FR" sz="1600">
                  <a:solidFill>
                    <a:schemeClr val="bg1"/>
                  </a:solidFill>
                  <a:latin typeface="Impact" panose="020B0806030902050204" pitchFamily="34" charset="0"/>
                  <a:cs typeface="Arial" panose="020B0604020202020204" pitchFamily="34" charset="0"/>
                </a:rPr>
                <a:t>DES STOCKS DURABLES</a:t>
              </a:r>
            </a:p>
          </p:txBody>
        </p:sp>
        <p:sp>
          <p:nvSpPr>
            <p:cNvPr id="20" name="Rectangle : coins arrondis 384">
              <a:extLst>
                <a:ext uri="{FF2B5EF4-FFF2-40B4-BE49-F238E27FC236}">
                  <a16:creationId xmlns:a16="http://schemas.microsoft.com/office/drawing/2014/main" id="{AFC6DCD4-890D-2BE6-633A-37A605E162F3}"/>
                </a:ext>
              </a:extLst>
            </p:cNvPr>
            <p:cNvSpPr/>
            <p:nvPr/>
          </p:nvSpPr>
          <p:spPr>
            <a:xfrm>
              <a:off x="338905" y="1817713"/>
              <a:ext cx="3840480" cy="1470664"/>
            </a:xfrm>
            <a:prstGeom prst="roundRect">
              <a:avLst>
                <a:gd name="adj" fmla="val 10926"/>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29" name="Oval 1">
              <a:extLst>
                <a:ext uri="{FF2B5EF4-FFF2-40B4-BE49-F238E27FC236}">
                  <a16:creationId xmlns:a16="http://schemas.microsoft.com/office/drawing/2014/main" id="{7FBC1458-98BB-F59E-7B4D-821FC0B88A67}"/>
                </a:ext>
              </a:extLst>
            </p:cNvPr>
            <p:cNvSpPr/>
            <p:nvPr/>
          </p:nvSpPr>
          <p:spPr>
            <a:xfrm>
              <a:off x="439580" y="2004234"/>
              <a:ext cx="1097623" cy="1097623"/>
            </a:xfrm>
            <a:prstGeom prst="ellipse">
              <a:avLst/>
            </a:prstGeom>
            <a:solidFill>
              <a:srgbClr val="FBDB73"/>
            </a:solidFill>
            <a:ln w="12700">
              <a:solidFill>
                <a:srgbClr val="FBDB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ES" sz="1400">
                <a:solidFill>
                  <a:prstClr val="white"/>
                </a:solidFill>
              </a:endParaRPr>
            </a:p>
          </p:txBody>
        </p:sp>
        <p:grpSp>
          <p:nvGrpSpPr>
            <p:cNvPr id="30" name="Graphique 6">
              <a:extLst>
                <a:ext uri="{FF2B5EF4-FFF2-40B4-BE49-F238E27FC236}">
                  <a16:creationId xmlns:a16="http://schemas.microsoft.com/office/drawing/2014/main" id="{9F48BC55-AAAB-53DC-BCC6-A511592C7C61}"/>
                </a:ext>
              </a:extLst>
            </p:cNvPr>
            <p:cNvGrpSpPr>
              <a:grpSpLocks noChangeAspect="1"/>
            </p:cNvGrpSpPr>
            <p:nvPr/>
          </p:nvGrpSpPr>
          <p:grpSpPr>
            <a:xfrm>
              <a:off x="995622" y="2399572"/>
              <a:ext cx="339578" cy="161215"/>
              <a:chOff x="3529646" y="3407212"/>
              <a:chExt cx="447096" cy="212261"/>
            </a:xfrm>
            <a:solidFill>
              <a:srgbClr val="14323C"/>
            </a:solidFill>
          </p:grpSpPr>
          <p:sp>
            <p:nvSpPr>
              <p:cNvPr id="31" name="Forme libre : forme 132">
                <a:extLst>
                  <a:ext uri="{FF2B5EF4-FFF2-40B4-BE49-F238E27FC236}">
                    <a16:creationId xmlns:a16="http://schemas.microsoft.com/office/drawing/2014/main" id="{4AE0FD92-9BD8-B7D2-B678-2009F738F661}"/>
                  </a:ext>
                </a:extLst>
              </p:cNvPr>
              <p:cNvSpPr/>
              <p:nvPr/>
            </p:nvSpPr>
            <p:spPr>
              <a:xfrm flipV="1">
                <a:off x="3529646" y="3407212"/>
                <a:ext cx="225219" cy="95311"/>
              </a:xfrm>
              <a:custGeom>
                <a:avLst/>
                <a:gdLst>
                  <a:gd name="csX0" fmla="*/ 170486 w 225219"/>
                  <a:gd name="csY0" fmla="*/ 87514 h 95311"/>
                  <a:gd name="csX1" fmla="*/ 98064 w 225219"/>
                  <a:gd name="csY1" fmla="*/ 28852 h 95311"/>
                  <a:gd name="csX2" fmla="*/ -1848 w 225219"/>
                  <a:gd name="csY2" fmla="*/ -1448 h 95311"/>
                  <a:gd name="csX3" fmla="*/ -4491 w 225219"/>
                  <a:gd name="csY3" fmla="*/ -2505 h 95311"/>
                  <a:gd name="csX4" fmla="*/ 45729 w 225219"/>
                  <a:gd name="csY4" fmla="*/ 1194 h 95311"/>
                  <a:gd name="csX5" fmla="*/ 95068 w 225219"/>
                  <a:gd name="csY5" fmla="*/ 2956 h 95311"/>
                  <a:gd name="csX6" fmla="*/ 138064 w 225219"/>
                  <a:gd name="csY6" fmla="*/ 7360 h 95311"/>
                  <a:gd name="csX7" fmla="*/ 141235 w 225219"/>
                  <a:gd name="csY7" fmla="*/ 6479 h 95311"/>
                  <a:gd name="csX8" fmla="*/ 154451 w 225219"/>
                  <a:gd name="csY8" fmla="*/ 2075 h 95311"/>
                  <a:gd name="csX9" fmla="*/ 165905 w 225219"/>
                  <a:gd name="csY9" fmla="*/ 3484 h 95311"/>
                  <a:gd name="csX10" fmla="*/ 163262 w 225219"/>
                  <a:gd name="csY10" fmla="*/ 13349 h 95311"/>
                  <a:gd name="csX11" fmla="*/ 167491 w 225219"/>
                  <a:gd name="csY11" fmla="*/ 12468 h 95311"/>
                  <a:gd name="csX12" fmla="*/ 170839 w 225219"/>
                  <a:gd name="csY12" fmla="*/ 2956 h 95311"/>
                  <a:gd name="csX13" fmla="*/ 181588 w 225219"/>
                  <a:gd name="csY13" fmla="*/ 2427 h 95311"/>
                  <a:gd name="csX14" fmla="*/ 192336 w 225219"/>
                  <a:gd name="csY14" fmla="*/ 2427 h 95311"/>
                  <a:gd name="csX15" fmla="*/ 185464 w 225219"/>
                  <a:gd name="csY15" fmla="*/ 24800 h 95311"/>
                  <a:gd name="csX16" fmla="*/ 180354 w 225219"/>
                  <a:gd name="csY16" fmla="*/ 44706 h 95311"/>
                  <a:gd name="csX17" fmla="*/ 194275 w 225219"/>
                  <a:gd name="csY17" fmla="*/ 10883 h 95311"/>
                  <a:gd name="csX18" fmla="*/ 212248 w 225219"/>
                  <a:gd name="csY18" fmla="*/ -392 h 95311"/>
                  <a:gd name="csX19" fmla="*/ 220530 w 225219"/>
                  <a:gd name="csY19" fmla="*/ 137 h 95311"/>
                  <a:gd name="csX20" fmla="*/ 206433 w 225219"/>
                  <a:gd name="csY20" fmla="*/ 38365 h 95311"/>
                  <a:gd name="csX21" fmla="*/ 175949 w 225219"/>
                  <a:gd name="csY21" fmla="*/ 87338 h 95311"/>
                  <a:gd name="csX22" fmla="*/ 171720 w 225219"/>
                  <a:gd name="csY22" fmla="*/ 92623 h 95311"/>
                  <a:gd name="csX23" fmla="*/ 170486 w 225219"/>
                  <a:gd name="csY23" fmla="*/ 87514 h 95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225219" h="95311">
                    <a:moveTo>
                      <a:pt x="170486" y="87514"/>
                    </a:moveTo>
                    <a:cubicBezTo>
                      <a:pt x="165905" y="69546"/>
                      <a:pt x="134892" y="44354"/>
                      <a:pt x="98064" y="28852"/>
                    </a:cubicBezTo>
                    <a:cubicBezTo>
                      <a:pt x="68813" y="16520"/>
                      <a:pt x="9430" y="-1448"/>
                      <a:pt x="-1848" y="-1448"/>
                    </a:cubicBezTo>
                    <a:cubicBezTo>
                      <a:pt x="-3962" y="-1448"/>
                      <a:pt x="-5196" y="-1977"/>
                      <a:pt x="-4491" y="-2505"/>
                    </a:cubicBezTo>
                    <a:cubicBezTo>
                      <a:pt x="-3610" y="-3386"/>
                      <a:pt x="28813" y="-920"/>
                      <a:pt x="45729" y="1194"/>
                    </a:cubicBezTo>
                    <a:cubicBezTo>
                      <a:pt x="48725" y="1722"/>
                      <a:pt x="70927" y="2427"/>
                      <a:pt x="95068" y="2956"/>
                    </a:cubicBezTo>
                    <a:cubicBezTo>
                      <a:pt x="137006" y="4013"/>
                      <a:pt x="138592" y="4189"/>
                      <a:pt x="138064" y="7360"/>
                    </a:cubicBezTo>
                    <a:cubicBezTo>
                      <a:pt x="137183" y="12292"/>
                      <a:pt x="139297" y="11764"/>
                      <a:pt x="141235" y="6479"/>
                    </a:cubicBezTo>
                    <a:cubicBezTo>
                      <a:pt x="142821" y="2427"/>
                      <a:pt x="143702" y="2075"/>
                      <a:pt x="154451" y="2075"/>
                    </a:cubicBezTo>
                    <a:cubicBezTo>
                      <a:pt x="160795" y="2075"/>
                      <a:pt x="165905" y="2603"/>
                      <a:pt x="165905" y="3484"/>
                    </a:cubicBezTo>
                    <a:cubicBezTo>
                      <a:pt x="165905" y="4189"/>
                      <a:pt x="164671" y="8593"/>
                      <a:pt x="163262" y="13349"/>
                    </a:cubicBezTo>
                    <a:cubicBezTo>
                      <a:pt x="158328" y="29556"/>
                      <a:pt x="161852" y="28852"/>
                      <a:pt x="167491" y="12468"/>
                    </a:cubicBezTo>
                    <a:lnTo>
                      <a:pt x="170839" y="2956"/>
                    </a:lnTo>
                    <a:lnTo>
                      <a:pt x="181588" y="2427"/>
                    </a:lnTo>
                    <a:cubicBezTo>
                      <a:pt x="187579" y="2075"/>
                      <a:pt x="192336" y="2075"/>
                      <a:pt x="192336" y="2427"/>
                    </a:cubicBezTo>
                    <a:cubicBezTo>
                      <a:pt x="192336" y="2779"/>
                      <a:pt x="189165" y="12821"/>
                      <a:pt x="185464" y="24800"/>
                    </a:cubicBezTo>
                    <a:cubicBezTo>
                      <a:pt x="181588" y="36779"/>
                      <a:pt x="179297" y="45763"/>
                      <a:pt x="180354" y="44706"/>
                    </a:cubicBezTo>
                    <a:cubicBezTo>
                      <a:pt x="182997" y="42064"/>
                      <a:pt x="191632" y="21277"/>
                      <a:pt x="194275" y="10883"/>
                    </a:cubicBezTo>
                    <a:cubicBezTo>
                      <a:pt x="196742" y="1370"/>
                      <a:pt x="196565" y="1370"/>
                      <a:pt x="212248" y="-392"/>
                    </a:cubicBezTo>
                    <a:cubicBezTo>
                      <a:pt x="216830" y="-920"/>
                      <a:pt x="220530" y="-744"/>
                      <a:pt x="220530" y="137"/>
                    </a:cubicBezTo>
                    <a:cubicBezTo>
                      <a:pt x="220530" y="3484"/>
                      <a:pt x="212777" y="24800"/>
                      <a:pt x="206433" y="38365"/>
                    </a:cubicBezTo>
                    <a:cubicBezTo>
                      <a:pt x="199913" y="52634"/>
                      <a:pt x="184936" y="76768"/>
                      <a:pt x="175949" y="87338"/>
                    </a:cubicBezTo>
                    <a:lnTo>
                      <a:pt x="171720" y="92623"/>
                    </a:lnTo>
                    <a:lnTo>
                      <a:pt x="170486" y="87514"/>
                    </a:lnTo>
                    <a:close/>
                  </a:path>
                </a:pathLst>
              </a:custGeom>
              <a:solidFill>
                <a:srgbClr val="14323C"/>
              </a:solidFill>
              <a:ln w="176" cap="flat">
                <a:noFill/>
                <a:prstDash val="solid"/>
                <a:miter/>
              </a:ln>
            </p:spPr>
            <p:txBody>
              <a:bodyPr/>
              <a:lstStyle/>
              <a:p>
                <a:endParaRPr lang="fr-FR" sz="1351"/>
              </a:p>
            </p:txBody>
          </p:sp>
          <p:sp>
            <p:nvSpPr>
              <p:cNvPr id="33" name="Forme libre : forme 134">
                <a:extLst>
                  <a:ext uri="{FF2B5EF4-FFF2-40B4-BE49-F238E27FC236}">
                    <a16:creationId xmlns:a16="http://schemas.microsoft.com/office/drawing/2014/main" id="{DB184918-C51C-233B-53AA-E2751C1A9CA2}"/>
                  </a:ext>
                </a:extLst>
              </p:cNvPr>
              <p:cNvSpPr/>
              <p:nvPr/>
            </p:nvSpPr>
            <p:spPr>
              <a:xfrm flipV="1">
                <a:off x="3946573" y="3589598"/>
                <a:ext cx="30169" cy="29875"/>
              </a:xfrm>
              <a:custGeom>
                <a:avLst/>
                <a:gdLst>
                  <a:gd name="csX0" fmla="*/ 1970 w 30169"/>
                  <a:gd name="csY0" fmla="*/ 26592 h 29875"/>
                  <a:gd name="csX1" fmla="*/ -6311 w 30169"/>
                  <a:gd name="csY1" fmla="*/ 13556 h 29875"/>
                  <a:gd name="csX2" fmla="*/ 21882 w 30169"/>
                  <a:gd name="csY2" fmla="*/ 6685 h 29875"/>
                  <a:gd name="csX3" fmla="*/ 18887 w 30169"/>
                  <a:gd name="csY3" fmla="*/ 23245 h 29875"/>
                  <a:gd name="csX4" fmla="*/ 1970 w 30169"/>
                  <a:gd name="csY4" fmla="*/ 26592 h 29875"/>
                </a:gdLst>
                <a:ahLst/>
                <a:cxnLst>
                  <a:cxn ang="0">
                    <a:pos x="csX0" y="csY0"/>
                  </a:cxn>
                  <a:cxn ang="0">
                    <a:pos x="csX1" y="csY1"/>
                  </a:cxn>
                  <a:cxn ang="0">
                    <a:pos x="csX2" y="csY2"/>
                  </a:cxn>
                  <a:cxn ang="0">
                    <a:pos x="csX3" y="csY3"/>
                  </a:cxn>
                  <a:cxn ang="0">
                    <a:pos x="csX4" y="csY4"/>
                  </a:cxn>
                </a:cxnLst>
                <a:rect l="l" t="t" r="r" b="b"/>
                <a:pathLst>
                  <a:path w="30169" h="29875">
                    <a:moveTo>
                      <a:pt x="1970" y="26592"/>
                    </a:moveTo>
                    <a:cubicBezTo>
                      <a:pt x="-3668" y="24478"/>
                      <a:pt x="-5959" y="20602"/>
                      <a:pt x="-6311" y="13556"/>
                    </a:cubicBezTo>
                    <a:cubicBezTo>
                      <a:pt x="-6840" y="-2475"/>
                      <a:pt x="14305" y="-7760"/>
                      <a:pt x="21882" y="6685"/>
                    </a:cubicBezTo>
                    <a:cubicBezTo>
                      <a:pt x="25230" y="12851"/>
                      <a:pt x="24349" y="17783"/>
                      <a:pt x="18887" y="23245"/>
                    </a:cubicBezTo>
                    <a:cubicBezTo>
                      <a:pt x="13600" y="28353"/>
                      <a:pt x="8666" y="29410"/>
                      <a:pt x="1970" y="26592"/>
                    </a:cubicBezTo>
                    <a:close/>
                  </a:path>
                </a:pathLst>
              </a:custGeom>
              <a:solidFill>
                <a:srgbClr val="14323C"/>
              </a:solidFill>
              <a:ln w="176" cap="flat">
                <a:noFill/>
                <a:prstDash val="solid"/>
                <a:miter/>
              </a:ln>
            </p:spPr>
            <p:txBody>
              <a:bodyPr/>
              <a:lstStyle/>
              <a:p>
                <a:endParaRPr lang="fr-FR" sz="1351"/>
              </a:p>
            </p:txBody>
          </p:sp>
        </p:grpSp>
        <p:sp>
          <p:nvSpPr>
            <p:cNvPr id="38" name="Rectangle 37">
              <a:extLst>
                <a:ext uri="{FF2B5EF4-FFF2-40B4-BE49-F238E27FC236}">
                  <a16:creationId xmlns:a16="http://schemas.microsoft.com/office/drawing/2014/main" id="{CC5330B0-9D6F-13B8-C3A7-BBE07B60435F}"/>
                </a:ext>
              </a:extLst>
            </p:cNvPr>
            <p:cNvSpPr/>
            <p:nvPr/>
          </p:nvSpPr>
          <p:spPr>
            <a:xfrm>
              <a:off x="1680446" y="2132055"/>
              <a:ext cx="2438400" cy="9920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600">
                  <a:solidFill>
                    <a:srgbClr val="F9C41B"/>
                  </a:solidFill>
                  <a:latin typeface="Impact" panose="020B0806030902050204" pitchFamily="34" charset="0"/>
                </a:rPr>
                <a:t>1.1</a:t>
              </a:r>
              <a:r>
                <a:rPr lang="fr-FR" sz="1600">
                  <a:solidFill>
                    <a:srgbClr val="FED574"/>
                  </a:solidFill>
                  <a:latin typeface="Impact" panose="020B0806030902050204" pitchFamily="34" charset="0"/>
                </a:rPr>
                <a:t>  </a:t>
              </a:r>
              <a:r>
                <a:rPr lang="fr-FR" sz="1400">
                  <a:solidFill>
                    <a:srgbClr val="14323C"/>
                  </a:solidFill>
                  <a:latin typeface="Impact" panose="020B0806030902050204" pitchFamily="34" charset="0"/>
                </a:rPr>
                <a:t>ETAT DU STOCK CIBLÉ</a:t>
              </a:r>
              <a:endParaRPr lang="fr-FR" sz="1500">
                <a:solidFill>
                  <a:srgbClr val="14323C"/>
                </a:solidFill>
                <a:latin typeface="Impact" panose="020B0806030902050204" pitchFamily="34" charset="0"/>
              </a:endParaRPr>
            </a:p>
            <a:p>
              <a:endParaRPr lang="fr-FR" sz="1200" b="1">
                <a:solidFill>
                  <a:srgbClr val="14323C"/>
                </a:solidFill>
                <a:latin typeface="Arial" panose="020B0604020202020204" pitchFamily="34" charset="0"/>
                <a:cs typeface="Arial" panose="020B0604020202020204" pitchFamily="34" charset="0"/>
              </a:endParaRPr>
            </a:p>
            <a:p>
              <a:r>
                <a:rPr lang="fr-FR" sz="1100" b="1">
                  <a:solidFill>
                    <a:srgbClr val="F9C41B"/>
                  </a:solidFill>
                  <a:latin typeface="Arial" panose="020B0604020202020204" pitchFamily="34" charset="0"/>
                  <a:cs typeface="Arial" panose="020B0604020202020204" pitchFamily="34" charset="0"/>
                </a:rPr>
                <a:t>1.1.1 </a:t>
              </a:r>
              <a:r>
                <a:rPr lang="fr-FR" sz="1100" b="1">
                  <a:solidFill>
                    <a:srgbClr val="14323C"/>
                  </a:solidFill>
                  <a:latin typeface="Arial" panose="020B0604020202020204" pitchFamily="34" charset="0"/>
                  <a:cs typeface="Arial" panose="020B0604020202020204" pitchFamily="34" charset="0"/>
                </a:rPr>
                <a:t> </a:t>
              </a:r>
              <a:r>
                <a:rPr lang="fr-FR" sz="1100">
                  <a:solidFill>
                    <a:srgbClr val="14323C"/>
                  </a:solidFill>
                  <a:latin typeface="Arial" panose="020B0604020202020204" pitchFamily="34" charset="0"/>
                  <a:cs typeface="Arial" panose="020B0604020202020204" pitchFamily="34" charset="0"/>
                </a:rPr>
                <a:t>Stock en bonne santé</a:t>
              </a:r>
            </a:p>
            <a:p>
              <a:r>
                <a:rPr lang="fr-FR" sz="1100" b="1">
                  <a:solidFill>
                    <a:srgbClr val="F9C41B"/>
                  </a:solidFill>
                  <a:latin typeface="Arial" panose="020B0604020202020204" pitchFamily="34" charset="0"/>
                  <a:cs typeface="Arial" panose="020B0604020202020204" pitchFamily="34" charset="0"/>
                </a:rPr>
                <a:t>1.1.2</a:t>
              </a:r>
              <a:r>
                <a:rPr lang="fr-FR" sz="1100">
                  <a:solidFill>
                    <a:srgbClr val="14323C"/>
                  </a:solidFill>
                  <a:latin typeface="Arial" panose="020B0604020202020204" pitchFamily="34" charset="0"/>
                  <a:cs typeface="Arial" panose="020B0604020202020204" pitchFamily="34" charset="0"/>
                </a:rPr>
                <a:t>  Stock en reconstitution</a:t>
              </a:r>
            </a:p>
          </p:txBody>
        </p:sp>
        <p:sp>
          <p:nvSpPr>
            <p:cNvPr id="39" name="Rectangle : coins arrondis 384">
              <a:extLst>
                <a:ext uri="{FF2B5EF4-FFF2-40B4-BE49-F238E27FC236}">
                  <a16:creationId xmlns:a16="http://schemas.microsoft.com/office/drawing/2014/main" id="{E99C9570-A712-1875-B17C-375B4360DFDB}"/>
                </a:ext>
              </a:extLst>
            </p:cNvPr>
            <p:cNvSpPr/>
            <p:nvPr/>
          </p:nvSpPr>
          <p:spPr>
            <a:xfrm>
              <a:off x="338905" y="3404714"/>
              <a:ext cx="3840480" cy="1470664"/>
            </a:xfrm>
            <a:prstGeom prst="roundRect">
              <a:avLst>
                <a:gd name="adj" fmla="val 10926"/>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41" name="Oval 1">
              <a:extLst>
                <a:ext uri="{FF2B5EF4-FFF2-40B4-BE49-F238E27FC236}">
                  <a16:creationId xmlns:a16="http://schemas.microsoft.com/office/drawing/2014/main" id="{9AD74DD6-3786-ABE4-1073-AACB43937C09}"/>
                </a:ext>
              </a:extLst>
            </p:cNvPr>
            <p:cNvSpPr/>
            <p:nvPr/>
          </p:nvSpPr>
          <p:spPr>
            <a:xfrm>
              <a:off x="439580" y="3591235"/>
              <a:ext cx="1097623" cy="1097623"/>
            </a:xfrm>
            <a:prstGeom prst="ellipse">
              <a:avLst/>
            </a:prstGeom>
            <a:solidFill>
              <a:srgbClr val="FBDB73"/>
            </a:solidFill>
            <a:ln w="12700">
              <a:solidFill>
                <a:srgbClr val="FBDB7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ES" sz="1400">
                <a:solidFill>
                  <a:prstClr val="white"/>
                </a:solidFill>
              </a:endParaRPr>
            </a:p>
          </p:txBody>
        </p:sp>
        <p:sp>
          <p:nvSpPr>
            <p:cNvPr id="46" name="Rectangle 45">
              <a:extLst>
                <a:ext uri="{FF2B5EF4-FFF2-40B4-BE49-F238E27FC236}">
                  <a16:creationId xmlns:a16="http://schemas.microsoft.com/office/drawing/2014/main" id="{C89B40E4-9CC8-6717-0E6C-1FC81F74306D}"/>
                </a:ext>
              </a:extLst>
            </p:cNvPr>
            <p:cNvSpPr/>
            <p:nvPr/>
          </p:nvSpPr>
          <p:spPr>
            <a:xfrm>
              <a:off x="1680445" y="3803489"/>
              <a:ext cx="2438400" cy="9920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600">
                  <a:solidFill>
                    <a:srgbClr val="F9C41B"/>
                  </a:solidFill>
                  <a:latin typeface="Impact" panose="020B0806030902050204" pitchFamily="34" charset="0"/>
                </a:rPr>
                <a:t>1.2</a:t>
              </a:r>
              <a:r>
                <a:rPr lang="fr-FR" sz="1600">
                  <a:solidFill>
                    <a:srgbClr val="FED574"/>
                  </a:solidFill>
                  <a:latin typeface="Impact" panose="020B0806030902050204" pitchFamily="34" charset="0"/>
                </a:rPr>
                <a:t>  </a:t>
              </a:r>
              <a:r>
                <a:rPr lang="fr-FR" sz="1400">
                  <a:solidFill>
                    <a:srgbClr val="14323C"/>
                  </a:solidFill>
                  <a:latin typeface="Impact" panose="020B0806030902050204" pitchFamily="34" charset="0"/>
                </a:rPr>
                <a:t>GESTION DU STOCK</a:t>
              </a:r>
              <a:endParaRPr lang="fr-FR" sz="1500">
                <a:solidFill>
                  <a:srgbClr val="14323C"/>
                </a:solidFill>
                <a:latin typeface="Impact" panose="020B0806030902050204" pitchFamily="34" charset="0"/>
              </a:endParaRPr>
            </a:p>
            <a:p>
              <a:endParaRPr lang="fr-FR" sz="1200" b="1">
                <a:solidFill>
                  <a:srgbClr val="14323C"/>
                </a:solidFill>
                <a:latin typeface="Arial" panose="020B0604020202020204" pitchFamily="34" charset="0"/>
                <a:cs typeface="Arial" panose="020B0604020202020204" pitchFamily="34" charset="0"/>
              </a:endParaRPr>
            </a:p>
            <a:p>
              <a:r>
                <a:rPr lang="fr-FR" sz="1100" b="1">
                  <a:solidFill>
                    <a:srgbClr val="F9C41B"/>
                  </a:solidFill>
                  <a:latin typeface="Arial" panose="020B0604020202020204" pitchFamily="34" charset="0"/>
                  <a:cs typeface="Arial" panose="020B0604020202020204" pitchFamily="34" charset="0"/>
                </a:rPr>
                <a:t>1.2.1 </a:t>
              </a:r>
              <a:r>
                <a:rPr lang="fr-FR" sz="1100" b="1">
                  <a:solidFill>
                    <a:srgbClr val="14323C"/>
                  </a:solidFill>
                  <a:latin typeface="Arial" panose="020B0604020202020204" pitchFamily="34" charset="0"/>
                  <a:cs typeface="Arial" panose="020B0604020202020204" pitchFamily="34" charset="0"/>
                </a:rPr>
                <a:t> </a:t>
              </a:r>
              <a:r>
                <a:rPr lang="fr-FR" sz="1100">
                  <a:solidFill>
                    <a:srgbClr val="14323C"/>
                  </a:solidFill>
                  <a:latin typeface="Arial" panose="020B0604020202020204" pitchFamily="34" charset="0"/>
                  <a:cs typeface="Arial" panose="020B0604020202020204" pitchFamily="34" charset="0"/>
                </a:rPr>
                <a:t>Stratégie de gestion</a:t>
              </a:r>
            </a:p>
            <a:p>
              <a:r>
                <a:rPr lang="fr-FR" sz="1100" b="1">
                  <a:solidFill>
                    <a:srgbClr val="F9C41B"/>
                  </a:solidFill>
                  <a:latin typeface="Arial" panose="020B0604020202020204" pitchFamily="34" charset="0"/>
                  <a:cs typeface="Arial" panose="020B0604020202020204" pitchFamily="34" charset="0"/>
                </a:rPr>
                <a:t>1.2.2</a:t>
              </a:r>
              <a:r>
                <a:rPr lang="fr-FR" sz="1100">
                  <a:solidFill>
                    <a:srgbClr val="14323C"/>
                  </a:solidFill>
                  <a:latin typeface="Arial" panose="020B0604020202020204" pitchFamily="34" charset="0"/>
                  <a:cs typeface="Arial" panose="020B0604020202020204" pitchFamily="34" charset="0"/>
                </a:rPr>
                <a:t>  Contrôle des captures</a:t>
              </a:r>
            </a:p>
            <a:p>
              <a:r>
                <a:rPr lang="fr-FR" sz="1100" b="1">
                  <a:solidFill>
                    <a:srgbClr val="F9C41B"/>
                  </a:solidFill>
                  <a:latin typeface="Arial" panose="020B0604020202020204" pitchFamily="34" charset="0"/>
                  <a:cs typeface="Arial" panose="020B0604020202020204" pitchFamily="34" charset="0"/>
                </a:rPr>
                <a:t>1.2.3</a:t>
              </a:r>
              <a:r>
                <a:rPr lang="fr-FR" sz="1100">
                  <a:solidFill>
                    <a:srgbClr val="14323C"/>
                  </a:solidFill>
                  <a:latin typeface="Arial" panose="020B0604020202020204" pitchFamily="34" charset="0"/>
                  <a:cs typeface="Arial" panose="020B0604020202020204" pitchFamily="34" charset="0"/>
                </a:rPr>
                <a:t>  Information et suivi</a:t>
              </a:r>
            </a:p>
            <a:p>
              <a:r>
                <a:rPr lang="fr-FR" sz="1100" b="1">
                  <a:solidFill>
                    <a:srgbClr val="F9C41B"/>
                  </a:solidFill>
                  <a:latin typeface="Arial" panose="020B0604020202020204" pitchFamily="34" charset="0"/>
                  <a:cs typeface="Arial" panose="020B0604020202020204" pitchFamily="34" charset="0"/>
                </a:rPr>
                <a:t>1.2.4</a:t>
              </a:r>
              <a:r>
                <a:rPr lang="fr-FR" sz="1100">
                  <a:solidFill>
                    <a:srgbClr val="14323C"/>
                  </a:solidFill>
                  <a:latin typeface="Arial" panose="020B0604020202020204" pitchFamily="34" charset="0"/>
                  <a:cs typeface="Arial" panose="020B0604020202020204" pitchFamily="34" charset="0"/>
                </a:rPr>
                <a:t>  Evaluation du stock</a:t>
              </a:r>
            </a:p>
            <a:p>
              <a:endParaRPr lang="fr-FR" sz="1100">
                <a:solidFill>
                  <a:srgbClr val="14323C"/>
                </a:solidFill>
                <a:latin typeface="Arial" panose="020B0604020202020204" pitchFamily="34" charset="0"/>
                <a:cs typeface="Arial" panose="020B0604020202020204" pitchFamily="34" charset="0"/>
              </a:endParaRPr>
            </a:p>
            <a:p>
              <a:endParaRPr lang="fr-FR" sz="1100">
                <a:solidFill>
                  <a:srgbClr val="14323C"/>
                </a:solidFill>
                <a:latin typeface="Arial" panose="020B0604020202020204" pitchFamily="34" charset="0"/>
                <a:cs typeface="Arial" panose="020B0604020202020204" pitchFamily="34" charset="0"/>
              </a:endParaRPr>
            </a:p>
          </p:txBody>
        </p:sp>
        <p:pic>
          <p:nvPicPr>
            <p:cNvPr id="48" name="Graphique 73">
              <a:extLst>
                <a:ext uri="{FF2B5EF4-FFF2-40B4-BE49-F238E27FC236}">
                  <a16:creationId xmlns:a16="http://schemas.microsoft.com/office/drawing/2014/main" id="{2CBFB8CD-5FFA-CBF5-B2C7-9AC3B509C13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0868" y="3797734"/>
              <a:ext cx="1139840" cy="752725"/>
            </a:xfrm>
            <a:prstGeom prst="rect">
              <a:avLst/>
            </a:prstGeom>
          </p:spPr>
        </p:pic>
      </p:grpSp>
      <p:cxnSp>
        <p:nvCxnSpPr>
          <p:cNvPr id="84" name="Straight Connector 83">
            <a:extLst>
              <a:ext uri="{FF2B5EF4-FFF2-40B4-BE49-F238E27FC236}">
                <a16:creationId xmlns:a16="http://schemas.microsoft.com/office/drawing/2014/main" id="{290E809F-7FCD-C4DB-9CC1-60C3A27C508F}"/>
              </a:ext>
            </a:extLst>
          </p:cNvPr>
          <p:cNvCxnSpPr>
            <a:cxnSpLocks/>
          </p:cNvCxnSpPr>
          <p:nvPr/>
        </p:nvCxnSpPr>
        <p:spPr>
          <a:xfrm>
            <a:off x="8891391" y="3227584"/>
            <a:ext cx="0" cy="281442"/>
          </a:xfrm>
          <a:prstGeom prst="line">
            <a:avLst/>
          </a:prstGeom>
          <a:ln>
            <a:solidFill>
              <a:srgbClr val="669AD9"/>
            </a:solidFill>
          </a:ln>
        </p:spPr>
        <p:style>
          <a:lnRef idx="2">
            <a:schemeClr val="accent1"/>
          </a:lnRef>
          <a:fillRef idx="0">
            <a:schemeClr val="accent1"/>
          </a:fillRef>
          <a:effectRef idx="1">
            <a:schemeClr val="accent1"/>
          </a:effectRef>
          <a:fontRef idx="minor">
            <a:schemeClr val="tx1"/>
          </a:fontRef>
        </p:style>
      </p:cxnSp>
      <p:sp>
        <p:nvSpPr>
          <p:cNvPr id="14" name="Rectangle: Rounded Corners 13">
            <a:extLst>
              <a:ext uri="{FF2B5EF4-FFF2-40B4-BE49-F238E27FC236}">
                <a16:creationId xmlns:a16="http://schemas.microsoft.com/office/drawing/2014/main" id="{EBD5DED3-8FCD-6664-7D2A-B3551B1D3D05}"/>
              </a:ext>
            </a:extLst>
          </p:cNvPr>
          <p:cNvSpPr/>
          <p:nvPr/>
        </p:nvSpPr>
        <p:spPr>
          <a:xfrm>
            <a:off x="8231687" y="1259818"/>
            <a:ext cx="3840481" cy="430497"/>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r>
              <a:rPr lang="fr-FR" sz="1600">
                <a:solidFill>
                  <a:schemeClr val="bg1"/>
                </a:solidFill>
                <a:latin typeface="Impact" panose="020B0806030902050204" pitchFamily="34" charset="0"/>
              </a:rPr>
              <a:t>PRINCIPE 3 : UNE GESTION EFFICACE</a:t>
            </a:r>
            <a:endParaRPr lang="fr-FR" sz="1600">
              <a:solidFill>
                <a:schemeClr val="bg1"/>
              </a:solidFill>
              <a:latin typeface="Impact" panose="020B0806030902050204" pitchFamily="34" charset="0"/>
              <a:cs typeface="Arial" panose="020B0604020202020204" pitchFamily="34" charset="0"/>
            </a:endParaRPr>
          </a:p>
        </p:txBody>
      </p:sp>
      <p:sp>
        <p:nvSpPr>
          <p:cNvPr id="87" name="Rectangle : coins arrondis 384">
            <a:extLst>
              <a:ext uri="{FF2B5EF4-FFF2-40B4-BE49-F238E27FC236}">
                <a16:creationId xmlns:a16="http://schemas.microsoft.com/office/drawing/2014/main" id="{F30C313C-F50C-79E3-4977-8A80AF2B3353}"/>
              </a:ext>
            </a:extLst>
          </p:cNvPr>
          <p:cNvSpPr/>
          <p:nvPr/>
        </p:nvSpPr>
        <p:spPr>
          <a:xfrm>
            <a:off x="8241905" y="1809448"/>
            <a:ext cx="3840481" cy="1470664"/>
          </a:xfrm>
          <a:prstGeom prst="roundRect">
            <a:avLst>
              <a:gd name="adj" fmla="val 10926"/>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89" name="Oval 1">
            <a:extLst>
              <a:ext uri="{FF2B5EF4-FFF2-40B4-BE49-F238E27FC236}">
                <a16:creationId xmlns:a16="http://schemas.microsoft.com/office/drawing/2014/main" id="{8CC787E0-2268-B637-53B4-CC671D6B0FC3}"/>
              </a:ext>
            </a:extLst>
          </p:cNvPr>
          <p:cNvSpPr/>
          <p:nvPr/>
        </p:nvSpPr>
        <p:spPr>
          <a:xfrm>
            <a:off x="8342580" y="1995969"/>
            <a:ext cx="1097623" cy="1097623"/>
          </a:xfrm>
          <a:prstGeom prst="ellipse">
            <a:avLst/>
          </a:prstGeom>
          <a:solidFill>
            <a:srgbClr val="669AD9"/>
          </a:solidFill>
          <a:ln w="12700">
            <a:solidFill>
              <a:srgbClr val="669A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ES" sz="1400">
              <a:solidFill>
                <a:prstClr val="white"/>
              </a:solidFill>
            </a:endParaRPr>
          </a:p>
        </p:txBody>
      </p:sp>
      <p:sp>
        <p:nvSpPr>
          <p:cNvPr id="94" name="Rectangle 93">
            <a:extLst>
              <a:ext uri="{FF2B5EF4-FFF2-40B4-BE49-F238E27FC236}">
                <a16:creationId xmlns:a16="http://schemas.microsoft.com/office/drawing/2014/main" id="{91558BC7-650D-CCA9-D93C-E8E969AA41E7}"/>
              </a:ext>
            </a:extLst>
          </p:cNvPr>
          <p:cNvSpPr/>
          <p:nvPr/>
        </p:nvSpPr>
        <p:spPr>
          <a:xfrm>
            <a:off x="9583445" y="2123790"/>
            <a:ext cx="2560321" cy="9920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600">
                <a:solidFill>
                  <a:srgbClr val="669AD9"/>
                </a:solidFill>
                <a:latin typeface="Impact" panose="020B0806030902050204" pitchFamily="34" charset="0"/>
              </a:rPr>
              <a:t>3.1</a:t>
            </a:r>
            <a:r>
              <a:rPr lang="fr-FR" sz="1600">
                <a:solidFill>
                  <a:srgbClr val="FED574"/>
                </a:solidFill>
                <a:latin typeface="Impact" panose="020B0806030902050204" pitchFamily="34" charset="0"/>
              </a:rPr>
              <a:t>  </a:t>
            </a:r>
            <a:r>
              <a:rPr lang="fr-FR" sz="1400">
                <a:solidFill>
                  <a:srgbClr val="14323C"/>
                </a:solidFill>
                <a:latin typeface="Impact" panose="020B0806030902050204" pitchFamily="34" charset="0"/>
              </a:rPr>
              <a:t>GOUVERNANCE &amp; POLITIQUES</a:t>
            </a:r>
            <a:endParaRPr lang="fr-FR" sz="1500">
              <a:solidFill>
                <a:srgbClr val="14323C"/>
              </a:solidFill>
              <a:latin typeface="Impact" panose="020B0806030902050204" pitchFamily="34" charset="0"/>
            </a:endParaRPr>
          </a:p>
          <a:p>
            <a:endParaRPr lang="fr-FR" sz="1200" b="1">
              <a:solidFill>
                <a:srgbClr val="14323C"/>
              </a:solidFill>
              <a:latin typeface="Arial" panose="020B0604020202020204" pitchFamily="34" charset="0"/>
              <a:cs typeface="Arial" panose="020B0604020202020204" pitchFamily="34" charset="0"/>
            </a:endParaRPr>
          </a:p>
          <a:p>
            <a:r>
              <a:rPr lang="fr-FR" sz="1100" b="1">
                <a:solidFill>
                  <a:srgbClr val="669AD9"/>
                </a:solidFill>
                <a:latin typeface="Arial" panose="020B0604020202020204" pitchFamily="34" charset="0"/>
                <a:cs typeface="Arial" panose="020B0604020202020204" pitchFamily="34" charset="0"/>
              </a:rPr>
              <a:t>3.1.1</a:t>
            </a:r>
            <a:r>
              <a:rPr lang="fr-FR" sz="1100" b="1">
                <a:solidFill>
                  <a:srgbClr val="F9C41B"/>
                </a:solidFill>
                <a:latin typeface="Arial" panose="020B0604020202020204" pitchFamily="34" charset="0"/>
                <a:cs typeface="Arial" panose="020B0604020202020204" pitchFamily="34" charset="0"/>
              </a:rPr>
              <a:t> </a:t>
            </a:r>
            <a:r>
              <a:rPr lang="fr-FR" sz="1100" b="1">
                <a:solidFill>
                  <a:srgbClr val="14323C"/>
                </a:solidFill>
                <a:latin typeface="Arial" panose="020B0604020202020204" pitchFamily="34" charset="0"/>
                <a:cs typeface="Arial" panose="020B0604020202020204" pitchFamily="34" charset="0"/>
              </a:rPr>
              <a:t> </a:t>
            </a:r>
            <a:r>
              <a:rPr lang="fr-FR" sz="1100">
                <a:solidFill>
                  <a:srgbClr val="14323C"/>
                </a:solidFill>
                <a:latin typeface="Arial" panose="020B0604020202020204" pitchFamily="34" charset="0"/>
                <a:cs typeface="Arial" panose="020B0604020202020204" pitchFamily="34" charset="0"/>
              </a:rPr>
              <a:t>Cadre légal et coutumier</a:t>
            </a:r>
          </a:p>
          <a:p>
            <a:r>
              <a:rPr lang="fr-FR" sz="1100" b="1">
                <a:solidFill>
                  <a:srgbClr val="669AD9"/>
                </a:solidFill>
                <a:latin typeface="Arial" panose="020B0604020202020204" pitchFamily="34" charset="0"/>
                <a:cs typeface="Arial" panose="020B0604020202020204" pitchFamily="34" charset="0"/>
              </a:rPr>
              <a:t>3.1.2</a:t>
            </a:r>
            <a:r>
              <a:rPr lang="fr-FR" sz="1100">
                <a:solidFill>
                  <a:srgbClr val="14323C"/>
                </a:solidFill>
                <a:latin typeface="Arial" panose="020B0604020202020204" pitchFamily="34" charset="0"/>
                <a:cs typeface="Arial" panose="020B0604020202020204" pitchFamily="34" charset="0"/>
              </a:rPr>
              <a:t>  Consultation</a:t>
            </a:r>
          </a:p>
          <a:p>
            <a:r>
              <a:rPr lang="fr-FR" sz="1100" b="1">
                <a:solidFill>
                  <a:srgbClr val="669AD9"/>
                </a:solidFill>
                <a:latin typeface="Arial" panose="020B0604020202020204" pitchFamily="34" charset="0"/>
                <a:cs typeface="Arial" panose="020B0604020202020204" pitchFamily="34" charset="0"/>
              </a:rPr>
              <a:t>3.1.2</a:t>
            </a:r>
            <a:r>
              <a:rPr lang="fr-FR" sz="1100">
                <a:solidFill>
                  <a:srgbClr val="14323C"/>
                </a:solidFill>
                <a:latin typeface="Arial" panose="020B0604020202020204" pitchFamily="34" charset="0"/>
                <a:cs typeface="Arial" panose="020B0604020202020204" pitchFamily="34" charset="0"/>
              </a:rPr>
              <a:t>  Objectifs long terme</a:t>
            </a:r>
          </a:p>
        </p:txBody>
      </p:sp>
      <p:sp>
        <p:nvSpPr>
          <p:cNvPr id="95" name="Rectangle : coins arrondis 384">
            <a:extLst>
              <a:ext uri="{FF2B5EF4-FFF2-40B4-BE49-F238E27FC236}">
                <a16:creationId xmlns:a16="http://schemas.microsoft.com/office/drawing/2014/main" id="{26430588-23AB-DCA9-499B-2EED573E261A}"/>
              </a:ext>
            </a:extLst>
          </p:cNvPr>
          <p:cNvSpPr/>
          <p:nvPr/>
        </p:nvSpPr>
        <p:spPr>
          <a:xfrm>
            <a:off x="8241905" y="3396449"/>
            <a:ext cx="3840481" cy="1470664"/>
          </a:xfrm>
          <a:prstGeom prst="roundRect">
            <a:avLst>
              <a:gd name="adj" fmla="val 10926"/>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96" name="Oval 1">
            <a:extLst>
              <a:ext uri="{FF2B5EF4-FFF2-40B4-BE49-F238E27FC236}">
                <a16:creationId xmlns:a16="http://schemas.microsoft.com/office/drawing/2014/main" id="{8F4FFC36-FB57-55FB-26B6-39906535475F}"/>
              </a:ext>
            </a:extLst>
          </p:cNvPr>
          <p:cNvSpPr/>
          <p:nvPr/>
        </p:nvSpPr>
        <p:spPr>
          <a:xfrm>
            <a:off x="8342580" y="3582970"/>
            <a:ext cx="1097623" cy="1097623"/>
          </a:xfrm>
          <a:prstGeom prst="ellipse">
            <a:avLst/>
          </a:prstGeom>
          <a:solidFill>
            <a:srgbClr val="669AD9"/>
          </a:solidFill>
          <a:ln w="12700">
            <a:solidFill>
              <a:srgbClr val="669AD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ES" sz="1400">
              <a:solidFill>
                <a:prstClr val="white"/>
              </a:solidFill>
            </a:endParaRPr>
          </a:p>
        </p:txBody>
      </p:sp>
      <p:sp>
        <p:nvSpPr>
          <p:cNvPr id="97" name="Rectangle 96">
            <a:extLst>
              <a:ext uri="{FF2B5EF4-FFF2-40B4-BE49-F238E27FC236}">
                <a16:creationId xmlns:a16="http://schemas.microsoft.com/office/drawing/2014/main" id="{5284BF14-B96C-BE0A-2EDB-24F15447B25F}"/>
              </a:ext>
            </a:extLst>
          </p:cNvPr>
          <p:cNvSpPr/>
          <p:nvPr/>
        </p:nvSpPr>
        <p:spPr>
          <a:xfrm>
            <a:off x="9583446" y="3795224"/>
            <a:ext cx="2286001" cy="9920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600">
                <a:solidFill>
                  <a:srgbClr val="669AD9"/>
                </a:solidFill>
                <a:latin typeface="Impact" panose="020B0806030902050204" pitchFamily="34" charset="0"/>
              </a:rPr>
              <a:t>3.2</a:t>
            </a:r>
            <a:r>
              <a:rPr lang="fr-FR" sz="1600">
                <a:solidFill>
                  <a:srgbClr val="FED574"/>
                </a:solidFill>
                <a:latin typeface="Impact" panose="020B0806030902050204" pitchFamily="34" charset="0"/>
              </a:rPr>
              <a:t>  </a:t>
            </a:r>
            <a:r>
              <a:rPr lang="fr-FR" sz="1400">
                <a:solidFill>
                  <a:srgbClr val="14323C"/>
                </a:solidFill>
                <a:latin typeface="Impact" panose="020B0806030902050204" pitchFamily="34" charset="0"/>
              </a:rPr>
              <a:t>GESTION DE LA PÊCHERIE</a:t>
            </a:r>
            <a:endParaRPr lang="fr-FR" sz="1500">
              <a:solidFill>
                <a:srgbClr val="14323C"/>
              </a:solidFill>
              <a:latin typeface="Impact" panose="020B0806030902050204" pitchFamily="34" charset="0"/>
            </a:endParaRPr>
          </a:p>
          <a:p>
            <a:endParaRPr lang="fr-FR" sz="1200" b="1">
              <a:solidFill>
                <a:srgbClr val="14323C"/>
              </a:solidFill>
              <a:latin typeface="Arial" panose="020B0604020202020204" pitchFamily="34" charset="0"/>
              <a:cs typeface="Arial" panose="020B0604020202020204" pitchFamily="34" charset="0"/>
            </a:endParaRPr>
          </a:p>
          <a:p>
            <a:r>
              <a:rPr lang="fr-FR" sz="1100" b="1">
                <a:solidFill>
                  <a:srgbClr val="669AD9"/>
                </a:solidFill>
                <a:latin typeface="Arial" panose="020B0604020202020204" pitchFamily="34" charset="0"/>
                <a:cs typeface="Arial" panose="020B0604020202020204" pitchFamily="34" charset="0"/>
              </a:rPr>
              <a:t>3.2.1</a:t>
            </a:r>
            <a:r>
              <a:rPr lang="fr-FR" sz="1100" b="1">
                <a:solidFill>
                  <a:srgbClr val="F9C41B"/>
                </a:solidFill>
                <a:latin typeface="Arial" panose="020B0604020202020204" pitchFamily="34" charset="0"/>
                <a:cs typeface="Arial" panose="020B0604020202020204" pitchFamily="34" charset="0"/>
              </a:rPr>
              <a:t> </a:t>
            </a:r>
            <a:r>
              <a:rPr lang="fr-FR" sz="1100" b="1">
                <a:solidFill>
                  <a:srgbClr val="14323C"/>
                </a:solidFill>
                <a:latin typeface="Arial" panose="020B0604020202020204" pitchFamily="34" charset="0"/>
                <a:cs typeface="Arial" panose="020B0604020202020204" pitchFamily="34" charset="0"/>
              </a:rPr>
              <a:t> </a:t>
            </a:r>
            <a:r>
              <a:rPr lang="fr-FR" sz="1100">
                <a:solidFill>
                  <a:srgbClr val="14323C"/>
                </a:solidFill>
                <a:latin typeface="Arial" panose="020B0604020202020204" pitchFamily="34" charset="0"/>
                <a:cs typeface="Arial" panose="020B0604020202020204" pitchFamily="34" charset="0"/>
              </a:rPr>
              <a:t>Objectifs spécifiques</a:t>
            </a:r>
          </a:p>
          <a:p>
            <a:r>
              <a:rPr lang="fr-FR" sz="1100" b="1">
                <a:solidFill>
                  <a:srgbClr val="669AD9"/>
                </a:solidFill>
                <a:latin typeface="Arial" panose="020B0604020202020204" pitchFamily="34" charset="0"/>
                <a:cs typeface="Arial" panose="020B0604020202020204" pitchFamily="34" charset="0"/>
              </a:rPr>
              <a:t>3.2.2</a:t>
            </a:r>
            <a:r>
              <a:rPr lang="fr-FR" sz="1100">
                <a:solidFill>
                  <a:srgbClr val="14323C"/>
                </a:solidFill>
                <a:latin typeface="Arial" panose="020B0604020202020204" pitchFamily="34" charset="0"/>
                <a:cs typeface="Arial" panose="020B0604020202020204" pitchFamily="34" charset="0"/>
              </a:rPr>
              <a:t>  Processus de décision</a:t>
            </a:r>
          </a:p>
          <a:p>
            <a:r>
              <a:rPr lang="fr-FR" sz="1100" b="1">
                <a:solidFill>
                  <a:srgbClr val="669AD9"/>
                </a:solidFill>
                <a:latin typeface="Arial" panose="020B0604020202020204" pitchFamily="34" charset="0"/>
                <a:cs typeface="Arial" panose="020B0604020202020204" pitchFamily="34" charset="0"/>
              </a:rPr>
              <a:t>3.2.3</a:t>
            </a:r>
            <a:r>
              <a:rPr lang="fr-FR" sz="1100">
                <a:solidFill>
                  <a:srgbClr val="14323C"/>
                </a:solidFill>
                <a:latin typeface="Arial" panose="020B0604020202020204" pitchFamily="34" charset="0"/>
                <a:cs typeface="Arial" panose="020B0604020202020204" pitchFamily="34" charset="0"/>
              </a:rPr>
              <a:t>  Conformité et contrôle</a:t>
            </a:r>
          </a:p>
          <a:p>
            <a:r>
              <a:rPr lang="fr-FR" sz="1100" b="1">
                <a:solidFill>
                  <a:srgbClr val="669AD9"/>
                </a:solidFill>
                <a:latin typeface="Arial" panose="020B0604020202020204" pitchFamily="34" charset="0"/>
                <a:cs typeface="Arial" panose="020B0604020202020204" pitchFamily="34" charset="0"/>
              </a:rPr>
              <a:t>3.2.4</a:t>
            </a:r>
            <a:r>
              <a:rPr lang="fr-FR" sz="1100">
                <a:solidFill>
                  <a:srgbClr val="14323C"/>
                </a:solidFill>
                <a:latin typeface="Arial" panose="020B0604020202020204" pitchFamily="34" charset="0"/>
                <a:cs typeface="Arial" panose="020B0604020202020204" pitchFamily="34" charset="0"/>
              </a:rPr>
              <a:t>  Efficacité de la gestion</a:t>
            </a:r>
          </a:p>
          <a:p>
            <a:endParaRPr lang="fr-FR" sz="1100">
              <a:solidFill>
                <a:srgbClr val="14323C"/>
              </a:solidFill>
              <a:latin typeface="Arial" panose="020B0604020202020204" pitchFamily="34" charset="0"/>
              <a:cs typeface="Arial" panose="020B0604020202020204" pitchFamily="34" charset="0"/>
            </a:endParaRPr>
          </a:p>
          <a:p>
            <a:endParaRPr lang="fr-FR" sz="1100">
              <a:solidFill>
                <a:srgbClr val="14323C"/>
              </a:solidFill>
              <a:latin typeface="Arial" panose="020B0604020202020204" pitchFamily="34" charset="0"/>
              <a:cs typeface="Arial" panose="020B0604020202020204" pitchFamily="34" charset="0"/>
            </a:endParaRPr>
          </a:p>
        </p:txBody>
      </p:sp>
      <p:sp>
        <p:nvSpPr>
          <p:cNvPr id="9" name="Rectangle 8">
            <a:extLst>
              <a:ext uri="{FF2B5EF4-FFF2-40B4-BE49-F238E27FC236}">
                <a16:creationId xmlns:a16="http://schemas.microsoft.com/office/drawing/2014/main" id="{6F97E9EA-6CFC-B0FE-9715-B3546E183F94}"/>
              </a:ext>
            </a:extLst>
          </p:cNvPr>
          <p:cNvSpPr/>
          <p:nvPr/>
        </p:nvSpPr>
        <p:spPr>
          <a:xfrm>
            <a:off x="8662687" y="3848640"/>
            <a:ext cx="386210" cy="488970"/>
          </a:xfrm>
          <a:prstGeom prst="rect">
            <a:avLst/>
          </a:prstGeom>
          <a:solidFill>
            <a:srgbClr val="1432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orme libre : forme 21">
            <a:extLst>
              <a:ext uri="{FF2B5EF4-FFF2-40B4-BE49-F238E27FC236}">
                <a16:creationId xmlns:a16="http://schemas.microsoft.com/office/drawing/2014/main" id="{E4CFA14B-3A3E-272F-E09E-E95343EDEFCB}"/>
              </a:ext>
            </a:extLst>
          </p:cNvPr>
          <p:cNvSpPr/>
          <p:nvPr/>
        </p:nvSpPr>
        <p:spPr>
          <a:xfrm flipV="1">
            <a:off x="8737681" y="3791113"/>
            <a:ext cx="247148" cy="104433"/>
          </a:xfrm>
          <a:custGeom>
            <a:avLst/>
            <a:gdLst>
              <a:gd name="csX0" fmla="*/ 146823 w 359873"/>
              <a:gd name="csY0" fmla="*/ 142303 h 152066"/>
              <a:gd name="csX1" fmla="*/ 82859 w 359873"/>
              <a:gd name="csY1" fmla="*/ 86793 h 152066"/>
              <a:gd name="csX2" fmla="*/ 79298 w 359873"/>
              <a:gd name="csY2" fmla="*/ 77563 h 152066"/>
              <a:gd name="csX3" fmla="*/ 49756 w 359873"/>
              <a:gd name="csY3" fmla="*/ 76904 h 152066"/>
              <a:gd name="csX4" fmla="*/ 7289 w 359873"/>
              <a:gd name="csY4" fmla="*/ 66092 h 152066"/>
              <a:gd name="csX5" fmla="*/ -6691 w 359873"/>
              <a:gd name="csY5" fmla="*/ 17043 h 152066"/>
              <a:gd name="csX6" fmla="*/ 4915 w 359873"/>
              <a:gd name="csY6" fmla="*/ -4185 h 152066"/>
              <a:gd name="csX7" fmla="*/ 10718 w 359873"/>
              <a:gd name="csY7" fmla="*/ -8141 h 152066"/>
              <a:gd name="csX8" fmla="*/ 172408 w 359873"/>
              <a:gd name="csY8" fmla="*/ -8141 h 152066"/>
              <a:gd name="csX9" fmla="*/ 334231 w 359873"/>
              <a:gd name="csY9" fmla="*/ -8141 h 152066"/>
              <a:gd name="csX10" fmla="*/ 339506 w 359873"/>
              <a:gd name="csY10" fmla="*/ -5372 h 152066"/>
              <a:gd name="csX11" fmla="*/ 351376 w 359873"/>
              <a:gd name="csY11" fmla="*/ 7418 h 152066"/>
              <a:gd name="csX12" fmla="*/ 349530 w 359873"/>
              <a:gd name="csY12" fmla="*/ 37348 h 152066"/>
              <a:gd name="csX13" fmla="*/ 335286 w 359873"/>
              <a:gd name="csY13" fmla="*/ 69125 h 152066"/>
              <a:gd name="csX14" fmla="*/ 291632 w 359873"/>
              <a:gd name="csY14" fmla="*/ 76904 h 152066"/>
              <a:gd name="csX15" fmla="*/ 259584 w 359873"/>
              <a:gd name="csY15" fmla="*/ 77563 h 152066"/>
              <a:gd name="csX16" fmla="*/ 256683 w 359873"/>
              <a:gd name="csY16" fmla="*/ 86266 h 152066"/>
              <a:gd name="csX17" fmla="*/ 201687 w 359873"/>
              <a:gd name="csY17" fmla="*/ 140325 h 152066"/>
              <a:gd name="csX18" fmla="*/ 146823 w 359873"/>
              <a:gd name="csY18" fmla="*/ 142303 h 152066"/>
              <a:gd name="csX19" fmla="*/ 180453 w 359873"/>
              <a:gd name="csY19" fmla="*/ 105252 h 152066"/>
              <a:gd name="csX20" fmla="*/ 191136 w 359873"/>
              <a:gd name="csY20" fmla="*/ 89957 h 152066"/>
              <a:gd name="csX21" fmla="*/ 171881 w 359873"/>
              <a:gd name="csY21" fmla="*/ 71894 h 152066"/>
              <a:gd name="csX22" fmla="*/ 152098 w 359873"/>
              <a:gd name="csY22" fmla="*/ 81255 h 152066"/>
              <a:gd name="csX23" fmla="*/ 153681 w 359873"/>
              <a:gd name="csY23" fmla="*/ 99583 h 152066"/>
              <a:gd name="csX24" fmla="*/ 180453 w 359873"/>
              <a:gd name="csY24" fmla="*/ 105252 h 152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59873" h="152066">
                <a:moveTo>
                  <a:pt x="146823" y="142303"/>
                </a:moveTo>
                <a:cubicBezTo>
                  <a:pt x="117940" y="135710"/>
                  <a:pt x="93673" y="114614"/>
                  <a:pt x="82859" y="86793"/>
                </a:cubicBezTo>
                <a:lnTo>
                  <a:pt x="79298" y="77563"/>
                </a:lnTo>
                <a:lnTo>
                  <a:pt x="49756" y="76904"/>
                </a:lnTo>
                <a:cubicBezTo>
                  <a:pt x="16653" y="76113"/>
                  <a:pt x="15598" y="75849"/>
                  <a:pt x="7289" y="66092"/>
                </a:cubicBezTo>
                <a:cubicBezTo>
                  <a:pt x="563" y="58313"/>
                  <a:pt x="-6691" y="32602"/>
                  <a:pt x="-6691" y="17043"/>
                </a:cubicBezTo>
                <a:cubicBezTo>
                  <a:pt x="-6691" y="9264"/>
                  <a:pt x="-1943" y="561"/>
                  <a:pt x="4915" y="-4185"/>
                </a:cubicBezTo>
                <a:lnTo>
                  <a:pt x="10718" y="-8141"/>
                </a:lnTo>
                <a:lnTo>
                  <a:pt x="172408" y="-8141"/>
                </a:lnTo>
                <a:lnTo>
                  <a:pt x="334231" y="-8141"/>
                </a:lnTo>
                <a:lnTo>
                  <a:pt x="339506" y="-5372"/>
                </a:lnTo>
                <a:cubicBezTo>
                  <a:pt x="345969" y="-1812"/>
                  <a:pt x="348738" y="1089"/>
                  <a:pt x="351376" y="7418"/>
                </a:cubicBezTo>
                <a:cubicBezTo>
                  <a:pt x="354145" y="14274"/>
                  <a:pt x="353882" y="20076"/>
                  <a:pt x="349530" y="37348"/>
                </a:cubicBezTo>
                <a:cubicBezTo>
                  <a:pt x="345045" y="55676"/>
                  <a:pt x="341353" y="63719"/>
                  <a:pt x="335286" y="69125"/>
                </a:cubicBezTo>
                <a:cubicBezTo>
                  <a:pt x="327505" y="75849"/>
                  <a:pt x="325790" y="76245"/>
                  <a:pt x="291632" y="76904"/>
                </a:cubicBezTo>
                <a:lnTo>
                  <a:pt x="259584" y="77563"/>
                </a:lnTo>
                <a:lnTo>
                  <a:pt x="256683" y="86266"/>
                </a:lnTo>
                <a:cubicBezTo>
                  <a:pt x="248374" y="110658"/>
                  <a:pt x="227404" y="131359"/>
                  <a:pt x="201687" y="140325"/>
                </a:cubicBezTo>
                <a:cubicBezTo>
                  <a:pt x="190740" y="144017"/>
                  <a:pt x="159616" y="145204"/>
                  <a:pt x="146823" y="142303"/>
                </a:cubicBezTo>
                <a:close/>
                <a:moveTo>
                  <a:pt x="180453" y="105252"/>
                </a:moveTo>
                <a:cubicBezTo>
                  <a:pt x="186784" y="101956"/>
                  <a:pt x="191136" y="95759"/>
                  <a:pt x="191136" y="89957"/>
                </a:cubicBezTo>
                <a:cubicBezTo>
                  <a:pt x="191136" y="79541"/>
                  <a:pt x="184542" y="73344"/>
                  <a:pt x="171881" y="71894"/>
                </a:cubicBezTo>
                <a:cubicBezTo>
                  <a:pt x="164495" y="71103"/>
                  <a:pt x="155000" y="75585"/>
                  <a:pt x="152098" y="81255"/>
                </a:cubicBezTo>
                <a:cubicBezTo>
                  <a:pt x="149461" y="86266"/>
                  <a:pt x="150252" y="95759"/>
                  <a:pt x="153681" y="99583"/>
                </a:cubicBezTo>
                <a:cubicBezTo>
                  <a:pt x="160275" y="106966"/>
                  <a:pt x="172277" y="109603"/>
                  <a:pt x="180453" y="105252"/>
                </a:cubicBezTo>
                <a:close/>
              </a:path>
            </a:pathLst>
          </a:custGeom>
          <a:solidFill>
            <a:srgbClr val="14323C"/>
          </a:solidFill>
          <a:ln w="12700" cap="flat">
            <a:solidFill>
              <a:srgbClr val="669AD9"/>
            </a:solidFill>
            <a:prstDash val="solid"/>
            <a:miter/>
          </a:ln>
        </p:spPr>
        <p:txBody>
          <a:bodyPr/>
          <a:lstStyle/>
          <a:p>
            <a:endParaRPr lang="fr-FR"/>
          </a:p>
        </p:txBody>
      </p:sp>
      <p:sp>
        <p:nvSpPr>
          <p:cNvPr id="13" name="Forme libre : forme 22">
            <a:extLst>
              <a:ext uri="{FF2B5EF4-FFF2-40B4-BE49-F238E27FC236}">
                <a16:creationId xmlns:a16="http://schemas.microsoft.com/office/drawing/2014/main" id="{E919E95A-B898-B180-7871-1C9C99BE7EA3}"/>
              </a:ext>
            </a:extLst>
          </p:cNvPr>
          <p:cNvSpPr/>
          <p:nvPr/>
        </p:nvSpPr>
        <p:spPr>
          <a:xfrm flipV="1">
            <a:off x="8633647" y="3845715"/>
            <a:ext cx="319598" cy="526484"/>
          </a:xfrm>
          <a:custGeom>
            <a:avLst/>
            <a:gdLst>
              <a:gd name="csX0" fmla="*/ 90735 w 465369"/>
              <a:gd name="csY0" fmla="*/ 761239 h 766617"/>
              <a:gd name="csX1" fmla="*/ 34684 w 465369"/>
              <a:gd name="csY1" fmla="*/ 757679 h 766617"/>
              <a:gd name="csX2" fmla="*/ -2508 w 465369"/>
              <a:gd name="csY2" fmla="*/ 719706 h 766617"/>
              <a:gd name="csX3" fmla="*/ -5541 w 465369"/>
              <a:gd name="csY3" fmla="*/ 713113 h 766617"/>
              <a:gd name="csX4" fmla="*/ -5937 w 465369"/>
              <a:gd name="csY4" fmla="*/ 382163 h 766617"/>
              <a:gd name="csX5" fmla="*/ -4882 w 465369"/>
              <a:gd name="csY5" fmla="*/ 44885 h 766617"/>
              <a:gd name="csX6" fmla="*/ 45762 w 465369"/>
              <a:gd name="csY6" fmla="*/ -3373 h 766617"/>
              <a:gd name="csX7" fmla="*/ 459352 w 465369"/>
              <a:gd name="csY7" fmla="*/ -4164 h 766617"/>
              <a:gd name="csX8" fmla="*/ 454868 w 465369"/>
              <a:gd name="csY8" fmla="*/ 3351 h 766617"/>
              <a:gd name="csX9" fmla="*/ 432184 w 465369"/>
              <a:gd name="csY9" fmla="*/ 56488 h 766617"/>
              <a:gd name="csX10" fmla="*/ 429810 w 465369"/>
              <a:gd name="csY10" fmla="*/ 66377 h 766617"/>
              <a:gd name="csX11" fmla="*/ 246886 w 465369"/>
              <a:gd name="csY11" fmla="*/ 66377 h 766617"/>
              <a:gd name="csX12" fmla="*/ 60533 w 465369"/>
              <a:gd name="csY12" fmla="*/ 67695 h 766617"/>
              <a:gd name="csX13" fmla="*/ 54466 w 465369"/>
              <a:gd name="csY13" fmla="*/ 73233 h 766617"/>
              <a:gd name="csX14" fmla="*/ 52224 w 465369"/>
              <a:gd name="csY14" fmla="*/ 388360 h 766617"/>
              <a:gd name="csX15" fmla="*/ 52488 w 465369"/>
              <a:gd name="csY15" fmla="*/ 699268 h 766617"/>
              <a:gd name="csX16" fmla="*/ 56840 w 465369"/>
              <a:gd name="csY16" fmla="*/ 703488 h 766617"/>
              <a:gd name="csX17" fmla="*/ 61060 w 465369"/>
              <a:gd name="csY17" fmla="*/ 707839 h 766617"/>
              <a:gd name="csX18" fmla="*/ 96406 w 465369"/>
              <a:gd name="csY18" fmla="*/ 708498 h 766617"/>
              <a:gd name="csX19" fmla="*/ 131619 w 465369"/>
              <a:gd name="csY19" fmla="*/ 709157 h 766617"/>
              <a:gd name="csX20" fmla="*/ 132410 w 465369"/>
              <a:gd name="csY20" fmla="*/ 721156 h 766617"/>
              <a:gd name="csX21" fmla="*/ 136894 w 465369"/>
              <a:gd name="csY21" fmla="*/ 747395 h 766617"/>
              <a:gd name="csX22" fmla="*/ 139928 w 465369"/>
              <a:gd name="csY22" fmla="*/ 761635 h 766617"/>
              <a:gd name="csX23" fmla="*/ 90735 w 465369"/>
              <a:gd name="csY23" fmla="*/ 761239 h 766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65369" h="766617">
                <a:moveTo>
                  <a:pt x="90735" y="761239"/>
                </a:moveTo>
                <a:cubicBezTo>
                  <a:pt x="44047" y="760580"/>
                  <a:pt x="41673" y="760448"/>
                  <a:pt x="34684" y="757679"/>
                </a:cubicBezTo>
                <a:cubicBezTo>
                  <a:pt x="16879" y="750295"/>
                  <a:pt x="6460" y="739747"/>
                  <a:pt x="-2508" y="719706"/>
                </a:cubicBezTo>
                <a:lnTo>
                  <a:pt x="-5541" y="713113"/>
                </a:lnTo>
                <a:lnTo>
                  <a:pt x="-5937" y="382163"/>
                </a:lnTo>
                <a:cubicBezTo>
                  <a:pt x="-6201" y="159992"/>
                  <a:pt x="-5805" y="49104"/>
                  <a:pt x="-4882" y="44885"/>
                </a:cubicBezTo>
                <a:cubicBezTo>
                  <a:pt x="-2" y="21547"/>
                  <a:pt x="21627" y="978"/>
                  <a:pt x="45762" y="-3373"/>
                </a:cubicBezTo>
                <a:cubicBezTo>
                  <a:pt x="53543" y="-4824"/>
                  <a:pt x="459352" y="-5615"/>
                  <a:pt x="459352" y="-4164"/>
                </a:cubicBezTo>
                <a:cubicBezTo>
                  <a:pt x="459352" y="-3901"/>
                  <a:pt x="457374" y="-473"/>
                  <a:pt x="454868" y="3351"/>
                </a:cubicBezTo>
                <a:cubicBezTo>
                  <a:pt x="444977" y="18910"/>
                  <a:pt x="436140" y="39611"/>
                  <a:pt x="432184" y="56488"/>
                </a:cubicBezTo>
                <a:lnTo>
                  <a:pt x="429810" y="66377"/>
                </a:lnTo>
                <a:lnTo>
                  <a:pt x="246886" y="66377"/>
                </a:lnTo>
                <a:cubicBezTo>
                  <a:pt x="131223" y="66377"/>
                  <a:pt x="62643" y="66904"/>
                  <a:pt x="60533" y="67695"/>
                </a:cubicBezTo>
                <a:cubicBezTo>
                  <a:pt x="58687" y="68354"/>
                  <a:pt x="55917" y="70860"/>
                  <a:pt x="54466" y="73233"/>
                </a:cubicBezTo>
                <a:cubicBezTo>
                  <a:pt x="51829" y="77584"/>
                  <a:pt x="51829" y="79562"/>
                  <a:pt x="52224" y="388360"/>
                </a:cubicBezTo>
                <a:lnTo>
                  <a:pt x="52488" y="699268"/>
                </a:lnTo>
                <a:lnTo>
                  <a:pt x="56840" y="703488"/>
                </a:lnTo>
                <a:lnTo>
                  <a:pt x="61060" y="707839"/>
                </a:lnTo>
                <a:lnTo>
                  <a:pt x="96406" y="708498"/>
                </a:lnTo>
                <a:lnTo>
                  <a:pt x="131619" y="709157"/>
                </a:lnTo>
                <a:lnTo>
                  <a:pt x="132410" y="721156"/>
                </a:lnTo>
                <a:cubicBezTo>
                  <a:pt x="132938" y="727749"/>
                  <a:pt x="134916" y="739615"/>
                  <a:pt x="136894" y="747395"/>
                </a:cubicBezTo>
                <a:cubicBezTo>
                  <a:pt x="138741" y="755174"/>
                  <a:pt x="140191" y="761635"/>
                  <a:pt x="139928" y="761635"/>
                </a:cubicBezTo>
                <a:cubicBezTo>
                  <a:pt x="139664" y="761766"/>
                  <a:pt x="117639" y="761635"/>
                  <a:pt x="90735" y="761239"/>
                </a:cubicBezTo>
                <a:close/>
              </a:path>
            </a:pathLst>
          </a:custGeom>
          <a:solidFill>
            <a:srgbClr val="14323C"/>
          </a:solidFill>
          <a:ln w="132" cap="flat">
            <a:noFill/>
            <a:prstDash val="solid"/>
            <a:miter/>
          </a:ln>
        </p:spPr>
        <p:txBody>
          <a:bodyPr/>
          <a:lstStyle/>
          <a:p>
            <a:endParaRPr lang="fr-FR"/>
          </a:p>
        </p:txBody>
      </p:sp>
      <p:sp>
        <p:nvSpPr>
          <p:cNvPr id="15" name="Forme libre : forme 24">
            <a:extLst>
              <a:ext uri="{FF2B5EF4-FFF2-40B4-BE49-F238E27FC236}">
                <a16:creationId xmlns:a16="http://schemas.microsoft.com/office/drawing/2014/main" id="{B8A14E5B-63B9-89F7-AB79-AD3C03A3E51B}"/>
              </a:ext>
            </a:extLst>
          </p:cNvPr>
          <p:cNvSpPr/>
          <p:nvPr/>
        </p:nvSpPr>
        <p:spPr>
          <a:xfrm flipV="1">
            <a:off x="8985037" y="3844295"/>
            <a:ext cx="107693" cy="317020"/>
          </a:xfrm>
          <a:custGeom>
            <a:avLst/>
            <a:gdLst>
              <a:gd name="csX0" fmla="*/ -5159 w 156813"/>
              <a:gd name="csY0" fmla="*/ 447369 h 461615"/>
              <a:gd name="csX1" fmla="*/ 3941 w 156813"/>
              <a:gd name="csY1" fmla="*/ 410186 h 461615"/>
              <a:gd name="csX2" fmla="*/ 4733 w 156813"/>
              <a:gd name="csY2" fmla="*/ 402539 h 461615"/>
              <a:gd name="csX3" fmla="*/ 42056 w 156813"/>
              <a:gd name="csY3" fmla="*/ 402539 h 461615"/>
              <a:gd name="csX4" fmla="*/ 83072 w 156813"/>
              <a:gd name="csY4" fmla="*/ 399638 h 461615"/>
              <a:gd name="csX5" fmla="*/ 90326 w 156813"/>
              <a:gd name="csY5" fmla="*/ 190916 h 461615"/>
              <a:gd name="csX6" fmla="*/ 90326 w 156813"/>
              <a:gd name="csY6" fmla="*/ -6204 h 461615"/>
              <a:gd name="csX7" fmla="*/ 119340 w 156813"/>
              <a:gd name="csY7" fmla="*/ -6204 h 461615"/>
              <a:gd name="csX8" fmla="*/ 148355 w 156813"/>
              <a:gd name="csY8" fmla="*/ -6204 h 461615"/>
              <a:gd name="csX9" fmla="*/ 148355 w 156813"/>
              <a:gd name="csY9" fmla="*/ 195003 h 461615"/>
              <a:gd name="csX10" fmla="*/ 139650 w 156813"/>
              <a:gd name="csY10" fmla="*/ 421921 h 461615"/>
              <a:gd name="csX11" fmla="*/ 110108 w 156813"/>
              <a:gd name="csY11" fmla="*/ 449083 h 461615"/>
              <a:gd name="csX12" fmla="*/ 98898 w 156813"/>
              <a:gd name="csY12" fmla="*/ 454621 h 461615"/>
              <a:gd name="csX13" fmla="*/ 45221 w 156813"/>
              <a:gd name="csY13" fmla="*/ 455016 h 461615"/>
              <a:gd name="csX14" fmla="*/ -8456 w 156813"/>
              <a:gd name="csY14" fmla="*/ 455412 h 461615"/>
              <a:gd name="csX15" fmla="*/ -5159 w 156813"/>
              <a:gd name="csY15" fmla="*/ 447369 h 4616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56813" h="461615">
                <a:moveTo>
                  <a:pt x="-5159" y="447369"/>
                </a:moveTo>
                <a:cubicBezTo>
                  <a:pt x="-1466" y="438271"/>
                  <a:pt x="2622" y="421394"/>
                  <a:pt x="3941" y="410186"/>
                </a:cubicBezTo>
                <a:lnTo>
                  <a:pt x="4733" y="402539"/>
                </a:lnTo>
                <a:lnTo>
                  <a:pt x="42056" y="402539"/>
                </a:lnTo>
                <a:cubicBezTo>
                  <a:pt x="78324" y="402539"/>
                  <a:pt x="79511" y="402407"/>
                  <a:pt x="83072" y="399638"/>
                </a:cubicBezTo>
                <a:cubicBezTo>
                  <a:pt x="90721" y="393705"/>
                  <a:pt x="90326" y="405176"/>
                  <a:pt x="90326" y="190916"/>
                </a:cubicBezTo>
                <a:lnTo>
                  <a:pt x="90326" y="-6204"/>
                </a:lnTo>
                <a:lnTo>
                  <a:pt x="119340" y="-6204"/>
                </a:lnTo>
                <a:lnTo>
                  <a:pt x="148355" y="-6204"/>
                </a:lnTo>
                <a:lnTo>
                  <a:pt x="148355" y="195003"/>
                </a:lnTo>
                <a:cubicBezTo>
                  <a:pt x="148355" y="418229"/>
                  <a:pt x="148751" y="406495"/>
                  <a:pt x="139650" y="421921"/>
                </a:cubicBezTo>
                <a:cubicBezTo>
                  <a:pt x="132265" y="434184"/>
                  <a:pt x="122769" y="442886"/>
                  <a:pt x="110108" y="449083"/>
                </a:cubicBezTo>
                <a:lnTo>
                  <a:pt x="98898" y="454621"/>
                </a:lnTo>
                <a:lnTo>
                  <a:pt x="45221" y="455016"/>
                </a:lnTo>
                <a:lnTo>
                  <a:pt x="-8456" y="455412"/>
                </a:lnTo>
                <a:lnTo>
                  <a:pt x="-5159" y="447369"/>
                </a:lnTo>
                <a:close/>
              </a:path>
            </a:pathLst>
          </a:custGeom>
          <a:solidFill>
            <a:srgbClr val="14323C"/>
          </a:solidFill>
          <a:ln w="132" cap="flat">
            <a:noFill/>
            <a:prstDash val="solid"/>
            <a:miter/>
          </a:ln>
        </p:spPr>
        <p:txBody>
          <a:bodyPr/>
          <a:lstStyle/>
          <a:p>
            <a:endParaRPr lang="fr-FR"/>
          </a:p>
        </p:txBody>
      </p:sp>
      <p:sp>
        <p:nvSpPr>
          <p:cNvPr id="16" name="Ellipse 25">
            <a:extLst>
              <a:ext uri="{FF2B5EF4-FFF2-40B4-BE49-F238E27FC236}">
                <a16:creationId xmlns:a16="http://schemas.microsoft.com/office/drawing/2014/main" id="{BCE6ACBE-A06F-BBF9-AAF2-D96EDBDA572F}"/>
              </a:ext>
            </a:extLst>
          </p:cNvPr>
          <p:cNvSpPr/>
          <p:nvPr/>
        </p:nvSpPr>
        <p:spPr>
          <a:xfrm>
            <a:off x="8922969" y="4161314"/>
            <a:ext cx="296682" cy="296681"/>
          </a:xfrm>
          <a:prstGeom prst="ellipse">
            <a:avLst/>
          </a:prstGeom>
          <a:solidFill>
            <a:srgbClr val="14323C"/>
          </a:solidFill>
          <a:ln w="12700">
            <a:solidFill>
              <a:srgbClr val="669A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Forme libre : forme 26">
            <a:extLst>
              <a:ext uri="{FF2B5EF4-FFF2-40B4-BE49-F238E27FC236}">
                <a16:creationId xmlns:a16="http://schemas.microsoft.com/office/drawing/2014/main" id="{18C3B46F-B802-243B-6508-1CA140839F58}"/>
              </a:ext>
            </a:extLst>
          </p:cNvPr>
          <p:cNvSpPr/>
          <p:nvPr/>
        </p:nvSpPr>
        <p:spPr>
          <a:xfrm flipV="1">
            <a:off x="9016979" y="4251823"/>
            <a:ext cx="138938" cy="115662"/>
          </a:xfrm>
          <a:custGeom>
            <a:avLst/>
            <a:gdLst>
              <a:gd name="csX0" fmla="*/ 161765 w 202309"/>
              <a:gd name="csY0" fmla="*/ 164947 h 168417"/>
              <a:gd name="csX1" fmla="*/ 154907 w 202309"/>
              <a:gd name="csY1" fmla="*/ 161519 h 168417"/>
              <a:gd name="csX2" fmla="*/ 83293 w 202309"/>
              <a:gd name="csY2" fmla="*/ 75155 h 168417"/>
              <a:gd name="csX3" fmla="*/ 74721 w 202309"/>
              <a:gd name="csY3" fmla="*/ 64080 h 168417"/>
              <a:gd name="csX4" fmla="*/ 52960 w 202309"/>
              <a:gd name="csY4" fmla="*/ 82275 h 168417"/>
              <a:gd name="csX5" fmla="*/ 28297 w 202309"/>
              <a:gd name="csY5" fmla="*/ 103636 h 168417"/>
              <a:gd name="csX6" fmla="*/ 3371 w 202309"/>
              <a:gd name="csY6" fmla="*/ 101658 h 168417"/>
              <a:gd name="csX7" fmla="*/ -8103 w 202309"/>
              <a:gd name="csY7" fmla="*/ 74496 h 168417"/>
              <a:gd name="csX8" fmla="*/ 25924 w 202309"/>
              <a:gd name="csY8" fmla="*/ 35600 h 168417"/>
              <a:gd name="csX9" fmla="*/ 76963 w 202309"/>
              <a:gd name="csY9" fmla="*/ -2638 h 168417"/>
              <a:gd name="csX10" fmla="*/ 99251 w 202309"/>
              <a:gd name="csY10" fmla="*/ 10152 h 168417"/>
              <a:gd name="csX11" fmla="*/ 191834 w 202309"/>
              <a:gd name="csY11" fmla="*/ 131588 h 168417"/>
              <a:gd name="csX12" fmla="*/ 190516 w 202309"/>
              <a:gd name="csY12" fmla="*/ 153080 h 168417"/>
              <a:gd name="csX13" fmla="*/ 161765 w 202309"/>
              <a:gd name="csY13" fmla="*/ 164947 h 168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2309" h="168417">
                <a:moveTo>
                  <a:pt x="161765" y="164947"/>
                </a:moveTo>
                <a:cubicBezTo>
                  <a:pt x="159918" y="164288"/>
                  <a:pt x="156753" y="162837"/>
                  <a:pt x="154907" y="161519"/>
                </a:cubicBezTo>
                <a:cubicBezTo>
                  <a:pt x="151610" y="159409"/>
                  <a:pt x="99383" y="96384"/>
                  <a:pt x="83293" y="75155"/>
                </a:cubicBezTo>
                <a:cubicBezTo>
                  <a:pt x="79205" y="69749"/>
                  <a:pt x="75380" y="64739"/>
                  <a:pt x="74721" y="64080"/>
                </a:cubicBezTo>
                <a:cubicBezTo>
                  <a:pt x="74193" y="63421"/>
                  <a:pt x="64434" y="71595"/>
                  <a:pt x="52960" y="82275"/>
                </a:cubicBezTo>
                <a:cubicBezTo>
                  <a:pt x="41618" y="92955"/>
                  <a:pt x="30539" y="102581"/>
                  <a:pt x="28297" y="103636"/>
                </a:cubicBezTo>
                <a:cubicBezTo>
                  <a:pt x="22363" y="106800"/>
                  <a:pt x="9306" y="105613"/>
                  <a:pt x="3371" y="101658"/>
                </a:cubicBezTo>
                <a:cubicBezTo>
                  <a:pt x="-6256" y="95065"/>
                  <a:pt x="-10477" y="85044"/>
                  <a:pt x="-8103" y="74496"/>
                </a:cubicBezTo>
                <a:cubicBezTo>
                  <a:pt x="-6784" y="68167"/>
                  <a:pt x="-5069" y="66321"/>
                  <a:pt x="25924" y="35600"/>
                </a:cubicBezTo>
                <a:cubicBezTo>
                  <a:pt x="61005" y="922"/>
                  <a:pt x="65753" y="-2638"/>
                  <a:pt x="76963" y="-2638"/>
                </a:cubicBezTo>
                <a:cubicBezTo>
                  <a:pt x="85667" y="-2638"/>
                  <a:pt x="91206" y="527"/>
                  <a:pt x="99251" y="10152"/>
                </a:cubicBezTo>
                <a:cubicBezTo>
                  <a:pt x="111912" y="25315"/>
                  <a:pt x="190252" y="128028"/>
                  <a:pt x="191834" y="131588"/>
                </a:cubicBezTo>
                <a:cubicBezTo>
                  <a:pt x="194604" y="137653"/>
                  <a:pt x="193945" y="148070"/>
                  <a:pt x="190516" y="153080"/>
                </a:cubicBezTo>
                <a:cubicBezTo>
                  <a:pt x="184185" y="162442"/>
                  <a:pt x="170997" y="167980"/>
                  <a:pt x="161765" y="164947"/>
                </a:cubicBezTo>
                <a:close/>
              </a:path>
            </a:pathLst>
          </a:custGeom>
          <a:solidFill>
            <a:srgbClr val="669AD9"/>
          </a:solidFill>
          <a:ln w="132" cap="flat">
            <a:noFill/>
            <a:prstDash val="solid"/>
            <a:miter/>
          </a:ln>
        </p:spPr>
        <p:txBody>
          <a:bodyPr/>
          <a:lstStyle/>
          <a:p>
            <a:endParaRPr lang="fr-FR"/>
          </a:p>
        </p:txBody>
      </p:sp>
      <p:pic>
        <p:nvPicPr>
          <p:cNvPr id="19" name="Graphique 13">
            <a:extLst>
              <a:ext uri="{FF2B5EF4-FFF2-40B4-BE49-F238E27FC236}">
                <a16:creationId xmlns:a16="http://schemas.microsoft.com/office/drawing/2014/main" id="{17FD0CF9-85CE-514A-6CC8-89924E2E471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486089" y="2322209"/>
            <a:ext cx="822960" cy="463311"/>
          </a:xfrm>
          <a:prstGeom prst="rect">
            <a:avLst/>
          </a:prstGeom>
        </p:spPr>
      </p:pic>
      <p:grpSp>
        <p:nvGrpSpPr>
          <p:cNvPr id="37" name="Group 36">
            <a:extLst>
              <a:ext uri="{FF2B5EF4-FFF2-40B4-BE49-F238E27FC236}">
                <a16:creationId xmlns:a16="http://schemas.microsoft.com/office/drawing/2014/main" id="{75CB0CC9-D8D1-BF12-E101-821654A1A73E}"/>
              </a:ext>
            </a:extLst>
          </p:cNvPr>
          <p:cNvGrpSpPr/>
          <p:nvPr/>
        </p:nvGrpSpPr>
        <p:grpSpPr>
          <a:xfrm>
            <a:off x="4284191" y="1259816"/>
            <a:ext cx="3842691" cy="5524123"/>
            <a:chOff x="4414067" y="1268083"/>
            <a:chExt cx="3842690" cy="5524122"/>
          </a:xfrm>
        </p:grpSpPr>
        <p:sp>
          <p:nvSpPr>
            <p:cNvPr id="12" name="Rectangle: Rounded Corners 11">
              <a:extLst>
                <a:ext uri="{FF2B5EF4-FFF2-40B4-BE49-F238E27FC236}">
                  <a16:creationId xmlns:a16="http://schemas.microsoft.com/office/drawing/2014/main" id="{86EB7461-4EA2-DC4C-F91E-A0E330F62F75}"/>
                </a:ext>
              </a:extLst>
            </p:cNvPr>
            <p:cNvSpPr/>
            <p:nvPr/>
          </p:nvSpPr>
          <p:spPr>
            <a:xfrm>
              <a:off x="4414068" y="1268083"/>
              <a:ext cx="3840480" cy="430497"/>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766">
                <a:defRPr/>
              </a:pPr>
              <a:r>
                <a:rPr lang="fr-FR" sz="1600">
                  <a:solidFill>
                    <a:schemeClr val="bg1"/>
                  </a:solidFill>
                  <a:latin typeface="Impact" panose="020B0806030902050204" pitchFamily="34" charset="0"/>
                </a:rPr>
                <a:t>PRINCIPE 2 : </a:t>
              </a:r>
              <a:r>
                <a:rPr lang="fr-FR" sz="1600">
                  <a:solidFill>
                    <a:schemeClr val="bg1"/>
                  </a:solidFill>
                  <a:latin typeface="Impact" panose="020B0806030902050204" pitchFamily="34" charset="0"/>
                  <a:cs typeface="Arial" panose="020B0604020202020204" pitchFamily="34" charset="0"/>
                </a:rPr>
                <a:t>DES IMPACTS MINIMISÉS</a:t>
              </a:r>
            </a:p>
          </p:txBody>
        </p:sp>
        <p:sp>
          <p:nvSpPr>
            <p:cNvPr id="52" name="Rectangle : coins arrondis 384">
              <a:extLst>
                <a:ext uri="{FF2B5EF4-FFF2-40B4-BE49-F238E27FC236}">
                  <a16:creationId xmlns:a16="http://schemas.microsoft.com/office/drawing/2014/main" id="{B134517F-B1FE-E22D-13F9-9EA2068A0BF5}"/>
                </a:ext>
              </a:extLst>
            </p:cNvPr>
            <p:cNvSpPr/>
            <p:nvPr/>
          </p:nvSpPr>
          <p:spPr>
            <a:xfrm>
              <a:off x="4416277" y="1838822"/>
              <a:ext cx="3840480" cy="1182055"/>
            </a:xfrm>
            <a:prstGeom prst="roundRect">
              <a:avLst>
                <a:gd name="adj" fmla="val 10926"/>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70" name="Rectangle : coins arrondis 384">
              <a:extLst>
                <a:ext uri="{FF2B5EF4-FFF2-40B4-BE49-F238E27FC236}">
                  <a16:creationId xmlns:a16="http://schemas.microsoft.com/office/drawing/2014/main" id="{16EC2C3C-9E46-2B50-1745-C4317C082018}"/>
                </a:ext>
              </a:extLst>
            </p:cNvPr>
            <p:cNvSpPr/>
            <p:nvPr/>
          </p:nvSpPr>
          <p:spPr>
            <a:xfrm>
              <a:off x="4414067" y="3096804"/>
              <a:ext cx="3840480" cy="1182055"/>
            </a:xfrm>
            <a:prstGeom prst="roundRect">
              <a:avLst>
                <a:gd name="adj" fmla="val 10926"/>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75" name="Rectangle : coins arrondis 384">
              <a:extLst>
                <a:ext uri="{FF2B5EF4-FFF2-40B4-BE49-F238E27FC236}">
                  <a16:creationId xmlns:a16="http://schemas.microsoft.com/office/drawing/2014/main" id="{3D62B0D1-621B-A0C6-7BCF-27B58DAC7A9C}"/>
                </a:ext>
              </a:extLst>
            </p:cNvPr>
            <p:cNvSpPr/>
            <p:nvPr/>
          </p:nvSpPr>
          <p:spPr>
            <a:xfrm>
              <a:off x="4414067" y="4335423"/>
              <a:ext cx="3840480" cy="1182055"/>
            </a:xfrm>
            <a:prstGeom prst="roundRect">
              <a:avLst>
                <a:gd name="adj" fmla="val 10926"/>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80" name="Rectangle : coins arrondis 384">
              <a:extLst>
                <a:ext uri="{FF2B5EF4-FFF2-40B4-BE49-F238E27FC236}">
                  <a16:creationId xmlns:a16="http://schemas.microsoft.com/office/drawing/2014/main" id="{B1CCD059-559C-8AE3-1B1C-256B08EA5C73}"/>
                </a:ext>
              </a:extLst>
            </p:cNvPr>
            <p:cNvSpPr/>
            <p:nvPr/>
          </p:nvSpPr>
          <p:spPr>
            <a:xfrm>
              <a:off x="4414067" y="5610150"/>
              <a:ext cx="3840480" cy="1182055"/>
            </a:xfrm>
            <a:prstGeom prst="roundRect">
              <a:avLst>
                <a:gd name="adj" fmla="val 10926"/>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grpSp>
          <p:nvGrpSpPr>
            <p:cNvPr id="22" name="Group 21">
              <a:extLst>
                <a:ext uri="{FF2B5EF4-FFF2-40B4-BE49-F238E27FC236}">
                  <a16:creationId xmlns:a16="http://schemas.microsoft.com/office/drawing/2014/main" id="{0853AA11-DB53-F901-7B82-B6891B441068}"/>
                </a:ext>
              </a:extLst>
            </p:cNvPr>
            <p:cNvGrpSpPr/>
            <p:nvPr/>
          </p:nvGrpSpPr>
          <p:grpSpPr>
            <a:xfrm>
              <a:off x="4514742" y="1881038"/>
              <a:ext cx="3681476" cy="4892470"/>
              <a:chOff x="4381000" y="1881038"/>
              <a:chExt cx="3681476" cy="4892470"/>
            </a:xfrm>
          </p:grpSpPr>
          <p:cxnSp>
            <p:nvCxnSpPr>
              <p:cNvPr id="51" name="Straight Connector 50">
                <a:extLst>
                  <a:ext uri="{FF2B5EF4-FFF2-40B4-BE49-F238E27FC236}">
                    <a16:creationId xmlns:a16="http://schemas.microsoft.com/office/drawing/2014/main" id="{8FDBFC9A-D7C0-8FF9-07F4-75D0DA6D9EFA}"/>
                  </a:ext>
                </a:extLst>
              </p:cNvPr>
              <p:cNvCxnSpPr>
                <a:cxnSpLocks/>
              </p:cNvCxnSpPr>
              <p:nvPr/>
            </p:nvCxnSpPr>
            <p:spPr>
              <a:xfrm>
                <a:off x="4932021" y="2926263"/>
                <a:ext cx="0" cy="281442"/>
              </a:xfrm>
              <a:prstGeom prst="line">
                <a:avLst/>
              </a:prstGeom>
              <a:ln>
                <a:solidFill>
                  <a:srgbClr val="A5B44B"/>
                </a:solidFill>
              </a:ln>
            </p:spPr>
            <p:style>
              <a:lnRef idx="2">
                <a:schemeClr val="accent1"/>
              </a:lnRef>
              <a:fillRef idx="0">
                <a:schemeClr val="accent1"/>
              </a:fillRef>
              <a:effectRef idx="1">
                <a:schemeClr val="accent1"/>
              </a:effectRef>
              <a:fontRef idx="minor">
                <a:schemeClr val="tx1"/>
              </a:fontRef>
            </p:style>
          </p:cxnSp>
          <p:sp>
            <p:nvSpPr>
              <p:cNvPr id="54" name="Oval 1">
                <a:extLst>
                  <a:ext uri="{FF2B5EF4-FFF2-40B4-BE49-F238E27FC236}">
                    <a16:creationId xmlns:a16="http://schemas.microsoft.com/office/drawing/2014/main" id="{71D396C8-0C65-8C5F-3785-CEFC6D451E1D}"/>
                  </a:ext>
                </a:extLst>
              </p:cNvPr>
              <p:cNvSpPr/>
              <p:nvPr/>
            </p:nvSpPr>
            <p:spPr>
              <a:xfrm>
                <a:off x="4383209" y="1881038"/>
                <a:ext cx="1097623" cy="1097623"/>
              </a:xfrm>
              <a:prstGeom prst="ellipse">
                <a:avLst/>
              </a:prstGeom>
              <a:solidFill>
                <a:srgbClr val="A5B44B"/>
              </a:solidFill>
              <a:ln w="12700">
                <a:solidFill>
                  <a:srgbClr val="A5B4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ES" sz="1400">
                  <a:solidFill>
                    <a:prstClr val="white"/>
                  </a:solidFill>
                </a:endParaRPr>
              </a:p>
            </p:txBody>
          </p:sp>
          <p:sp>
            <p:nvSpPr>
              <p:cNvPr id="59" name="Rectangle 58">
                <a:extLst>
                  <a:ext uri="{FF2B5EF4-FFF2-40B4-BE49-F238E27FC236}">
                    <a16:creationId xmlns:a16="http://schemas.microsoft.com/office/drawing/2014/main" id="{5589EDA0-9C88-22C6-456D-2B2C24557307}"/>
                  </a:ext>
                </a:extLst>
              </p:cNvPr>
              <p:cNvSpPr/>
              <p:nvPr/>
            </p:nvSpPr>
            <p:spPr>
              <a:xfrm>
                <a:off x="5624076" y="2010097"/>
                <a:ext cx="2438400" cy="9920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600">
                    <a:solidFill>
                      <a:srgbClr val="A5B44B"/>
                    </a:solidFill>
                    <a:latin typeface="Impact" panose="020B0806030902050204" pitchFamily="34" charset="0"/>
                  </a:rPr>
                  <a:t>2.1</a:t>
                </a:r>
                <a:r>
                  <a:rPr lang="fr-FR" sz="1600">
                    <a:solidFill>
                      <a:srgbClr val="FED574"/>
                    </a:solidFill>
                    <a:latin typeface="Impact" panose="020B0806030902050204" pitchFamily="34" charset="0"/>
                  </a:rPr>
                  <a:t>  </a:t>
                </a:r>
                <a:r>
                  <a:rPr lang="fr-FR" sz="1400">
                    <a:solidFill>
                      <a:srgbClr val="14323C"/>
                    </a:solidFill>
                    <a:latin typeface="Impact" panose="020B0806030902050204" pitchFamily="34" charset="0"/>
                  </a:rPr>
                  <a:t>ESPÈCES ACCESSOIRES</a:t>
                </a:r>
                <a:endParaRPr lang="fr-FR" sz="1500">
                  <a:solidFill>
                    <a:srgbClr val="14323C"/>
                  </a:solidFill>
                  <a:latin typeface="Impact" panose="020B0806030902050204" pitchFamily="34" charset="0"/>
                </a:endParaRPr>
              </a:p>
              <a:p>
                <a:endParaRPr lang="fr-FR" sz="1200" b="1">
                  <a:solidFill>
                    <a:srgbClr val="14323C"/>
                  </a:solidFill>
                  <a:latin typeface="Arial" panose="020B0604020202020204" pitchFamily="34" charset="0"/>
                  <a:cs typeface="Arial" panose="020B0604020202020204" pitchFamily="34" charset="0"/>
                </a:endParaRPr>
              </a:p>
              <a:p>
                <a:r>
                  <a:rPr lang="fr-FR" sz="1100" b="1">
                    <a:solidFill>
                      <a:srgbClr val="A5B44B"/>
                    </a:solidFill>
                    <a:latin typeface="Arial" panose="020B0604020202020204" pitchFamily="34" charset="0"/>
                    <a:cs typeface="Arial" panose="020B0604020202020204" pitchFamily="34" charset="0"/>
                  </a:rPr>
                  <a:t>2.1.1</a:t>
                </a:r>
                <a:r>
                  <a:rPr lang="fr-FR" sz="1100" b="1">
                    <a:solidFill>
                      <a:srgbClr val="F9C41B"/>
                    </a:solidFill>
                    <a:latin typeface="Arial" panose="020B0604020202020204" pitchFamily="34" charset="0"/>
                    <a:cs typeface="Arial" panose="020B0604020202020204" pitchFamily="34" charset="0"/>
                  </a:rPr>
                  <a:t> </a:t>
                </a:r>
                <a:r>
                  <a:rPr lang="fr-FR" sz="1100" b="1">
                    <a:solidFill>
                      <a:srgbClr val="14323C"/>
                    </a:solidFill>
                    <a:latin typeface="Arial" panose="020B0604020202020204" pitchFamily="34" charset="0"/>
                    <a:cs typeface="Arial" panose="020B0604020202020204" pitchFamily="34" charset="0"/>
                  </a:rPr>
                  <a:t> </a:t>
                </a:r>
                <a:r>
                  <a:rPr lang="fr-FR" sz="1100">
                    <a:solidFill>
                      <a:srgbClr val="14323C"/>
                    </a:solidFill>
                    <a:latin typeface="Arial" panose="020B0604020202020204" pitchFamily="34" charset="0"/>
                    <a:cs typeface="Arial" panose="020B0604020202020204" pitchFamily="34" charset="0"/>
                  </a:rPr>
                  <a:t>Stock en bonne santé</a:t>
                </a:r>
              </a:p>
              <a:p>
                <a:r>
                  <a:rPr lang="fr-FR" sz="1100" b="1">
                    <a:solidFill>
                      <a:srgbClr val="A5B44B"/>
                    </a:solidFill>
                    <a:latin typeface="Arial" panose="020B0604020202020204" pitchFamily="34" charset="0"/>
                    <a:cs typeface="Arial" panose="020B0604020202020204" pitchFamily="34" charset="0"/>
                  </a:rPr>
                  <a:t>2.1.2</a:t>
                </a:r>
                <a:r>
                  <a:rPr lang="fr-FR" sz="1100">
                    <a:solidFill>
                      <a:srgbClr val="14323C"/>
                    </a:solidFill>
                    <a:latin typeface="Arial" panose="020B0604020202020204" pitchFamily="34" charset="0"/>
                    <a:cs typeface="Arial" panose="020B0604020202020204" pitchFamily="34" charset="0"/>
                  </a:rPr>
                  <a:t>  Stratégie de gestion</a:t>
                </a:r>
              </a:p>
              <a:p>
                <a:r>
                  <a:rPr lang="fr-FR" sz="1100" b="1">
                    <a:solidFill>
                      <a:srgbClr val="A5B44B"/>
                    </a:solidFill>
                    <a:latin typeface="Arial" panose="020B0604020202020204" pitchFamily="34" charset="0"/>
                    <a:cs typeface="Arial" panose="020B0604020202020204" pitchFamily="34" charset="0"/>
                  </a:rPr>
                  <a:t>2.1.3</a:t>
                </a:r>
                <a:r>
                  <a:rPr lang="fr-FR" sz="1100">
                    <a:solidFill>
                      <a:srgbClr val="14323C"/>
                    </a:solidFill>
                    <a:latin typeface="Arial" panose="020B0604020202020204" pitchFamily="34" charset="0"/>
                    <a:cs typeface="Arial" panose="020B0604020202020204" pitchFamily="34" charset="0"/>
                  </a:rPr>
                  <a:t>  Informations fiables</a:t>
                </a:r>
              </a:p>
              <a:p>
                <a:endParaRPr lang="fr-FR" sz="1100">
                  <a:solidFill>
                    <a:srgbClr val="14323C"/>
                  </a:solidFill>
                  <a:latin typeface="Arial" panose="020B0604020202020204" pitchFamily="34" charset="0"/>
                  <a:cs typeface="Arial" panose="020B0604020202020204" pitchFamily="34" charset="0"/>
                </a:endParaRPr>
              </a:p>
            </p:txBody>
          </p:sp>
          <p:pic>
            <p:nvPicPr>
              <p:cNvPr id="68" name="Graphique 38">
                <a:extLst>
                  <a:ext uri="{FF2B5EF4-FFF2-40B4-BE49-F238E27FC236}">
                    <a16:creationId xmlns:a16="http://schemas.microsoft.com/office/drawing/2014/main" id="{F1E7ED74-C9C6-1797-A8D8-66478D3B2E5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500164" y="2260886"/>
                <a:ext cx="848506" cy="422163"/>
              </a:xfrm>
              <a:prstGeom prst="rect">
                <a:avLst/>
              </a:prstGeom>
            </p:spPr>
          </p:pic>
          <p:cxnSp>
            <p:nvCxnSpPr>
              <p:cNvPr id="69" name="Straight Connector 68">
                <a:extLst>
                  <a:ext uri="{FF2B5EF4-FFF2-40B4-BE49-F238E27FC236}">
                    <a16:creationId xmlns:a16="http://schemas.microsoft.com/office/drawing/2014/main" id="{C3E34931-2D16-CBA8-8654-419046A87339}"/>
                  </a:ext>
                </a:extLst>
              </p:cNvPr>
              <p:cNvCxnSpPr>
                <a:cxnSpLocks/>
              </p:cNvCxnSpPr>
              <p:nvPr/>
            </p:nvCxnSpPr>
            <p:spPr>
              <a:xfrm>
                <a:off x="4929811" y="4184246"/>
                <a:ext cx="0" cy="281442"/>
              </a:xfrm>
              <a:prstGeom prst="line">
                <a:avLst/>
              </a:prstGeom>
              <a:ln>
                <a:solidFill>
                  <a:srgbClr val="A5B44B"/>
                </a:solidFill>
              </a:ln>
            </p:spPr>
            <p:style>
              <a:lnRef idx="2">
                <a:schemeClr val="accent1"/>
              </a:lnRef>
              <a:fillRef idx="0">
                <a:schemeClr val="accent1"/>
              </a:fillRef>
              <a:effectRef idx="1">
                <a:schemeClr val="accent1"/>
              </a:effectRef>
              <a:fontRef idx="minor">
                <a:schemeClr val="tx1"/>
              </a:fontRef>
            </p:style>
          </p:cxnSp>
          <p:sp>
            <p:nvSpPr>
              <p:cNvPr id="71" name="Oval 1">
                <a:extLst>
                  <a:ext uri="{FF2B5EF4-FFF2-40B4-BE49-F238E27FC236}">
                    <a16:creationId xmlns:a16="http://schemas.microsoft.com/office/drawing/2014/main" id="{1D97F8DC-C8FF-84A2-E16D-C4EE32B6925A}"/>
                  </a:ext>
                </a:extLst>
              </p:cNvPr>
              <p:cNvSpPr/>
              <p:nvPr/>
            </p:nvSpPr>
            <p:spPr>
              <a:xfrm>
                <a:off x="4381000" y="3139020"/>
                <a:ext cx="1097623" cy="1097623"/>
              </a:xfrm>
              <a:prstGeom prst="ellipse">
                <a:avLst/>
              </a:prstGeom>
              <a:solidFill>
                <a:srgbClr val="A5B44B"/>
              </a:solidFill>
              <a:ln w="12700">
                <a:solidFill>
                  <a:srgbClr val="A5B4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ES" sz="1400">
                  <a:solidFill>
                    <a:prstClr val="white"/>
                  </a:solidFill>
                </a:endParaRPr>
              </a:p>
            </p:txBody>
          </p:sp>
          <p:sp>
            <p:nvSpPr>
              <p:cNvPr id="72" name="Rectangle 71">
                <a:extLst>
                  <a:ext uri="{FF2B5EF4-FFF2-40B4-BE49-F238E27FC236}">
                    <a16:creationId xmlns:a16="http://schemas.microsoft.com/office/drawing/2014/main" id="{4777346D-561D-E6FB-6029-A7FD3E3C9FD1}"/>
                  </a:ext>
                </a:extLst>
              </p:cNvPr>
              <p:cNvSpPr/>
              <p:nvPr/>
            </p:nvSpPr>
            <p:spPr>
              <a:xfrm>
                <a:off x="5621866" y="3268080"/>
                <a:ext cx="2106280" cy="9920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600">
                    <a:solidFill>
                      <a:srgbClr val="A5B44B"/>
                    </a:solidFill>
                    <a:latin typeface="Impact" panose="020B0806030902050204" pitchFamily="34" charset="0"/>
                  </a:rPr>
                  <a:t>2.2</a:t>
                </a:r>
                <a:r>
                  <a:rPr lang="fr-FR" sz="1600">
                    <a:solidFill>
                      <a:srgbClr val="FED574"/>
                    </a:solidFill>
                    <a:latin typeface="Impact" panose="020B0806030902050204" pitchFamily="34" charset="0"/>
                  </a:rPr>
                  <a:t> </a:t>
                </a:r>
                <a:r>
                  <a:rPr lang="fr-FR" sz="1400">
                    <a:solidFill>
                      <a:srgbClr val="14323C"/>
                    </a:solidFill>
                    <a:latin typeface="Impact" panose="020B0806030902050204" pitchFamily="34" charset="0"/>
                  </a:rPr>
                  <a:t>ESPÈCES SENSIBLES</a:t>
                </a:r>
                <a:endParaRPr lang="fr-FR" sz="1500">
                  <a:solidFill>
                    <a:srgbClr val="14323C"/>
                  </a:solidFill>
                  <a:latin typeface="Impact" panose="020B0806030902050204" pitchFamily="34" charset="0"/>
                </a:endParaRPr>
              </a:p>
              <a:p>
                <a:endParaRPr lang="fr-FR" sz="1200" b="1">
                  <a:solidFill>
                    <a:srgbClr val="14323C"/>
                  </a:solidFill>
                  <a:latin typeface="Arial" panose="020B0604020202020204" pitchFamily="34" charset="0"/>
                  <a:cs typeface="Arial" panose="020B0604020202020204" pitchFamily="34" charset="0"/>
                </a:endParaRPr>
              </a:p>
              <a:p>
                <a:r>
                  <a:rPr lang="fr-FR" sz="1100" b="1">
                    <a:solidFill>
                      <a:srgbClr val="A5B44B"/>
                    </a:solidFill>
                    <a:latin typeface="Arial" panose="020B0604020202020204" pitchFamily="34" charset="0"/>
                    <a:cs typeface="Arial" panose="020B0604020202020204" pitchFamily="34" charset="0"/>
                  </a:rPr>
                  <a:t>2.2.1</a:t>
                </a:r>
                <a:r>
                  <a:rPr lang="fr-FR" sz="1100" b="1">
                    <a:solidFill>
                      <a:srgbClr val="F9C41B"/>
                    </a:solidFill>
                    <a:latin typeface="Arial" panose="020B0604020202020204" pitchFamily="34" charset="0"/>
                    <a:cs typeface="Arial" panose="020B0604020202020204" pitchFamily="34" charset="0"/>
                  </a:rPr>
                  <a:t> </a:t>
                </a:r>
                <a:r>
                  <a:rPr lang="fr-FR" sz="1100" b="1">
                    <a:solidFill>
                      <a:srgbClr val="14323C"/>
                    </a:solidFill>
                    <a:latin typeface="Arial" panose="020B0604020202020204" pitchFamily="34" charset="0"/>
                    <a:cs typeface="Arial" panose="020B0604020202020204" pitchFamily="34" charset="0"/>
                  </a:rPr>
                  <a:t> </a:t>
                </a:r>
                <a:r>
                  <a:rPr lang="fr-FR" sz="1100">
                    <a:solidFill>
                      <a:srgbClr val="14323C"/>
                    </a:solidFill>
                    <a:latin typeface="Arial" panose="020B0604020202020204" pitchFamily="34" charset="0"/>
                    <a:cs typeface="Arial" panose="020B0604020202020204" pitchFamily="34" charset="0"/>
                  </a:rPr>
                  <a:t>Risques</a:t>
                </a:r>
              </a:p>
              <a:p>
                <a:r>
                  <a:rPr lang="fr-FR" sz="1100" b="1">
                    <a:solidFill>
                      <a:srgbClr val="A5B44B"/>
                    </a:solidFill>
                    <a:latin typeface="Arial" panose="020B0604020202020204" pitchFamily="34" charset="0"/>
                    <a:cs typeface="Arial" panose="020B0604020202020204" pitchFamily="34" charset="0"/>
                  </a:rPr>
                  <a:t>2.2.2</a:t>
                </a:r>
                <a:r>
                  <a:rPr lang="fr-FR" sz="1100">
                    <a:solidFill>
                      <a:srgbClr val="14323C"/>
                    </a:solidFill>
                    <a:latin typeface="Arial" panose="020B0604020202020204" pitchFamily="34" charset="0"/>
                    <a:cs typeface="Arial" panose="020B0604020202020204" pitchFamily="34" charset="0"/>
                  </a:rPr>
                  <a:t>  Stratégie de gestion</a:t>
                </a:r>
              </a:p>
              <a:p>
                <a:r>
                  <a:rPr lang="fr-FR" sz="1100" b="1">
                    <a:solidFill>
                      <a:srgbClr val="A5B44B"/>
                    </a:solidFill>
                    <a:latin typeface="Arial" panose="020B0604020202020204" pitchFamily="34" charset="0"/>
                    <a:cs typeface="Arial" panose="020B0604020202020204" pitchFamily="34" charset="0"/>
                  </a:rPr>
                  <a:t>2.2.3</a:t>
                </a:r>
                <a:r>
                  <a:rPr lang="fr-FR" sz="1100">
                    <a:solidFill>
                      <a:srgbClr val="14323C"/>
                    </a:solidFill>
                    <a:latin typeface="Arial" panose="020B0604020202020204" pitchFamily="34" charset="0"/>
                    <a:cs typeface="Arial" panose="020B0604020202020204" pitchFamily="34" charset="0"/>
                  </a:rPr>
                  <a:t>  Informations fiables</a:t>
                </a:r>
              </a:p>
              <a:p>
                <a:endParaRPr lang="fr-FR" sz="1100">
                  <a:solidFill>
                    <a:srgbClr val="14323C"/>
                  </a:solidFill>
                  <a:latin typeface="Arial" panose="020B0604020202020204" pitchFamily="34" charset="0"/>
                  <a:cs typeface="Arial" panose="020B0604020202020204" pitchFamily="34" charset="0"/>
                </a:endParaRPr>
              </a:p>
            </p:txBody>
          </p:sp>
          <p:cxnSp>
            <p:nvCxnSpPr>
              <p:cNvPr id="74" name="Straight Connector 73">
                <a:extLst>
                  <a:ext uri="{FF2B5EF4-FFF2-40B4-BE49-F238E27FC236}">
                    <a16:creationId xmlns:a16="http://schemas.microsoft.com/office/drawing/2014/main" id="{193155E3-E0A3-B37B-73CC-B027B52DEBFF}"/>
                  </a:ext>
                </a:extLst>
              </p:cNvPr>
              <p:cNvCxnSpPr>
                <a:cxnSpLocks/>
              </p:cNvCxnSpPr>
              <p:nvPr/>
            </p:nvCxnSpPr>
            <p:spPr>
              <a:xfrm>
                <a:off x="4929811" y="5422865"/>
                <a:ext cx="0" cy="281442"/>
              </a:xfrm>
              <a:prstGeom prst="line">
                <a:avLst/>
              </a:prstGeom>
              <a:ln>
                <a:solidFill>
                  <a:srgbClr val="A5B44B"/>
                </a:solidFill>
              </a:ln>
            </p:spPr>
            <p:style>
              <a:lnRef idx="2">
                <a:schemeClr val="accent1"/>
              </a:lnRef>
              <a:fillRef idx="0">
                <a:schemeClr val="accent1"/>
              </a:fillRef>
              <a:effectRef idx="1">
                <a:schemeClr val="accent1"/>
              </a:effectRef>
              <a:fontRef idx="minor">
                <a:schemeClr val="tx1"/>
              </a:fontRef>
            </p:style>
          </p:cxnSp>
          <p:sp>
            <p:nvSpPr>
              <p:cNvPr id="76" name="Oval 1">
                <a:extLst>
                  <a:ext uri="{FF2B5EF4-FFF2-40B4-BE49-F238E27FC236}">
                    <a16:creationId xmlns:a16="http://schemas.microsoft.com/office/drawing/2014/main" id="{861961E0-6AAF-B9DF-5076-47C019E016BB}"/>
                  </a:ext>
                </a:extLst>
              </p:cNvPr>
              <p:cNvSpPr/>
              <p:nvPr/>
            </p:nvSpPr>
            <p:spPr>
              <a:xfrm>
                <a:off x="4381000" y="4377639"/>
                <a:ext cx="1097623" cy="1097623"/>
              </a:xfrm>
              <a:prstGeom prst="ellipse">
                <a:avLst/>
              </a:prstGeom>
              <a:solidFill>
                <a:srgbClr val="A5B44B"/>
              </a:solidFill>
              <a:ln w="12700">
                <a:solidFill>
                  <a:srgbClr val="A5B4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ES" sz="1400">
                  <a:solidFill>
                    <a:prstClr val="white"/>
                  </a:solidFill>
                </a:endParaRPr>
              </a:p>
            </p:txBody>
          </p:sp>
          <p:sp>
            <p:nvSpPr>
              <p:cNvPr id="77" name="Rectangle 76">
                <a:extLst>
                  <a:ext uri="{FF2B5EF4-FFF2-40B4-BE49-F238E27FC236}">
                    <a16:creationId xmlns:a16="http://schemas.microsoft.com/office/drawing/2014/main" id="{B075E7B1-76C7-4817-9EA7-05504095F6F4}"/>
                  </a:ext>
                </a:extLst>
              </p:cNvPr>
              <p:cNvSpPr/>
              <p:nvPr/>
            </p:nvSpPr>
            <p:spPr>
              <a:xfrm>
                <a:off x="5621866" y="4506699"/>
                <a:ext cx="2106280" cy="9920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600">
                    <a:solidFill>
                      <a:srgbClr val="A5B44B"/>
                    </a:solidFill>
                    <a:latin typeface="Impact" panose="020B0806030902050204" pitchFamily="34" charset="0"/>
                  </a:rPr>
                  <a:t>2.3</a:t>
                </a:r>
                <a:r>
                  <a:rPr lang="fr-FR" sz="1600">
                    <a:solidFill>
                      <a:srgbClr val="FED574"/>
                    </a:solidFill>
                    <a:latin typeface="Impact" panose="020B0806030902050204" pitchFamily="34" charset="0"/>
                  </a:rPr>
                  <a:t>  </a:t>
                </a:r>
                <a:r>
                  <a:rPr lang="fr-FR" sz="1400">
                    <a:solidFill>
                      <a:srgbClr val="14323C"/>
                    </a:solidFill>
                    <a:latin typeface="Impact" panose="020B0806030902050204" pitchFamily="34" charset="0"/>
                  </a:rPr>
                  <a:t>HABITATS</a:t>
                </a:r>
                <a:endParaRPr lang="fr-FR" sz="1500">
                  <a:solidFill>
                    <a:srgbClr val="14323C"/>
                  </a:solidFill>
                  <a:latin typeface="Impact" panose="020B0806030902050204" pitchFamily="34" charset="0"/>
                </a:endParaRPr>
              </a:p>
              <a:p>
                <a:endParaRPr lang="fr-FR" sz="1200" b="1">
                  <a:solidFill>
                    <a:srgbClr val="14323C"/>
                  </a:solidFill>
                  <a:latin typeface="Arial" panose="020B0604020202020204" pitchFamily="34" charset="0"/>
                  <a:cs typeface="Arial" panose="020B0604020202020204" pitchFamily="34" charset="0"/>
                </a:endParaRPr>
              </a:p>
              <a:p>
                <a:r>
                  <a:rPr lang="fr-FR" sz="1100" b="1">
                    <a:solidFill>
                      <a:srgbClr val="A5B44B"/>
                    </a:solidFill>
                    <a:latin typeface="Arial" panose="020B0604020202020204" pitchFamily="34" charset="0"/>
                    <a:cs typeface="Arial" panose="020B0604020202020204" pitchFamily="34" charset="0"/>
                  </a:rPr>
                  <a:t>2.3.1</a:t>
                </a:r>
                <a:r>
                  <a:rPr lang="fr-FR" sz="1100" b="1">
                    <a:solidFill>
                      <a:srgbClr val="F9C41B"/>
                    </a:solidFill>
                    <a:latin typeface="Arial" panose="020B0604020202020204" pitchFamily="34" charset="0"/>
                    <a:cs typeface="Arial" panose="020B0604020202020204" pitchFamily="34" charset="0"/>
                  </a:rPr>
                  <a:t> </a:t>
                </a:r>
                <a:r>
                  <a:rPr lang="fr-FR" sz="1100" b="1">
                    <a:solidFill>
                      <a:srgbClr val="14323C"/>
                    </a:solidFill>
                    <a:latin typeface="Arial" panose="020B0604020202020204" pitchFamily="34" charset="0"/>
                    <a:cs typeface="Arial" panose="020B0604020202020204" pitchFamily="34" charset="0"/>
                  </a:rPr>
                  <a:t> </a:t>
                </a:r>
                <a:r>
                  <a:rPr lang="fr-FR" sz="1100">
                    <a:solidFill>
                      <a:srgbClr val="14323C"/>
                    </a:solidFill>
                    <a:latin typeface="Arial" panose="020B0604020202020204" pitchFamily="34" charset="0"/>
                    <a:cs typeface="Arial" panose="020B0604020202020204" pitchFamily="34" charset="0"/>
                  </a:rPr>
                  <a:t>Risques</a:t>
                </a:r>
              </a:p>
              <a:p>
                <a:r>
                  <a:rPr lang="fr-FR" sz="1100" b="1">
                    <a:solidFill>
                      <a:srgbClr val="A5B44B"/>
                    </a:solidFill>
                    <a:latin typeface="Arial" panose="020B0604020202020204" pitchFamily="34" charset="0"/>
                    <a:cs typeface="Arial" panose="020B0604020202020204" pitchFamily="34" charset="0"/>
                  </a:rPr>
                  <a:t>2.3.2</a:t>
                </a:r>
                <a:r>
                  <a:rPr lang="fr-FR" sz="1100">
                    <a:solidFill>
                      <a:srgbClr val="14323C"/>
                    </a:solidFill>
                    <a:latin typeface="Arial" panose="020B0604020202020204" pitchFamily="34" charset="0"/>
                    <a:cs typeface="Arial" panose="020B0604020202020204" pitchFamily="34" charset="0"/>
                  </a:rPr>
                  <a:t>  Stratégie de gestion</a:t>
                </a:r>
              </a:p>
              <a:p>
                <a:r>
                  <a:rPr lang="fr-FR" sz="1100" b="1">
                    <a:solidFill>
                      <a:srgbClr val="A5B44B"/>
                    </a:solidFill>
                    <a:latin typeface="Arial" panose="020B0604020202020204" pitchFamily="34" charset="0"/>
                    <a:cs typeface="Arial" panose="020B0604020202020204" pitchFamily="34" charset="0"/>
                  </a:rPr>
                  <a:t>2.3.3</a:t>
                </a:r>
                <a:r>
                  <a:rPr lang="fr-FR" sz="1100">
                    <a:solidFill>
                      <a:srgbClr val="14323C"/>
                    </a:solidFill>
                    <a:latin typeface="Arial" panose="020B0604020202020204" pitchFamily="34" charset="0"/>
                    <a:cs typeface="Arial" panose="020B0604020202020204" pitchFamily="34" charset="0"/>
                  </a:rPr>
                  <a:t>  Informations fiables</a:t>
                </a:r>
              </a:p>
              <a:p>
                <a:endParaRPr lang="fr-FR" sz="1100">
                  <a:solidFill>
                    <a:srgbClr val="14323C"/>
                  </a:solidFill>
                  <a:latin typeface="Arial" panose="020B0604020202020204" pitchFamily="34" charset="0"/>
                  <a:cs typeface="Arial" panose="020B0604020202020204" pitchFamily="34" charset="0"/>
                </a:endParaRPr>
              </a:p>
            </p:txBody>
          </p:sp>
          <p:sp>
            <p:nvSpPr>
              <p:cNvPr id="81" name="Oval 1">
                <a:extLst>
                  <a:ext uri="{FF2B5EF4-FFF2-40B4-BE49-F238E27FC236}">
                    <a16:creationId xmlns:a16="http://schemas.microsoft.com/office/drawing/2014/main" id="{7E4A04BE-268D-ADB1-1763-CE79DA49CE79}"/>
                  </a:ext>
                </a:extLst>
              </p:cNvPr>
              <p:cNvSpPr/>
              <p:nvPr/>
            </p:nvSpPr>
            <p:spPr>
              <a:xfrm>
                <a:off x="4381000" y="5652366"/>
                <a:ext cx="1097623" cy="1097623"/>
              </a:xfrm>
              <a:prstGeom prst="ellipse">
                <a:avLst/>
              </a:prstGeom>
              <a:solidFill>
                <a:srgbClr val="A5B44B"/>
              </a:solidFill>
              <a:ln w="12700">
                <a:solidFill>
                  <a:srgbClr val="A5B44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en-ES" sz="1400">
                  <a:solidFill>
                    <a:prstClr val="white"/>
                  </a:solidFill>
                </a:endParaRPr>
              </a:p>
            </p:txBody>
          </p:sp>
          <p:sp>
            <p:nvSpPr>
              <p:cNvPr id="82" name="Rectangle 81">
                <a:extLst>
                  <a:ext uri="{FF2B5EF4-FFF2-40B4-BE49-F238E27FC236}">
                    <a16:creationId xmlns:a16="http://schemas.microsoft.com/office/drawing/2014/main" id="{EF7CD5DF-F1FF-2AC1-9903-9BB05C310145}"/>
                  </a:ext>
                </a:extLst>
              </p:cNvPr>
              <p:cNvSpPr/>
              <p:nvPr/>
            </p:nvSpPr>
            <p:spPr>
              <a:xfrm>
                <a:off x="5621866" y="5781426"/>
                <a:ext cx="2106280" cy="9920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fr-FR" sz="1600">
                    <a:solidFill>
                      <a:srgbClr val="A5B44B"/>
                    </a:solidFill>
                    <a:latin typeface="Impact" panose="020B0806030902050204" pitchFamily="34" charset="0"/>
                  </a:rPr>
                  <a:t>2.4</a:t>
                </a:r>
                <a:r>
                  <a:rPr lang="fr-FR" sz="1600">
                    <a:solidFill>
                      <a:srgbClr val="FED574"/>
                    </a:solidFill>
                    <a:latin typeface="Impact" panose="020B0806030902050204" pitchFamily="34" charset="0"/>
                  </a:rPr>
                  <a:t>  </a:t>
                </a:r>
                <a:r>
                  <a:rPr lang="fr-FR" sz="1400">
                    <a:solidFill>
                      <a:srgbClr val="14323C"/>
                    </a:solidFill>
                    <a:latin typeface="Impact" panose="020B0806030902050204" pitchFamily="34" charset="0"/>
                  </a:rPr>
                  <a:t>ÉCOSYSTÈMES</a:t>
                </a:r>
                <a:endParaRPr lang="fr-FR" sz="1500">
                  <a:solidFill>
                    <a:srgbClr val="14323C"/>
                  </a:solidFill>
                  <a:latin typeface="Impact" panose="020B0806030902050204" pitchFamily="34" charset="0"/>
                </a:endParaRPr>
              </a:p>
              <a:p>
                <a:endParaRPr lang="fr-FR" sz="1200" b="1">
                  <a:solidFill>
                    <a:srgbClr val="14323C"/>
                  </a:solidFill>
                  <a:latin typeface="Arial" panose="020B0604020202020204" pitchFamily="34" charset="0"/>
                  <a:cs typeface="Arial" panose="020B0604020202020204" pitchFamily="34" charset="0"/>
                </a:endParaRPr>
              </a:p>
              <a:p>
                <a:r>
                  <a:rPr lang="fr-FR" sz="1100" b="1">
                    <a:solidFill>
                      <a:srgbClr val="A5B44B"/>
                    </a:solidFill>
                    <a:latin typeface="Arial" panose="020B0604020202020204" pitchFamily="34" charset="0"/>
                    <a:cs typeface="Arial" panose="020B0604020202020204" pitchFamily="34" charset="0"/>
                  </a:rPr>
                  <a:t>2.4.1</a:t>
                </a:r>
                <a:r>
                  <a:rPr lang="fr-FR" sz="1100" b="1">
                    <a:solidFill>
                      <a:srgbClr val="F9C41B"/>
                    </a:solidFill>
                    <a:latin typeface="Arial" panose="020B0604020202020204" pitchFamily="34" charset="0"/>
                    <a:cs typeface="Arial" panose="020B0604020202020204" pitchFamily="34" charset="0"/>
                  </a:rPr>
                  <a:t> </a:t>
                </a:r>
                <a:r>
                  <a:rPr lang="fr-FR" sz="1100" b="1">
                    <a:solidFill>
                      <a:srgbClr val="14323C"/>
                    </a:solidFill>
                    <a:latin typeface="Arial" panose="020B0604020202020204" pitchFamily="34" charset="0"/>
                    <a:cs typeface="Arial" panose="020B0604020202020204" pitchFamily="34" charset="0"/>
                  </a:rPr>
                  <a:t> </a:t>
                </a:r>
                <a:r>
                  <a:rPr lang="fr-FR" sz="1100">
                    <a:solidFill>
                      <a:srgbClr val="14323C"/>
                    </a:solidFill>
                    <a:latin typeface="Arial" panose="020B0604020202020204" pitchFamily="34" charset="0"/>
                    <a:cs typeface="Arial" panose="020B0604020202020204" pitchFamily="34" charset="0"/>
                  </a:rPr>
                  <a:t>Risques</a:t>
                </a:r>
              </a:p>
              <a:p>
                <a:r>
                  <a:rPr lang="fr-FR" sz="1100" b="1">
                    <a:solidFill>
                      <a:srgbClr val="A5B44B"/>
                    </a:solidFill>
                    <a:latin typeface="Arial" panose="020B0604020202020204" pitchFamily="34" charset="0"/>
                    <a:cs typeface="Arial" panose="020B0604020202020204" pitchFamily="34" charset="0"/>
                  </a:rPr>
                  <a:t>2.4.2</a:t>
                </a:r>
                <a:r>
                  <a:rPr lang="fr-FR" sz="1100">
                    <a:solidFill>
                      <a:srgbClr val="14323C"/>
                    </a:solidFill>
                    <a:latin typeface="Arial" panose="020B0604020202020204" pitchFamily="34" charset="0"/>
                    <a:cs typeface="Arial" panose="020B0604020202020204" pitchFamily="34" charset="0"/>
                  </a:rPr>
                  <a:t>  Stratégie de gestion</a:t>
                </a:r>
              </a:p>
              <a:p>
                <a:r>
                  <a:rPr lang="fr-FR" sz="1100" b="1">
                    <a:solidFill>
                      <a:srgbClr val="A5B44B"/>
                    </a:solidFill>
                    <a:latin typeface="Arial" panose="020B0604020202020204" pitchFamily="34" charset="0"/>
                    <a:cs typeface="Arial" panose="020B0604020202020204" pitchFamily="34" charset="0"/>
                  </a:rPr>
                  <a:t>2.4.3</a:t>
                </a:r>
                <a:r>
                  <a:rPr lang="fr-FR" sz="1100">
                    <a:solidFill>
                      <a:srgbClr val="14323C"/>
                    </a:solidFill>
                    <a:latin typeface="Arial" panose="020B0604020202020204" pitchFamily="34" charset="0"/>
                    <a:cs typeface="Arial" panose="020B0604020202020204" pitchFamily="34" charset="0"/>
                  </a:rPr>
                  <a:t>  Informations fiables</a:t>
                </a:r>
              </a:p>
              <a:p>
                <a:endParaRPr lang="fr-FR" sz="1100">
                  <a:solidFill>
                    <a:srgbClr val="14323C"/>
                  </a:solidFill>
                  <a:latin typeface="Arial" panose="020B0604020202020204" pitchFamily="34" charset="0"/>
                  <a:cs typeface="Arial" panose="020B0604020202020204" pitchFamily="34" charset="0"/>
                </a:endParaRPr>
              </a:p>
            </p:txBody>
          </p:sp>
          <p:pic>
            <p:nvPicPr>
              <p:cNvPr id="100" name="Graphique 65">
                <a:extLst>
                  <a:ext uri="{FF2B5EF4-FFF2-40B4-BE49-F238E27FC236}">
                    <a16:creationId xmlns:a16="http://schemas.microsoft.com/office/drawing/2014/main" id="{E6A37715-9690-B8BC-C3A2-DAB6686E77D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07648" y="3449713"/>
                <a:ext cx="844326" cy="463857"/>
              </a:xfrm>
              <a:prstGeom prst="rect">
                <a:avLst/>
              </a:prstGeom>
            </p:spPr>
          </p:pic>
          <p:pic>
            <p:nvPicPr>
              <p:cNvPr id="23" name="Graphic 22">
                <a:extLst>
                  <a:ext uri="{FF2B5EF4-FFF2-40B4-BE49-F238E27FC236}">
                    <a16:creationId xmlns:a16="http://schemas.microsoft.com/office/drawing/2014/main" id="{E30E0A1E-D760-776F-C043-2D68C71703A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44500" y="4423421"/>
                <a:ext cx="1013191" cy="1013190"/>
              </a:xfrm>
              <a:prstGeom prst="rect">
                <a:avLst/>
              </a:prstGeom>
            </p:spPr>
          </p:pic>
          <p:pic>
            <p:nvPicPr>
              <p:cNvPr id="25" name="Graphic 24">
                <a:extLst>
                  <a:ext uri="{FF2B5EF4-FFF2-40B4-BE49-F238E27FC236}">
                    <a16:creationId xmlns:a16="http://schemas.microsoft.com/office/drawing/2014/main" id="{048F84BF-2AF3-0B89-FD48-7356AF3BD40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486717" y="5762768"/>
                <a:ext cx="928758" cy="928758"/>
              </a:xfrm>
              <a:prstGeom prst="rect">
                <a:avLst/>
              </a:prstGeom>
            </p:spPr>
          </p:pic>
        </p:grpSp>
      </p:grpSp>
      <p:sp>
        <p:nvSpPr>
          <p:cNvPr id="6" name="Titre 2">
            <a:extLst>
              <a:ext uri="{FF2B5EF4-FFF2-40B4-BE49-F238E27FC236}">
                <a16:creationId xmlns:a16="http://schemas.microsoft.com/office/drawing/2014/main" id="{B3412B36-DF00-A537-1FD1-AB562FF875DE}"/>
              </a:ext>
            </a:extLst>
          </p:cNvPr>
          <p:cNvSpPr>
            <a:spLocks noGrp="1"/>
          </p:cNvSpPr>
          <p:nvPr>
            <p:ph type="ctrTitle"/>
          </p:nvPr>
        </p:nvSpPr>
        <p:spPr>
          <a:xfrm>
            <a:off x="384002" y="339932"/>
            <a:ext cx="7086588" cy="624000"/>
          </a:xfrm>
          <a:solidFill>
            <a:schemeClr val="bg1"/>
          </a:solidFill>
        </p:spPr>
        <p:txBody>
          <a:bodyPr anchor="ctr"/>
          <a:lstStyle/>
          <a:p>
            <a:r>
              <a:rPr lang="fr-FR" noProof="0" dirty="0"/>
              <a:t>ÊTRE DURABLE …</a:t>
            </a:r>
          </a:p>
        </p:txBody>
      </p:sp>
      <p:pic>
        <p:nvPicPr>
          <p:cNvPr id="40" name="Image 23" descr="Une image contenant Police, Graphique, graphisme, logo&#10;&#10;Le contenu généré par l’IA peut être incorrect.">
            <a:extLst>
              <a:ext uri="{FF2B5EF4-FFF2-40B4-BE49-F238E27FC236}">
                <a16:creationId xmlns:a16="http://schemas.microsoft.com/office/drawing/2014/main" id="{567D9200-B1CE-FD6F-820A-D1E0944EB51E}"/>
              </a:ext>
            </a:extLst>
          </p:cNvPr>
          <p:cNvPicPr>
            <a:picLocks noChangeAspect="1"/>
          </p:cNvPicPr>
          <p:nvPr/>
        </p:nvPicPr>
        <p:blipFill>
          <a:blip r:embed="rId8"/>
          <a:stretch>
            <a:fillRect/>
          </a:stretch>
        </p:blipFill>
        <p:spPr>
          <a:xfrm>
            <a:off x="9891625" y="358618"/>
            <a:ext cx="1690777" cy="529252"/>
          </a:xfrm>
          <a:prstGeom prst="rect">
            <a:avLst/>
          </a:prstGeom>
        </p:spPr>
      </p:pic>
      <p:sp>
        <p:nvSpPr>
          <p:cNvPr id="42" name="Rectangle 41">
            <a:extLst>
              <a:ext uri="{FF2B5EF4-FFF2-40B4-BE49-F238E27FC236}">
                <a16:creationId xmlns:a16="http://schemas.microsoft.com/office/drawing/2014/main" id="{70AC4EAF-AD6B-3C66-7595-4BD8CCE1480E}"/>
              </a:ext>
            </a:extLst>
          </p:cNvPr>
          <p:cNvSpPr/>
          <p:nvPr/>
        </p:nvSpPr>
        <p:spPr>
          <a:xfrm>
            <a:off x="177801" y="5270501"/>
            <a:ext cx="2019299" cy="151343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Graphic 1">
            <a:extLst>
              <a:ext uri="{FF2B5EF4-FFF2-40B4-BE49-F238E27FC236}">
                <a16:creationId xmlns:a16="http://schemas.microsoft.com/office/drawing/2014/main" id="{37878169-6E48-E7E4-B7CE-B7CCD52A4ED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86021" y="2196607"/>
            <a:ext cx="1219200" cy="813517"/>
          </a:xfrm>
          <a:prstGeom prst="rect">
            <a:avLst/>
          </a:prstGeom>
        </p:spPr>
      </p:pic>
    </p:spTree>
    <p:extLst>
      <p:ext uri="{BB962C8B-B14F-4D97-AF65-F5344CB8AC3E}">
        <p14:creationId xmlns:p14="http://schemas.microsoft.com/office/powerpoint/2010/main" val="12543536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4E5B3-7653-1636-3830-C5F76D2F4DF4}"/>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F70E008B-B0FC-0601-8DFC-44072E24BD32}"/>
              </a:ext>
            </a:extLst>
          </p:cNvPr>
          <p:cNvSpPr>
            <a:spLocks noGrp="1"/>
          </p:cNvSpPr>
          <p:nvPr>
            <p:ph type="ctrTitle"/>
          </p:nvPr>
        </p:nvSpPr>
        <p:spPr>
          <a:xfrm>
            <a:off x="384002" y="395017"/>
            <a:ext cx="11422767" cy="528000"/>
          </a:xfrm>
        </p:spPr>
        <p:txBody>
          <a:bodyPr/>
          <a:lstStyle/>
          <a:p>
            <a:r>
              <a:rPr lang="fr-FR" dirty="0"/>
              <a:t>ÊTRE DURABLE …</a:t>
            </a:r>
          </a:p>
        </p:txBody>
      </p:sp>
      <p:sp>
        <p:nvSpPr>
          <p:cNvPr id="3" name="Titre 3">
            <a:extLst>
              <a:ext uri="{FF2B5EF4-FFF2-40B4-BE49-F238E27FC236}">
                <a16:creationId xmlns:a16="http://schemas.microsoft.com/office/drawing/2014/main" id="{4E3FA5B9-BD38-A561-C1D1-CA9BA01173EF}"/>
              </a:ext>
            </a:extLst>
          </p:cNvPr>
          <p:cNvSpPr txBox="1">
            <a:spLocks/>
          </p:cNvSpPr>
          <p:nvPr/>
        </p:nvSpPr>
        <p:spPr>
          <a:xfrm>
            <a:off x="384001" y="912000"/>
            <a:ext cx="11422767" cy="528000"/>
          </a:xfrm>
          <a:prstGeom prst="rect">
            <a:avLst/>
          </a:prstGeom>
          <a:noFill/>
        </p:spPr>
        <p:txBody>
          <a:bodyPr lIns="0" tIns="0" rIns="0" bIns="0" anchor="t"/>
          <a:lstStyle>
            <a:lvl1pPr algn="l" defTabSz="685800" rtl="0" eaLnBrk="1" latinLnBrk="0" hangingPunct="1">
              <a:lnSpc>
                <a:spcPts val="3000"/>
              </a:lnSpc>
              <a:spcBef>
                <a:spcPct val="0"/>
              </a:spcBef>
              <a:buNone/>
              <a:defRPr sz="3000" kern="1200">
                <a:solidFill>
                  <a:srgbClr val="BEF5F5"/>
                </a:solidFill>
                <a:latin typeface="Impact" panose="020B0806030902050204" pitchFamily="34" charset="0"/>
                <a:ea typeface="+mj-ea"/>
                <a:cs typeface="+mj-cs"/>
              </a:defRPr>
            </a:lvl1pPr>
          </a:lstStyle>
          <a:p>
            <a:r>
              <a:rPr lang="fr-FR" sz="2400" dirty="0">
                <a:solidFill>
                  <a:srgbClr val="0057BF"/>
                </a:solidFill>
                <a:latin typeface="+mj-lt"/>
              </a:rPr>
              <a:t>LA NOTATION DES PÊCHERIES</a:t>
            </a:r>
          </a:p>
        </p:txBody>
      </p:sp>
      <p:sp>
        <p:nvSpPr>
          <p:cNvPr id="2" name="Rectangle 1">
            <a:extLst>
              <a:ext uri="{FF2B5EF4-FFF2-40B4-BE49-F238E27FC236}">
                <a16:creationId xmlns:a16="http://schemas.microsoft.com/office/drawing/2014/main" id="{470CAE07-91FE-7A7E-049B-BFA8B550CF08}"/>
              </a:ext>
            </a:extLst>
          </p:cNvPr>
          <p:cNvSpPr/>
          <p:nvPr/>
        </p:nvSpPr>
        <p:spPr>
          <a:xfrm>
            <a:off x="304359" y="1191974"/>
            <a:ext cx="11679484" cy="1572999"/>
          </a:xfrm>
          <a:prstGeom prst="rect">
            <a:avLst/>
          </a:prstGeom>
          <a:no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defTabSz="914354">
              <a:defRPr/>
            </a:pPr>
            <a:r>
              <a:rPr lang="fr-FR" sz="1400" u="sng">
                <a:solidFill>
                  <a:srgbClr val="A5B44B"/>
                </a:solidFill>
                <a:latin typeface="Arial" panose="020B0604020202020204" pitchFamily="34" charset="0"/>
                <a:cs typeface="Arial" panose="020B0604020202020204" pitchFamily="34" charset="0"/>
              </a:rPr>
              <a:t>Pour être certifiée, une pêcherie doit </a:t>
            </a:r>
            <a:r>
              <a:rPr lang="fr-FR" sz="1400">
                <a:solidFill>
                  <a:srgbClr val="A5B44B"/>
                </a:solidFill>
                <a:latin typeface="Arial" panose="020B0604020202020204" pitchFamily="34" charset="0"/>
                <a:cs typeface="Arial" panose="020B0604020202020204" pitchFamily="34" charset="0"/>
              </a:rPr>
              <a:t>: </a:t>
            </a:r>
          </a:p>
          <a:p>
            <a:pPr defTabSz="914354">
              <a:defRPr/>
            </a:pPr>
            <a:endParaRPr lang="fr-FR" sz="1400">
              <a:solidFill>
                <a:srgbClr val="14323C"/>
              </a:solidFill>
              <a:latin typeface="Arial" panose="020B0604020202020204" pitchFamily="34" charset="0"/>
              <a:cs typeface="Arial" panose="020B0604020202020204" pitchFamily="34" charset="0"/>
            </a:endParaRPr>
          </a:p>
          <a:p>
            <a:pPr marL="285744" indent="-285744" defTabSz="914354">
              <a:buFont typeface="Arial" panose="020B0604020202020204" pitchFamily="34" charset="0"/>
              <a:buChar char="•"/>
              <a:defRPr/>
            </a:pPr>
            <a:r>
              <a:rPr lang="fr-FR" sz="1400">
                <a:solidFill>
                  <a:srgbClr val="14323C"/>
                </a:solidFill>
                <a:latin typeface="Arial" panose="020B0604020202020204" pitchFamily="34" charset="0"/>
                <a:cs typeface="Arial" panose="020B0604020202020204" pitchFamily="34" charset="0"/>
              </a:rPr>
              <a:t>Avoir un score supérieur à 60 sur chaque indicateur de performance</a:t>
            </a:r>
          </a:p>
          <a:p>
            <a:pPr marL="285744" indent="-285744" defTabSz="914354">
              <a:buFont typeface="Arial" panose="020B0604020202020204" pitchFamily="34" charset="0"/>
              <a:buChar char="•"/>
              <a:defRPr/>
            </a:pPr>
            <a:r>
              <a:rPr lang="fr-FR" sz="1400">
                <a:solidFill>
                  <a:srgbClr val="14323C"/>
                </a:solidFill>
                <a:latin typeface="Arial" panose="020B0604020202020204" pitchFamily="34" charset="0"/>
                <a:cs typeface="Arial" panose="020B0604020202020204" pitchFamily="34" charset="0"/>
              </a:rPr>
              <a:t>Atteindre la moyenne de 80 par principe </a:t>
            </a:r>
          </a:p>
        </p:txBody>
      </p:sp>
      <p:pic>
        <p:nvPicPr>
          <p:cNvPr id="6" name="Image 5">
            <a:extLst>
              <a:ext uri="{FF2B5EF4-FFF2-40B4-BE49-F238E27FC236}">
                <a16:creationId xmlns:a16="http://schemas.microsoft.com/office/drawing/2014/main" id="{72E8F52F-AF30-E9DF-DA70-8C27A0D0F90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4359" y="2571648"/>
            <a:ext cx="6580904" cy="3951513"/>
          </a:xfrm>
          <a:prstGeom prst="rect">
            <a:avLst/>
          </a:prstGeom>
        </p:spPr>
      </p:pic>
      <p:pic>
        <p:nvPicPr>
          <p:cNvPr id="13" name="Image 12" descr="Une image contenant Police, Graphique, graphisme, logo&#10;&#10;Le contenu généré par l’IA peut être incorrect.">
            <a:extLst>
              <a:ext uri="{FF2B5EF4-FFF2-40B4-BE49-F238E27FC236}">
                <a16:creationId xmlns:a16="http://schemas.microsoft.com/office/drawing/2014/main" id="{772D13DC-0540-5D9F-C4A7-3DADD29C827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37716" y="512463"/>
            <a:ext cx="1582013" cy="495205"/>
          </a:xfrm>
          <a:prstGeom prst="rect">
            <a:avLst/>
          </a:prstGeom>
        </p:spPr>
      </p:pic>
    </p:spTree>
    <p:extLst>
      <p:ext uri="{BB962C8B-B14F-4D97-AF65-F5344CB8AC3E}">
        <p14:creationId xmlns:p14="http://schemas.microsoft.com/office/powerpoint/2010/main" val="216064472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CC633-8BF6-93BD-57B8-623E4077311F}"/>
            </a:ext>
          </a:extLst>
        </p:cNvPr>
        <p:cNvGrpSpPr/>
        <p:nvPr/>
      </p:nvGrpSpPr>
      <p:grpSpPr>
        <a:xfrm>
          <a:off x="0" y="0"/>
          <a:ext cx="0" cy="0"/>
          <a:chOff x="0" y="0"/>
          <a:chExt cx="0" cy="0"/>
        </a:xfrm>
      </p:grpSpPr>
      <p:sp>
        <p:nvSpPr>
          <p:cNvPr id="26" name="Titre 2">
            <a:extLst>
              <a:ext uri="{FF2B5EF4-FFF2-40B4-BE49-F238E27FC236}">
                <a16:creationId xmlns:a16="http://schemas.microsoft.com/office/drawing/2014/main" id="{F6302983-257A-3EE5-E64B-8B947237329F}"/>
              </a:ext>
            </a:extLst>
          </p:cNvPr>
          <p:cNvSpPr>
            <a:spLocks noGrp="1"/>
          </p:cNvSpPr>
          <p:nvPr>
            <p:ph type="ctrTitle"/>
          </p:nvPr>
        </p:nvSpPr>
        <p:spPr/>
        <p:txBody>
          <a:bodyPr/>
          <a:lstStyle/>
          <a:p>
            <a:r>
              <a:rPr lang="fr-FR"/>
              <a:t>CONTINUER À PROGRESSER</a:t>
            </a:r>
            <a:endParaRPr lang="fr-FR" noProof="0"/>
          </a:p>
        </p:txBody>
      </p:sp>
      <p:sp>
        <p:nvSpPr>
          <p:cNvPr id="10" name="Titre 3">
            <a:extLst>
              <a:ext uri="{FF2B5EF4-FFF2-40B4-BE49-F238E27FC236}">
                <a16:creationId xmlns:a16="http://schemas.microsoft.com/office/drawing/2014/main" id="{3942FA1D-38B6-CC36-8FA4-5AF270D8E915}"/>
              </a:ext>
            </a:extLst>
          </p:cNvPr>
          <p:cNvSpPr txBox="1">
            <a:spLocks/>
          </p:cNvSpPr>
          <p:nvPr/>
        </p:nvSpPr>
        <p:spPr>
          <a:xfrm>
            <a:off x="383999" y="912000"/>
            <a:ext cx="11422767" cy="528000"/>
          </a:xfrm>
          <a:prstGeom prst="rect">
            <a:avLst/>
          </a:prstGeom>
          <a:noFill/>
        </p:spPr>
        <p:txBody>
          <a:bodyPr lIns="0" tIns="0" rIns="0" bIns="0" anchor="t"/>
          <a:lstStyle>
            <a:lvl1pPr algn="l" defTabSz="685800" rtl="0" eaLnBrk="1" latinLnBrk="0" hangingPunct="1">
              <a:lnSpc>
                <a:spcPts val="3000"/>
              </a:lnSpc>
              <a:spcBef>
                <a:spcPct val="0"/>
              </a:spcBef>
              <a:buNone/>
              <a:defRPr sz="3000" kern="1200">
                <a:solidFill>
                  <a:srgbClr val="BEF5F5"/>
                </a:solidFill>
                <a:latin typeface="Impact" panose="020B0806030902050204" pitchFamily="34" charset="0"/>
                <a:ea typeface="+mj-ea"/>
                <a:cs typeface="+mj-cs"/>
              </a:defRPr>
            </a:lvl1pPr>
          </a:lstStyle>
          <a:p>
            <a:r>
              <a:rPr lang="fr-FR" sz="2400">
                <a:solidFill>
                  <a:srgbClr val="0057BF"/>
                </a:solidFill>
                <a:latin typeface="Arial" panose="020B0604020202020204" pitchFamily="34" charset="0"/>
                <a:cs typeface="Arial" panose="020B0604020202020204" pitchFamily="34" charset="0"/>
              </a:rPr>
              <a:t>C’EST QUOI UNE CONDITION ?</a:t>
            </a:r>
          </a:p>
        </p:txBody>
      </p:sp>
      <p:pic>
        <p:nvPicPr>
          <p:cNvPr id="123" name="Image 122" descr="Une image contenant Police, Graphique, graphisme, logo&#10;&#10;Le contenu généré par l’IA peut être incorrect.">
            <a:extLst>
              <a:ext uri="{FF2B5EF4-FFF2-40B4-BE49-F238E27FC236}">
                <a16:creationId xmlns:a16="http://schemas.microsoft.com/office/drawing/2014/main" id="{6038FA21-8A57-6F26-E401-E9B2112D3180}"/>
              </a:ext>
            </a:extLst>
          </p:cNvPr>
          <p:cNvPicPr>
            <a:picLocks noChangeAspect="1"/>
          </p:cNvPicPr>
          <p:nvPr/>
        </p:nvPicPr>
        <p:blipFill>
          <a:blip r:embed="rId3"/>
          <a:stretch>
            <a:fillRect/>
          </a:stretch>
        </p:blipFill>
        <p:spPr>
          <a:xfrm>
            <a:off x="9891625" y="358618"/>
            <a:ext cx="1690777" cy="529252"/>
          </a:xfrm>
          <a:prstGeom prst="rect">
            <a:avLst/>
          </a:prstGeom>
        </p:spPr>
      </p:pic>
      <p:pic>
        <p:nvPicPr>
          <p:cNvPr id="4" name="Espace réservé pour une image  9">
            <a:extLst>
              <a:ext uri="{FF2B5EF4-FFF2-40B4-BE49-F238E27FC236}">
                <a16:creationId xmlns:a16="http://schemas.microsoft.com/office/drawing/2014/main" id="{0E779EEE-803D-65EF-2765-5DEFEAD90B6C}"/>
              </a:ext>
            </a:extLst>
          </p:cNvPr>
          <p:cNvPicPr>
            <a:picLocks noChangeAspect="1"/>
          </p:cNvPicPr>
          <p:nvPr/>
        </p:nvPicPr>
        <p:blipFill>
          <a:blip r:embed="rId4"/>
          <a:srcRect l="27766" r="27766"/>
          <a:stretch>
            <a:fillRect/>
          </a:stretch>
        </p:blipFill>
        <p:spPr>
          <a:xfrm>
            <a:off x="8125886" y="0"/>
            <a:ext cx="4066116" cy="6858000"/>
          </a:xfrm>
          <a:custGeom>
            <a:avLst/>
            <a:gdLst>
              <a:gd name="csX0" fmla="*/ 0 w 3049587"/>
              <a:gd name="csY0" fmla="*/ 0 h 5143500"/>
              <a:gd name="csX1" fmla="*/ 3049587 w 3049587"/>
              <a:gd name="csY1" fmla="*/ 0 h 5143500"/>
              <a:gd name="csX2" fmla="*/ 3049587 w 3049587"/>
              <a:gd name="csY2" fmla="*/ 5143500 h 5143500"/>
              <a:gd name="csX3" fmla="*/ 0 w 3049587"/>
              <a:gd name="csY3" fmla="*/ 5143500 h 5143500"/>
              <a:gd name="csX4" fmla="*/ 0 w 3049587"/>
              <a:gd name="csY4" fmla="*/ 5020534 h 5143500"/>
              <a:gd name="csX5" fmla="*/ 67458 w 3049587"/>
              <a:gd name="csY5" fmla="*/ 4873980 h 5143500"/>
              <a:gd name="csX6" fmla="*/ 437326 w 3049587"/>
              <a:gd name="csY6" fmla="*/ 2595384 h 5143500"/>
              <a:gd name="csX7" fmla="*/ 67458 w 3049587"/>
              <a:gd name="csY7" fmla="*/ 316788 h 5143500"/>
              <a:gd name="csX8" fmla="*/ 0 w 3049587"/>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49587" h="5143500">
                <a:moveTo>
                  <a:pt x="0" y="0"/>
                </a:moveTo>
                <a:lnTo>
                  <a:pt x="3049587" y="0"/>
                </a:lnTo>
                <a:lnTo>
                  <a:pt x="3049587"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sp>
        <p:nvSpPr>
          <p:cNvPr id="5" name="ZoneTexte 4">
            <a:extLst>
              <a:ext uri="{FF2B5EF4-FFF2-40B4-BE49-F238E27FC236}">
                <a16:creationId xmlns:a16="http://schemas.microsoft.com/office/drawing/2014/main" id="{DBB29B4E-7A74-688C-A15C-E4F77C4D4FC9}"/>
              </a:ext>
            </a:extLst>
          </p:cNvPr>
          <p:cNvSpPr txBox="1"/>
          <p:nvPr/>
        </p:nvSpPr>
        <p:spPr>
          <a:xfrm>
            <a:off x="281291" y="2071711"/>
            <a:ext cx="7844595" cy="748988"/>
          </a:xfrm>
          <a:prstGeom prst="rect">
            <a:avLst/>
          </a:prstGeom>
          <a:noFill/>
        </p:spPr>
        <p:txBody>
          <a:bodyPr wrap="square" rtlCol="0">
            <a:spAutoFit/>
          </a:bodyPr>
          <a:lstStyle/>
          <a:p>
            <a:pPr>
              <a:spcBef>
                <a:spcPts val="800"/>
              </a:spcBef>
              <a:defRPr/>
            </a:pPr>
            <a:r>
              <a:rPr lang="fr-FR" sz="2667">
                <a:solidFill>
                  <a:srgbClr val="0057BF"/>
                </a:solidFill>
                <a:latin typeface="Impact" panose="020B0806030902050204" pitchFamily="34" charset="0"/>
              </a:rPr>
              <a:t>Un score de 80 minimum, </a:t>
            </a:r>
            <a:r>
              <a:rPr lang="fr-FR" sz="1600">
                <a:solidFill>
                  <a:srgbClr val="14323C"/>
                </a:solidFill>
                <a:latin typeface="Arial" panose="020B0604020202020204" pitchFamily="34" charset="0"/>
                <a:cs typeface="Arial" panose="020B0604020202020204" pitchFamily="34" charset="0"/>
              </a:rPr>
              <a:t>à atteindre sous 5 ans maximum, avec des jalons fixés par les évaluateurs indépendants</a:t>
            </a:r>
          </a:p>
        </p:txBody>
      </p:sp>
      <p:sp>
        <p:nvSpPr>
          <p:cNvPr id="11" name="ZoneTexte 10">
            <a:extLst>
              <a:ext uri="{FF2B5EF4-FFF2-40B4-BE49-F238E27FC236}">
                <a16:creationId xmlns:a16="http://schemas.microsoft.com/office/drawing/2014/main" id="{A6F411AD-3CDF-35C3-1010-C0B253D6953A}"/>
              </a:ext>
            </a:extLst>
          </p:cNvPr>
          <p:cNvSpPr txBox="1"/>
          <p:nvPr/>
        </p:nvSpPr>
        <p:spPr>
          <a:xfrm>
            <a:off x="281291" y="1472529"/>
            <a:ext cx="6096000" cy="338554"/>
          </a:xfrm>
          <a:prstGeom prst="rect">
            <a:avLst/>
          </a:prstGeom>
          <a:noFill/>
        </p:spPr>
        <p:txBody>
          <a:bodyPr wrap="square">
            <a:spAutoFit/>
          </a:bodyPr>
          <a:lstStyle/>
          <a:p>
            <a:pPr defTabSz="914354">
              <a:defRPr/>
            </a:pPr>
            <a:r>
              <a:rPr lang="fr-FR" sz="1600">
                <a:solidFill>
                  <a:srgbClr val="A5B44B"/>
                </a:solidFill>
                <a:latin typeface="Arial" panose="020B0604020202020204" pitchFamily="34" charset="0"/>
                <a:cs typeface="Arial" panose="020B0604020202020204" pitchFamily="34" charset="0"/>
              </a:rPr>
              <a:t>Pour un score entre 60 et 80 sur un indicateur de performance</a:t>
            </a:r>
          </a:p>
        </p:txBody>
      </p:sp>
      <p:sp>
        <p:nvSpPr>
          <p:cNvPr id="12" name="ZoneTexte 11">
            <a:extLst>
              <a:ext uri="{FF2B5EF4-FFF2-40B4-BE49-F238E27FC236}">
                <a16:creationId xmlns:a16="http://schemas.microsoft.com/office/drawing/2014/main" id="{B3B1D8A8-58A5-9CD0-6B80-D37B37A6CC81}"/>
              </a:ext>
            </a:extLst>
          </p:cNvPr>
          <p:cNvSpPr txBox="1"/>
          <p:nvPr/>
        </p:nvSpPr>
        <p:spPr>
          <a:xfrm>
            <a:off x="281291" y="3039149"/>
            <a:ext cx="8210776" cy="748988"/>
          </a:xfrm>
          <a:prstGeom prst="rect">
            <a:avLst/>
          </a:prstGeom>
          <a:noFill/>
        </p:spPr>
        <p:txBody>
          <a:bodyPr wrap="square" rtlCol="0">
            <a:spAutoFit/>
          </a:bodyPr>
          <a:lstStyle/>
          <a:p>
            <a:pPr>
              <a:spcBef>
                <a:spcPts val="800"/>
              </a:spcBef>
              <a:defRPr/>
            </a:pPr>
            <a:r>
              <a:rPr lang="fr-FR" sz="2667">
                <a:solidFill>
                  <a:srgbClr val="0057BF"/>
                </a:solidFill>
                <a:latin typeface="Impact" panose="020B0806030902050204" pitchFamily="34" charset="0"/>
              </a:rPr>
              <a:t>Un plan d’action, </a:t>
            </a:r>
            <a:r>
              <a:rPr lang="fr-FR" sz="1600">
                <a:solidFill>
                  <a:srgbClr val="14323C"/>
                </a:solidFill>
                <a:latin typeface="Arial" panose="020B0604020202020204" pitchFamily="34" charset="0"/>
                <a:cs typeface="Arial" panose="020B0604020202020204" pitchFamily="34" charset="0"/>
              </a:rPr>
              <a:t>avec des actions précises et un calendrier validé par les évaluateurs et leur organisme d’accréditation (ASI)</a:t>
            </a:r>
          </a:p>
        </p:txBody>
      </p:sp>
      <p:sp>
        <p:nvSpPr>
          <p:cNvPr id="13" name="ZoneTexte 12">
            <a:extLst>
              <a:ext uri="{FF2B5EF4-FFF2-40B4-BE49-F238E27FC236}">
                <a16:creationId xmlns:a16="http://schemas.microsoft.com/office/drawing/2014/main" id="{9FA0503C-5ED1-B891-E015-C075378C409E}"/>
              </a:ext>
            </a:extLst>
          </p:cNvPr>
          <p:cNvSpPr txBox="1"/>
          <p:nvPr/>
        </p:nvSpPr>
        <p:spPr>
          <a:xfrm>
            <a:off x="281291" y="4006588"/>
            <a:ext cx="8210776" cy="995209"/>
          </a:xfrm>
          <a:prstGeom prst="rect">
            <a:avLst/>
          </a:prstGeom>
          <a:noFill/>
        </p:spPr>
        <p:txBody>
          <a:bodyPr wrap="square" rtlCol="0">
            <a:spAutoFit/>
          </a:bodyPr>
          <a:lstStyle/>
          <a:p>
            <a:pPr>
              <a:spcBef>
                <a:spcPts val="800"/>
              </a:spcBef>
              <a:defRPr/>
            </a:pPr>
            <a:r>
              <a:rPr lang="fr-FR" sz="2667">
                <a:solidFill>
                  <a:srgbClr val="0057BF"/>
                </a:solidFill>
                <a:latin typeface="Impact" panose="020B0806030902050204" pitchFamily="34" charset="0"/>
              </a:rPr>
              <a:t>Des audits de surveillance annuels, </a:t>
            </a:r>
            <a:r>
              <a:rPr lang="fr-FR" sz="1600">
                <a:solidFill>
                  <a:srgbClr val="14323C"/>
                </a:solidFill>
                <a:latin typeface="Arial" panose="020B0604020202020204" pitchFamily="34" charset="0"/>
                <a:cs typeface="Arial" panose="020B0604020202020204" pitchFamily="34" charset="0"/>
              </a:rPr>
              <a:t>avec un suivi des progrès réalisés. Si la pêcherie est en retard deux années consécutives ou si elle ne ferme pas la condition avant la date limite, elle est suspendue. </a:t>
            </a:r>
          </a:p>
        </p:txBody>
      </p:sp>
    </p:spTree>
    <p:extLst>
      <p:ext uri="{BB962C8B-B14F-4D97-AF65-F5344CB8AC3E}">
        <p14:creationId xmlns:p14="http://schemas.microsoft.com/office/powerpoint/2010/main" val="1433474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2" grpId="0"/>
      <p:bldP spid="13"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71DB9-7082-8D8B-EAD6-FCACE128FBF1}"/>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973913A5-EFB6-7CAD-B405-216E3C87BDA4}"/>
              </a:ext>
            </a:extLst>
          </p:cNvPr>
          <p:cNvSpPr/>
          <p:nvPr/>
        </p:nvSpPr>
        <p:spPr>
          <a:xfrm>
            <a:off x="0" y="0"/>
            <a:ext cx="12192000" cy="6858000"/>
          </a:xfrm>
          <a:prstGeom prst="rect">
            <a:avLst/>
          </a:prstGeom>
          <a:solidFill>
            <a:srgbClr val="08334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a:solidFill>
                <a:srgbClr val="FFD966"/>
              </a:solidFill>
            </a:endParaRPr>
          </a:p>
        </p:txBody>
      </p:sp>
      <p:sp>
        <p:nvSpPr>
          <p:cNvPr id="14" name="Titre 13">
            <a:extLst>
              <a:ext uri="{FF2B5EF4-FFF2-40B4-BE49-F238E27FC236}">
                <a16:creationId xmlns:a16="http://schemas.microsoft.com/office/drawing/2014/main" id="{05F6CB9D-A60E-727B-CD14-C61D7C05158E}"/>
              </a:ext>
            </a:extLst>
          </p:cNvPr>
          <p:cNvSpPr>
            <a:spLocks noGrp="1"/>
          </p:cNvSpPr>
          <p:nvPr>
            <p:ph type="ctrTitle"/>
          </p:nvPr>
        </p:nvSpPr>
        <p:spPr/>
        <p:txBody>
          <a:bodyPr/>
          <a:lstStyle/>
          <a:p>
            <a:r>
              <a:rPr lang="fr-FR">
                <a:solidFill>
                  <a:schemeClr val="bg1"/>
                </a:solidFill>
              </a:rPr>
              <a:t>LES PÊCHERIES DE THONS</a:t>
            </a:r>
          </a:p>
        </p:txBody>
      </p:sp>
      <p:sp>
        <p:nvSpPr>
          <p:cNvPr id="15" name="Espace réservé du texte 14">
            <a:extLst>
              <a:ext uri="{FF2B5EF4-FFF2-40B4-BE49-F238E27FC236}">
                <a16:creationId xmlns:a16="http://schemas.microsoft.com/office/drawing/2014/main" id="{5224D10D-AED2-2A99-4F03-974A0B57A3B6}"/>
              </a:ext>
            </a:extLst>
          </p:cNvPr>
          <p:cNvSpPr>
            <a:spLocks noGrp="1"/>
          </p:cNvSpPr>
          <p:nvPr>
            <p:ph type="body" sz="half" idx="2"/>
          </p:nvPr>
        </p:nvSpPr>
        <p:spPr>
          <a:xfrm>
            <a:off x="1773037" y="2421094"/>
            <a:ext cx="4193479" cy="557965"/>
          </a:xfrm>
        </p:spPr>
        <p:txBody>
          <a:bodyPr/>
          <a:lstStyle/>
          <a:p>
            <a:r>
              <a:rPr lang="fr-FR" sz="1400">
                <a:solidFill>
                  <a:schemeClr val="bg1"/>
                </a:solidFill>
              </a:rPr>
              <a:t>ces trois dernières années</a:t>
            </a:r>
          </a:p>
        </p:txBody>
      </p:sp>
      <p:sp>
        <p:nvSpPr>
          <p:cNvPr id="6" name="Espace réservé du texte 5">
            <a:extLst>
              <a:ext uri="{FF2B5EF4-FFF2-40B4-BE49-F238E27FC236}">
                <a16:creationId xmlns:a16="http://schemas.microsoft.com/office/drawing/2014/main" id="{AC07D451-CE29-AED1-624B-D701F10F26C1}"/>
              </a:ext>
            </a:extLst>
          </p:cNvPr>
          <p:cNvSpPr>
            <a:spLocks noGrp="1"/>
          </p:cNvSpPr>
          <p:nvPr>
            <p:ph type="body" sz="half" idx="19"/>
          </p:nvPr>
        </p:nvSpPr>
        <p:spPr>
          <a:xfrm>
            <a:off x="1773037" y="2135199"/>
            <a:ext cx="3930771" cy="282413"/>
          </a:xfrm>
        </p:spPr>
        <p:txBody>
          <a:bodyPr>
            <a:noAutofit/>
          </a:bodyPr>
          <a:lstStyle/>
          <a:p>
            <a:r>
              <a:rPr lang="fr-FR" sz="3600" dirty="0">
                <a:solidFill>
                  <a:srgbClr val="FFD966"/>
                </a:solidFill>
              </a:rPr>
              <a:t>AMÉLIORATIONS</a:t>
            </a:r>
          </a:p>
        </p:txBody>
      </p:sp>
      <p:pic>
        <p:nvPicPr>
          <p:cNvPr id="24" name="Espace réservé pour une image  10">
            <a:extLst>
              <a:ext uri="{FF2B5EF4-FFF2-40B4-BE49-F238E27FC236}">
                <a16:creationId xmlns:a16="http://schemas.microsoft.com/office/drawing/2014/main" id="{E390494A-63A9-E5FD-D43E-E3CC897B6C4C}"/>
              </a:ext>
            </a:extLst>
          </p:cNvPr>
          <p:cNvPicPr>
            <a:picLocks noChangeAspect="1"/>
          </p:cNvPicPr>
          <p:nvPr/>
        </p:nvPicPr>
        <p:blipFill>
          <a:blip r:embed="rId2">
            <a:extLst>
              <a:ext uri="{28A0092B-C50C-407E-A947-70E740481C1C}">
                <a14:useLocalDpi xmlns:a14="http://schemas.microsoft.com/office/drawing/2010/main" val="0"/>
              </a:ext>
            </a:extLst>
          </a:blip>
          <a:srcRect l="20857" r="20857"/>
          <a:stretch/>
        </p:blipFill>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sp>
        <p:nvSpPr>
          <p:cNvPr id="27" name="Titre 3">
            <a:extLst>
              <a:ext uri="{FF2B5EF4-FFF2-40B4-BE49-F238E27FC236}">
                <a16:creationId xmlns:a16="http://schemas.microsoft.com/office/drawing/2014/main" id="{C08A1834-2E36-EFE5-102C-D2448E90F8B9}"/>
              </a:ext>
            </a:extLst>
          </p:cNvPr>
          <p:cNvSpPr txBox="1">
            <a:spLocks/>
          </p:cNvSpPr>
          <p:nvPr/>
        </p:nvSpPr>
        <p:spPr>
          <a:xfrm>
            <a:off x="384001" y="912000"/>
            <a:ext cx="8567075" cy="396000"/>
          </a:xfrm>
          <a:prstGeom prst="rect">
            <a:avLst/>
          </a:prstGeom>
          <a:noFill/>
        </p:spPr>
        <p:txBody>
          <a:bodyPr lIns="0" tIns="0" rIns="0" bIns="0" anchor="t"/>
          <a:lstStyle>
            <a:lvl1pPr algn="l" defTabSz="685800" rtl="0" eaLnBrk="1" latinLnBrk="0" hangingPunct="1">
              <a:lnSpc>
                <a:spcPts val="3000"/>
              </a:lnSpc>
              <a:spcBef>
                <a:spcPct val="0"/>
              </a:spcBef>
              <a:buNone/>
              <a:defRPr sz="3000" kern="1200">
                <a:solidFill>
                  <a:srgbClr val="BEF5F5"/>
                </a:solidFill>
                <a:latin typeface="Impact" panose="020B0806030902050204" pitchFamily="34" charset="0"/>
                <a:ea typeface="+mj-ea"/>
                <a:cs typeface="+mj-cs"/>
              </a:defRPr>
            </a:lvl1pPr>
          </a:lstStyle>
          <a:p>
            <a:r>
              <a:rPr lang="fr-FR" sz="2400">
                <a:solidFill>
                  <a:schemeClr val="bg1"/>
                </a:solidFill>
                <a:latin typeface="Arial" panose="020B0604020202020204"/>
              </a:rPr>
              <a:t>PROGRÈS RÉALISÉS</a:t>
            </a:r>
          </a:p>
        </p:txBody>
      </p:sp>
      <p:sp>
        <p:nvSpPr>
          <p:cNvPr id="9" name="Espace réservé du texte 2">
            <a:extLst>
              <a:ext uri="{FF2B5EF4-FFF2-40B4-BE49-F238E27FC236}">
                <a16:creationId xmlns:a16="http://schemas.microsoft.com/office/drawing/2014/main" id="{41A97B29-D152-BDE7-42A1-910932D5D629}"/>
              </a:ext>
            </a:extLst>
          </p:cNvPr>
          <p:cNvSpPr txBox="1">
            <a:spLocks/>
          </p:cNvSpPr>
          <p:nvPr/>
        </p:nvSpPr>
        <p:spPr>
          <a:xfrm>
            <a:off x="575605" y="1502950"/>
            <a:ext cx="1869447" cy="1584000"/>
          </a:xfrm>
          <a:prstGeom prst="rect">
            <a:avLst/>
          </a:prstGeom>
        </p:spPr>
        <p:txBody>
          <a:bodyPr lIns="0" tIns="0" rIns="0" bIns="0"/>
          <a:lstStyle>
            <a:lvl1pPr marL="228600" indent="-228600" algn="l" defTabSz="914400" rtl="0" eaLnBrk="1" latinLnBrk="0" hangingPunct="1">
              <a:lnSpc>
                <a:spcPts val="12000"/>
              </a:lnSpc>
              <a:spcBef>
                <a:spcPts val="1000"/>
              </a:spcBef>
              <a:buFontTx/>
              <a:buNone/>
              <a:defRPr sz="12000" kern="1200">
                <a:solidFill>
                  <a:srgbClr val="0057BF"/>
                </a:solidFill>
                <a:latin typeface="Impact" panose="020B0806030902050204" pitchFamily="34" charset="0"/>
                <a:ea typeface="+mn-ea"/>
                <a:cs typeface="+mn-cs"/>
              </a:defRPr>
            </a:lvl1pPr>
            <a:lvl2pPr marL="685800" indent="-228600" algn="l" defTabSz="914400" rtl="0" eaLnBrk="1" latinLnBrk="0" hangingPunct="1">
              <a:lnSpc>
                <a:spcPct val="90000"/>
              </a:lnSpc>
              <a:spcBef>
                <a:spcPts val="500"/>
              </a:spcBef>
              <a:buFontTx/>
              <a:buNone/>
              <a:defRPr sz="2400" kern="1200">
                <a:solidFill>
                  <a:srgbClr val="0057BF"/>
                </a:solidFill>
                <a:latin typeface="Impact" panose="020B0806030902050204" pitchFamily="34" charset="0"/>
                <a:ea typeface="+mn-ea"/>
                <a:cs typeface="+mn-cs"/>
              </a:defRPr>
            </a:lvl2pPr>
            <a:lvl3pPr marL="1143000" indent="-228600" algn="l" defTabSz="914400" rtl="0" eaLnBrk="1" latinLnBrk="0" hangingPunct="1">
              <a:lnSpc>
                <a:spcPct val="90000"/>
              </a:lnSpc>
              <a:spcBef>
                <a:spcPts val="500"/>
              </a:spcBef>
              <a:buFontTx/>
              <a:buNone/>
              <a:defRPr sz="2000" kern="1200">
                <a:solidFill>
                  <a:srgbClr val="0057BF"/>
                </a:solidFill>
                <a:latin typeface="Impact" panose="020B0806030902050204" pitchFamily="34" charset="0"/>
                <a:ea typeface="+mn-ea"/>
                <a:cs typeface="+mn-cs"/>
              </a:defRPr>
            </a:lvl3pPr>
            <a:lvl4pPr marL="1600200" indent="-228600" algn="l" defTabSz="914400" rtl="0" eaLnBrk="1" latinLnBrk="0" hangingPunct="1">
              <a:lnSpc>
                <a:spcPct val="90000"/>
              </a:lnSpc>
              <a:spcBef>
                <a:spcPts val="500"/>
              </a:spcBef>
              <a:buFontTx/>
              <a:buNone/>
              <a:defRPr sz="1800" kern="1200">
                <a:solidFill>
                  <a:srgbClr val="0057BF"/>
                </a:solidFill>
                <a:latin typeface="Impact" panose="020B0806030902050204" pitchFamily="34" charset="0"/>
                <a:ea typeface="+mn-ea"/>
                <a:cs typeface="+mn-cs"/>
              </a:defRPr>
            </a:lvl4pPr>
            <a:lvl5pPr marL="2057400" indent="-228600" algn="l" defTabSz="914400" rtl="0" eaLnBrk="1" latinLnBrk="0" hangingPunct="1">
              <a:lnSpc>
                <a:spcPct val="90000"/>
              </a:lnSpc>
              <a:spcBef>
                <a:spcPts val="500"/>
              </a:spcBef>
              <a:buFontTx/>
              <a:buNone/>
              <a:defRPr sz="1800" kern="1200">
                <a:solidFill>
                  <a:srgbClr val="0057BF"/>
                </a:solidFill>
                <a:latin typeface="Impact" panose="020B080603090205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5400">
                <a:solidFill>
                  <a:srgbClr val="FFD966"/>
                </a:solidFill>
              </a:rPr>
              <a:t>204</a:t>
            </a:r>
          </a:p>
        </p:txBody>
      </p:sp>
      <p:cxnSp>
        <p:nvCxnSpPr>
          <p:cNvPr id="13" name="Connecteur droit 12">
            <a:extLst>
              <a:ext uri="{FF2B5EF4-FFF2-40B4-BE49-F238E27FC236}">
                <a16:creationId xmlns:a16="http://schemas.microsoft.com/office/drawing/2014/main" id="{93AA0DCB-0553-FB27-DB15-BF848A6C07F8}"/>
              </a:ext>
            </a:extLst>
          </p:cNvPr>
          <p:cNvCxnSpPr>
            <a:cxnSpLocks/>
          </p:cNvCxnSpPr>
          <p:nvPr/>
        </p:nvCxnSpPr>
        <p:spPr>
          <a:xfrm>
            <a:off x="500932" y="1884458"/>
            <a:ext cx="4572000" cy="0"/>
          </a:xfrm>
          <a:prstGeom prst="line">
            <a:avLst/>
          </a:prstGeom>
          <a:ln>
            <a:solidFill>
              <a:srgbClr val="FFD966"/>
            </a:solidFill>
            <a:prstDash val="sysDash"/>
          </a:ln>
        </p:spPr>
        <p:style>
          <a:lnRef idx="1">
            <a:schemeClr val="accent1"/>
          </a:lnRef>
          <a:fillRef idx="0">
            <a:schemeClr val="accent1"/>
          </a:fillRef>
          <a:effectRef idx="0">
            <a:schemeClr val="accent1"/>
          </a:effectRef>
          <a:fontRef idx="minor">
            <a:schemeClr val="tx1"/>
          </a:fontRef>
        </p:style>
      </p:cxnSp>
      <p:cxnSp>
        <p:nvCxnSpPr>
          <p:cNvPr id="16" name="Connecteur droit 15">
            <a:extLst>
              <a:ext uri="{FF2B5EF4-FFF2-40B4-BE49-F238E27FC236}">
                <a16:creationId xmlns:a16="http://schemas.microsoft.com/office/drawing/2014/main" id="{1F9018D0-1A42-D5D8-CDB7-F75A2E17F81E}"/>
              </a:ext>
            </a:extLst>
          </p:cNvPr>
          <p:cNvCxnSpPr/>
          <p:nvPr/>
        </p:nvCxnSpPr>
        <p:spPr>
          <a:xfrm>
            <a:off x="500932" y="2835941"/>
            <a:ext cx="4572000" cy="0"/>
          </a:xfrm>
          <a:prstGeom prst="line">
            <a:avLst/>
          </a:prstGeom>
          <a:ln>
            <a:solidFill>
              <a:srgbClr val="FFD966"/>
            </a:solidFill>
            <a:prstDash val="sysDash"/>
          </a:ln>
        </p:spPr>
        <p:style>
          <a:lnRef idx="1">
            <a:schemeClr val="accent1"/>
          </a:lnRef>
          <a:fillRef idx="0">
            <a:schemeClr val="accent1"/>
          </a:fillRef>
          <a:effectRef idx="0">
            <a:schemeClr val="accent1"/>
          </a:effectRef>
          <a:fontRef idx="minor">
            <a:schemeClr val="tx1"/>
          </a:fontRef>
        </p:style>
      </p:cxnSp>
      <p:sp>
        <p:nvSpPr>
          <p:cNvPr id="19" name="Espace réservé du texte 14">
            <a:extLst>
              <a:ext uri="{FF2B5EF4-FFF2-40B4-BE49-F238E27FC236}">
                <a16:creationId xmlns:a16="http://schemas.microsoft.com/office/drawing/2014/main" id="{6D9B803A-9649-5D63-A529-FE5B4AD3F456}"/>
              </a:ext>
            </a:extLst>
          </p:cNvPr>
          <p:cNvSpPr txBox="1">
            <a:spLocks/>
          </p:cNvSpPr>
          <p:nvPr/>
        </p:nvSpPr>
        <p:spPr>
          <a:xfrm>
            <a:off x="1482788" y="3018473"/>
            <a:ext cx="4193479" cy="557965"/>
          </a:xfrm>
          <a:prstGeom prst="rect">
            <a:avLst/>
          </a:prstGeom>
        </p:spPr>
        <p:txBody>
          <a:bodyPr lIns="0" tIns="0" rIns="0" bIns="0"/>
          <a:lstStyle>
            <a:lvl1pPr marL="0" indent="-245527" algn="l" defTabSz="914400" rtl="0" eaLnBrk="1" latinLnBrk="0" hangingPunct="1">
              <a:lnSpc>
                <a:spcPts val="1867"/>
              </a:lnSpc>
              <a:spcBef>
                <a:spcPts val="667"/>
              </a:spcBef>
              <a:buClr>
                <a:srgbClr val="0057BF"/>
              </a:buClr>
              <a:buSzPct val="120000"/>
              <a:buFontTx/>
              <a:buNone/>
              <a:tabLst/>
              <a:defRPr sz="1600" b="0" i="0" kern="1200">
                <a:solidFill>
                  <a:srgbClr val="14323C"/>
                </a:solidFill>
                <a:latin typeface="Arial" panose="020B0604020202020204" pitchFamily="34" charset="0"/>
                <a:ea typeface="+mn-ea"/>
                <a:cs typeface="Arial" panose="020B0604020202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400">
                <a:solidFill>
                  <a:schemeClr val="bg1"/>
                </a:solidFill>
              </a:rPr>
              <a:t>Améliorations pour réduire les impacts sur les espèces accessoires et sensibles</a:t>
            </a:r>
          </a:p>
          <a:p>
            <a:endParaRPr lang="fr-FR" sz="1400">
              <a:solidFill>
                <a:schemeClr val="bg1"/>
              </a:solidFill>
            </a:endParaRPr>
          </a:p>
        </p:txBody>
      </p:sp>
      <p:sp>
        <p:nvSpPr>
          <p:cNvPr id="21" name="Espace réservé du texte 2">
            <a:extLst>
              <a:ext uri="{FF2B5EF4-FFF2-40B4-BE49-F238E27FC236}">
                <a16:creationId xmlns:a16="http://schemas.microsoft.com/office/drawing/2014/main" id="{A65F07B9-3C21-A699-B958-8F870D2B9602}"/>
              </a:ext>
            </a:extLst>
          </p:cNvPr>
          <p:cNvSpPr txBox="1">
            <a:spLocks/>
          </p:cNvSpPr>
          <p:nvPr/>
        </p:nvSpPr>
        <p:spPr>
          <a:xfrm>
            <a:off x="575605" y="3057566"/>
            <a:ext cx="1869447" cy="473139"/>
          </a:xfrm>
          <a:prstGeom prst="rect">
            <a:avLst/>
          </a:prstGeom>
        </p:spPr>
        <p:txBody>
          <a:bodyPr lIns="0" tIns="0" rIns="0" bIns="0"/>
          <a:lstStyle>
            <a:lvl1pPr marL="228600" indent="-228600" algn="l" defTabSz="914400" rtl="0" eaLnBrk="1" latinLnBrk="0" hangingPunct="1">
              <a:lnSpc>
                <a:spcPts val="12000"/>
              </a:lnSpc>
              <a:spcBef>
                <a:spcPts val="1000"/>
              </a:spcBef>
              <a:buFontTx/>
              <a:buNone/>
              <a:defRPr sz="12000" kern="1200">
                <a:solidFill>
                  <a:srgbClr val="0057BF"/>
                </a:solidFill>
                <a:latin typeface="Impact" panose="020B0806030902050204" pitchFamily="34" charset="0"/>
                <a:ea typeface="+mn-ea"/>
                <a:cs typeface="+mn-cs"/>
              </a:defRPr>
            </a:lvl1pPr>
            <a:lvl2pPr marL="685800" indent="-228600" algn="l" defTabSz="914400" rtl="0" eaLnBrk="1" latinLnBrk="0" hangingPunct="1">
              <a:lnSpc>
                <a:spcPct val="90000"/>
              </a:lnSpc>
              <a:spcBef>
                <a:spcPts val="500"/>
              </a:spcBef>
              <a:buFontTx/>
              <a:buNone/>
              <a:defRPr sz="2400" kern="1200">
                <a:solidFill>
                  <a:srgbClr val="0057BF"/>
                </a:solidFill>
                <a:latin typeface="Impact" panose="020B0806030902050204" pitchFamily="34" charset="0"/>
                <a:ea typeface="+mn-ea"/>
                <a:cs typeface="+mn-cs"/>
              </a:defRPr>
            </a:lvl2pPr>
            <a:lvl3pPr marL="1143000" indent="-228600" algn="l" defTabSz="914400" rtl="0" eaLnBrk="1" latinLnBrk="0" hangingPunct="1">
              <a:lnSpc>
                <a:spcPct val="90000"/>
              </a:lnSpc>
              <a:spcBef>
                <a:spcPts val="500"/>
              </a:spcBef>
              <a:buFontTx/>
              <a:buNone/>
              <a:defRPr sz="2000" kern="1200">
                <a:solidFill>
                  <a:srgbClr val="0057BF"/>
                </a:solidFill>
                <a:latin typeface="Impact" panose="020B0806030902050204" pitchFamily="34" charset="0"/>
                <a:ea typeface="+mn-ea"/>
                <a:cs typeface="+mn-cs"/>
              </a:defRPr>
            </a:lvl3pPr>
            <a:lvl4pPr marL="1600200" indent="-228600" algn="l" defTabSz="914400" rtl="0" eaLnBrk="1" latinLnBrk="0" hangingPunct="1">
              <a:lnSpc>
                <a:spcPct val="90000"/>
              </a:lnSpc>
              <a:spcBef>
                <a:spcPts val="500"/>
              </a:spcBef>
              <a:buFontTx/>
              <a:buNone/>
              <a:defRPr sz="1800" kern="1200">
                <a:solidFill>
                  <a:srgbClr val="0057BF"/>
                </a:solidFill>
                <a:latin typeface="Impact" panose="020B0806030902050204" pitchFamily="34" charset="0"/>
                <a:ea typeface="+mn-ea"/>
                <a:cs typeface="+mn-cs"/>
              </a:defRPr>
            </a:lvl4pPr>
            <a:lvl5pPr marL="2057400" indent="-228600" algn="l" defTabSz="914400" rtl="0" eaLnBrk="1" latinLnBrk="0" hangingPunct="1">
              <a:lnSpc>
                <a:spcPct val="90000"/>
              </a:lnSpc>
              <a:spcBef>
                <a:spcPts val="500"/>
              </a:spcBef>
              <a:buFontTx/>
              <a:buNone/>
              <a:defRPr sz="1800" kern="1200">
                <a:solidFill>
                  <a:srgbClr val="0057BF"/>
                </a:solidFill>
                <a:latin typeface="Impact" panose="020B080603090205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4000"/>
          </a:p>
        </p:txBody>
      </p:sp>
      <p:sp>
        <p:nvSpPr>
          <p:cNvPr id="3" name="Espace réservé du texte 5">
            <a:extLst>
              <a:ext uri="{FF2B5EF4-FFF2-40B4-BE49-F238E27FC236}">
                <a16:creationId xmlns:a16="http://schemas.microsoft.com/office/drawing/2014/main" id="{AB783810-5ED5-F6C5-542C-0B7BD5210E85}"/>
              </a:ext>
            </a:extLst>
          </p:cNvPr>
          <p:cNvSpPr txBox="1">
            <a:spLocks/>
          </p:cNvSpPr>
          <p:nvPr/>
        </p:nvSpPr>
        <p:spPr>
          <a:xfrm>
            <a:off x="575605" y="3210205"/>
            <a:ext cx="3930771" cy="282413"/>
          </a:xfrm>
          <a:prstGeom prst="rect">
            <a:avLst/>
          </a:prstGeom>
        </p:spPr>
        <p:txBody>
          <a:bodyPr lIns="0" tIns="0" rIns="0" bIns="0"/>
          <a:lstStyle>
            <a:lvl1pPr marL="0" indent="-245527" algn="l" defTabSz="914400" rtl="0" eaLnBrk="1" latinLnBrk="0" hangingPunct="1">
              <a:lnSpc>
                <a:spcPts val="2133"/>
              </a:lnSpc>
              <a:spcBef>
                <a:spcPts val="667"/>
              </a:spcBef>
              <a:buClr>
                <a:srgbClr val="0057BF"/>
              </a:buClr>
              <a:buSzPct val="120000"/>
              <a:buFontTx/>
              <a:buNone/>
              <a:tabLst/>
              <a:defRPr sz="1600" b="0" i="0" kern="1200">
                <a:solidFill>
                  <a:srgbClr val="0057BF"/>
                </a:solidFill>
                <a:latin typeface="Impact" panose="020B0806030902050204" pitchFamily="34" charset="0"/>
                <a:ea typeface="+mn-ea"/>
                <a:cs typeface="Arial" panose="020B0604020202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3600">
                <a:solidFill>
                  <a:srgbClr val="FFD966"/>
                </a:solidFill>
              </a:rPr>
              <a:t>93</a:t>
            </a:r>
          </a:p>
        </p:txBody>
      </p:sp>
      <p:cxnSp>
        <p:nvCxnSpPr>
          <p:cNvPr id="5" name="Connecteur droit 4">
            <a:extLst>
              <a:ext uri="{FF2B5EF4-FFF2-40B4-BE49-F238E27FC236}">
                <a16:creationId xmlns:a16="http://schemas.microsoft.com/office/drawing/2014/main" id="{B0AF6174-A406-DA08-663F-2E64404B5793}"/>
              </a:ext>
            </a:extLst>
          </p:cNvPr>
          <p:cNvCxnSpPr/>
          <p:nvPr/>
        </p:nvCxnSpPr>
        <p:spPr>
          <a:xfrm>
            <a:off x="500932" y="3664677"/>
            <a:ext cx="4572000" cy="0"/>
          </a:xfrm>
          <a:prstGeom prst="line">
            <a:avLst/>
          </a:prstGeom>
          <a:ln>
            <a:solidFill>
              <a:srgbClr val="FFD966"/>
            </a:solidFill>
            <a:prstDash val="sysDash"/>
          </a:ln>
        </p:spPr>
        <p:style>
          <a:lnRef idx="1">
            <a:schemeClr val="accent1"/>
          </a:lnRef>
          <a:fillRef idx="0">
            <a:schemeClr val="accent1"/>
          </a:fillRef>
          <a:effectRef idx="0">
            <a:schemeClr val="accent1"/>
          </a:effectRef>
          <a:fontRef idx="minor">
            <a:schemeClr val="tx1"/>
          </a:fontRef>
        </p:style>
      </p:cxnSp>
      <p:sp>
        <p:nvSpPr>
          <p:cNvPr id="7" name="Espace réservé du texte 14">
            <a:extLst>
              <a:ext uri="{FF2B5EF4-FFF2-40B4-BE49-F238E27FC236}">
                <a16:creationId xmlns:a16="http://schemas.microsoft.com/office/drawing/2014/main" id="{CDFE4FDE-594F-0BF5-D63A-3DB79B5FA7C7}"/>
              </a:ext>
            </a:extLst>
          </p:cNvPr>
          <p:cNvSpPr txBox="1">
            <a:spLocks/>
          </p:cNvSpPr>
          <p:nvPr/>
        </p:nvSpPr>
        <p:spPr>
          <a:xfrm>
            <a:off x="1482789" y="3847209"/>
            <a:ext cx="3711512" cy="557965"/>
          </a:xfrm>
          <a:prstGeom prst="rect">
            <a:avLst/>
          </a:prstGeom>
        </p:spPr>
        <p:txBody>
          <a:bodyPr lIns="0" tIns="0" rIns="0" bIns="0"/>
          <a:lstStyle>
            <a:lvl1pPr marL="0" indent="-245527" algn="l" defTabSz="914400" rtl="0" eaLnBrk="1" latinLnBrk="0" hangingPunct="1">
              <a:lnSpc>
                <a:spcPts val="1867"/>
              </a:lnSpc>
              <a:spcBef>
                <a:spcPts val="667"/>
              </a:spcBef>
              <a:buClr>
                <a:srgbClr val="0057BF"/>
              </a:buClr>
              <a:buSzPct val="120000"/>
              <a:buFontTx/>
              <a:buNone/>
              <a:tabLst/>
              <a:defRPr sz="1600" b="0" i="0" kern="1200">
                <a:solidFill>
                  <a:srgbClr val="14323C"/>
                </a:solidFill>
                <a:latin typeface="Arial" panose="020B0604020202020204" pitchFamily="34" charset="0"/>
                <a:ea typeface="+mn-ea"/>
                <a:cs typeface="Arial" panose="020B0604020202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400">
                <a:solidFill>
                  <a:schemeClr val="bg1"/>
                </a:solidFill>
              </a:rPr>
              <a:t>Améliorations pour réduire les impacts sur les habitats marins</a:t>
            </a:r>
          </a:p>
          <a:p>
            <a:endParaRPr lang="fr-FR" sz="1400">
              <a:solidFill>
                <a:schemeClr val="bg1"/>
              </a:solidFill>
            </a:endParaRPr>
          </a:p>
        </p:txBody>
      </p:sp>
      <p:sp>
        <p:nvSpPr>
          <p:cNvPr id="8" name="Espace réservé du texte 5">
            <a:extLst>
              <a:ext uri="{FF2B5EF4-FFF2-40B4-BE49-F238E27FC236}">
                <a16:creationId xmlns:a16="http://schemas.microsoft.com/office/drawing/2014/main" id="{53329597-8628-AB7C-1B87-BEA2D63850DC}"/>
              </a:ext>
            </a:extLst>
          </p:cNvPr>
          <p:cNvSpPr txBox="1">
            <a:spLocks/>
          </p:cNvSpPr>
          <p:nvPr/>
        </p:nvSpPr>
        <p:spPr>
          <a:xfrm>
            <a:off x="575605" y="4038941"/>
            <a:ext cx="3930771" cy="282413"/>
          </a:xfrm>
          <a:prstGeom prst="rect">
            <a:avLst/>
          </a:prstGeom>
        </p:spPr>
        <p:txBody>
          <a:bodyPr lIns="0" tIns="0" rIns="0" bIns="0"/>
          <a:lstStyle>
            <a:lvl1pPr marL="0" indent="-245527" algn="l" defTabSz="914400" rtl="0" eaLnBrk="1" latinLnBrk="0" hangingPunct="1">
              <a:lnSpc>
                <a:spcPts val="2133"/>
              </a:lnSpc>
              <a:spcBef>
                <a:spcPts val="667"/>
              </a:spcBef>
              <a:buClr>
                <a:srgbClr val="0057BF"/>
              </a:buClr>
              <a:buSzPct val="120000"/>
              <a:buFontTx/>
              <a:buNone/>
              <a:tabLst/>
              <a:defRPr sz="1600" b="0" i="0" kern="1200">
                <a:solidFill>
                  <a:srgbClr val="0057BF"/>
                </a:solidFill>
                <a:latin typeface="Impact" panose="020B0806030902050204" pitchFamily="34" charset="0"/>
                <a:ea typeface="+mn-ea"/>
                <a:cs typeface="Arial" panose="020B0604020202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3600">
                <a:solidFill>
                  <a:srgbClr val="FFD966"/>
                </a:solidFill>
              </a:rPr>
              <a:t>39</a:t>
            </a:r>
          </a:p>
        </p:txBody>
      </p:sp>
      <p:sp>
        <p:nvSpPr>
          <p:cNvPr id="12" name="Espace réservé du texte 2">
            <a:extLst>
              <a:ext uri="{FF2B5EF4-FFF2-40B4-BE49-F238E27FC236}">
                <a16:creationId xmlns:a16="http://schemas.microsoft.com/office/drawing/2014/main" id="{49D70415-8069-3AB6-28DA-7704E3858677}"/>
              </a:ext>
            </a:extLst>
          </p:cNvPr>
          <p:cNvSpPr txBox="1">
            <a:spLocks/>
          </p:cNvSpPr>
          <p:nvPr/>
        </p:nvSpPr>
        <p:spPr>
          <a:xfrm>
            <a:off x="584654" y="3885033"/>
            <a:ext cx="1869447" cy="473139"/>
          </a:xfrm>
          <a:prstGeom prst="rect">
            <a:avLst/>
          </a:prstGeom>
        </p:spPr>
        <p:txBody>
          <a:bodyPr lIns="0" tIns="0" rIns="0" bIns="0"/>
          <a:lstStyle>
            <a:lvl1pPr marL="228600" indent="-228600" algn="l" defTabSz="914400" rtl="0" eaLnBrk="1" latinLnBrk="0" hangingPunct="1">
              <a:lnSpc>
                <a:spcPts val="12000"/>
              </a:lnSpc>
              <a:spcBef>
                <a:spcPts val="1000"/>
              </a:spcBef>
              <a:buFontTx/>
              <a:buNone/>
              <a:defRPr sz="12000" kern="1200">
                <a:solidFill>
                  <a:srgbClr val="0057BF"/>
                </a:solidFill>
                <a:latin typeface="Impact" panose="020B0806030902050204" pitchFamily="34" charset="0"/>
                <a:ea typeface="+mn-ea"/>
                <a:cs typeface="+mn-cs"/>
              </a:defRPr>
            </a:lvl1pPr>
            <a:lvl2pPr marL="685800" indent="-228600" algn="l" defTabSz="914400" rtl="0" eaLnBrk="1" latinLnBrk="0" hangingPunct="1">
              <a:lnSpc>
                <a:spcPct val="90000"/>
              </a:lnSpc>
              <a:spcBef>
                <a:spcPts val="500"/>
              </a:spcBef>
              <a:buFontTx/>
              <a:buNone/>
              <a:defRPr sz="2400" kern="1200">
                <a:solidFill>
                  <a:srgbClr val="0057BF"/>
                </a:solidFill>
                <a:latin typeface="Impact" panose="020B0806030902050204" pitchFamily="34" charset="0"/>
                <a:ea typeface="+mn-ea"/>
                <a:cs typeface="+mn-cs"/>
              </a:defRPr>
            </a:lvl2pPr>
            <a:lvl3pPr marL="1143000" indent="-228600" algn="l" defTabSz="914400" rtl="0" eaLnBrk="1" latinLnBrk="0" hangingPunct="1">
              <a:lnSpc>
                <a:spcPct val="90000"/>
              </a:lnSpc>
              <a:spcBef>
                <a:spcPts val="500"/>
              </a:spcBef>
              <a:buFontTx/>
              <a:buNone/>
              <a:defRPr sz="2000" kern="1200">
                <a:solidFill>
                  <a:srgbClr val="0057BF"/>
                </a:solidFill>
                <a:latin typeface="Impact" panose="020B0806030902050204" pitchFamily="34" charset="0"/>
                <a:ea typeface="+mn-ea"/>
                <a:cs typeface="+mn-cs"/>
              </a:defRPr>
            </a:lvl3pPr>
            <a:lvl4pPr marL="1600200" indent="-228600" algn="l" defTabSz="914400" rtl="0" eaLnBrk="1" latinLnBrk="0" hangingPunct="1">
              <a:lnSpc>
                <a:spcPct val="90000"/>
              </a:lnSpc>
              <a:spcBef>
                <a:spcPts val="500"/>
              </a:spcBef>
              <a:buFontTx/>
              <a:buNone/>
              <a:defRPr sz="1800" kern="1200">
                <a:solidFill>
                  <a:srgbClr val="0057BF"/>
                </a:solidFill>
                <a:latin typeface="Impact" panose="020B0806030902050204" pitchFamily="34" charset="0"/>
                <a:ea typeface="+mn-ea"/>
                <a:cs typeface="+mn-cs"/>
              </a:defRPr>
            </a:lvl4pPr>
            <a:lvl5pPr marL="2057400" indent="-228600" algn="l" defTabSz="914400" rtl="0" eaLnBrk="1" latinLnBrk="0" hangingPunct="1">
              <a:lnSpc>
                <a:spcPct val="90000"/>
              </a:lnSpc>
              <a:spcBef>
                <a:spcPts val="500"/>
              </a:spcBef>
              <a:buFontTx/>
              <a:buNone/>
              <a:defRPr sz="1800" kern="1200">
                <a:solidFill>
                  <a:srgbClr val="0057BF"/>
                </a:solidFill>
                <a:latin typeface="Impact" panose="020B080603090205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4000"/>
          </a:p>
        </p:txBody>
      </p:sp>
      <p:cxnSp>
        <p:nvCxnSpPr>
          <p:cNvPr id="18" name="Connecteur droit 17">
            <a:extLst>
              <a:ext uri="{FF2B5EF4-FFF2-40B4-BE49-F238E27FC236}">
                <a16:creationId xmlns:a16="http://schemas.microsoft.com/office/drawing/2014/main" id="{15DAD97E-F651-85D3-708B-0C96E20A45A4}"/>
              </a:ext>
            </a:extLst>
          </p:cNvPr>
          <p:cNvCxnSpPr/>
          <p:nvPr/>
        </p:nvCxnSpPr>
        <p:spPr>
          <a:xfrm>
            <a:off x="509981" y="4492144"/>
            <a:ext cx="4572000" cy="0"/>
          </a:xfrm>
          <a:prstGeom prst="line">
            <a:avLst/>
          </a:prstGeom>
          <a:ln>
            <a:solidFill>
              <a:srgbClr val="FFD966"/>
            </a:solidFill>
            <a:prstDash val="sysDash"/>
          </a:ln>
        </p:spPr>
        <p:style>
          <a:lnRef idx="1">
            <a:schemeClr val="accent1"/>
          </a:lnRef>
          <a:fillRef idx="0">
            <a:schemeClr val="accent1"/>
          </a:fillRef>
          <a:effectRef idx="0">
            <a:schemeClr val="accent1"/>
          </a:effectRef>
          <a:fontRef idx="minor">
            <a:schemeClr val="tx1"/>
          </a:fontRef>
        </p:style>
      </p:cxnSp>
      <p:sp>
        <p:nvSpPr>
          <p:cNvPr id="20" name="Espace réservé du texte 14">
            <a:extLst>
              <a:ext uri="{FF2B5EF4-FFF2-40B4-BE49-F238E27FC236}">
                <a16:creationId xmlns:a16="http://schemas.microsoft.com/office/drawing/2014/main" id="{0259F335-D128-51FF-D2BF-4747ED158B39}"/>
              </a:ext>
            </a:extLst>
          </p:cNvPr>
          <p:cNvSpPr txBox="1">
            <a:spLocks/>
          </p:cNvSpPr>
          <p:nvPr/>
        </p:nvSpPr>
        <p:spPr>
          <a:xfrm>
            <a:off x="1491837" y="4674676"/>
            <a:ext cx="4132857" cy="557965"/>
          </a:xfrm>
          <a:prstGeom prst="rect">
            <a:avLst/>
          </a:prstGeom>
        </p:spPr>
        <p:txBody>
          <a:bodyPr lIns="0" tIns="0" rIns="0" bIns="0"/>
          <a:lstStyle>
            <a:lvl1pPr marL="0" indent="-245527" algn="l" defTabSz="914400" rtl="0" eaLnBrk="1" latinLnBrk="0" hangingPunct="1">
              <a:lnSpc>
                <a:spcPts val="1867"/>
              </a:lnSpc>
              <a:spcBef>
                <a:spcPts val="667"/>
              </a:spcBef>
              <a:buClr>
                <a:srgbClr val="0057BF"/>
              </a:buClr>
              <a:buSzPct val="120000"/>
              <a:buFontTx/>
              <a:buNone/>
              <a:tabLst/>
              <a:defRPr sz="1600" b="0" i="0" kern="1200">
                <a:solidFill>
                  <a:srgbClr val="14323C"/>
                </a:solidFill>
                <a:latin typeface="Arial" panose="020B0604020202020204" pitchFamily="34" charset="0"/>
                <a:ea typeface="+mn-ea"/>
                <a:cs typeface="Arial" panose="020B0604020202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400">
                <a:solidFill>
                  <a:schemeClr val="bg1"/>
                </a:solidFill>
              </a:rPr>
              <a:t>Améliorations concernant l’état des stocks et les stratégies de gestion des espèces cibles</a:t>
            </a:r>
          </a:p>
          <a:p>
            <a:endParaRPr lang="fr-FR" sz="1400">
              <a:solidFill>
                <a:schemeClr val="bg1"/>
              </a:solidFill>
            </a:endParaRPr>
          </a:p>
        </p:txBody>
      </p:sp>
      <p:sp>
        <p:nvSpPr>
          <p:cNvPr id="22" name="Espace réservé du texte 5">
            <a:extLst>
              <a:ext uri="{FF2B5EF4-FFF2-40B4-BE49-F238E27FC236}">
                <a16:creationId xmlns:a16="http://schemas.microsoft.com/office/drawing/2014/main" id="{275421AE-0972-561F-9D4F-672F0E0645A2}"/>
              </a:ext>
            </a:extLst>
          </p:cNvPr>
          <p:cNvSpPr txBox="1">
            <a:spLocks/>
          </p:cNvSpPr>
          <p:nvPr/>
        </p:nvSpPr>
        <p:spPr>
          <a:xfrm>
            <a:off x="584654" y="4866408"/>
            <a:ext cx="3930771" cy="282413"/>
          </a:xfrm>
          <a:prstGeom prst="rect">
            <a:avLst/>
          </a:prstGeom>
        </p:spPr>
        <p:txBody>
          <a:bodyPr lIns="0" tIns="0" rIns="0" bIns="0"/>
          <a:lstStyle>
            <a:lvl1pPr marL="0" indent="-245527" algn="l" defTabSz="914400" rtl="0" eaLnBrk="1" latinLnBrk="0" hangingPunct="1">
              <a:lnSpc>
                <a:spcPts val="2133"/>
              </a:lnSpc>
              <a:spcBef>
                <a:spcPts val="667"/>
              </a:spcBef>
              <a:buClr>
                <a:srgbClr val="0057BF"/>
              </a:buClr>
              <a:buSzPct val="120000"/>
              <a:buFontTx/>
              <a:buNone/>
              <a:tabLst/>
              <a:defRPr sz="1600" b="0" i="0" kern="1200">
                <a:solidFill>
                  <a:srgbClr val="0057BF"/>
                </a:solidFill>
                <a:latin typeface="Impact" panose="020B0806030902050204" pitchFamily="34" charset="0"/>
                <a:ea typeface="+mn-ea"/>
                <a:cs typeface="Arial" panose="020B0604020202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3600">
                <a:solidFill>
                  <a:srgbClr val="FFD966"/>
                </a:solidFill>
              </a:rPr>
              <a:t>72</a:t>
            </a:r>
          </a:p>
        </p:txBody>
      </p:sp>
      <p:sp>
        <p:nvSpPr>
          <p:cNvPr id="29" name="Espace réservé du texte 2">
            <a:extLst>
              <a:ext uri="{FF2B5EF4-FFF2-40B4-BE49-F238E27FC236}">
                <a16:creationId xmlns:a16="http://schemas.microsoft.com/office/drawing/2014/main" id="{A7808D13-99E4-AABA-E7E5-9FDE7273A614}"/>
              </a:ext>
            </a:extLst>
          </p:cNvPr>
          <p:cNvSpPr txBox="1">
            <a:spLocks/>
          </p:cNvSpPr>
          <p:nvPr/>
        </p:nvSpPr>
        <p:spPr>
          <a:xfrm>
            <a:off x="575605" y="4712500"/>
            <a:ext cx="1869447" cy="473139"/>
          </a:xfrm>
          <a:prstGeom prst="rect">
            <a:avLst/>
          </a:prstGeom>
        </p:spPr>
        <p:txBody>
          <a:bodyPr lIns="0" tIns="0" rIns="0" bIns="0"/>
          <a:lstStyle>
            <a:lvl1pPr marL="228600" indent="-228600" algn="l" defTabSz="914400" rtl="0" eaLnBrk="1" latinLnBrk="0" hangingPunct="1">
              <a:lnSpc>
                <a:spcPts val="12000"/>
              </a:lnSpc>
              <a:spcBef>
                <a:spcPts val="1000"/>
              </a:spcBef>
              <a:buFontTx/>
              <a:buNone/>
              <a:defRPr sz="12000" kern="1200">
                <a:solidFill>
                  <a:srgbClr val="0057BF"/>
                </a:solidFill>
                <a:latin typeface="Impact" panose="020B0806030902050204" pitchFamily="34" charset="0"/>
                <a:ea typeface="+mn-ea"/>
                <a:cs typeface="+mn-cs"/>
              </a:defRPr>
            </a:lvl1pPr>
            <a:lvl2pPr marL="685800" indent="-228600" algn="l" defTabSz="914400" rtl="0" eaLnBrk="1" latinLnBrk="0" hangingPunct="1">
              <a:lnSpc>
                <a:spcPct val="90000"/>
              </a:lnSpc>
              <a:spcBef>
                <a:spcPts val="500"/>
              </a:spcBef>
              <a:buFontTx/>
              <a:buNone/>
              <a:defRPr sz="2400" kern="1200">
                <a:solidFill>
                  <a:srgbClr val="0057BF"/>
                </a:solidFill>
                <a:latin typeface="Impact" panose="020B0806030902050204" pitchFamily="34" charset="0"/>
                <a:ea typeface="+mn-ea"/>
                <a:cs typeface="+mn-cs"/>
              </a:defRPr>
            </a:lvl2pPr>
            <a:lvl3pPr marL="1143000" indent="-228600" algn="l" defTabSz="914400" rtl="0" eaLnBrk="1" latinLnBrk="0" hangingPunct="1">
              <a:lnSpc>
                <a:spcPct val="90000"/>
              </a:lnSpc>
              <a:spcBef>
                <a:spcPts val="500"/>
              </a:spcBef>
              <a:buFontTx/>
              <a:buNone/>
              <a:defRPr sz="2000" kern="1200">
                <a:solidFill>
                  <a:srgbClr val="0057BF"/>
                </a:solidFill>
                <a:latin typeface="Impact" panose="020B0806030902050204" pitchFamily="34" charset="0"/>
                <a:ea typeface="+mn-ea"/>
                <a:cs typeface="+mn-cs"/>
              </a:defRPr>
            </a:lvl3pPr>
            <a:lvl4pPr marL="1600200" indent="-228600" algn="l" defTabSz="914400" rtl="0" eaLnBrk="1" latinLnBrk="0" hangingPunct="1">
              <a:lnSpc>
                <a:spcPct val="90000"/>
              </a:lnSpc>
              <a:spcBef>
                <a:spcPts val="500"/>
              </a:spcBef>
              <a:buFontTx/>
              <a:buNone/>
              <a:defRPr sz="1800" kern="1200">
                <a:solidFill>
                  <a:srgbClr val="0057BF"/>
                </a:solidFill>
                <a:latin typeface="Impact" panose="020B0806030902050204" pitchFamily="34" charset="0"/>
                <a:ea typeface="+mn-ea"/>
                <a:cs typeface="+mn-cs"/>
              </a:defRPr>
            </a:lvl4pPr>
            <a:lvl5pPr marL="2057400" indent="-228600" algn="l" defTabSz="914400" rtl="0" eaLnBrk="1" latinLnBrk="0" hangingPunct="1">
              <a:lnSpc>
                <a:spcPct val="90000"/>
              </a:lnSpc>
              <a:spcBef>
                <a:spcPts val="500"/>
              </a:spcBef>
              <a:buFontTx/>
              <a:buNone/>
              <a:defRPr sz="1800" kern="1200">
                <a:solidFill>
                  <a:srgbClr val="0057BF"/>
                </a:solidFill>
                <a:latin typeface="Impact" panose="020B080603090205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4000"/>
          </a:p>
        </p:txBody>
      </p:sp>
      <p:cxnSp>
        <p:nvCxnSpPr>
          <p:cNvPr id="32" name="Connecteur droit 31">
            <a:extLst>
              <a:ext uri="{FF2B5EF4-FFF2-40B4-BE49-F238E27FC236}">
                <a16:creationId xmlns:a16="http://schemas.microsoft.com/office/drawing/2014/main" id="{F227FA04-DF17-A67E-BA79-9EE536B20B34}"/>
              </a:ext>
            </a:extLst>
          </p:cNvPr>
          <p:cNvCxnSpPr/>
          <p:nvPr/>
        </p:nvCxnSpPr>
        <p:spPr>
          <a:xfrm>
            <a:off x="500932" y="5319611"/>
            <a:ext cx="4572000" cy="0"/>
          </a:xfrm>
          <a:prstGeom prst="line">
            <a:avLst/>
          </a:prstGeom>
          <a:ln>
            <a:solidFill>
              <a:srgbClr val="FFD966"/>
            </a:solidFill>
            <a:prstDash val="sysDash"/>
          </a:ln>
        </p:spPr>
        <p:style>
          <a:lnRef idx="1">
            <a:schemeClr val="accent1"/>
          </a:lnRef>
          <a:fillRef idx="0">
            <a:schemeClr val="accent1"/>
          </a:fillRef>
          <a:effectRef idx="0">
            <a:schemeClr val="accent1"/>
          </a:effectRef>
          <a:fontRef idx="minor">
            <a:schemeClr val="tx1"/>
          </a:fontRef>
        </p:style>
      </p:cxnSp>
      <p:sp>
        <p:nvSpPr>
          <p:cNvPr id="33" name="Espace réservé du texte 14">
            <a:extLst>
              <a:ext uri="{FF2B5EF4-FFF2-40B4-BE49-F238E27FC236}">
                <a16:creationId xmlns:a16="http://schemas.microsoft.com/office/drawing/2014/main" id="{AFEA4D84-22FD-EC83-9B85-30F24A53380A}"/>
              </a:ext>
            </a:extLst>
          </p:cNvPr>
          <p:cNvSpPr txBox="1">
            <a:spLocks/>
          </p:cNvSpPr>
          <p:nvPr/>
        </p:nvSpPr>
        <p:spPr>
          <a:xfrm>
            <a:off x="1482789" y="5502143"/>
            <a:ext cx="3930772" cy="557965"/>
          </a:xfrm>
          <a:prstGeom prst="rect">
            <a:avLst/>
          </a:prstGeom>
        </p:spPr>
        <p:txBody>
          <a:bodyPr lIns="0" tIns="0" rIns="0" bIns="0"/>
          <a:lstStyle>
            <a:lvl1pPr marL="0" indent="-245527" algn="l" defTabSz="914400" rtl="0" eaLnBrk="1" latinLnBrk="0" hangingPunct="1">
              <a:lnSpc>
                <a:spcPts val="1867"/>
              </a:lnSpc>
              <a:spcBef>
                <a:spcPts val="667"/>
              </a:spcBef>
              <a:buClr>
                <a:srgbClr val="0057BF"/>
              </a:buClr>
              <a:buSzPct val="120000"/>
              <a:buFontTx/>
              <a:buNone/>
              <a:tabLst/>
              <a:defRPr sz="1600" b="0" i="0" kern="1200">
                <a:solidFill>
                  <a:srgbClr val="14323C"/>
                </a:solidFill>
                <a:latin typeface="Arial" panose="020B0604020202020204" pitchFamily="34" charset="0"/>
                <a:ea typeface="+mn-ea"/>
                <a:cs typeface="Arial" panose="020B0604020202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400">
                <a:solidFill>
                  <a:schemeClr val="bg1"/>
                </a:solidFill>
              </a:rPr>
              <a:t>Améliorations concernant la gestion des pêches et la gouvernance des pêcheries</a:t>
            </a:r>
          </a:p>
          <a:p>
            <a:endParaRPr lang="fr-FR" sz="1400">
              <a:solidFill>
                <a:schemeClr val="bg1"/>
              </a:solidFill>
            </a:endParaRPr>
          </a:p>
        </p:txBody>
      </p:sp>
      <p:sp>
        <p:nvSpPr>
          <p:cNvPr id="39" name="Espace réservé du texte 5">
            <a:extLst>
              <a:ext uri="{FF2B5EF4-FFF2-40B4-BE49-F238E27FC236}">
                <a16:creationId xmlns:a16="http://schemas.microsoft.com/office/drawing/2014/main" id="{3E5AB939-0B44-9219-263A-79AFF191F17F}"/>
              </a:ext>
            </a:extLst>
          </p:cNvPr>
          <p:cNvSpPr txBox="1">
            <a:spLocks/>
          </p:cNvSpPr>
          <p:nvPr/>
        </p:nvSpPr>
        <p:spPr>
          <a:xfrm>
            <a:off x="575605" y="5693875"/>
            <a:ext cx="3930771" cy="282413"/>
          </a:xfrm>
          <a:prstGeom prst="rect">
            <a:avLst/>
          </a:prstGeom>
        </p:spPr>
        <p:txBody>
          <a:bodyPr lIns="0" tIns="0" rIns="0" bIns="0"/>
          <a:lstStyle>
            <a:lvl1pPr marL="0" indent="-245527" algn="l" defTabSz="914400" rtl="0" eaLnBrk="1" latinLnBrk="0" hangingPunct="1">
              <a:lnSpc>
                <a:spcPts val="2133"/>
              </a:lnSpc>
              <a:spcBef>
                <a:spcPts val="667"/>
              </a:spcBef>
              <a:buClr>
                <a:srgbClr val="0057BF"/>
              </a:buClr>
              <a:buSzPct val="120000"/>
              <a:buFontTx/>
              <a:buNone/>
              <a:tabLst/>
              <a:defRPr sz="1600" b="0" i="0" kern="1200">
                <a:solidFill>
                  <a:srgbClr val="0057BF"/>
                </a:solidFill>
                <a:latin typeface="Impact" panose="020B0806030902050204" pitchFamily="34" charset="0"/>
                <a:ea typeface="+mn-ea"/>
                <a:cs typeface="Arial" panose="020B0604020202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3600">
                <a:solidFill>
                  <a:srgbClr val="FFD966"/>
                </a:solidFill>
              </a:rPr>
              <a:t>44</a:t>
            </a:r>
          </a:p>
        </p:txBody>
      </p:sp>
      <p:pic>
        <p:nvPicPr>
          <p:cNvPr id="42" name="Image 41" descr="Une image contenant Police, Graphique, graphisme, logo&#10;&#10;Le contenu généré par l’IA peut être incorrect.">
            <a:extLst>
              <a:ext uri="{FF2B5EF4-FFF2-40B4-BE49-F238E27FC236}">
                <a16:creationId xmlns:a16="http://schemas.microsoft.com/office/drawing/2014/main" id="{E44ED412-8CD1-8D8D-B41D-F034E53C7A30}"/>
              </a:ext>
            </a:extLst>
          </p:cNvPr>
          <p:cNvPicPr>
            <a:picLocks noChangeAspect="1"/>
          </p:cNvPicPr>
          <p:nvPr/>
        </p:nvPicPr>
        <p:blipFill>
          <a:blip r:embed="rId3"/>
          <a:stretch>
            <a:fillRect/>
          </a:stretch>
        </p:blipFill>
        <p:spPr>
          <a:xfrm>
            <a:off x="9891625" y="358618"/>
            <a:ext cx="1690777" cy="529252"/>
          </a:xfrm>
          <a:prstGeom prst="rect">
            <a:avLst/>
          </a:prstGeom>
        </p:spPr>
      </p:pic>
    </p:spTree>
    <p:extLst>
      <p:ext uri="{BB962C8B-B14F-4D97-AF65-F5344CB8AC3E}">
        <p14:creationId xmlns:p14="http://schemas.microsoft.com/office/powerpoint/2010/main" val="59769002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897365-7E40-E89D-EBFE-08C22B2572C9}"/>
            </a:ext>
          </a:extLst>
        </p:cNvPr>
        <p:cNvGrpSpPr/>
        <p:nvPr/>
      </p:nvGrpSpPr>
      <p:grpSpPr>
        <a:xfrm>
          <a:off x="0" y="0"/>
          <a:ext cx="0" cy="0"/>
          <a:chOff x="0" y="0"/>
          <a:chExt cx="0" cy="0"/>
        </a:xfrm>
      </p:grpSpPr>
      <p:sp>
        <p:nvSpPr>
          <p:cNvPr id="33" name="Titre 4">
            <a:extLst>
              <a:ext uri="{FF2B5EF4-FFF2-40B4-BE49-F238E27FC236}">
                <a16:creationId xmlns:a16="http://schemas.microsoft.com/office/drawing/2014/main" id="{815F518B-4CCA-7242-9110-93B089B40E55}"/>
              </a:ext>
            </a:extLst>
          </p:cNvPr>
          <p:cNvSpPr>
            <a:spLocks noGrp="1"/>
          </p:cNvSpPr>
          <p:nvPr>
            <p:ph type="ctrTitle"/>
          </p:nvPr>
        </p:nvSpPr>
        <p:spPr>
          <a:xfrm>
            <a:off x="384001" y="384000"/>
            <a:ext cx="11422767" cy="528000"/>
          </a:xfrm>
        </p:spPr>
        <p:txBody>
          <a:bodyPr/>
          <a:lstStyle/>
          <a:p>
            <a:r>
              <a:rPr lang="fr-FR"/>
              <a:t>LES PÊCHERIES DE THONS</a:t>
            </a:r>
          </a:p>
        </p:txBody>
      </p:sp>
      <p:sp>
        <p:nvSpPr>
          <p:cNvPr id="34" name="Titre 3">
            <a:extLst>
              <a:ext uri="{FF2B5EF4-FFF2-40B4-BE49-F238E27FC236}">
                <a16:creationId xmlns:a16="http://schemas.microsoft.com/office/drawing/2014/main" id="{B32D61D3-B600-7848-F61E-4E27CA90046C}"/>
              </a:ext>
            </a:extLst>
          </p:cNvPr>
          <p:cNvSpPr txBox="1">
            <a:spLocks/>
          </p:cNvSpPr>
          <p:nvPr/>
        </p:nvSpPr>
        <p:spPr>
          <a:xfrm>
            <a:off x="383998" y="911995"/>
            <a:ext cx="12168000" cy="562447"/>
          </a:xfrm>
          <a:prstGeom prst="rect">
            <a:avLst/>
          </a:prstGeom>
          <a:noFill/>
        </p:spPr>
        <p:txBody>
          <a:bodyPr lIns="0" tIns="0" rIns="0" bIns="0" anchor="t"/>
          <a:lstStyle>
            <a:lvl1pPr algn="l" defTabSz="685800" rtl="0" eaLnBrk="1" latinLnBrk="0" hangingPunct="1">
              <a:lnSpc>
                <a:spcPts val="3000"/>
              </a:lnSpc>
              <a:spcBef>
                <a:spcPct val="0"/>
              </a:spcBef>
              <a:buNone/>
              <a:defRPr sz="3000" kern="1200">
                <a:solidFill>
                  <a:srgbClr val="BEF5F5"/>
                </a:solidFill>
                <a:latin typeface="Impact" panose="020B0806030902050204" pitchFamily="34" charset="0"/>
                <a:ea typeface="+mj-ea"/>
                <a:cs typeface="+mj-cs"/>
              </a:defRPr>
            </a:lvl1pPr>
          </a:lstStyle>
          <a:p>
            <a:r>
              <a:rPr lang="fr-FR" sz="2800">
                <a:solidFill>
                  <a:srgbClr val="0057BF"/>
                </a:solidFill>
                <a:latin typeface="Arial" panose="020B0604020202020204" pitchFamily="34" charset="0"/>
                <a:cs typeface="Arial" panose="020B0604020202020204" pitchFamily="34" charset="0"/>
              </a:rPr>
              <a:t>LES PROGRÈS EN COURS</a:t>
            </a:r>
          </a:p>
        </p:txBody>
      </p:sp>
      <p:sp>
        <p:nvSpPr>
          <p:cNvPr id="38" name="Rectangle : coins arrondis 384">
            <a:extLst>
              <a:ext uri="{FF2B5EF4-FFF2-40B4-BE49-F238E27FC236}">
                <a16:creationId xmlns:a16="http://schemas.microsoft.com/office/drawing/2014/main" id="{37020226-E31C-CD48-7C2E-24E9B96E237D}"/>
              </a:ext>
            </a:extLst>
          </p:cNvPr>
          <p:cNvSpPr/>
          <p:nvPr/>
        </p:nvSpPr>
        <p:spPr>
          <a:xfrm>
            <a:off x="383998" y="2036889"/>
            <a:ext cx="2696934" cy="3216854"/>
          </a:xfrm>
          <a:prstGeom prst="roundRect">
            <a:avLst>
              <a:gd name="adj" fmla="val 3413"/>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39" name="Rectangle: Rounded Corners 15">
            <a:extLst>
              <a:ext uri="{FF2B5EF4-FFF2-40B4-BE49-F238E27FC236}">
                <a16:creationId xmlns:a16="http://schemas.microsoft.com/office/drawing/2014/main" id="{4EA5D180-784B-DB56-2E8D-6BFDD1794915}"/>
              </a:ext>
            </a:extLst>
          </p:cNvPr>
          <p:cNvSpPr/>
          <p:nvPr/>
        </p:nvSpPr>
        <p:spPr>
          <a:xfrm>
            <a:off x="690961" y="2198385"/>
            <a:ext cx="2083006" cy="277802"/>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fr-FR" sz="1600">
                <a:solidFill>
                  <a:schemeClr val="bg1"/>
                </a:solidFill>
                <a:latin typeface="Impact" panose="020B0806030902050204" pitchFamily="34" charset="0"/>
                <a:cs typeface="Arial" panose="020B0604020202020204" pitchFamily="34" charset="0"/>
              </a:rPr>
              <a:t>Gestion des captures</a:t>
            </a:r>
          </a:p>
        </p:txBody>
      </p:sp>
      <p:sp>
        <p:nvSpPr>
          <p:cNvPr id="40" name="Oval 1">
            <a:extLst>
              <a:ext uri="{FF2B5EF4-FFF2-40B4-BE49-F238E27FC236}">
                <a16:creationId xmlns:a16="http://schemas.microsoft.com/office/drawing/2014/main" id="{5A78C0C4-E715-AB96-2184-941937648F0F}"/>
              </a:ext>
            </a:extLst>
          </p:cNvPr>
          <p:cNvSpPr/>
          <p:nvPr/>
        </p:nvSpPr>
        <p:spPr>
          <a:xfrm>
            <a:off x="1108478" y="2774073"/>
            <a:ext cx="1247972" cy="1247972"/>
          </a:xfrm>
          <a:prstGeom prst="ellipse">
            <a:avLst/>
          </a:prstGeom>
          <a:solidFill>
            <a:srgbClr val="FFD96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600">
              <a:solidFill>
                <a:prstClr val="white"/>
              </a:solidFill>
            </a:endParaRPr>
          </a:p>
        </p:txBody>
      </p:sp>
      <p:cxnSp>
        <p:nvCxnSpPr>
          <p:cNvPr id="41" name="Straight Connector 18">
            <a:extLst>
              <a:ext uri="{FF2B5EF4-FFF2-40B4-BE49-F238E27FC236}">
                <a16:creationId xmlns:a16="http://schemas.microsoft.com/office/drawing/2014/main" id="{EF7DE95E-D3CA-6CBF-E024-9E951F02CF8C}"/>
              </a:ext>
            </a:extLst>
          </p:cNvPr>
          <p:cNvCxnSpPr>
            <a:cxnSpLocks/>
          </p:cNvCxnSpPr>
          <p:nvPr/>
        </p:nvCxnSpPr>
        <p:spPr>
          <a:xfrm>
            <a:off x="1559712" y="4557739"/>
            <a:ext cx="345505" cy="0"/>
          </a:xfrm>
          <a:prstGeom prst="line">
            <a:avLst/>
          </a:prstGeom>
          <a:ln w="19050">
            <a:solidFill>
              <a:srgbClr val="FFCA21"/>
            </a:solidFill>
          </a:ln>
        </p:spPr>
        <p:style>
          <a:lnRef idx="2">
            <a:schemeClr val="accent1"/>
          </a:lnRef>
          <a:fillRef idx="0">
            <a:schemeClr val="accent1"/>
          </a:fillRef>
          <a:effectRef idx="1">
            <a:schemeClr val="accent1"/>
          </a:effectRef>
          <a:fontRef idx="minor">
            <a:schemeClr val="tx1"/>
          </a:fontRef>
        </p:style>
      </p:cxnSp>
      <p:sp>
        <p:nvSpPr>
          <p:cNvPr id="42" name="ZoneTexte 41">
            <a:extLst>
              <a:ext uri="{FF2B5EF4-FFF2-40B4-BE49-F238E27FC236}">
                <a16:creationId xmlns:a16="http://schemas.microsoft.com/office/drawing/2014/main" id="{690F7337-F491-979B-948B-58FDCECB3F87}"/>
              </a:ext>
            </a:extLst>
          </p:cNvPr>
          <p:cNvSpPr txBox="1"/>
          <p:nvPr/>
        </p:nvSpPr>
        <p:spPr>
          <a:xfrm>
            <a:off x="494369" y="4630610"/>
            <a:ext cx="2476191" cy="523220"/>
          </a:xfrm>
          <a:prstGeom prst="rect">
            <a:avLst/>
          </a:prstGeom>
          <a:noFill/>
        </p:spPr>
        <p:txBody>
          <a:bodyPr wrap="square">
            <a:spAutoFit/>
          </a:bodyPr>
          <a:lstStyle/>
          <a:p>
            <a:pPr algn="ctr"/>
            <a:r>
              <a:rPr lang="fr-FR" sz="1400">
                <a:solidFill>
                  <a:srgbClr val="14323C"/>
                </a:solidFill>
                <a:latin typeface="Arial" panose="020B0604020202020204" pitchFamily="34" charset="0"/>
                <a:cs typeface="Arial" panose="020B0604020202020204" pitchFamily="34" charset="0"/>
              </a:rPr>
              <a:t>Avis scientifique </a:t>
            </a:r>
          </a:p>
          <a:p>
            <a:pPr algn="ctr"/>
            <a:r>
              <a:rPr lang="fr-FR" sz="1400">
                <a:solidFill>
                  <a:srgbClr val="14323C"/>
                </a:solidFill>
                <a:latin typeface="Arial" panose="020B0604020202020204" pitchFamily="34" charset="0"/>
                <a:cs typeface="Arial" panose="020B0604020202020204" pitchFamily="34" charset="0"/>
              </a:rPr>
              <a:t>= décisions de gestion </a:t>
            </a:r>
          </a:p>
        </p:txBody>
      </p:sp>
      <p:sp>
        <p:nvSpPr>
          <p:cNvPr id="50" name="Rectangle 49">
            <a:extLst>
              <a:ext uri="{FF2B5EF4-FFF2-40B4-BE49-F238E27FC236}">
                <a16:creationId xmlns:a16="http://schemas.microsoft.com/office/drawing/2014/main" id="{0E2537EE-F0E1-4FA0-902B-5777B9192BDC}"/>
              </a:ext>
            </a:extLst>
          </p:cNvPr>
          <p:cNvSpPr/>
          <p:nvPr/>
        </p:nvSpPr>
        <p:spPr>
          <a:xfrm>
            <a:off x="495703" y="4193505"/>
            <a:ext cx="2473522" cy="5010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700">
                <a:solidFill>
                  <a:srgbClr val="14323C"/>
                </a:solidFill>
                <a:latin typeface="Impact" panose="020B0806030902050204" pitchFamily="34" charset="0"/>
              </a:rPr>
              <a:t>SUIVRE LA SCIENCE</a:t>
            </a:r>
          </a:p>
          <a:p>
            <a:pPr algn="ctr"/>
            <a:endParaRPr lang="fr-FR" b="1">
              <a:solidFill>
                <a:srgbClr val="14323C"/>
              </a:solidFill>
              <a:latin typeface="Arial" panose="020B0604020202020204" pitchFamily="34" charset="0"/>
              <a:cs typeface="Arial" panose="020B0604020202020204" pitchFamily="34" charset="0"/>
            </a:endParaRPr>
          </a:p>
        </p:txBody>
      </p:sp>
      <p:sp>
        <p:nvSpPr>
          <p:cNvPr id="4" name="Rectangle : coins arrondis 384">
            <a:extLst>
              <a:ext uri="{FF2B5EF4-FFF2-40B4-BE49-F238E27FC236}">
                <a16:creationId xmlns:a16="http://schemas.microsoft.com/office/drawing/2014/main" id="{5EEA71ED-6A93-B441-CAA5-5B5CCC8527CD}"/>
              </a:ext>
            </a:extLst>
          </p:cNvPr>
          <p:cNvSpPr/>
          <p:nvPr/>
        </p:nvSpPr>
        <p:spPr>
          <a:xfrm>
            <a:off x="3276188" y="2036889"/>
            <a:ext cx="2696934" cy="3216854"/>
          </a:xfrm>
          <a:prstGeom prst="roundRect">
            <a:avLst>
              <a:gd name="adj" fmla="val 3413"/>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5" name="Rectangle: Rounded Corners 15">
            <a:extLst>
              <a:ext uri="{FF2B5EF4-FFF2-40B4-BE49-F238E27FC236}">
                <a16:creationId xmlns:a16="http://schemas.microsoft.com/office/drawing/2014/main" id="{A9435CB2-3614-3A4D-30E8-D304EE574CCD}"/>
              </a:ext>
            </a:extLst>
          </p:cNvPr>
          <p:cNvSpPr/>
          <p:nvPr/>
        </p:nvSpPr>
        <p:spPr>
          <a:xfrm>
            <a:off x="3704286" y="2198385"/>
            <a:ext cx="1840736" cy="277802"/>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fr-FR" sz="1600">
                <a:solidFill>
                  <a:schemeClr val="bg1"/>
                </a:solidFill>
                <a:latin typeface="Impact" panose="020B0806030902050204" pitchFamily="34" charset="0"/>
                <a:cs typeface="Arial" panose="020B0604020202020204" pitchFamily="34" charset="0"/>
              </a:rPr>
              <a:t>Suivi des impacts</a:t>
            </a:r>
          </a:p>
        </p:txBody>
      </p:sp>
      <p:sp>
        <p:nvSpPr>
          <p:cNvPr id="6" name="Oval 1">
            <a:extLst>
              <a:ext uri="{FF2B5EF4-FFF2-40B4-BE49-F238E27FC236}">
                <a16:creationId xmlns:a16="http://schemas.microsoft.com/office/drawing/2014/main" id="{D81DAB91-8E1E-CEF2-0549-8DE8215680D8}"/>
              </a:ext>
            </a:extLst>
          </p:cNvPr>
          <p:cNvSpPr/>
          <p:nvPr/>
        </p:nvSpPr>
        <p:spPr>
          <a:xfrm>
            <a:off x="4000668" y="2774073"/>
            <a:ext cx="1247972" cy="1247972"/>
          </a:xfrm>
          <a:prstGeom prst="ellipse">
            <a:avLst/>
          </a:prstGeom>
          <a:solidFill>
            <a:srgbClr val="A5B44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600">
              <a:solidFill>
                <a:prstClr val="white"/>
              </a:solidFill>
            </a:endParaRPr>
          </a:p>
        </p:txBody>
      </p:sp>
      <p:cxnSp>
        <p:nvCxnSpPr>
          <p:cNvPr id="7" name="Straight Connector 18">
            <a:extLst>
              <a:ext uri="{FF2B5EF4-FFF2-40B4-BE49-F238E27FC236}">
                <a16:creationId xmlns:a16="http://schemas.microsoft.com/office/drawing/2014/main" id="{1C53EA90-386C-0594-2BE7-357BAF608F2E}"/>
              </a:ext>
            </a:extLst>
          </p:cNvPr>
          <p:cNvCxnSpPr>
            <a:cxnSpLocks/>
          </p:cNvCxnSpPr>
          <p:nvPr/>
        </p:nvCxnSpPr>
        <p:spPr>
          <a:xfrm>
            <a:off x="4451902" y="4557739"/>
            <a:ext cx="345505" cy="0"/>
          </a:xfrm>
          <a:prstGeom prst="line">
            <a:avLst/>
          </a:prstGeom>
          <a:ln w="19050">
            <a:solidFill>
              <a:srgbClr val="A5B44B"/>
            </a:solidFill>
          </a:ln>
        </p:spPr>
        <p:style>
          <a:lnRef idx="2">
            <a:schemeClr val="accent1"/>
          </a:lnRef>
          <a:fillRef idx="0">
            <a:schemeClr val="accent1"/>
          </a:fillRef>
          <a:effectRef idx="1">
            <a:schemeClr val="accent1"/>
          </a:effectRef>
          <a:fontRef idx="minor">
            <a:schemeClr val="tx1"/>
          </a:fontRef>
        </p:style>
      </p:cxnSp>
      <p:sp>
        <p:nvSpPr>
          <p:cNvPr id="8" name="ZoneTexte 7">
            <a:extLst>
              <a:ext uri="{FF2B5EF4-FFF2-40B4-BE49-F238E27FC236}">
                <a16:creationId xmlns:a16="http://schemas.microsoft.com/office/drawing/2014/main" id="{FCCEEA37-B6CB-B3C5-741F-C827A0A0D5F0}"/>
              </a:ext>
            </a:extLst>
          </p:cNvPr>
          <p:cNvSpPr txBox="1"/>
          <p:nvPr/>
        </p:nvSpPr>
        <p:spPr>
          <a:xfrm>
            <a:off x="3386559" y="4630610"/>
            <a:ext cx="2476191" cy="523220"/>
          </a:xfrm>
          <a:prstGeom prst="rect">
            <a:avLst/>
          </a:prstGeom>
          <a:noFill/>
        </p:spPr>
        <p:txBody>
          <a:bodyPr wrap="square">
            <a:spAutoFit/>
          </a:bodyPr>
          <a:lstStyle/>
          <a:p>
            <a:pPr algn="ctr"/>
            <a:r>
              <a:rPr lang="fr-FR" sz="1400">
                <a:solidFill>
                  <a:srgbClr val="14323C"/>
                </a:solidFill>
                <a:latin typeface="Arial" panose="020B0604020202020204" pitchFamily="34" charset="0"/>
                <a:cs typeface="Arial" panose="020B0604020202020204" pitchFamily="34" charset="0"/>
              </a:rPr>
              <a:t>Collecter des données </a:t>
            </a:r>
          </a:p>
          <a:p>
            <a:pPr algn="ctr"/>
            <a:r>
              <a:rPr lang="fr-FR" sz="1400">
                <a:solidFill>
                  <a:srgbClr val="14323C"/>
                </a:solidFill>
                <a:latin typeface="Arial" panose="020B0604020202020204" pitchFamily="34" charset="0"/>
                <a:cs typeface="Arial" panose="020B0604020202020204" pitchFamily="34" charset="0"/>
              </a:rPr>
              <a:t>suffisantes et de qualité</a:t>
            </a:r>
          </a:p>
        </p:txBody>
      </p:sp>
      <p:sp>
        <p:nvSpPr>
          <p:cNvPr id="9" name="Rectangle 8">
            <a:extLst>
              <a:ext uri="{FF2B5EF4-FFF2-40B4-BE49-F238E27FC236}">
                <a16:creationId xmlns:a16="http://schemas.microsoft.com/office/drawing/2014/main" id="{818C3B36-753C-609C-CAC8-7E223A1CFDD4}"/>
              </a:ext>
            </a:extLst>
          </p:cNvPr>
          <p:cNvSpPr/>
          <p:nvPr/>
        </p:nvSpPr>
        <p:spPr>
          <a:xfrm>
            <a:off x="3387894" y="4193505"/>
            <a:ext cx="2473522" cy="5010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700">
                <a:solidFill>
                  <a:srgbClr val="14323C"/>
                </a:solidFill>
                <a:latin typeface="Impact" panose="020B0806030902050204" pitchFamily="34" charset="0"/>
              </a:rPr>
              <a:t>TOUT ÉVALUER</a:t>
            </a:r>
          </a:p>
          <a:p>
            <a:pPr algn="ctr"/>
            <a:endParaRPr lang="fr-FR" b="1">
              <a:solidFill>
                <a:srgbClr val="14323C"/>
              </a:solidFill>
              <a:latin typeface="Arial" panose="020B0604020202020204" pitchFamily="34" charset="0"/>
              <a:cs typeface="Arial" panose="020B0604020202020204" pitchFamily="34" charset="0"/>
            </a:endParaRPr>
          </a:p>
        </p:txBody>
      </p:sp>
      <p:pic>
        <p:nvPicPr>
          <p:cNvPr id="16" name="Graphique 144">
            <a:extLst>
              <a:ext uri="{FF2B5EF4-FFF2-40B4-BE49-F238E27FC236}">
                <a16:creationId xmlns:a16="http://schemas.microsoft.com/office/drawing/2014/main" id="{B667CD70-A6E5-38DE-C30D-FEB5B6D16A1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330184" y="3103590"/>
            <a:ext cx="588940" cy="588939"/>
          </a:xfrm>
          <a:prstGeom prst="rect">
            <a:avLst/>
          </a:prstGeom>
        </p:spPr>
      </p:pic>
      <p:sp>
        <p:nvSpPr>
          <p:cNvPr id="18" name="Rectangle : coins arrondis 384">
            <a:extLst>
              <a:ext uri="{FF2B5EF4-FFF2-40B4-BE49-F238E27FC236}">
                <a16:creationId xmlns:a16="http://schemas.microsoft.com/office/drawing/2014/main" id="{DA95D76B-5CD0-05F8-61D4-30C8B9FA2A7C}"/>
              </a:ext>
            </a:extLst>
          </p:cNvPr>
          <p:cNvSpPr/>
          <p:nvPr/>
        </p:nvSpPr>
        <p:spPr>
          <a:xfrm>
            <a:off x="6168378" y="2036889"/>
            <a:ext cx="2696934" cy="3216854"/>
          </a:xfrm>
          <a:prstGeom prst="roundRect">
            <a:avLst>
              <a:gd name="adj" fmla="val 3413"/>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19" name="Rectangle: Rounded Corners 15">
            <a:extLst>
              <a:ext uri="{FF2B5EF4-FFF2-40B4-BE49-F238E27FC236}">
                <a16:creationId xmlns:a16="http://schemas.microsoft.com/office/drawing/2014/main" id="{2923FEE5-C3C7-BC0D-FC4B-6A12A29FDDD1}"/>
              </a:ext>
            </a:extLst>
          </p:cNvPr>
          <p:cNvSpPr/>
          <p:nvPr/>
        </p:nvSpPr>
        <p:spPr>
          <a:xfrm>
            <a:off x="6451503" y="2198050"/>
            <a:ext cx="2124000" cy="277802"/>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fr-FR" sz="1600">
                <a:solidFill>
                  <a:schemeClr val="bg1"/>
                </a:solidFill>
                <a:latin typeface="Impact" panose="020B0806030902050204" pitchFamily="34" charset="0"/>
                <a:cs typeface="Arial" panose="020B0604020202020204" pitchFamily="34" charset="0"/>
              </a:rPr>
              <a:t>Réduction des impacts</a:t>
            </a:r>
          </a:p>
        </p:txBody>
      </p:sp>
      <p:sp>
        <p:nvSpPr>
          <p:cNvPr id="20" name="Oval 1">
            <a:extLst>
              <a:ext uri="{FF2B5EF4-FFF2-40B4-BE49-F238E27FC236}">
                <a16:creationId xmlns:a16="http://schemas.microsoft.com/office/drawing/2014/main" id="{ACFCB1E0-9BB0-AEB8-4B08-2B019DF80A50}"/>
              </a:ext>
            </a:extLst>
          </p:cNvPr>
          <p:cNvSpPr/>
          <p:nvPr/>
        </p:nvSpPr>
        <p:spPr>
          <a:xfrm>
            <a:off x="6892858" y="2774073"/>
            <a:ext cx="1247972" cy="1247972"/>
          </a:xfrm>
          <a:prstGeom prst="ellipse">
            <a:avLst/>
          </a:prstGeom>
          <a:solidFill>
            <a:srgbClr val="A5B44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600">
              <a:solidFill>
                <a:prstClr val="white"/>
              </a:solidFill>
            </a:endParaRPr>
          </a:p>
        </p:txBody>
      </p:sp>
      <p:cxnSp>
        <p:nvCxnSpPr>
          <p:cNvPr id="21" name="Straight Connector 18">
            <a:extLst>
              <a:ext uri="{FF2B5EF4-FFF2-40B4-BE49-F238E27FC236}">
                <a16:creationId xmlns:a16="http://schemas.microsoft.com/office/drawing/2014/main" id="{6396FCEB-D119-4D91-15A7-B23751D13D14}"/>
              </a:ext>
            </a:extLst>
          </p:cNvPr>
          <p:cNvCxnSpPr>
            <a:cxnSpLocks/>
          </p:cNvCxnSpPr>
          <p:nvPr/>
        </p:nvCxnSpPr>
        <p:spPr>
          <a:xfrm>
            <a:off x="7344092" y="4557739"/>
            <a:ext cx="345505" cy="0"/>
          </a:xfrm>
          <a:prstGeom prst="line">
            <a:avLst/>
          </a:prstGeom>
          <a:ln w="19050">
            <a:solidFill>
              <a:srgbClr val="A5B44B"/>
            </a:solidFill>
          </a:ln>
        </p:spPr>
        <p:style>
          <a:lnRef idx="2">
            <a:schemeClr val="accent1"/>
          </a:lnRef>
          <a:fillRef idx="0">
            <a:schemeClr val="accent1"/>
          </a:fillRef>
          <a:effectRef idx="1">
            <a:schemeClr val="accent1"/>
          </a:effectRef>
          <a:fontRef idx="minor">
            <a:schemeClr val="tx1"/>
          </a:fontRef>
        </p:style>
      </p:cxnSp>
      <p:sp>
        <p:nvSpPr>
          <p:cNvPr id="22" name="ZoneTexte 21">
            <a:extLst>
              <a:ext uri="{FF2B5EF4-FFF2-40B4-BE49-F238E27FC236}">
                <a16:creationId xmlns:a16="http://schemas.microsoft.com/office/drawing/2014/main" id="{84293305-4C22-EE55-7022-36F52E3A292C}"/>
              </a:ext>
            </a:extLst>
          </p:cNvPr>
          <p:cNvSpPr txBox="1"/>
          <p:nvPr/>
        </p:nvSpPr>
        <p:spPr>
          <a:xfrm>
            <a:off x="6278749" y="4630610"/>
            <a:ext cx="2476191" cy="523220"/>
          </a:xfrm>
          <a:prstGeom prst="rect">
            <a:avLst/>
          </a:prstGeom>
          <a:noFill/>
        </p:spPr>
        <p:txBody>
          <a:bodyPr wrap="square">
            <a:spAutoFit/>
          </a:bodyPr>
          <a:lstStyle/>
          <a:p>
            <a:pPr algn="ctr"/>
            <a:r>
              <a:rPr lang="fr-FR" sz="1400">
                <a:solidFill>
                  <a:srgbClr val="14323C"/>
                </a:solidFill>
                <a:latin typeface="Arial" panose="020B0604020202020204" pitchFamily="34" charset="0"/>
                <a:cs typeface="Arial" panose="020B0604020202020204" pitchFamily="34" charset="0"/>
              </a:rPr>
              <a:t>Fin de vie des engins et dispositifs de pêche</a:t>
            </a:r>
          </a:p>
        </p:txBody>
      </p:sp>
      <p:sp>
        <p:nvSpPr>
          <p:cNvPr id="23" name="Rectangle 22">
            <a:extLst>
              <a:ext uri="{FF2B5EF4-FFF2-40B4-BE49-F238E27FC236}">
                <a16:creationId xmlns:a16="http://schemas.microsoft.com/office/drawing/2014/main" id="{B4712672-5A9F-15A7-B530-AB31DDC2E3A7}"/>
              </a:ext>
            </a:extLst>
          </p:cNvPr>
          <p:cNvSpPr/>
          <p:nvPr/>
        </p:nvSpPr>
        <p:spPr>
          <a:xfrm>
            <a:off x="6280084" y="4193505"/>
            <a:ext cx="2473522" cy="5010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700">
                <a:solidFill>
                  <a:srgbClr val="14323C"/>
                </a:solidFill>
                <a:latin typeface="Impact" panose="020B0806030902050204" pitchFamily="34" charset="0"/>
              </a:rPr>
              <a:t>GÉRER DE A À Z</a:t>
            </a:r>
          </a:p>
          <a:p>
            <a:pPr algn="ctr"/>
            <a:endParaRPr lang="fr-FR" b="1">
              <a:solidFill>
                <a:srgbClr val="14323C"/>
              </a:solidFill>
              <a:latin typeface="Arial" panose="020B0604020202020204" pitchFamily="34" charset="0"/>
              <a:cs typeface="Arial" panose="020B0604020202020204" pitchFamily="34" charset="0"/>
            </a:endParaRPr>
          </a:p>
        </p:txBody>
      </p:sp>
      <p:pic>
        <p:nvPicPr>
          <p:cNvPr id="36" name="Graphique 35">
            <a:extLst>
              <a:ext uri="{FF2B5EF4-FFF2-40B4-BE49-F238E27FC236}">
                <a16:creationId xmlns:a16="http://schemas.microsoft.com/office/drawing/2014/main" id="{16D4B360-6ADA-8E5A-3014-AB16683373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26568" y="2740084"/>
            <a:ext cx="1380552" cy="1380551"/>
          </a:xfrm>
          <a:prstGeom prst="rect">
            <a:avLst/>
          </a:prstGeom>
        </p:spPr>
      </p:pic>
      <p:sp>
        <p:nvSpPr>
          <p:cNvPr id="37" name="Rectangle : coins arrondis 384">
            <a:extLst>
              <a:ext uri="{FF2B5EF4-FFF2-40B4-BE49-F238E27FC236}">
                <a16:creationId xmlns:a16="http://schemas.microsoft.com/office/drawing/2014/main" id="{AE40DE22-7686-6F77-C34D-F9A015BCCEF1}"/>
              </a:ext>
            </a:extLst>
          </p:cNvPr>
          <p:cNvSpPr/>
          <p:nvPr/>
        </p:nvSpPr>
        <p:spPr>
          <a:xfrm>
            <a:off x="9053883" y="2036554"/>
            <a:ext cx="2696934" cy="3216854"/>
          </a:xfrm>
          <a:prstGeom prst="roundRect">
            <a:avLst>
              <a:gd name="adj" fmla="val 3413"/>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43" name="Rectangle: Rounded Corners 15">
            <a:extLst>
              <a:ext uri="{FF2B5EF4-FFF2-40B4-BE49-F238E27FC236}">
                <a16:creationId xmlns:a16="http://schemas.microsoft.com/office/drawing/2014/main" id="{166B50B6-A794-754D-36D3-B8216BB05AC5}"/>
              </a:ext>
            </a:extLst>
          </p:cNvPr>
          <p:cNvSpPr/>
          <p:nvPr/>
        </p:nvSpPr>
        <p:spPr>
          <a:xfrm>
            <a:off x="9354160" y="2198050"/>
            <a:ext cx="2070829" cy="277802"/>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fr-FR" sz="1600">
                <a:solidFill>
                  <a:schemeClr val="bg1"/>
                </a:solidFill>
                <a:latin typeface="Impact" panose="020B0806030902050204" pitchFamily="34" charset="0"/>
                <a:cs typeface="Arial" panose="020B0604020202020204" pitchFamily="34" charset="0"/>
              </a:rPr>
              <a:t>Système de gestion</a:t>
            </a:r>
          </a:p>
        </p:txBody>
      </p:sp>
      <p:sp>
        <p:nvSpPr>
          <p:cNvPr id="44" name="Oval 1">
            <a:extLst>
              <a:ext uri="{FF2B5EF4-FFF2-40B4-BE49-F238E27FC236}">
                <a16:creationId xmlns:a16="http://schemas.microsoft.com/office/drawing/2014/main" id="{DA4FC01D-322F-90C9-1054-47CC479E9730}"/>
              </a:ext>
            </a:extLst>
          </p:cNvPr>
          <p:cNvSpPr/>
          <p:nvPr/>
        </p:nvSpPr>
        <p:spPr>
          <a:xfrm>
            <a:off x="9778363" y="2773739"/>
            <a:ext cx="1247972" cy="1247972"/>
          </a:xfrm>
          <a:prstGeom prst="ellipse">
            <a:avLst/>
          </a:prstGeom>
          <a:solidFill>
            <a:srgbClr val="669AD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600">
              <a:solidFill>
                <a:prstClr val="white"/>
              </a:solidFill>
            </a:endParaRPr>
          </a:p>
        </p:txBody>
      </p:sp>
      <p:cxnSp>
        <p:nvCxnSpPr>
          <p:cNvPr id="45" name="Straight Connector 18">
            <a:extLst>
              <a:ext uri="{FF2B5EF4-FFF2-40B4-BE49-F238E27FC236}">
                <a16:creationId xmlns:a16="http://schemas.microsoft.com/office/drawing/2014/main" id="{6E1C2A50-4070-BCB0-11AB-44B1DF5B66AD}"/>
              </a:ext>
            </a:extLst>
          </p:cNvPr>
          <p:cNvCxnSpPr>
            <a:cxnSpLocks/>
          </p:cNvCxnSpPr>
          <p:nvPr/>
        </p:nvCxnSpPr>
        <p:spPr>
          <a:xfrm>
            <a:off x="10229597" y="4557405"/>
            <a:ext cx="345505" cy="0"/>
          </a:xfrm>
          <a:prstGeom prst="line">
            <a:avLst/>
          </a:prstGeom>
          <a:ln w="19050">
            <a:solidFill>
              <a:srgbClr val="0057BF"/>
            </a:solidFill>
          </a:ln>
        </p:spPr>
        <p:style>
          <a:lnRef idx="2">
            <a:schemeClr val="accent1"/>
          </a:lnRef>
          <a:fillRef idx="0">
            <a:schemeClr val="accent1"/>
          </a:fillRef>
          <a:effectRef idx="1">
            <a:schemeClr val="accent1"/>
          </a:effectRef>
          <a:fontRef idx="minor">
            <a:schemeClr val="tx1"/>
          </a:fontRef>
        </p:style>
      </p:cxnSp>
      <p:sp>
        <p:nvSpPr>
          <p:cNvPr id="46" name="ZoneTexte 45">
            <a:extLst>
              <a:ext uri="{FF2B5EF4-FFF2-40B4-BE49-F238E27FC236}">
                <a16:creationId xmlns:a16="http://schemas.microsoft.com/office/drawing/2014/main" id="{8AF740EE-FE92-6848-A4CB-0F923E8D25EF}"/>
              </a:ext>
            </a:extLst>
          </p:cNvPr>
          <p:cNvSpPr txBox="1"/>
          <p:nvPr/>
        </p:nvSpPr>
        <p:spPr>
          <a:xfrm>
            <a:off x="9164254" y="4630276"/>
            <a:ext cx="2476191" cy="523220"/>
          </a:xfrm>
          <a:prstGeom prst="rect">
            <a:avLst/>
          </a:prstGeom>
          <a:noFill/>
        </p:spPr>
        <p:txBody>
          <a:bodyPr wrap="square">
            <a:spAutoFit/>
          </a:bodyPr>
          <a:lstStyle/>
          <a:p>
            <a:pPr algn="ctr"/>
            <a:r>
              <a:rPr lang="fr-FR" sz="1400">
                <a:solidFill>
                  <a:srgbClr val="14323C"/>
                </a:solidFill>
                <a:latin typeface="Arial" panose="020B0604020202020204" pitchFamily="34" charset="0"/>
                <a:cs typeface="Arial" panose="020B0604020202020204" pitchFamily="34" charset="0"/>
              </a:rPr>
              <a:t>Objectifs à long terme fondés sur l’avis scientifique</a:t>
            </a:r>
          </a:p>
        </p:txBody>
      </p:sp>
      <p:sp>
        <p:nvSpPr>
          <p:cNvPr id="47" name="Rectangle 46">
            <a:extLst>
              <a:ext uri="{FF2B5EF4-FFF2-40B4-BE49-F238E27FC236}">
                <a16:creationId xmlns:a16="http://schemas.microsoft.com/office/drawing/2014/main" id="{2BA15F1F-FD9E-EB33-628F-DC6E63F7A389}"/>
              </a:ext>
            </a:extLst>
          </p:cNvPr>
          <p:cNvSpPr/>
          <p:nvPr/>
        </p:nvSpPr>
        <p:spPr>
          <a:xfrm>
            <a:off x="9165588" y="4193171"/>
            <a:ext cx="2473522" cy="50102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700">
                <a:solidFill>
                  <a:srgbClr val="14323C"/>
                </a:solidFill>
                <a:latin typeface="Impact" panose="020B0806030902050204" pitchFamily="34" charset="0"/>
              </a:rPr>
              <a:t>ÊTRE PRÊTS À S’ADAPTER</a:t>
            </a:r>
          </a:p>
          <a:p>
            <a:pPr algn="ctr"/>
            <a:endParaRPr lang="fr-FR" b="1">
              <a:solidFill>
                <a:srgbClr val="14323C"/>
              </a:solidFill>
              <a:latin typeface="Arial" panose="020B0604020202020204" pitchFamily="34" charset="0"/>
              <a:cs typeface="Arial" panose="020B0604020202020204" pitchFamily="34" charset="0"/>
            </a:endParaRPr>
          </a:p>
        </p:txBody>
      </p:sp>
      <p:pic>
        <p:nvPicPr>
          <p:cNvPr id="65" name="Graphique 64">
            <a:extLst>
              <a:ext uri="{FF2B5EF4-FFF2-40B4-BE49-F238E27FC236}">
                <a16:creationId xmlns:a16="http://schemas.microsoft.com/office/drawing/2014/main" id="{9424C897-ADA7-C3C0-2D75-58A8F069660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90561" y="2949102"/>
            <a:ext cx="882020" cy="882019"/>
          </a:xfrm>
          <a:prstGeom prst="rect">
            <a:avLst/>
          </a:prstGeom>
        </p:spPr>
      </p:pic>
      <p:grpSp>
        <p:nvGrpSpPr>
          <p:cNvPr id="71" name="Graphique 5">
            <a:extLst>
              <a:ext uri="{FF2B5EF4-FFF2-40B4-BE49-F238E27FC236}">
                <a16:creationId xmlns:a16="http://schemas.microsoft.com/office/drawing/2014/main" id="{F2A14F2E-9733-D774-83FC-FE97AD9D9080}"/>
              </a:ext>
            </a:extLst>
          </p:cNvPr>
          <p:cNvGrpSpPr>
            <a:grpSpLocks noChangeAspect="1"/>
          </p:cNvGrpSpPr>
          <p:nvPr/>
        </p:nvGrpSpPr>
        <p:grpSpPr>
          <a:xfrm>
            <a:off x="1348977" y="3068611"/>
            <a:ext cx="766974" cy="505872"/>
            <a:chOff x="8015308" y="1390141"/>
            <a:chExt cx="6858015" cy="4509510"/>
          </a:xfrm>
          <a:solidFill>
            <a:srgbClr val="14323C"/>
          </a:solidFill>
        </p:grpSpPr>
        <p:sp>
          <p:nvSpPr>
            <p:cNvPr id="73" name="Forme libre : forme 72">
              <a:extLst>
                <a:ext uri="{FF2B5EF4-FFF2-40B4-BE49-F238E27FC236}">
                  <a16:creationId xmlns:a16="http://schemas.microsoft.com/office/drawing/2014/main" id="{F4362E65-7A5E-FC45-B04D-FE4E1EC57F6F}"/>
                </a:ext>
              </a:extLst>
            </p:cNvPr>
            <p:cNvSpPr/>
            <p:nvPr/>
          </p:nvSpPr>
          <p:spPr>
            <a:xfrm>
              <a:off x="13414077" y="4397704"/>
              <a:ext cx="1459246" cy="1501947"/>
            </a:xfrm>
            <a:custGeom>
              <a:avLst/>
              <a:gdLst>
                <a:gd name="connsiteX0" fmla="*/ 1458285 w 1459246"/>
                <a:gd name="connsiteY0" fmla="*/ 1169652 h 1501947"/>
                <a:gd name="connsiteX1" fmla="*/ 1456718 w 1459246"/>
                <a:gd name="connsiteY1" fmla="*/ 1124743 h 1501947"/>
                <a:gd name="connsiteX2" fmla="*/ 1455065 w 1459246"/>
                <a:gd name="connsiteY2" fmla="*/ 1079495 h 1501947"/>
                <a:gd name="connsiteX3" fmla="*/ 1454632 w 1459246"/>
                <a:gd name="connsiteY3" fmla="*/ 1068161 h 1501947"/>
                <a:gd name="connsiteX4" fmla="*/ 1454416 w 1459246"/>
                <a:gd name="connsiteY4" fmla="*/ 1062480 h 1501947"/>
                <a:gd name="connsiteX5" fmla="*/ 1454358 w 1459246"/>
                <a:gd name="connsiteY5" fmla="*/ 1061057 h 1501947"/>
                <a:gd name="connsiteX6" fmla="*/ 1454213 w 1459246"/>
                <a:gd name="connsiteY6" fmla="*/ 1048352 h 1501947"/>
                <a:gd name="connsiteX7" fmla="*/ 1454170 w 1459246"/>
                <a:gd name="connsiteY7" fmla="*/ 1047760 h 1501947"/>
                <a:gd name="connsiteX8" fmla="*/ 1453990 w 1459246"/>
                <a:gd name="connsiteY8" fmla="*/ 1045407 h 1501947"/>
                <a:gd name="connsiteX9" fmla="*/ 1452539 w 1459246"/>
                <a:gd name="connsiteY9" fmla="*/ 1026587 h 1501947"/>
                <a:gd name="connsiteX10" fmla="*/ 1446670 w 1459246"/>
                <a:gd name="connsiteY10" fmla="*/ 951026 h 1501947"/>
                <a:gd name="connsiteX11" fmla="*/ 1445175 w 1459246"/>
                <a:gd name="connsiteY11" fmla="*/ 931932 h 1501947"/>
                <a:gd name="connsiteX12" fmla="*/ 1442923 w 1459246"/>
                <a:gd name="connsiteY12" fmla="*/ 907171 h 1501947"/>
                <a:gd name="connsiteX13" fmla="*/ 1438259 w 1459246"/>
                <a:gd name="connsiteY13" fmla="*/ 857823 h 1501947"/>
                <a:gd name="connsiteX14" fmla="*/ 1433430 w 1459246"/>
                <a:gd name="connsiteY14" fmla="*/ 808741 h 1501947"/>
                <a:gd name="connsiteX15" fmla="*/ 1430954 w 1459246"/>
                <a:gd name="connsiteY15" fmla="*/ 784334 h 1501947"/>
                <a:gd name="connsiteX16" fmla="*/ 1427965 w 1459246"/>
                <a:gd name="connsiteY16" fmla="*/ 761818 h 1501947"/>
                <a:gd name="connsiteX17" fmla="*/ 1401919 w 1459246"/>
                <a:gd name="connsiteY17" fmla="*/ 587631 h 1501947"/>
                <a:gd name="connsiteX18" fmla="*/ 1387258 w 1459246"/>
                <a:gd name="connsiteY18" fmla="*/ 504895 h 1501947"/>
                <a:gd name="connsiteX19" fmla="*/ 1370820 w 1459246"/>
                <a:gd name="connsiteY19" fmla="*/ 426108 h 1501947"/>
                <a:gd name="connsiteX20" fmla="*/ 1337274 w 1459246"/>
                <a:gd name="connsiteY20" fmla="*/ 282775 h 1501947"/>
                <a:gd name="connsiteX21" fmla="*/ 1329225 w 1459246"/>
                <a:gd name="connsiteY21" fmla="*/ 250348 h 1501947"/>
                <a:gd name="connsiteX22" fmla="*/ 1320670 w 1459246"/>
                <a:gd name="connsiteY22" fmla="*/ 219566 h 1501947"/>
                <a:gd name="connsiteX23" fmla="*/ 1304637 w 1459246"/>
                <a:gd name="connsiteY23" fmla="*/ 162861 h 1501947"/>
                <a:gd name="connsiteX24" fmla="*/ 1290271 w 1459246"/>
                <a:gd name="connsiteY24" fmla="*/ 113130 h 1501947"/>
                <a:gd name="connsiteX25" fmla="*/ 1276909 w 1459246"/>
                <a:gd name="connsiteY25" fmla="*/ 71239 h 1501947"/>
                <a:gd name="connsiteX26" fmla="*/ 1261901 w 1459246"/>
                <a:gd name="connsiteY26" fmla="*/ 24640 h 1501947"/>
                <a:gd name="connsiteX27" fmla="*/ 1218277 w 1459246"/>
                <a:gd name="connsiteY27" fmla="*/ 1374 h 1501947"/>
                <a:gd name="connsiteX28" fmla="*/ 58820 w 1459246"/>
                <a:gd name="connsiteY28" fmla="*/ 331792 h 1501947"/>
                <a:gd name="connsiteX29" fmla="*/ 33568 w 1459246"/>
                <a:gd name="connsiteY29" fmla="*/ 372485 h 1501947"/>
                <a:gd name="connsiteX30" fmla="*/ 37863 w 1459246"/>
                <a:gd name="connsiteY30" fmla="*/ 395593 h 1501947"/>
                <a:gd name="connsiteX31" fmla="*/ 43342 w 1459246"/>
                <a:gd name="connsiteY31" fmla="*/ 424426 h 1501947"/>
                <a:gd name="connsiteX32" fmla="*/ 48605 w 1459246"/>
                <a:gd name="connsiteY32" fmla="*/ 458643 h 1501947"/>
                <a:gd name="connsiteX33" fmla="*/ 54532 w 1459246"/>
                <a:gd name="connsiteY33" fmla="*/ 497503 h 1501947"/>
                <a:gd name="connsiteX34" fmla="*/ 57701 w 1459246"/>
                <a:gd name="connsiteY34" fmla="*/ 518510 h 1501947"/>
                <a:gd name="connsiteX35" fmla="*/ 60227 w 1459246"/>
                <a:gd name="connsiteY35" fmla="*/ 540672 h 1501947"/>
                <a:gd name="connsiteX36" fmla="*/ 70428 w 1459246"/>
                <a:gd name="connsiteY36" fmla="*/ 637984 h 1501947"/>
                <a:gd name="connsiteX37" fmla="*/ 74824 w 1459246"/>
                <a:gd name="connsiteY37" fmla="*/ 691122 h 1501947"/>
                <a:gd name="connsiteX38" fmla="*/ 77481 w 1459246"/>
                <a:gd name="connsiteY38" fmla="*/ 746773 h 1501947"/>
                <a:gd name="connsiteX39" fmla="*/ 80239 w 1459246"/>
                <a:gd name="connsiteY39" fmla="*/ 863107 h 1501947"/>
                <a:gd name="connsiteX40" fmla="*/ 80405 w 1459246"/>
                <a:gd name="connsiteY40" fmla="*/ 877826 h 1501947"/>
                <a:gd name="connsiteX41" fmla="*/ 79885 w 1459246"/>
                <a:gd name="connsiteY41" fmla="*/ 890856 h 1501947"/>
                <a:gd name="connsiteX42" fmla="*/ 78989 w 1459246"/>
                <a:gd name="connsiteY42" fmla="*/ 916967 h 1501947"/>
                <a:gd name="connsiteX43" fmla="*/ 78282 w 1459246"/>
                <a:gd name="connsiteY43" fmla="*/ 943092 h 1501947"/>
                <a:gd name="connsiteX44" fmla="*/ 78008 w 1459246"/>
                <a:gd name="connsiteY44" fmla="*/ 956137 h 1501947"/>
                <a:gd name="connsiteX45" fmla="*/ 77214 w 1459246"/>
                <a:gd name="connsiteY45" fmla="*/ 974921 h 1501947"/>
                <a:gd name="connsiteX46" fmla="*/ 73980 w 1459246"/>
                <a:gd name="connsiteY46" fmla="*/ 1050648 h 1501947"/>
                <a:gd name="connsiteX47" fmla="*/ 73178 w 1459246"/>
                <a:gd name="connsiteY47" fmla="*/ 1069511 h 1501947"/>
                <a:gd name="connsiteX48" fmla="*/ 73070 w 1459246"/>
                <a:gd name="connsiteY48" fmla="*/ 1071864 h 1501947"/>
                <a:gd name="connsiteX49" fmla="*/ 73048 w 1459246"/>
                <a:gd name="connsiteY49" fmla="*/ 1072442 h 1501947"/>
                <a:gd name="connsiteX50" fmla="*/ 72904 w 1459246"/>
                <a:gd name="connsiteY50" fmla="*/ 1060906 h 1501947"/>
                <a:gd name="connsiteX51" fmla="*/ 72810 w 1459246"/>
                <a:gd name="connsiteY51" fmla="*/ 1061837 h 1501947"/>
                <a:gd name="connsiteX52" fmla="*/ 72464 w 1459246"/>
                <a:gd name="connsiteY52" fmla="*/ 1065562 h 1501947"/>
                <a:gd name="connsiteX53" fmla="*/ 71778 w 1459246"/>
                <a:gd name="connsiteY53" fmla="*/ 1073005 h 1501947"/>
                <a:gd name="connsiteX54" fmla="*/ 69099 w 1459246"/>
                <a:gd name="connsiteY54" fmla="*/ 1102617 h 1501947"/>
                <a:gd name="connsiteX55" fmla="*/ 66537 w 1459246"/>
                <a:gd name="connsiteY55" fmla="*/ 1131940 h 1501947"/>
                <a:gd name="connsiteX56" fmla="*/ 63079 w 1459246"/>
                <a:gd name="connsiteY56" fmla="*/ 1160845 h 1501947"/>
                <a:gd name="connsiteX57" fmla="*/ 56055 w 1459246"/>
                <a:gd name="connsiteY57" fmla="*/ 1217384 h 1501947"/>
                <a:gd name="connsiteX58" fmla="*/ 48186 w 1459246"/>
                <a:gd name="connsiteY58" fmla="*/ 1271778 h 1501947"/>
                <a:gd name="connsiteX59" fmla="*/ 39191 w 1459246"/>
                <a:gd name="connsiteY59" fmla="*/ 1323509 h 1501947"/>
                <a:gd name="connsiteX60" fmla="*/ 29865 w 1459246"/>
                <a:gd name="connsiteY60" fmla="*/ 1372209 h 1501947"/>
                <a:gd name="connsiteX61" fmla="*/ 20538 w 1459246"/>
                <a:gd name="connsiteY61" fmla="*/ 1417479 h 1501947"/>
                <a:gd name="connsiteX62" fmla="*/ 10980 w 1459246"/>
                <a:gd name="connsiteY62" fmla="*/ 1458843 h 1501947"/>
                <a:gd name="connsiteX63" fmla="*/ 6605 w 1459246"/>
                <a:gd name="connsiteY63" fmla="*/ 1477793 h 1501947"/>
                <a:gd name="connsiteX64" fmla="*/ 2360 w 1459246"/>
                <a:gd name="connsiteY64" fmla="*/ 1493133 h 1501947"/>
                <a:gd name="connsiteX65" fmla="*/ 0 w 1459246"/>
                <a:gd name="connsiteY65" fmla="*/ 1501947 h 1501947"/>
                <a:gd name="connsiteX66" fmla="*/ 1418083 w 1459246"/>
                <a:gd name="connsiteY66" fmla="*/ 1501947 h 1501947"/>
                <a:gd name="connsiteX67" fmla="*/ 1453643 w 1459246"/>
                <a:gd name="connsiteY67" fmla="*/ 1468040 h 1501947"/>
                <a:gd name="connsiteX68" fmla="*/ 1453658 w 1459246"/>
                <a:gd name="connsiteY68" fmla="*/ 1467701 h 1501947"/>
                <a:gd name="connsiteX69" fmla="*/ 1457289 w 1459246"/>
                <a:gd name="connsiteY69" fmla="*/ 1386459 h 1501947"/>
                <a:gd name="connsiteX70" fmla="*/ 1458906 w 1459246"/>
                <a:gd name="connsiteY70" fmla="*/ 1301694 h 1501947"/>
                <a:gd name="connsiteX71" fmla="*/ 1458761 w 1459246"/>
                <a:gd name="connsiteY71" fmla="*/ 1214193 h 1501947"/>
                <a:gd name="connsiteX72" fmla="*/ 1458285 w 1459246"/>
                <a:gd name="connsiteY72" fmla="*/ 1169652 h 150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459246" h="1501947">
                  <a:moveTo>
                    <a:pt x="1458285" y="1169652"/>
                  </a:moveTo>
                  <a:cubicBezTo>
                    <a:pt x="1457765" y="1154752"/>
                    <a:pt x="1457238" y="1139773"/>
                    <a:pt x="1456718" y="1124743"/>
                  </a:cubicBezTo>
                  <a:cubicBezTo>
                    <a:pt x="1456177" y="1109713"/>
                    <a:pt x="1455621" y="1094640"/>
                    <a:pt x="1455065" y="1079495"/>
                  </a:cubicBezTo>
                  <a:lnTo>
                    <a:pt x="1454632" y="1068161"/>
                  </a:lnTo>
                  <a:lnTo>
                    <a:pt x="1454416" y="1062480"/>
                  </a:lnTo>
                  <a:lnTo>
                    <a:pt x="1454358" y="1061057"/>
                  </a:lnTo>
                  <a:lnTo>
                    <a:pt x="1454213" y="1048352"/>
                  </a:lnTo>
                  <a:lnTo>
                    <a:pt x="1454170" y="1047760"/>
                  </a:lnTo>
                  <a:lnTo>
                    <a:pt x="1453990" y="1045407"/>
                  </a:lnTo>
                  <a:lnTo>
                    <a:pt x="1452539" y="1026587"/>
                  </a:lnTo>
                  <a:cubicBezTo>
                    <a:pt x="1450582" y="1001472"/>
                    <a:pt x="1448626" y="976249"/>
                    <a:pt x="1446670" y="951026"/>
                  </a:cubicBezTo>
                  <a:lnTo>
                    <a:pt x="1445175" y="931932"/>
                  </a:lnTo>
                  <a:lnTo>
                    <a:pt x="1442923" y="907171"/>
                  </a:lnTo>
                  <a:cubicBezTo>
                    <a:pt x="1441364" y="890705"/>
                    <a:pt x="1439812" y="874245"/>
                    <a:pt x="1438259" y="857823"/>
                  </a:cubicBezTo>
                  <a:cubicBezTo>
                    <a:pt x="1436650" y="841428"/>
                    <a:pt x="1435033" y="825056"/>
                    <a:pt x="1433430" y="808741"/>
                  </a:cubicBezTo>
                  <a:cubicBezTo>
                    <a:pt x="1432600" y="800590"/>
                    <a:pt x="1431777" y="792455"/>
                    <a:pt x="1430954" y="784334"/>
                  </a:cubicBezTo>
                  <a:cubicBezTo>
                    <a:pt x="1429958" y="776819"/>
                    <a:pt x="1428962" y="769318"/>
                    <a:pt x="1427965" y="761818"/>
                  </a:cubicBezTo>
                  <a:cubicBezTo>
                    <a:pt x="1419743" y="702319"/>
                    <a:pt x="1412401" y="643845"/>
                    <a:pt x="1401919" y="587631"/>
                  </a:cubicBezTo>
                  <a:cubicBezTo>
                    <a:pt x="1396967" y="559506"/>
                    <a:pt x="1392398" y="531851"/>
                    <a:pt x="1387258" y="504895"/>
                  </a:cubicBezTo>
                  <a:cubicBezTo>
                    <a:pt x="1381649" y="478005"/>
                    <a:pt x="1376162" y="451713"/>
                    <a:pt x="1370820" y="426108"/>
                  </a:cubicBezTo>
                  <a:cubicBezTo>
                    <a:pt x="1360699" y="374868"/>
                    <a:pt x="1347987" y="327013"/>
                    <a:pt x="1337274" y="282775"/>
                  </a:cubicBezTo>
                  <a:cubicBezTo>
                    <a:pt x="1334531" y="271738"/>
                    <a:pt x="1331845" y="260909"/>
                    <a:pt x="1329225" y="250348"/>
                  </a:cubicBezTo>
                  <a:cubicBezTo>
                    <a:pt x="1326308" y="239830"/>
                    <a:pt x="1323449" y="229579"/>
                    <a:pt x="1320670" y="219566"/>
                  </a:cubicBezTo>
                  <a:cubicBezTo>
                    <a:pt x="1315025" y="199599"/>
                    <a:pt x="1309676" y="180649"/>
                    <a:pt x="1304637" y="162861"/>
                  </a:cubicBezTo>
                  <a:cubicBezTo>
                    <a:pt x="1299511" y="145096"/>
                    <a:pt x="1294993" y="128420"/>
                    <a:pt x="1290271" y="113130"/>
                  </a:cubicBezTo>
                  <a:cubicBezTo>
                    <a:pt x="1285406" y="97891"/>
                    <a:pt x="1280944" y="83886"/>
                    <a:pt x="1276909" y="71239"/>
                  </a:cubicBezTo>
                  <a:cubicBezTo>
                    <a:pt x="1270924" y="52657"/>
                    <a:pt x="1265878" y="37006"/>
                    <a:pt x="1261901" y="24640"/>
                  </a:cubicBezTo>
                  <a:cubicBezTo>
                    <a:pt x="1256017" y="6384"/>
                    <a:pt x="1236728" y="-3882"/>
                    <a:pt x="1218277" y="1374"/>
                  </a:cubicBezTo>
                  <a:lnTo>
                    <a:pt x="58820" y="331792"/>
                  </a:lnTo>
                  <a:cubicBezTo>
                    <a:pt x="41155" y="336824"/>
                    <a:pt x="30204" y="354423"/>
                    <a:pt x="33568" y="372485"/>
                  </a:cubicBezTo>
                  <a:cubicBezTo>
                    <a:pt x="34824" y="379228"/>
                    <a:pt x="36260" y="386952"/>
                    <a:pt x="37863" y="395593"/>
                  </a:cubicBezTo>
                  <a:cubicBezTo>
                    <a:pt x="39517" y="404292"/>
                    <a:pt x="41350" y="413937"/>
                    <a:pt x="43342" y="424426"/>
                  </a:cubicBezTo>
                  <a:cubicBezTo>
                    <a:pt x="45226" y="434943"/>
                    <a:pt x="46706" y="446465"/>
                    <a:pt x="48605" y="458643"/>
                  </a:cubicBezTo>
                  <a:cubicBezTo>
                    <a:pt x="50467" y="470836"/>
                    <a:pt x="52445" y="483823"/>
                    <a:pt x="54532" y="497503"/>
                  </a:cubicBezTo>
                  <a:cubicBezTo>
                    <a:pt x="55550" y="504339"/>
                    <a:pt x="56755" y="511306"/>
                    <a:pt x="57701" y="518510"/>
                  </a:cubicBezTo>
                  <a:cubicBezTo>
                    <a:pt x="58524" y="525729"/>
                    <a:pt x="59361" y="533129"/>
                    <a:pt x="60227" y="540672"/>
                  </a:cubicBezTo>
                  <a:cubicBezTo>
                    <a:pt x="63454" y="570876"/>
                    <a:pt x="68276" y="603261"/>
                    <a:pt x="70428" y="637984"/>
                  </a:cubicBezTo>
                  <a:cubicBezTo>
                    <a:pt x="71850" y="655259"/>
                    <a:pt x="73323" y="673010"/>
                    <a:pt x="74824" y="691122"/>
                  </a:cubicBezTo>
                  <a:cubicBezTo>
                    <a:pt x="75951" y="709300"/>
                    <a:pt x="76514" y="727925"/>
                    <a:pt x="77481" y="746773"/>
                  </a:cubicBezTo>
                  <a:cubicBezTo>
                    <a:pt x="79993" y="784406"/>
                    <a:pt x="79516" y="823590"/>
                    <a:pt x="80239" y="863107"/>
                  </a:cubicBezTo>
                  <a:lnTo>
                    <a:pt x="80405" y="877826"/>
                  </a:lnTo>
                  <a:lnTo>
                    <a:pt x="79885" y="890856"/>
                  </a:lnTo>
                  <a:cubicBezTo>
                    <a:pt x="79589" y="899541"/>
                    <a:pt x="79285" y="908239"/>
                    <a:pt x="78989" y="916967"/>
                  </a:cubicBezTo>
                  <a:cubicBezTo>
                    <a:pt x="78759" y="925652"/>
                    <a:pt x="78520" y="934365"/>
                    <a:pt x="78282" y="943092"/>
                  </a:cubicBezTo>
                  <a:lnTo>
                    <a:pt x="78008" y="956137"/>
                  </a:lnTo>
                  <a:lnTo>
                    <a:pt x="77214" y="974921"/>
                  </a:lnTo>
                  <a:cubicBezTo>
                    <a:pt x="76145" y="1000202"/>
                    <a:pt x="75055" y="1025468"/>
                    <a:pt x="73980" y="1050648"/>
                  </a:cubicBezTo>
                  <a:lnTo>
                    <a:pt x="73178" y="1069511"/>
                  </a:lnTo>
                  <a:lnTo>
                    <a:pt x="73070" y="1071864"/>
                  </a:lnTo>
                  <a:lnTo>
                    <a:pt x="73048" y="1072442"/>
                  </a:lnTo>
                  <a:cubicBezTo>
                    <a:pt x="73063" y="1075279"/>
                    <a:pt x="72832" y="1049983"/>
                    <a:pt x="72904" y="1060906"/>
                  </a:cubicBezTo>
                  <a:lnTo>
                    <a:pt x="72810" y="1061837"/>
                  </a:lnTo>
                  <a:lnTo>
                    <a:pt x="72464" y="1065562"/>
                  </a:lnTo>
                  <a:lnTo>
                    <a:pt x="71778" y="1073005"/>
                  </a:lnTo>
                  <a:cubicBezTo>
                    <a:pt x="70883" y="1082916"/>
                    <a:pt x="69988" y="1092770"/>
                    <a:pt x="69099" y="1102617"/>
                  </a:cubicBezTo>
                  <a:cubicBezTo>
                    <a:pt x="68241" y="1112427"/>
                    <a:pt x="67382" y="1122216"/>
                    <a:pt x="66537" y="1131940"/>
                  </a:cubicBezTo>
                  <a:cubicBezTo>
                    <a:pt x="65382" y="1141628"/>
                    <a:pt x="64234" y="1151272"/>
                    <a:pt x="63079" y="1160845"/>
                  </a:cubicBezTo>
                  <a:cubicBezTo>
                    <a:pt x="60617" y="1179975"/>
                    <a:pt x="59101" y="1198925"/>
                    <a:pt x="56055" y="1217384"/>
                  </a:cubicBezTo>
                  <a:cubicBezTo>
                    <a:pt x="53384" y="1235857"/>
                    <a:pt x="50756" y="1253998"/>
                    <a:pt x="48186" y="1271778"/>
                  </a:cubicBezTo>
                  <a:cubicBezTo>
                    <a:pt x="45111" y="1289429"/>
                    <a:pt x="42108" y="1306704"/>
                    <a:pt x="39191" y="1323509"/>
                  </a:cubicBezTo>
                  <a:cubicBezTo>
                    <a:pt x="36549" y="1340330"/>
                    <a:pt x="33012" y="1356529"/>
                    <a:pt x="29865" y="1372209"/>
                  </a:cubicBezTo>
                  <a:cubicBezTo>
                    <a:pt x="26573" y="1387859"/>
                    <a:pt x="23952" y="1403055"/>
                    <a:pt x="20538" y="1417479"/>
                  </a:cubicBezTo>
                  <a:cubicBezTo>
                    <a:pt x="17210" y="1431902"/>
                    <a:pt x="14019" y="1445705"/>
                    <a:pt x="10980" y="1458843"/>
                  </a:cubicBezTo>
                  <a:cubicBezTo>
                    <a:pt x="9478" y="1465326"/>
                    <a:pt x="8020" y="1471642"/>
                    <a:pt x="6605" y="1477793"/>
                  </a:cubicBezTo>
                  <a:cubicBezTo>
                    <a:pt x="5147" y="1483063"/>
                    <a:pt x="3739" y="1488174"/>
                    <a:pt x="2360" y="1493133"/>
                  </a:cubicBezTo>
                  <a:cubicBezTo>
                    <a:pt x="1552" y="1496165"/>
                    <a:pt x="786" y="1499010"/>
                    <a:pt x="0" y="1501947"/>
                  </a:cubicBezTo>
                  <a:lnTo>
                    <a:pt x="1418083" y="1501947"/>
                  </a:lnTo>
                  <a:cubicBezTo>
                    <a:pt x="1437090" y="1501947"/>
                    <a:pt x="1452921" y="1487033"/>
                    <a:pt x="1453643" y="1468040"/>
                  </a:cubicBezTo>
                  <a:cubicBezTo>
                    <a:pt x="1453650" y="1467925"/>
                    <a:pt x="1453650" y="1467816"/>
                    <a:pt x="1453658" y="1467701"/>
                  </a:cubicBezTo>
                  <a:cubicBezTo>
                    <a:pt x="1454834" y="1441294"/>
                    <a:pt x="1456047" y="1414179"/>
                    <a:pt x="1457289" y="1386459"/>
                  </a:cubicBezTo>
                  <a:cubicBezTo>
                    <a:pt x="1457816" y="1358767"/>
                    <a:pt x="1458350" y="1330468"/>
                    <a:pt x="1458906" y="1301694"/>
                  </a:cubicBezTo>
                  <a:cubicBezTo>
                    <a:pt x="1459714" y="1272948"/>
                    <a:pt x="1458841" y="1243733"/>
                    <a:pt x="1458761" y="1214193"/>
                  </a:cubicBezTo>
                  <a:cubicBezTo>
                    <a:pt x="1458595" y="1199430"/>
                    <a:pt x="1458444" y="1184581"/>
                    <a:pt x="1458285" y="1169652"/>
                  </a:cubicBezTo>
                  <a:close/>
                </a:path>
              </a:pathLst>
            </a:custGeom>
            <a:grpFill/>
            <a:ln w="7219" cap="flat">
              <a:noFill/>
              <a:prstDash val="solid"/>
              <a:miter/>
            </a:ln>
          </p:spPr>
          <p:txBody>
            <a:bodyPr rtlCol="0" anchor="ctr"/>
            <a:lstStyle/>
            <a:p>
              <a:endParaRPr lang="fr-FR" sz="2000"/>
            </a:p>
          </p:txBody>
        </p:sp>
        <p:sp>
          <p:nvSpPr>
            <p:cNvPr id="74" name="Forme libre : forme 73">
              <a:extLst>
                <a:ext uri="{FF2B5EF4-FFF2-40B4-BE49-F238E27FC236}">
                  <a16:creationId xmlns:a16="http://schemas.microsoft.com/office/drawing/2014/main" id="{A7B15A3B-F4ED-F6A7-87F1-938C49F558B3}"/>
                </a:ext>
              </a:extLst>
            </p:cNvPr>
            <p:cNvSpPr/>
            <p:nvPr/>
          </p:nvSpPr>
          <p:spPr>
            <a:xfrm>
              <a:off x="12713726" y="2607092"/>
              <a:ext cx="1812264" cy="1907956"/>
            </a:xfrm>
            <a:custGeom>
              <a:avLst/>
              <a:gdLst>
                <a:gd name="connsiteX0" fmla="*/ 1789907 w 1812264"/>
                <a:gd name="connsiteY0" fmla="*/ 1471876 h 1907956"/>
                <a:gd name="connsiteX1" fmla="*/ 1808835 w 1812264"/>
                <a:gd name="connsiteY1" fmla="*/ 1423653 h 1907956"/>
                <a:gd name="connsiteX2" fmla="*/ 1795220 w 1812264"/>
                <a:gd name="connsiteY2" fmla="*/ 1394893 h 1907956"/>
                <a:gd name="connsiteX3" fmla="*/ 1779115 w 1812264"/>
                <a:gd name="connsiteY3" fmla="*/ 1360986 h 1907956"/>
                <a:gd name="connsiteX4" fmla="*/ 1754599 w 1812264"/>
                <a:gd name="connsiteY4" fmla="*/ 1311059 h 1907956"/>
                <a:gd name="connsiteX5" fmla="*/ 1726496 w 1812264"/>
                <a:gd name="connsiteY5" fmla="*/ 1254506 h 1907956"/>
                <a:gd name="connsiteX6" fmla="*/ 1711386 w 1812264"/>
                <a:gd name="connsiteY6" fmla="*/ 1225898 h 1907956"/>
                <a:gd name="connsiteX7" fmla="*/ 1695606 w 1812264"/>
                <a:gd name="connsiteY7" fmla="*/ 1196755 h 1907956"/>
                <a:gd name="connsiteX8" fmla="*/ 1661886 w 1812264"/>
                <a:gd name="connsiteY8" fmla="*/ 1135026 h 1907956"/>
                <a:gd name="connsiteX9" fmla="*/ 1623957 w 1812264"/>
                <a:gd name="connsiteY9" fmla="*/ 1070041 h 1907956"/>
                <a:gd name="connsiteX10" fmla="*/ 1604113 w 1812264"/>
                <a:gd name="connsiteY10" fmla="*/ 1036227 h 1907956"/>
                <a:gd name="connsiteX11" fmla="*/ 1582838 w 1812264"/>
                <a:gd name="connsiteY11" fmla="*/ 1002132 h 1907956"/>
                <a:gd name="connsiteX12" fmla="*/ 1538716 w 1812264"/>
                <a:gd name="connsiteY12" fmla="*/ 932065 h 1907956"/>
                <a:gd name="connsiteX13" fmla="*/ 1440560 w 1812264"/>
                <a:gd name="connsiteY13" fmla="*/ 789411 h 1907956"/>
                <a:gd name="connsiteX14" fmla="*/ 1414586 w 1812264"/>
                <a:gd name="connsiteY14" fmla="*/ 753490 h 1907956"/>
                <a:gd name="connsiteX15" fmla="*/ 1401520 w 1812264"/>
                <a:gd name="connsiteY15" fmla="*/ 735486 h 1907956"/>
                <a:gd name="connsiteX16" fmla="*/ 1387920 w 1812264"/>
                <a:gd name="connsiteY16" fmla="*/ 717778 h 1907956"/>
                <a:gd name="connsiteX17" fmla="*/ 1333200 w 1812264"/>
                <a:gd name="connsiteY17" fmla="*/ 646945 h 1907956"/>
                <a:gd name="connsiteX18" fmla="*/ 1276531 w 1812264"/>
                <a:gd name="connsiteY18" fmla="*/ 577737 h 1907956"/>
                <a:gd name="connsiteX19" fmla="*/ 1248045 w 1812264"/>
                <a:gd name="connsiteY19" fmla="*/ 543613 h 1907956"/>
                <a:gd name="connsiteX20" fmla="*/ 1218881 w 1812264"/>
                <a:gd name="connsiteY20" fmla="*/ 510384 h 1907956"/>
                <a:gd name="connsiteX21" fmla="*/ 1189926 w 1812264"/>
                <a:gd name="connsiteY21" fmla="*/ 477509 h 1907956"/>
                <a:gd name="connsiteX22" fmla="*/ 1160812 w 1812264"/>
                <a:gd name="connsiteY22" fmla="*/ 445385 h 1907956"/>
                <a:gd name="connsiteX23" fmla="*/ 1102627 w 1812264"/>
                <a:gd name="connsiteY23" fmla="*/ 383410 h 1907956"/>
                <a:gd name="connsiteX24" fmla="*/ 1044839 w 1812264"/>
                <a:gd name="connsiteY24" fmla="*/ 325002 h 1907956"/>
                <a:gd name="connsiteX25" fmla="*/ 988560 w 1812264"/>
                <a:gd name="connsiteY25" fmla="*/ 270138 h 1907956"/>
                <a:gd name="connsiteX26" fmla="*/ 934266 w 1812264"/>
                <a:gd name="connsiteY26" fmla="*/ 219316 h 1907956"/>
                <a:gd name="connsiteX27" fmla="*/ 882384 w 1812264"/>
                <a:gd name="connsiteY27" fmla="*/ 173122 h 1907956"/>
                <a:gd name="connsiteX28" fmla="*/ 834335 w 1812264"/>
                <a:gd name="connsiteY28" fmla="*/ 131115 h 1907956"/>
                <a:gd name="connsiteX29" fmla="*/ 789887 w 1812264"/>
                <a:gd name="connsiteY29" fmla="*/ 94494 h 1907956"/>
                <a:gd name="connsiteX30" fmla="*/ 750790 w 1812264"/>
                <a:gd name="connsiteY30" fmla="*/ 62427 h 1907956"/>
                <a:gd name="connsiteX31" fmla="*/ 716919 w 1812264"/>
                <a:gd name="connsiteY31" fmla="*/ 36027 h 1907956"/>
                <a:gd name="connsiteX32" fmla="*/ 679546 w 1812264"/>
                <a:gd name="connsiteY32" fmla="*/ 7347 h 1907956"/>
                <a:gd name="connsiteX33" fmla="*/ 630472 w 1812264"/>
                <a:gd name="connsiteY33" fmla="*/ 12948 h 1907956"/>
                <a:gd name="connsiteX34" fmla="*/ 8169 w 1812264"/>
                <a:gd name="connsiteY34" fmla="*/ 766217 h 1907956"/>
                <a:gd name="connsiteX35" fmla="*/ 10530 w 1812264"/>
                <a:gd name="connsiteY35" fmla="*/ 814151 h 1907956"/>
                <a:gd name="connsiteX36" fmla="*/ 28498 w 1812264"/>
                <a:gd name="connsiteY36" fmla="*/ 831931 h 1907956"/>
                <a:gd name="connsiteX37" fmla="*/ 50003 w 1812264"/>
                <a:gd name="connsiteY37" fmla="*/ 853364 h 1907956"/>
                <a:gd name="connsiteX38" fmla="*/ 74613 w 1812264"/>
                <a:gd name="connsiteY38" fmla="*/ 879381 h 1907956"/>
                <a:gd name="connsiteX39" fmla="*/ 102622 w 1812264"/>
                <a:gd name="connsiteY39" fmla="*/ 908820 h 1907956"/>
                <a:gd name="connsiteX40" fmla="*/ 132559 w 1812264"/>
                <a:gd name="connsiteY40" fmla="*/ 942532 h 1907956"/>
                <a:gd name="connsiteX41" fmla="*/ 164835 w 1812264"/>
                <a:gd name="connsiteY41" fmla="*/ 979277 h 1907956"/>
                <a:gd name="connsiteX42" fmla="*/ 198302 w 1812264"/>
                <a:gd name="connsiteY42" fmla="*/ 1019508 h 1907956"/>
                <a:gd name="connsiteX43" fmla="*/ 232737 w 1812264"/>
                <a:gd name="connsiteY43" fmla="*/ 1062655 h 1907956"/>
                <a:gd name="connsiteX44" fmla="*/ 267900 w 1812264"/>
                <a:gd name="connsiteY44" fmla="*/ 1108222 h 1907956"/>
                <a:gd name="connsiteX45" fmla="*/ 302919 w 1812264"/>
                <a:gd name="connsiteY45" fmla="*/ 1156285 h 1907956"/>
                <a:gd name="connsiteX46" fmla="*/ 320317 w 1812264"/>
                <a:gd name="connsiteY46" fmla="*/ 1181075 h 1907956"/>
                <a:gd name="connsiteX47" fmla="*/ 337505 w 1812264"/>
                <a:gd name="connsiteY47" fmla="*/ 1206385 h 1907956"/>
                <a:gd name="connsiteX48" fmla="*/ 354859 w 1812264"/>
                <a:gd name="connsiteY48" fmla="*/ 1231796 h 1907956"/>
                <a:gd name="connsiteX49" fmla="*/ 371550 w 1812264"/>
                <a:gd name="connsiteY49" fmla="*/ 1257892 h 1907956"/>
                <a:gd name="connsiteX50" fmla="*/ 404728 w 1812264"/>
                <a:gd name="connsiteY50" fmla="*/ 1310424 h 1907956"/>
                <a:gd name="connsiteX51" fmla="*/ 436267 w 1812264"/>
                <a:gd name="connsiteY51" fmla="*/ 1363917 h 1907956"/>
                <a:gd name="connsiteX52" fmla="*/ 444136 w 1812264"/>
                <a:gd name="connsiteY52" fmla="*/ 1377185 h 1907956"/>
                <a:gd name="connsiteX53" fmla="*/ 451507 w 1812264"/>
                <a:gd name="connsiteY53" fmla="*/ 1390735 h 1907956"/>
                <a:gd name="connsiteX54" fmla="*/ 466219 w 1812264"/>
                <a:gd name="connsiteY54" fmla="*/ 1417640 h 1907956"/>
                <a:gd name="connsiteX55" fmla="*/ 521249 w 1812264"/>
                <a:gd name="connsiteY55" fmla="*/ 1523513 h 1907956"/>
                <a:gd name="connsiteX56" fmla="*/ 545281 w 1812264"/>
                <a:gd name="connsiteY56" fmla="*/ 1575143 h 1907956"/>
                <a:gd name="connsiteX57" fmla="*/ 556932 w 1812264"/>
                <a:gd name="connsiteY57" fmla="*/ 1600070 h 1907956"/>
                <a:gd name="connsiteX58" fmla="*/ 567465 w 1812264"/>
                <a:gd name="connsiteY58" fmla="*/ 1624831 h 1907956"/>
                <a:gd name="connsiteX59" fmla="*/ 587764 w 1812264"/>
                <a:gd name="connsiteY59" fmla="*/ 1672094 h 1907956"/>
                <a:gd name="connsiteX60" fmla="*/ 605285 w 1812264"/>
                <a:gd name="connsiteY60" fmla="*/ 1716844 h 1907956"/>
                <a:gd name="connsiteX61" fmla="*/ 613529 w 1812264"/>
                <a:gd name="connsiteY61" fmla="*/ 1737865 h 1907956"/>
                <a:gd name="connsiteX62" fmla="*/ 620907 w 1812264"/>
                <a:gd name="connsiteY62" fmla="*/ 1757349 h 1907956"/>
                <a:gd name="connsiteX63" fmla="*/ 632269 w 1812264"/>
                <a:gd name="connsiteY63" fmla="*/ 1790556 h 1907956"/>
                <a:gd name="connsiteX64" fmla="*/ 642470 w 1812264"/>
                <a:gd name="connsiteY64" fmla="*/ 1819548 h 1907956"/>
                <a:gd name="connsiteX65" fmla="*/ 653832 w 1812264"/>
                <a:gd name="connsiteY65" fmla="*/ 1853455 h 1907956"/>
                <a:gd name="connsiteX66" fmla="*/ 663903 w 1812264"/>
                <a:gd name="connsiteY66" fmla="*/ 1883659 h 1907956"/>
                <a:gd name="connsiteX67" fmla="*/ 710934 w 1812264"/>
                <a:gd name="connsiteY67" fmla="*/ 1905374 h 1907956"/>
                <a:gd name="connsiteX68" fmla="*/ 1789907 w 1812264"/>
                <a:gd name="connsiteY68" fmla="*/ 1471876 h 1907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812264" h="1907956">
                  <a:moveTo>
                    <a:pt x="1789907" y="1471876"/>
                  </a:moveTo>
                  <a:cubicBezTo>
                    <a:pt x="1808929" y="1464217"/>
                    <a:pt x="1817606" y="1442184"/>
                    <a:pt x="1808835" y="1423653"/>
                  </a:cubicBezTo>
                  <a:cubicBezTo>
                    <a:pt x="1804936" y="1415417"/>
                    <a:pt x="1800381" y="1405787"/>
                    <a:pt x="1795220" y="1394893"/>
                  </a:cubicBezTo>
                  <a:cubicBezTo>
                    <a:pt x="1790347" y="1384657"/>
                    <a:pt x="1784962" y="1373323"/>
                    <a:pt x="1779115" y="1360986"/>
                  </a:cubicBezTo>
                  <a:cubicBezTo>
                    <a:pt x="1771542" y="1345559"/>
                    <a:pt x="1763355" y="1328883"/>
                    <a:pt x="1754599" y="1311059"/>
                  </a:cubicBezTo>
                  <a:cubicBezTo>
                    <a:pt x="1745777" y="1293308"/>
                    <a:pt x="1736400" y="1274416"/>
                    <a:pt x="1726496" y="1254506"/>
                  </a:cubicBezTo>
                  <a:cubicBezTo>
                    <a:pt x="1721478" y="1244154"/>
                    <a:pt x="1716548" y="1235614"/>
                    <a:pt x="1711386" y="1225898"/>
                  </a:cubicBezTo>
                  <a:cubicBezTo>
                    <a:pt x="1706247" y="1216398"/>
                    <a:pt x="1700984" y="1206681"/>
                    <a:pt x="1695606" y="1196755"/>
                  </a:cubicBezTo>
                  <a:cubicBezTo>
                    <a:pt x="1684799" y="1176946"/>
                    <a:pt x="1673747" y="1156235"/>
                    <a:pt x="1661886" y="1135026"/>
                  </a:cubicBezTo>
                  <a:cubicBezTo>
                    <a:pt x="1649635" y="1114047"/>
                    <a:pt x="1636973" y="1092347"/>
                    <a:pt x="1623957" y="1070041"/>
                  </a:cubicBezTo>
                  <a:cubicBezTo>
                    <a:pt x="1617432" y="1058916"/>
                    <a:pt x="1610812" y="1047633"/>
                    <a:pt x="1604113" y="1036227"/>
                  </a:cubicBezTo>
                  <a:cubicBezTo>
                    <a:pt x="1597103" y="1024994"/>
                    <a:pt x="1590007" y="1013624"/>
                    <a:pt x="1582838" y="1002132"/>
                  </a:cubicBezTo>
                  <a:cubicBezTo>
                    <a:pt x="1568422" y="979241"/>
                    <a:pt x="1553688" y="955844"/>
                    <a:pt x="1538716" y="932065"/>
                  </a:cubicBezTo>
                  <a:cubicBezTo>
                    <a:pt x="1507119" y="885503"/>
                    <a:pt x="1475666" y="836804"/>
                    <a:pt x="1440560" y="789411"/>
                  </a:cubicBezTo>
                  <a:cubicBezTo>
                    <a:pt x="1431941" y="777478"/>
                    <a:pt x="1423271" y="765502"/>
                    <a:pt x="1414586" y="753490"/>
                  </a:cubicBezTo>
                  <a:lnTo>
                    <a:pt x="1401520" y="735486"/>
                  </a:lnTo>
                  <a:lnTo>
                    <a:pt x="1387920" y="717778"/>
                  </a:lnTo>
                  <a:cubicBezTo>
                    <a:pt x="1369728" y="694222"/>
                    <a:pt x="1351464" y="670587"/>
                    <a:pt x="1333200" y="646945"/>
                  </a:cubicBezTo>
                  <a:cubicBezTo>
                    <a:pt x="1314611" y="623577"/>
                    <a:pt x="1295380" y="600701"/>
                    <a:pt x="1276531" y="577737"/>
                  </a:cubicBezTo>
                  <a:cubicBezTo>
                    <a:pt x="1267002" y="566331"/>
                    <a:pt x="1257769" y="554759"/>
                    <a:pt x="1248045" y="543613"/>
                  </a:cubicBezTo>
                  <a:cubicBezTo>
                    <a:pt x="1238293" y="532503"/>
                    <a:pt x="1228576" y="521422"/>
                    <a:pt x="1218881" y="510384"/>
                  </a:cubicBezTo>
                  <a:cubicBezTo>
                    <a:pt x="1209186" y="499390"/>
                    <a:pt x="1199534" y="488417"/>
                    <a:pt x="1189926" y="477509"/>
                  </a:cubicBezTo>
                  <a:cubicBezTo>
                    <a:pt x="1180375" y="466558"/>
                    <a:pt x="1170745" y="455795"/>
                    <a:pt x="1160812" y="445385"/>
                  </a:cubicBezTo>
                  <a:cubicBezTo>
                    <a:pt x="1141147" y="424443"/>
                    <a:pt x="1121728" y="403761"/>
                    <a:pt x="1102627" y="383410"/>
                  </a:cubicBezTo>
                  <a:cubicBezTo>
                    <a:pt x="1083496" y="363125"/>
                    <a:pt x="1063688" y="344060"/>
                    <a:pt x="1044839" y="325002"/>
                  </a:cubicBezTo>
                  <a:cubicBezTo>
                    <a:pt x="1025853" y="306045"/>
                    <a:pt x="1007402" y="287427"/>
                    <a:pt x="988560" y="270138"/>
                  </a:cubicBezTo>
                  <a:cubicBezTo>
                    <a:pt x="969928" y="252697"/>
                    <a:pt x="951794" y="235732"/>
                    <a:pt x="934266" y="219316"/>
                  </a:cubicBezTo>
                  <a:cubicBezTo>
                    <a:pt x="916811" y="202864"/>
                    <a:pt x="898988" y="187921"/>
                    <a:pt x="882384" y="173122"/>
                  </a:cubicBezTo>
                  <a:cubicBezTo>
                    <a:pt x="865643" y="158482"/>
                    <a:pt x="849595" y="144456"/>
                    <a:pt x="834335" y="131115"/>
                  </a:cubicBezTo>
                  <a:cubicBezTo>
                    <a:pt x="818684" y="118215"/>
                    <a:pt x="803834" y="105986"/>
                    <a:pt x="789887" y="94494"/>
                  </a:cubicBezTo>
                  <a:cubicBezTo>
                    <a:pt x="775926" y="83044"/>
                    <a:pt x="762867" y="72331"/>
                    <a:pt x="750790" y="62427"/>
                  </a:cubicBezTo>
                  <a:cubicBezTo>
                    <a:pt x="738691" y="52559"/>
                    <a:pt x="727119" y="44004"/>
                    <a:pt x="716919" y="36027"/>
                  </a:cubicBezTo>
                  <a:cubicBezTo>
                    <a:pt x="702062" y="24629"/>
                    <a:pt x="689515" y="14999"/>
                    <a:pt x="679546" y="7347"/>
                  </a:cubicBezTo>
                  <a:cubicBezTo>
                    <a:pt x="664350" y="-4319"/>
                    <a:pt x="642686" y="-1829"/>
                    <a:pt x="630472" y="12948"/>
                  </a:cubicBezTo>
                  <a:lnTo>
                    <a:pt x="8169" y="766217"/>
                  </a:lnTo>
                  <a:cubicBezTo>
                    <a:pt x="-3561" y="780424"/>
                    <a:pt x="-2558" y="801185"/>
                    <a:pt x="10530" y="814151"/>
                  </a:cubicBezTo>
                  <a:cubicBezTo>
                    <a:pt x="15735" y="819290"/>
                    <a:pt x="21741" y="825239"/>
                    <a:pt x="28498" y="831931"/>
                  </a:cubicBezTo>
                  <a:cubicBezTo>
                    <a:pt x="34973" y="838435"/>
                    <a:pt x="42395" y="845322"/>
                    <a:pt x="50003" y="853364"/>
                  </a:cubicBezTo>
                  <a:cubicBezTo>
                    <a:pt x="57612" y="861398"/>
                    <a:pt x="65827" y="870097"/>
                    <a:pt x="74613" y="879381"/>
                  </a:cubicBezTo>
                  <a:cubicBezTo>
                    <a:pt x="83413" y="888621"/>
                    <a:pt x="92768" y="898453"/>
                    <a:pt x="102622" y="908820"/>
                  </a:cubicBezTo>
                  <a:cubicBezTo>
                    <a:pt x="112129" y="919518"/>
                    <a:pt x="122128" y="930787"/>
                    <a:pt x="132559" y="942532"/>
                  </a:cubicBezTo>
                  <a:cubicBezTo>
                    <a:pt x="142861" y="954386"/>
                    <a:pt x="154122" y="966153"/>
                    <a:pt x="164835" y="979277"/>
                  </a:cubicBezTo>
                  <a:cubicBezTo>
                    <a:pt x="175642" y="992271"/>
                    <a:pt x="186810" y="1005698"/>
                    <a:pt x="198302" y="1019508"/>
                  </a:cubicBezTo>
                  <a:cubicBezTo>
                    <a:pt x="210004" y="1033065"/>
                    <a:pt x="221171" y="1047784"/>
                    <a:pt x="232737" y="1062655"/>
                  </a:cubicBezTo>
                  <a:cubicBezTo>
                    <a:pt x="244178" y="1077628"/>
                    <a:pt x="256407" y="1092390"/>
                    <a:pt x="267900" y="1108222"/>
                  </a:cubicBezTo>
                  <a:cubicBezTo>
                    <a:pt x="279400" y="1124002"/>
                    <a:pt x="291087" y="1140043"/>
                    <a:pt x="302919" y="1156285"/>
                  </a:cubicBezTo>
                  <a:cubicBezTo>
                    <a:pt x="308954" y="1164277"/>
                    <a:pt x="314679" y="1172615"/>
                    <a:pt x="320317" y="1181075"/>
                  </a:cubicBezTo>
                  <a:cubicBezTo>
                    <a:pt x="326020" y="1189478"/>
                    <a:pt x="331752" y="1197910"/>
                    <a:pt x="337505" y="1206385"/>
                  </a:cubicBezTo>
                  <a:cubicBezTo>
                    <a:pt x="343266" y="1214816"/>
                    <a:pt x="349062" y="1223292"/>
                    <a:pt x="354859" y="1231796"/>
                  </a:cubicBezTo>
                  <a:cubicBezTo>
                    <a:pt x="360649" y="1240299"/>
                    <a:pt x="365955" y="1249193"/>
                    <a:pt x="371550" y="1257892"/>
                  </a:cubicBezTo>
                  <a:cubicBezTo>
                    <a:pt x="382537" y="1275449"/>
                    <a:pt x="393928" y="1292745"/>
                    <a:pt x="404728" y="1310424"/>
                  </a:cubicBezTo>
                  <a:cubicBezTo>
                    <a:pt x="415253" y="1328277"/>
                    <a:pt x="425786" y="1346136"/>
                    <a:pt x="436267" y="1363917"/>
                  </a:cubicBezTo>
                  <a:lnTo>
                    <a:pt x="444136" y="1377185"/>
                  </a:lnTo>
                  <a:lnTo>
                    <a:pt x="451507" y="1390735"/>
                  </a:lnTo>
                  <a:cubicBezTo>
                    <a:pt x="456430" y="1399730"/>
                    <a:pt x="461331" y="1408710"/>
                    <a:pt x="466219" y="1417640"/>
                  </a:cubicBezTo>
                  <a:cubicBezTo>
                    <a:pt x="486396" y="1452934"/>
                    <a:pt x="503425" y="1489324"/>
                    <a:pt x="521249" y="1523513"/>
                  </a:cubicBezTo>
                  <a:cubicBezTo>
                    <a:pt x="529407" y="1541041"/>
                    <a:pt x="537427" y="1558265"/>
                    <a:pt x="545281" y="1575143"/>
                  </a:cubicBezTo>
                  <a:cubicBezTo>
                    <a:pt x="549208" y="1583546"/>
                    <a:pt x="553092" y="1591862"/>
                    <a:pt x="556932" y="1600070"/>
                  </a:cubicBezTo>
                  <a:cubicBezTo>
                    <a:pt x="560491" y="1608430"/>
                    <a:pt x="564000" y="1616681"/>
                    <a:pt x="567465" y="1624831"/>
                  </a:cubicBezTo>
                  <a:cubicBezTo>
                    <a:pt x="574431" y="1641045"/>
                    <a:pt x="581202" y="1656840"/>
                    <a:pt x="587764" y="1672094"/>
                  </a:cubicBezTo>
                  <a:cubicBezTo>
                    <a:pt x="593821" y="1687564"/>
                    <a:pt x="599668" y="1702507"/>
                    <a:pt x="605285" y="1716844"/>
                  </a:cubicBezTo>
                  <a:cubicBezTo>
                    <a:pt x="608100" y="1724005"/>
                    <a:pt x="610843" y="1731015"/>
                    <a:pt x="613529" y="1737865"/>
                  </a:cubicBezTo>
                  <a:cubicBezTo>
                    <a:pt x="616070" y="1744550"/>
                    <a:pt x="619217" y="1751784"/>
                    <a:pt x="620907" y="1757349"/>
                  </a:cubicBezTo>
                  <a:cubicBezTo>
                    <a:pt x="624913" y="1769037"/>
                    <a:pt x="628703" y="1780132"/>
                    <a:pt x="632269" y="1790556"/>
                  </a:cubicBezTo>
                  <a:cubicBezTo>
                    <a:pt x="635908" y="1800909"/>
                    <a:pt x="639322" y="1810589"/>
                    <a:pt x="642470" y="1819548"/>
                  </a:cubicBezTo>
                  <a:cubicBezTo>
                    <a:pt x="646606" y="1831899"/>
                    <a:pt x="650403" y="1843218"/>
                    <a:pt x="653832" y="1853455"/>
                  </a:cubicBezTo>
                  <a:cubicBezTo>
                    <a:pt x="657651" y="1864890"/>
                    <a:pt x="661015" y="1874997"/>
                    <a:pt x="663903" y="1883659"/>
                  </a:cubicBezTo>
                  <a:cubicBezTo>
                    <a:pt x="670385" y="1903100"/>
                    <a:pt x="691912" y="1913011"/>
                    <a:pt x="710934" y="1905374"/>
                  </a:cubicBezTo>
                  <a:lnTo>
                    <a:pt x="1789907" y="1471876"/>
                  </a:lnTo>
                  <a:close/>
                </a:path>
              </a:pathLst>
            </a:custGeom>
            <a:grpFill/>
            <a:ln w="7219" cap="flat">
              <a:noFill/>
              <a:prstDash val="solid"/>
              <a:miter/>
            </a:ln>
          </p:spPr>
          <p:txBody>
            <a:bodyPr rtlCol="0" anchor="ctr"/>
            <a:lstStyle/>
            <a:p>
              <a:endParaRPr lang="fr-FR" sz="2000"/>
            </a:p>
          </p:txBody>
        </p:sp>
        <p:sp>
          <p:nvSpPr>
            <p:cNvPr id="75" name="Forme libre : forme 74">
              <a:extLst>
                <a:ext uri="{FF2B5EF4-FFF2-40B4-BE49-F238E27FC236}">
                  <a16:creationId xmlns:a16="http://schemas.microsoft.com/office/drawing/2014/main" id="{3DEEEC4E-715D-8297-E599-9243EC950B8F}"/>
                </a:ext>
              </a:extLst>
            </p:cNvPr>
            <p:cNvSpPr/>
            <p:nvPr/>
          </p:nvSpPr>
          <p:spPr>
            <a:xfrm>
              <a:off x="11276772" y="1911187"/>
              <a:ext cx="599358" cy="848084"/>
            </a:xfrm>
            <a:custGeom>
              <a:avLst/>
              <a:gdLst>
                <a:gd name="connsiteX0" fmla="*/ 57865 w 599358"/>
                <a:gd name="connsiteY0" fmla="*/ 822306 h 848084"/>
                <a:gd name="connsiteX1" fmla="*/ 89080 w 599358"/>
                <a:gd name="connsiteY1" fmla="*/ 826565 h 848084"/>
                <a:gd name="connsiteX2" fmla="*/ 125629 w 599358"/>
                <a:gd name="connsiteY2" fmla="*/ 832932 h 848084"/>
                <a:gd name="connsiteX3" fmla="*/ 167117 w 599358"/>
                <a:gd name="connsiteY3" fmla="*/ 840057 h 848084"/>
                <a:gd name="connsiteX4" fmla="*/ 206619 w 599358"/>
                <a:gd name="connsiteY4" fmla="*/ 848085 h 848084"/>
                <a:gd name="connsiteX5" fmla="*/ 599358 w 599358"/>
                <a:gd name="connsiteY5" fmla="*/ 44746 h 848084"/>
                <a:gd name="connsiteX6" fmla="*/ 541657 w 599358"/>
                <a:gd name="connsiteY6" fmla="*/ 35736 h 848084"/>
                <a:gd name="connsiteX7" fmla="*/ 503216 w 599358"/>
                <a:gd name="connsiteY7" fmla="*/ 30005 h 848084"/>
                <a:gd name="connsiteX8" fmla="*/ 465548 w 599358"/>
                <a:gd name="connsiteY8" fmla="*/ 25442 h 848084"/>
                <a:gd name="connsiteX9" fmla="*/ 393438 w 599358"/>
                <a:gd name="connsiteY9" fmla="*/ 16873 h 848084"/>
                <a:gd name="connsiteX10" fmla="*/ 325883 w 599358"/>
                <a:gd name="connsiteY10" fmla="*/ 11084 h 848084"/>
                <a:gd name="connsiteX11" fmla="*/ 263800 w 599358"/>
                <a:gd name="connsiteY11" fmla="*/ 6298 h 848084"/>
                <a:gd name="connsiteX12" fmla="*/ 207745 w 599358"/>
                <a:gd name="connsiteY12" fmla="*/ 3540 h 848084"/>
                <a:gd name="connsiteX13" fmla="*/ 158526 w 599358"/>
                <a:gd name="connsiteY13" fmla="*/ 1215 h 848084"/>
                <a:gd name="connsiteX14" fmla="*/ 116714 w 599358"/>
                <a:gd name="connsiteY14" fmla="*/ 544 h 848084"/>
                <a:gd name="connsiteX15" fmla="*/ 71798 w 599358"/>
                <a:gd name="connsiteY15" fmla="*/ 3 h 848084"/>
                <a:gd name="connsiteX16" fmla="*/ 35855 w 599358"/>
                <a:gd name="connsiteY16" fmla="*/ 33896 h 848084"/>
                <a:gd name="connsiteX17" fmla="*/ 41 w 599358"/>
                <a:gd name="connsiteY17" fmla="*/ 781612 h 848084"/>
                <a:gd name="connsiteX18" fmla="*/ 30722 w 599358"/>
                <a:gd name="connsiteY18" fmla="*/ 818581 h 848084"/>
                <a:gd name="connsiteX19" fmla="*/ 57865 w 599358"/>
                <a:gd name="connsiteY19" fmla="*/ 822306 h 848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599358" h="848084">
                  <a:moveTo>
                    <a:pt x="57865" y="822306"/>
                  </a:moveTo>
                  <a:cubicBezTo>
                    <a:pt x="67293" y="823591"/>
                    <a:pt x="77717" y="825013"/>
                    <a:pt x="89080" y="826565"/>
                  </a:cubicBezTo>
                  <a:cubicBezTo>
                    <a:pt x="100370" y="828528"/>
                    <a:pt x="112585" y="830658"/>
                    <a:pt x="125629" y="832932"/>
                  </a:cubicBezTo>
                  <a:cubicBezTo>
                    <a:pt x="138652" y="835170"/>
                    <a:pt x="152513" y="837545"/>
                    <a:pt x="167117" y="840057"/>
                  </a:cubicBezTo>
                  <a:cubicBezTo>
                    <a:pt x="179808" y="842165"/>
                    <a:pt x="192953" y="845226"/>
                    <a:pt x="206619" y="848085"/>
                  </a:cubicBezTo>
                  <a:lnTo>
                    <a:pt x="599358" y="44746"/>
                  </a:lnTo>
                  <a:cubicBezTo>
                    <a:pt x="579889" y="41706"/>
                    <a:pt x="560578" y="38689"/>
                    <a:pt x="541657" y="35736"/>
                  </a:cubicBezTo>
                  <a:cubicBezTo>
                    <a:pt x="528692" y="33809"/>
                    <a:pt x="515929" y="31593"/>
                    <a:pt x="503216" y="30005"/>
                  </a:cubicBezTo>
                  <a:cubicBezTo>
                    <a:pt x="490504" y="28467"/>
                    <a:pt x="477943" y="26944"/>
                    <a:pt x="465548" y="25442"/>
                  </a:cubicBezTo>
                  <a:cubicBezTo>
                    <a:pt x="440794" y="22504"/>
                    <a:pt x="416719" y="19638"/>
                    <a:pt x="393438" y="16873"/>
                  </a:cubicBezTo>
                  <a:cubicBezTo>
                    <a:pt x="370092" y="14874"/>
                    <a:pt x="347533" y="12939"/>
                    <a:pt x="325883" y="11084"/>
                  </a:cubicBezTo>
                  <a:cubicBezTo>
                    <a:pt x="304226" y="9423"/>
                    <a:pt x="283573" y="7236"/>
                    <a:pt x="263800" y="6298"/>
                  </a:cubicBezTo>
                  <a:cubicBezTo>
                    <a:pt x="244063" y="5330"/>
                    <a:pt x="225337" y="4406"/>
                    <a:pt x="207745" y="3540"/>
                  </a:cubicBezTo>
                  <a:cubicBezTo>
                    <a:pt x="190167" y="2710"/>
                    <a:pt x="173722" y="1937"/>
                    <a:pt x="158526" y="1215"/>
                  </a:cubicBezTo>
                  <a:cubicBezTo>
                    <a:pt x="143316" y="970"/>
                    <a:pt x="129340" y="746"/>
                    <a:pt x="116714" y="544"/>
                  </a:cubicBezTo>
                  <a:cubicBezTo>
                    <a:pt x="98955" y="327"/>
                    <a:pt x="83882" y="147"/>
                    <a:pt x="71798" y="3"/>
                  </a:cubicBezTo>
                  <a:cubicBezTo>
                    <a:pt x="52631" y="-228"/>
                    <a:pt x="36771" y="14751"/>
                    <a:pt x="35855" y="33896"/>
                  </a:cubicBezTo>
                  <a:lnTo>
                    <a:pt x="41" y="781612"/>
                  </a:lnTo>
                  <a:cubicBezTo>
                    <a:pt x="-839" y="800035"/>
                    <a:pt x="12451" y="816076"/>
                    <a:pt x="30722" y="818581"/>
                  </a:cubicBezTo>
                  <a:cubicBezTo>
                    <a:pt x="38504" y="819649"/>
                    <a:pt x="47578" y="820898"/>
                    <a:pt x="57865" y="822306"/>
                  </a:cubicBezTo>
                  <a:close/>
                </a:path>
              </a:pathLst>
            </a:custGeom>
            <a:grpFill/>
            <a:ln w="7219" cap="flat">
              <a:noFill/>
              <a:prstDash val="solid"/>
              <a:miter/>
            </a:ln>
          </p:spPr>
          <p:txBody>
            <a:bodyPr rtlCol="0" anchor="ctr"/>
            <a:lstStyle/>
            <a:p>
              <a:endParaRPr lang="fr-FR" sz="2000"/>
            </a:p>
          </p:txBody>
        </p:sp>
        <p:sp>
          <p:nvSpPr>
            <p:cNvPr id="76" name="Forme libre : forme 75">
              <a:extLst>
                <a:ext uri="{FF2B5EF4-FFF2-40B4-BE49-F238E27FC236}">
                  <a16:creationId xmlns:a16="http://schemas.microsoft.com/office/drawing/2014/main" id="{94BFA68B-4227-B744-35AB-0D3CECBB4ED6}"/>
                </a:ext>
              </a:extLst>
            </p:cNvPr>
            <p:cNvSpPr/>
            <p:nvPr/>
          </p:nvSpPr>
          <p:spPr>
            <a:xfrm>
              <a:off x="12317215" y="2136818"/>
              <a:ext cx="752551" cy="1096009"/>
            </a:xfrm>
            <a:custGeom>
              <a:avLst/>
              <a:gdLst>
                <a:gd name="connsiteX0" fmla="*/ 72969 w 752551"/>
                <a:gd name="connsiteY0" fmla="*/ 1008393 h 1096009"/>
                <a:gd name="connsiteX1" fmla="*/ 102928 w 752551"/>
                <a:gd name="connsiteY1" fmla="*/ 1030194 h 1096009"/>
                <a:gd name="connsiteX2" fmla="*/ 129306 w 752551"/>
                <a:gd name="connsiteY2" fmla="*/ 1049086 h 1096009"/>
                <a:gd name="connsiteX3" fmla="*/ 143419 w 752551"/>
                <a:gd name="connsiteY3" fmla="*/ 1059467 h 1096009"/>
                <a:gd name="connsiteX4" fmla="*/ 157416 w 752551"/>
                <a:gd name="connsiteY4" fmla="*/ 1069920 h 1096009"/>
                <a:gd name="connsiteX5" fmla="*/ 182921 w 752551"/>
                <a:gd name="connsiteY5" fmla="*/ 1088949 h 1096009"/>
                <a:gd name="connsiteX6" fmla="*/ 233923 w 752551"/>
                <a:gd name="connsiteY6" fmla="*/ 1079926 h 1096009"/>
                <a:gd name="connsiteX7" fmla="*/ 746685 w 752551"/>
                <a:gd name="connsiteY7" fmla="*/ 298864 h 1096009"/>
                <a:gd name="connsiteX8" fmla="*/ 734694 w 752551"/>
                <a:gd name="connsiteY8" fmla="*/ 248476 h 1096009"/>
                <a:gd name="connsiteX9" fmla="*/ 707096 w 752551"/>
                <a:gd name="connsiteY9" fmla="*/ 232645 h 1096009"/>
                <a:gd name="connsiteX10" fmla="*/ 691929 w 752551"/>
                <a:gd name="connsiteY10" fmla="*/ 223946 h 1096009"/>
                <a:gd name="connsiteX11" fmla="*/ 673802 w 752551"/>
                <a:gd name="connsiteY11" fmla="*/ 213688 h 1096009"/>
                <a:gd name="connsiteX12" fmla="*/ 626576 w 752551"/>
                <a:gd name="connsiteY12" fmla="*/ 187671 h 1096009"/>
                <a:gd name="connsiteX13" fmla="*/ 572845 w 752551"/>
                <a:gd name="connsiteY13" fmla="*/ 158391 h 1096009"/>
                <a:gd name="connsiteX14" fmla="*/ 516104 w 752551"/>
                <a:gd name="connsiteY14" fmla="*/ 129956 h 1096009"/>
                <a:gd name="connsiteX15" fmla="*/ 454274 w 752551"/>
                <a:gd name="connsiteY15" fmla="*/ 99708 h 1096009"/>
                <a:gd name="connsiteX16" fmla="*/ 387332 w 752551"/>
                <a:gd name="connsiteY16" fmla="*/ 69028 h 1096009"/>
                <a:gd name="connsiteX17" fmla="*/ 315988 w 752551"/>
                <a:gd name="connsiteY17" fmla="*/ 38210 h 1096009"/>
                <a:gd name="connsiteX18" fmla="*/ 240954 w 752551"/>
                <a:gd name="connsiteY18" fmla="*/ 7479 h 1096009"/>
                <a:gd name="connsiteX19" fmla="*/ 221203 w 752551"/>
                <a:gd name="connsiteY19" fmla="*/ 0 h 1096009"/>
                <a:gd name="connsiteX20" fmla="*/ 0 w 752551"/>
                <a:gd name="connsiteY20" fmla="*/ 960106 h 1096009"/>
                <a:gd name="connsiteX21" fmla="*/ 35099 w 752551"/>
                <a:gd name="connsiteY21" fmla="*/ 983278 h 1096009"/>
                <a:gd name="connsiteX22" fmla="*/ 72969 w 752551"/>
                <a:gd name="connsiteY22" fmla="*/ 1008393 h 1096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52551" h="1096009">
                  <a:moveTo>
                    <a:pt x="72969" y="1008393"/>
                  </a:moveTo>
                  <a:cubicBezTo>
                    <a:pt x="83523" y="1016067"/>
                    <a:pt x="93529" y="1023344"/>
                    <a:pt x="102928" y="1030194"/>
                  </a:cubicBezTo>
                  <a:cubicBezTo>
                    <a:pt x="112341" y="1036937"/>
                    <a:pt x="121156" y="1043246"/>
                    <a:pt x="129306" y="1049086"/>
                  </a:cubicBezTo>
                  <a:cubicBezTo>
                    <a:pt x="132836" y="1051512"/>
                    <a:pt x="138662" y="1055930"/>
                    <a:pt x="143419" y="1059467"/>
                  </a:cubicBezTo>
                  <a:cubicBezTo>
                    <a:pt x="148321" y="1063127"/>
                    <a:pt x="152991" y="1066614"/>
                    <a:pt x="157416" y="1069920"/>
                  </a:cubicBezTo>
                  <a:cubicBezTo>
                    <a:pt x="167083" y="1077132"/>
                    <a:pt x="175615" y="1083499"/>
                    <a:pt x="182921" y="1088949"/>
                  </a:cubicBezTo>
                  <a:cubicBezTo>
                    <a:pt x="199351" y="1101207"/>
                    <a:pt x="222668" y="1097064"/>
                    <a:pt x="233923" y="1079926"/>
                  </a:cubicBezTo>
                  <a:lnTo>
                    <a:pt x="746685" y="298864"/>
                  </a:lnTo>
                  <a:cubicBezTo>
                    <a:pt x="757946" y="281727"/>
                    <a:pt x="752481" y="258677"/>
                    <a:pt x="734694" y="248476"/>
                  </a:cubicBezTo>
                  <a:cubicBezTo>
                    <a:pt x="726782" y="243943"/>
                    <a:pt x="717549" y="238644"/>
                    <a:pt x="707096" y="232645"/>
                  </a:cubicBezTo>
                  <a:cubicBezTo>
                    <a:pt x="702295" y="229887"/>
                    <a:pt x="697242" y="226993"/>
                    <a:pt x="691929" y="223946"/>
                  </a:cubicBezTo>
                  <a:cubicBezTo>
                    <a:pt x="686146" y="220676"/>
                    <a:pt x="680104" y="217254"/>
                    <a:pt x="673802" y="213688"/>
                  </a:cubicBezTo>
                  <a:cubicBezTo>
                    <a:pt x="659213" y="205646"/>
                    <a:pt x="643432" y="196962"/>
                    <a:pt x="626576" y="187671"/>
                  </a:cubicBezTo>
                  <a:cubicBezTo>
                    <a:pt x="609712" y="178481"/>
                    <a:pt x="591759" y="168707"/>
                    <a:pt x="572845" y="158391"/>
                  </a:cubicBezTo>
                  <a:cubicBezTo>
                    <a:pt x="554820" y="149360"/>
                    <a:pt x="535877" y="139867"/>
                    <a:pt x="516104" y="129956"/>
                  </a:cubicBezTo>
                  <a:cubicBezTo>
                    <a:pt x="496252" y="120268"/>
                    <a:pt x="475996" y="109490"/>
                    <a:pt x="454274" y="99708"/>
                  </a:cubicBezTo>
                  <a:cubicBezTo>
                    <a:pt x="432653" y="89804"/>
                    <a:pt x="410303" y="79560"/>
                    <a:pt x="387332" y="69028"/>
                  </a:cubicBezTo>
                  <a:cubicBezTo>
                    <a:pt x="364514" y="58257"/>
                    <a:pt x="340431" y="48475"/>
                    <a:pt x="315988" y="38210"/>
                  </a:cubicBezTo>
                  <a:cubicBezTo>
                    <a:pt x="291443" y="28161"/>
                    <a:pt x="266747" y="17174"/>
                    <a:pt x="240954" y="7479"/>
                  </a:cubicBezTo>
                  <a:cubicBezTo>
                    <a:pt x="234421" y="5003"/>
                    <a:pt x="227787" y="2498"/>
                    <a:pt x="221203" y="0"/>
                  </a:cubicBezTo>
                  <a:lnTo>
                    <a:pt x="0" y="960106"/>
                  </a:lnTo>
                  <a:cubicBezTo>
                    <a:pt x="12229" y="967787"/>
                    <a:pt x="23750" y="975930"/>
                    <a:pt x="35099" y="983278"/>
                  </a:cubicBezTo>
                  <a:cubicBezTo>
                    <a:pt x="48309" y="992035"/>
                    <a:pt x="60942" y="1000416"/>
                    <a:pt x="72969" y="1008393"/>
                  </a:cubicBezTo>
                  <a:close/>
                </a:path>
              </a:pathLst>
            </a:custGeom>
            <a:grpFill/>
            <a:ln w="7219" cap="flat">
              <a:noFill/>
              <a:prstDash val="solid"/>
              <a:miter/>
            </a:ln>
          </p:spPr>
          <p:txBody>
            <a:bodyPr rtlCol="0" anchor="ctr"/>
            <a:lstStyle/>
            <a:p>
              <a:endParaRPr lang="fr-FR" sz="2000"/>
            </a:p>
          </p:txBody>
        </p:sp>
        <p:sp>
          <p:nvSpPr>
            <p:cNvPr id="77" name="Forme libre : forme 76">
              <a:extLst>
                <a:ext uri="{FF2B5EF4-FFF2-40B4-BE49-F238E27FC236}">
                  <a16:creationId xmlns:a16="http://schemas.microsoft.com/office/drawing/2014/main" id="{4CA1728D-58DA-2580-E739-39E4CE9B4D25}"/>
                </a:ext>
              </a:extLst>
            </p:cNvPr>
            <p:cNvSpPr/>
            <p:nvPr/>
          </p:nvSpPr>
          <p:spPr>
            <a:xfrm>
              <a:off x="9347163" y="1932576"/>
              <a:ext cx="1687995" cy="1124605"/>
            </a:xfrm>
            <a:custGeom>
              <a:avLst/>
              <a:gdLst>
                <a:gd name="connsiteX0" fmla="*/ 1298974 w 1687995"/>
                <a:gd name="connsiteY0" fmla="*/ 797004 h 1124605"/>
                <a:gd name="connsiteX1" fmla="*/ 1328312 w 1687995"/>
                <a:gd name="connsiteY1" fmla="*/ 793055 h 1124605"/>
                <a:gd name="connsiteX2" fmla="*/ 1357073 w 1687995"/>
                <a:gd name="connsiteY2" fmla="*/ 790132 h 1124605"/>
                <a:gd name="connsiteX3" fmla="*/ 1412074 w 1687995"/>
                <a:gd name="connsiteY3" fmla="*/ 784422 h 1124605"/>
                <a:gd name="connsiteX4" fmla="*/ 1463632 w 1687995"/>
                <a:gd name="connsiteY4" fmla="*/ 780964 h 1124605"/>
                <a:gd name="connsiteX5" fmla="*/ 1487837 w 1687995"/>
                <a:gd name="connsiteY5" fmla="*/ 779311 h 1124605"/>
                <a:gd name="connsiteX6" fmla="*/ 1510345 w 1687995"/>
                <a:gd name="connsiteY6" fmla="*/ 778105 h 1124605"/>
                <a:gd name="connsiteX7" fmla="*/ 1549898 w 1687995"/>
                <a:gd name="connsiteY7" fmla="*/ 777073 h 1124605"/>
                <a:gd name="connsiteX8" fmla="*/ 1584549 w 1687995"/>
                <a:gd name="connsiteY8" fmla="*/ 775975 h 1124605"/>
                <a:gd name="connsiteX9" fmla="*/ 1620824 w 1687995"/>
                <a:gd name="connsiteY9" fmla="*/ 775737 h 1124605"/>
                <a:gd name="connsiteX10" fmla="*/ 1652645 w 1687995"/>
                <a:gd name="connsiteY10" fmla="*/ 775564 h 1124605"/>
                <a:gd name="connsiteX11" fmla="*/ 1687917 w 1687995"/>
                <a:gd name="connsiteY11" fmla="*/ 737636 h 1124605"/>
                <a:gd name="connsiteX12" fmla="*/ 1641759 w 1687995"/>
                <a:gd name="connsiteY12" fmla="*/ 33283 h 1124605"/>
                <a:gd name="connsiteX13" fmla="*/ 1601838 w 1687995"/>
                <a:gd name="connsiteY13" fmla="*/ 285 h 1124605"/>
                <a:gd name="connsiteX14" fmla="*/ 1570270 w 1687995"/>
                <a:gd name="connsiteY14" fmla="*/ 4270 h 1124605"/>
                <a:gd name="connsiteX15" fmla="*/ 1533532 w 1687995"/>
                <a:gd name="connsiteY15" fmla="*/ 8948 h 1124605"/>
                <a:gd name="connsiteX16" fmla="*/ 1482401 w 1687995"/>
                <a:gd name="connsiteY16" fmla="*/ 16528 h 1124605"/>
                <a:gd name="connsiteX17" fmla="*/ 1424404 w 1687995"/>
                <a:gd name="connsiteY17" fmla="*/ 25364 h 1124605"/>
                <a:gd name="connsiteX18" fmla="*/ 1394228 w 1687995"/>
                <a:gd name="connsiteY18" fmla="*/ 30699 h 1124605"/>
                <a:gd name="connsiteX19" fmla="*/ 1363339 w 1687995"/>
                <a:gd name="connsiteY19" fmla="*/ 36596 h 1124605"/>
                <a:gd name="connsiteX20" fmla="*/ 1297819 w 1687995"/>
                <a:gd name="connsiteY20" fmla="*/ 49258 h 1124605"/>
                <a:gd name="connsiteX21" fmla="*/ 1228214 w 1687995"/>
                <a:gd name="connsiteY21" fmla="*/ 65111 h 1124605"/>
                <a:gd name="connsiteX22" fmla="*/ 1191983 w 1687995"/>
                <a:gd name="connsiteY22" fmla="*/ 73442 h 1124605"/>
                <a:gd name="connsiteX23" fmla="*/ 1155094 w 1687995"/>
                <a:gd name="connsiteY23" fmla="*/ 83007 h 1124605"/>
                <a:gd name="connsiteX24" fmla="*/ 1079223 w 1687995"/>
                <a:gd name="connsiteY24" fmla="*/ 103220 h 1124605"/>
                <a:gd name="connsiteX25" fmla="*/ 1001568 w 1687995"/>
                <a:gd name="connsiteY25" fmla="*/ 126631 h 1124605"/>
                <a:gd name="connsiteX26" fmla="*/ 962131 w 1687995"/>
                <a:gd name="connsiteY26" fmla="*/ 138824 h 1124605"/>
                <a:gd name="connsiteX27" fmla="*/ 922665 w 1687995"/>
                <a:gd name="connsiteY27" fmla="*/ 152287 h 1124605"/>
                <a:gd name="connsiteX28" fmla="*/ 882961 w 1687995"/>
                <a:gd name="connsiteY28" fmla="*/ 165895 h 1124605"/>
                <a:gd name="connsiteX29" fmla="*/ 843249 w 1687995"/>
                <a:gd name="connsiteY29" fmla="*/ 180131 h 1124605"/>
                <a:gd name="connsiteX30" fmla="*/ 764108 w 1687995"/>
                <a:gd name="connsiteY30" fmla="*/ 210342 h 1124605"/>
                <a:gd name="connsiteX31" fmla="*/ 686021 w 1687995"/>
                <a:gd name="connsiteY31" fmla="*/ 242835 h 1124605"/>
                <a:gd name="connsiteX32" fmla="*/ 647371 w 1687995"/>
                <a:gd name="connsiteY32" fmla="*/ 259308 h 1124605"/>
                <a:gd name="connsiteX33" fmla="*/ 609449 w 1687995"/>
                <a:gd name="connsiteY33" fmla="*/ 276814 h 1124605"/>
                <a:gd name="connsiteX34" fmla="*/ 571904 w 1687995"/>
                <a:gd name="connsiteY34" fmla="*/ 294205 h 1124605"/>
                <a:gd name="connsiteX35" fmla="*/ 534993 w 1687995"/>
                <a:gd name="connsiteY35" fmla="*/ 311898 h 1124605"/>
                <a:gd name="connsiteX36" fmla="*/ 463388 w 1687995"/>
                <a:gd name="connsiteY36" fmla="*/ 348051 h 1124605"/>
                <a:gd name="connsiteX37" fmla="*/ 395213 w 1687995"/>
                <a:gd name="connsiteY37" fmla="*/ 384824 h 1124605"/>
                <a:gd name="connsiteX38" fmla="*/ 330719 w 1687995"/>
                <a:gd name="connsiteY38" fmla="*/ 421200 h 1124605"/>
                <a:gd name="connsiteX39" fmla="*/ 270498 w 1687995"/>
                <a:gd name="connsiteY39" fmla="*/ 456927 h 1124605"/>
                <a:gd name="connsiteX40" fmla="*/ 215172 w 1687995"/>
                <a:gd name="connsiteY40" fmla="*/ 491693 h 1124605"/>
                <a:gd name="connsiteX41" fmla="*/ 164647 w 1687995"/>
                <a:gd name="connsiteY41" fmla="*/ 524085 h 1124605"/>
                <a:gd name="connsiteX42" fmla="*/ 120048 w 1687995"/>
                <a:gd name="connsiteY42" fmla="*/ 554693 h 1124605"/>
                <a:gd name="connsiteX43" fmla="*/ 80936 w 1687995"/>
                <a:gd name="connsiteY43" fmla="*/ 581627 h 1124605"/>
                <a:gd name="connsiteX44" fmla="*/ 48350 w 1687995"/>
                <a:gd name="connsiteY44" fmla="*/ 605334 h 1124605"/>
                <a:gd name="connsiteX45" fmla="*/ 14421 w 1687995"/>
                <a:gd name="connsiteY45" fmla="*/ 630384 h 1124605"/>
                <a:gd name="connsiteX46" fmla="*/ 6184 w 1687995"/>
                <a:gd name="connsiteY46" fmla="*/ 679003 h 1124605"/>
                <a:gd name="connsiteX47" fmla="*/ 298659 w 1687995"/>
                <a:gd name="connsiteY47" fmla="*/ 1109007 h 1124605"/>
                <a:gd name="connsiteX48" fmla="*/ 345539 w 1687995"/>
                <a:gd name="connsiteY48" fmla="*/ 1120009 h 1124605"/>
                <a:gd name="connsiteX49" fmla="*/ 371758 w 1687995"/>
                <a:gd name="connsiteY49" fmla="*/ 1105217 h 1124605"/>
                <a:gd name="connsiteX50" fmla="*/ 400591 w 1687995"/>
                <a:gd name="connsiteY50" fmla="*/ 1089133 h 1124605"/>
                <a:gd name="connsiteX51" fmla="*/ 435076 w 1687995"/>
                <a:gd name="connsiteY51" fmla="*/ 1071173 h 1124605"/>
                <a:gd name="connsiteX52" fmla="*/ 474181 w 1687995"/>
                <a:gd name="connsiteY52" fmla="*/ 1050729 h 1124605"/>
                <a:gd name="connsiteX53" fmla="*/ 518267 w 1687995"/>
                <a:gd name="connsiteY53" fmla="*/ 1029591 h 1124605"/>
                <a:gd name="connsiteX54" fmla="*/ 566244 w 1687995"/>
                <a:gd name="connsiteY54" fmla="*/ 1006982 h 1124605"/>
                <a:gd name="connsiteX55" fmla="*/ 618141 w 1687995"/>
                <a:gd name="connsiteY55" fmla="*/ 984206 h 1124605"/>
                <a:gd name="connsiteX56" fmla="*/ 673359 w 1687995"/>
                <a:gd name="connsiteY56" fmla="*/ 961409 h 1124605"/>
                <a:gd name="connsiteX57" fmla="*/ 731320 w 1687995"/>
                <a:gd name="connsiteY57" fmla="*/ 938676 h 1124605"/>
                <a:gd name="connsiteX58" fmla="*/ 791771 w 1687995"/>
                <a:gd name="connsiteY58" fmla="*/ 916889 h 1124605"/>
                <a:gd name="connsiteX59" fmla="*/ 822769 w 1687995"/>
                <a:gd name="connsiteY59" fmla="*/ 906451 h 1124605"/>
                <a:gd name="connsiteX60" fmla="*/ 854194 w 1687995"/>
                <a:gd name="connsiteY60" fmla="*/ 896337 h 1124605"/>
                <a:gd name="connsiteX61" fmla="*/ 885798 w 1687995"/>
                <a:gd name="connsiteY61" fmla="*/ 886115 h 1124605"/>
                <a:gd name="connsiteX62" fmla="*/ 917908 w 1687995"/>
                <a:gd name="connsiteY62" fmla="*/ 876911 h 1124605"/>
                <a:gd name="connsiteX63" fmla="*/ 982431 w 1687995"/>
                <a:gd name="connsiteY63" fmla="*/ 858835 h 1124605"/>
                <a:gd name="connsiteX64" fmla="*/ 1047358 w 1687995"/>
                <a:gd name="connsiteY64" fmla="*/ 842772 h 1124605"/>
                <a:gd name="connsiteX65" fmla="*/ 1079764 w 1687995"/>
                <a:gd name="connsiteY65" fmla="*/ 835460 h 1124605"/>
                <a:gd name="connsiteX66" fmla="*/ 1112069 w 1687995"/>
                <a:gd name="connsiteY66" fmla="*/ 828659 h 1124605"/>
                <a:gd name="connsiteX67" fmla="*/ 1144041 w 1687995"/>
                <a:gd name="connsiteY67" fmla="*/ 821874 h 1124605"/>
                <a:gd name="connsiteX68" fmla="*/ 1175913 w 1687995"/>
                <a:gd name="connsiteY68" fmla="*/ 816214 h 1124605"/>
                <a:gd name="connsiteX69" fmla="*/ 1238343 w 1687995"/>
                <a:gd name="connsiteY69" fmla="*/ 805378 h 1124605"/>
                <a:gd name="connsiteX70" fmla="*/ 1298974 w 1687995"/>
                <a:gd name="connsiteY70" fmla="*/ 797004 h 11246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1687995" h="1124605">
                  <a:moveTo>
                    <a:pt x="1298974" y="797004"/>
                  </a:moveTo>
                  <a:cubicBezTo>
                    <a:pt x="1308879" y="795698"/>
                    <a:pt x="1318603" y="794081"/>
                    <a:pt x="1328312" y="793055"/>
                  </a:cubicBezTo>
                  <a:cubicBezTo>
                    <a:pt x="1338022" y="792074"/>
                    <a:pt x="1347616" y="791099"/>
                    <a:pt x="1357073" y="790132"/>
                  </a:cubicBezTo>
                  <a:cubicBezTo>
                    <a:pt x="1375950" y="788175"/>
                    <a:pt x="1394308" y="786270"/>
                    <a:pt x="1412074" y="784422"/>
                  </a:cubicBezTo>
                  <a:cubicBezTo>
                    <a:pt x="1429890" y="783231"/>
                    <a:pt x="1447107" y="782075"/>
                    <a:pt x="1463632" y="780964"/>
                  </a:cubicBezTo>
                  <a:cubicBezTo>
                    <a:pt x="1471876" y="780401"/>
                    <a:pt x="1479946" y="779852"/>
                    <a:pt x="1487837" y="779311"/>
                  </a:cubicBezTo>
                  <a:cubicBezTo>
                    <a:pt x="1495705" y="778784"/>
                    <a:pt x="1503588" y="778112"/>
                    <a:pt x="1510345" y="778105"/>
                  </a:cubicBezTo>
                  <a:cubicBezTo>
                    <a:pt x="1524271" y="777737"/>
                    <a:pt x="1537488" y="777398"/>
                    <a:pt x="1549898" y="777073"/>
                  </a:cubicBezTo>
                  <a:cubicBezTo>
                    <a:pt x="1562271" y="776683"/>
                    <a:pt x="1573836" y="776315"/>
                    <a:pt x="1584549" y="775975"/>
                  </a:cubicBezTo>
                  <a:cubicBezTo>
                    <a:pt x="1597752" y="775889"/>
                    <a:pt x="1609880" y="775809"/>
                    <a:pt x="1620824" y="775737"/>
                  </a:cubicBezTo>
                  <a:cubicBezTo>
                    <a:pt x="1632880" y="775672"/>
                    <a:pt x="1643535" y="775615"/>
                    <a:pt x="1652645" y="775564"/>
                  </a:cubicBezTo>
                  <a:cubicBezTo>
                    <a:pt x="1673147" y="775456"/>
                    <a:pt x="1689260" y="758094"/>
                    <a:pt x="1687917" y="737636"/>
                  </a:cubicBezTo>
                  <a:lnTo>
                    <a:pt x="1641759" y="33283"/>
                  </a:lnTo>
                  <a:cubicBezTo>
                    <a:pt x="1640409" y="12824"/>
                    <a:pt x="1622174" y="-2285"/>
                    <a:pt x="1601838" y="285"/>
                  </a:cubicBezTo>
                  <a:cubicBezTo>
                    <a:pt x="1592793" y="1426"/>
                    <a:pt x="1582232" y="2761"/>
                    <a:pt x="1570270" y="4270"/>
                  </a:cubicBezTo>
                  <a:cubicBezTo>
                    <a:pt x="1559181" y="5678"/>
                    <a:pt x="1546902" y="7244"/>
                    <a:pt x="1533532" y="8948"/>
                  </a:cubicBezTo>
                  <a:cubicBezTo>
                    <a:pt x="1517738" y="11294"/>
                    <a:pt x="1500657" y="13821"/>
                    <a:pt x="1482401" y="16528"/>
                  </a:cubicBezTo>
                  <a:cubicBezTo>
                    <a:pt x="1464202" y="19300"/>
                    <a:pt x="1444826" y="22252"/>
                    <a:pt x="1424404" y="25364"/>
                  </a:cubicBezTo>
                  <a:cubicBezTo>
                    <a:pt x="1413951" y="26836"/>
                    <a:pt x="1404328" y="28793"/>
                    <a:pt x="1394228" y="30699"/>
                  </a:cubicBezTo>
                  <a:cubicBezTo>
                    <a:pt x="1384158" y="32619"/>
                    <a:pt x="1373857" y="34590"/>
                    <a:pt x="1363339" y="36596"/>
                  </a:cubicBezTo>
                  <a:cubicBezTo>
                    <a:pt x="1342339" y="40653"/>
                    <a:pt x="1320472" y="44884"/>
                    <a:pt x="1297819" y="49258"/>
                  </a:cubicBezTo>
                  <a:cubicBezTo>
                    <a:pt x="1275347" y="54377"/>
                    <a:pt x="1252102" y="59675"/>
                    <a:pt x="1228214" y="65111"/>
                  </a:cubicBezTo>
                  <a:cubicBezTo>
                    <a:pt x="1216296" y="67847"/>
                    <a:pt x="1204211" y="70627"/>
                    <a:pt x="1191983" y="73442"/>
                  </a:cubicBezTo>
                  <a:cubicBezTo>
                    <a:pt x="1179768" y="76301"/>
                    <a:pt x="1167517" y="79795"/>
                    <a:pt x="1155094" y="83007"/>
                  </a:cubicBezTo>
                  <a:cubicBezTo>
                    <a:pt x="1130297" y="89612"/>
                    <a:pt x="1104980" y="96362"/>
                    <a:pt x="1079223" y="103220"/>
                  </a:cubicBezTo>
                  <a:cubicBezTo>
                    <a:pt x="1053725" y="110908"/>
                    <a:pt x="1027802" y="118719"/>
                    <a:pt x="1001568" y="126631"/>
                  </a:cubicBezTo>
                  <a:cubicBezTo>
                    <a:pt x="988488" y="130681"/>
                    <a:pt x="975270" y="134500"/>
                    <a:pt x="962131" y="138824"/>
                  </a:cubicBezTo>
                  <a:cubicBezTo>
                    <a:pt x="949050" y="143292"/>
                    <a:pt x="935876" y="147775"/>
                    <a:pt x="922665" y="152287"/>
                  </a:cubicBezTo>
                  <a:cubicBezTo>
                    <a:pt x="909476" y="156806"/>
                    <a:pt x="896237" y="161340"/>
                    <a:pt x="882961" y="165895"/>
                  </a:cubicBezTo>
                  <a:cubicBezTo>
                    <a:pt x="869678" y="170414"/>
                    <a:pt x="856373" y="174955"/>
                    <a:pt x="843249" y="180131"/>
                  </a:cubicBezTo>
                  <a:cubicBezTo>
                    <a:pt x="816936" y="190172"/>
                    <a:pt x="790522" y="200257"/>
                    <a:pt x="764108" y="210342"/>
                  </a:cubicBezTo>
                  <a:cubicBezTo>
                    <a:pt x="737810" y="220636"/>
                    <a:pt x="711944" y="232042"/>
                    <a:pt x="686021" y="242835"/>
                  </a:cubicBezTo>
                  <a:cubicBezTo>
                    <a:pt x="673099" y="248343"/>
                    <a:pt x="660141" y="253656"/>
                    <a:pt x="647371" y="259308"/>
                  </a:cubicBezTo>
                  <a:cubicBezTo>
                    <a:pt x="634687" y="265163"/>
                    <a:pt x="622046" y="270996"/>
                    <a:pt x="609449" y="276814"/>
                  </a:cubicBezTo>
                  <a:cubicBezTo>
                    <a:pt x="596881" y="282633"/>
                    <a:pt x="584356" y="288437"/>
                    <a:pt x="571904" y="294205"/>
                  </a:cubicBezTo>
                  <a:cubicBezTo>
                    <a:pt x="559451" y="299965"/>
                    <a:pt x="547049" y="305639"/>
                    <a:pt x="534993" y="311898"/>
                  </a:cubicBezTo>
                  <a:cubicBezTo>
                    <a:pt x="510795" y="324113"/>
                    <a:pt x="486893" y="336183"/>
                    <a:pt x="463388" y="348051"/>
                  </a:cubicBezTo>
                  <a:cubicBezTo>
                    <a:pt x="439876" y="359839"/>
                    <a:pt x="417469" y="372848"/>
                    <a:pt x="395213" y="384824"/>
                  </a:cubicBezTo>
                  <a:cubicBezTo>
                    <a:pt x="373058" y="397024"/>
                    <a:pt x="351271" y="408661"/>
                    <a:pt x="330719" y="421200"/>
                  </a:cubicBezTo>
                  <a:cubicBezTo>
                    <a:pt x="310051" y="433458"/>
                    <a:pt x="289946" y="445391"/>
                    <a:pt x="270498" y="456927"/>
                  </a:cubicBezTo>
                  <a:cubicBezTo>
                    <a:pt x="250993" y="468304"/>
                    <a:pt x="232902" y="480591"/>
                    <a:pt x="215172" y="491693"/>
                  </a:cubicBezTo>
                  <a:cubicBezTo>
                    <a:pt x="197565" y="502977"/>
                    <a:pt x="180694" y="513798"/>
                    <a:pt x="164647" y="524085"/>
                  </a:cubicBezTo>
                  <a:cubicBezTo>
                    <a:pt x="148946" y="534863"/>
                    <a:pt x="134046" y="545085"/>
                    <a:pt x="120048" y="554693"/>
                  </a:cubicBezTo>
                  <a:cubicBezTo>
                    <a:pt x="106087" y="564309"/>
                    <a:pt x="93020" y="573303"/>
                    <a:pt x="80936" y="581627"/>
                  </a:cubicBezTo>
                  <a:cubicBezTo>
                    <a:pt x="68866" y="589950"/>
                    <a:pt x="58189" y="598202"/>
                    <a:pt x="48350" y="605334"/>
                  </a:cubicBezTo>
                  <a:cubicBezTo>
                    <a:pt x="35016" y="615181"/>
                    <a:pt x="23632" y="623584"/>
                    <a:pt x="14421" y="630384"/>
                  </a:cubicBezTo>
                  <a:cubicBezTo>
                    <a:pt x="-963" y="641739"/>
                    <a:pt x="-4573" y="663187"/>
                    <a:pt x="6184" y="679003"/>
                  </a:cubicBezTo>
                  <a:lnTo>
                    <a:pt x="298659" y="1109007"/>
                  </a:lnTo>
                  <a:cubicBezTo>
                    <a:pt x="309069" y="1124311"/>
                    <a:pt x="329419" y="1129112"/>
                    <a:pt x="345539" y="1120009"/>
                  </a:cubicBezTo>
                  <a:cubicBezTo>
                    <a:pt x="352968" y="1115822"/>
                    <a:pt x="361746" y="1110863"/>
                    <a:pt x="371758" y="1105217"/>
                  </a:cubicBezTo>
                  <a:cubicBezTo>
                    <a:pt x="380486" y="1100388"/>
                    <a:pt x="389928" y="1094685"/>
                    <a:pt x="400591" y="1089133"/>
                  </a:cubicBezTo>
                  <a:cubicBezTo>
                    <a:pt x="411246" y="1083575"/>
                    <a:pt x="422767" y="1077583"/>
                    <a:pt x="435076" y="1071173"/>
                  </a:cubicBezTo>
                  <a:cubicBezTo>
                    <a:pt x="447348" y="1064755"/>
                    <a:pt x="460414" y="1057926"/>
                    <a:pt x="474181" y="1050729"/>
                  </a:cubicBezTo>
                  <a:cubicBezTo>
                    <a:pt x="488186" y="1044015"/>
                    <a:pt x="502905" y="1036955"/>
                    <a:pt x="518267" y="1029591"/>
                  </a:cubicBezTo>
                  <a:cubicBezTo>
                    <a:pt x="533701" y="1022401"/>
                    <a:pt x="549359" y="1014165"/>
                    <a:pt x="566244" y="1006982"/>
                  </a:cubicBezTo>
                  <a:cubicBezTo>
                    <a:pt x="582999" y="999626"/>
                    <a:pt x="600325" y="992024"/>
                    <a:pt x="618141" y="984206"/>
                  </a:cubicBezTo>
                  <a:cubicBezTo>
                    <a:pt x="635777" y="976085"/>
                    <a:pt x="654460" y="968988"/>
                    <a:pt x="673359" y="961409"/>
                  </a:cubicBezTo>
                  <a:cubicBezTo>
                    <a:pt x="692359" y="954045"/>
                    <a:pt x="711388" y="945715"/>
                    <a:pt x="731320" y="938676"/>
                  </a:cubicBezTo>
                  <a:cubicBezTo>
                    <a:pt x="751165" y="931522"/>
                    <a:pt x="771349" y="924253"/>
                    <a:pt x="791771" y="916889"/>
                  </a:cubicBezTo>
                  <a:cubicBezTo>
                    <a:pt x="801899" y="913042"/>
                    <a:pt x="812324" y="909786"/>
                    <a:pt x="822769" y="906451"/>
                  </a:cubicBezTo>
                  <a:cubicBezTo>
                    <a:pt x="833193" y="903094"/>
                    <a:pt x="843676" y="899723"/>
                    <a:pt x="854194" y="896337"/>
                  </a:cubicBezTo>
                  <a:cubicBezTo>
                    <a:pt x="864690" y="892944"/>
                    <a:pt x="875229" y="889537"/>
                    <a:pt x="885798" y="886115"/>
                  </a:cubicBezTo>
                  <a:cubicBezTo>
                    <a:pt x="896424" y="882888"/>
                    <a:pt x="907202" y="880001"/>
                    <a:pt x="917908" y="876911"/>
                  </a:cubicBezTo>
                  <a:cubicBezTo>
                    <a:pt x="939413" y="870962"/>
                    <a:pt x="960774" y="864364"/>
                    <a:pt x="982431" y="858835"/>
                  </a:cubicBezTo>
                  <a:cubicBezTo>
                    <a:pt x="1004102" y="853471"/>
                    <a:pt x="1025773" y="848107"/>
                    <a:pt x="1047358" y="842772"/>
                  </a:cubicBezTo>
                  <a:cubicBezTo>
                    <a:pt x="1058071" y="839921"/>
                    <a:pt x="1068943" y="837690"/>
                    <a:pt x="1079764" y="835460"/>
                  </a:cubicBezTo>
                  <a:cubicBezTo>
                    <a:pt x="1090563" y="833186"/>
                    <a:pt x="1101334" y="830919"/>
                    <a:pt x="1112069" y="828659"/>
                  </a:cubicBezTo>
                  <a:cubicBezTo>
                    <a:pt x="1122767" y="826385"/>
                    <a:pt x="1133430" y="824126"/>
                    <a:pt x="1144041" y="821874"/>
                  </a:cubicBezTo>
                  <a:cubicBezTo>
                    <a:pt x="1154675" y="819751"/>
                    <a:pt x="1165366" y="818112"/>
                    <a:pt x="1175913" y="816214"/>
                  </a:cubicBezTo>
                  <a:cubicBezTo>
                    <a:pt x="1197007" y="812554"/>
                    <a:pt x="1217841" y="808930"/>
                    <a:pt x="1238343" y="805378"/>
                  </a:cubicBezTo>
                  <a:cubicBezTo>
                    <a:pt x="1258917" y="802541"/>
                    <a:pt x="1279151" y="799740"/>
                    <a:pt x="1298974" y="797004"/>
                  </a:cubicBezTo>
                  <a:close/>
                </a:path>
              </a:pathLst>
            </a:custGeom>
            <a:grpFill/>
            <a:ln w="7219" cap="flat">
              <a:noFill/>
              <a:prstDash val="solid"/>
              <a:miter/>
            </a:ln>
          </p:spPr>
          <p:txBody>
            <a:bodyPr rtlCol="0" anchor="ctr"/>
            <a:lstStyle/>
            <a:p>
              <a:endParaRPr lang="fr-FR" sz="2000"/>
            </a:p>
          </p:txBody>
        </p:sp>
        <p:sp>
          <p:nvSpPr>
            <p:cNvPr id="79" name="Forme libre : forme 78">
              <a:extLst>
                <a:ext uri="{FF2B5EF4-FFF2-40B4-BE49-F238E27FC236}">
                  <a16:creationId xmlns:a16="http://schemas.microsoft.com/office/drawing/2014/main" id="{D6A88BCD-7243-A381-21AC-4A13B5625FC9}"/>
                </a:ext>
              </a:extLst>
            </p:cNvPr>
            <p:cNvSpPr/>
            <p:nvPr/>
          </p:nvSpPr>
          <p:spPr>
            <a:xfrm>
              <a:off x="8184012" y="2801637"/>
              <a:ext cx="1252564" cy="1548352"/>
            </a:xfrm>
            <a:custGeom>
              <a:avLst/>
              <a:gdLst>
                <a:gd name="connsiteX0" fmla="*/ 467826 w 1252564"/>
                <a:gd name="connsiteY0" fmla="*/ 483903 h 1548352"/>
                <a:gd name="connsiteX1" fmla="*/ 444733 w 1252564"/>
                <a:gd name="connsiteY1" fmla="*/ 516576 h 1548352"/>
                <a:gd name="connsiteX2" fmla="*/ 421517 w 1252564"/>
                <a:gd name="connsiteY2" fmla="*/ 549487 h 1548352"/>
                <a:gd name="connsiteX3" fmla="*/ 399030 w 1252564"/>
                <a:gd name="connsiteY3" fmla="*/ 583193 h 1548352"/>
                <a:gd name="connsiteX4" fmla="*/ 354503 w 1252564"/>
                <a:gd name="connsiteY4" fmla="*/ 651210 h 1548352"/>
                <a:gd name="connsiteX5" fmla="*/ 312005 w 1252564"/>
                <a:gd name="connsiteY5" fmla="*/ 720403 h 1548352"/>
                <a:gd name="connsiteX6" fmla="*/ 301466 w 1252564"/>
                <a:gd name="connsiteY6" fmla="*/ 737628 h 1548352"/>
                <a:gd name="connsiteX7" fmla="*/ 291460 w 1252564"/>
                <a:gd name="connsiteY7" fmla="*/ 755133 h 1548352"/>
                <a:gd name="connsiteX8" fmla="*/ 271579 w 1252564"/>
                <a:gd name="connsiteY8" fmla="*/ 789943 h 1548352"/>
                <a:gd name="connsiteX9" fmla="*/ 197289 w 1252564"/>
                <a:gd name="connsiteY9" fmla="*/ 927212 h 1548352"/>
                <a:gd name="connsiteX10" fmla="*/ 164594 w 1252564"/>
                <a:gd name="connsiteY10" fmla="*/ 994102 h 1548352"/>
                <a:gd name="connsiteX11" fmla="*/ 148872 w 1252564"/>
                <a:gd name="connsiteY11" fmla="*/ 1026501 h 1548352"/>
                <a:gd name="connsiteX12" fmla="*/ 134441 w 1252564"/>
                <a:gd name="connsiteY12" fmla="*/ 1058560 h 1548352"/>
                <a:gd name="connsiteX13" fmla="*/ 106886 w 1252564"/>
                <a:gd name="connsiteY13" fmla="*/ 1119950 h 1548352"/>
                <a:gd name="connsiteX14" fmla="*/ 82854 w 1252564"/>
                <a:gd name="connsiteY14" fmla="*/ 1178027 h 1548352"/>
                <a:gd name="connsiteX15" fmla="*/ 61169 w 1252564"/>
                <a:gd name="connsiteY15" fmla="*/ 1231505 h 1548352"/>
                <a:gd name="connsiteX16" fmla="*/ 42926 w 1252564"/>
                <a:gd name="connsiteY16" fmla="*/ 1280247 h 1548352"/>
                <a:gd name="connsiteX17" fmla="*/ 26958 w 1252564"/>
                <a:gd name="connsiteY17" fmla="*/ 1323055 h 1548352"/>
                <a:gd name="connsiteX18" fmla="*/ 14440 w 1252564"/>
                <a:gd name="connsiteY18" fmla="*/ 1359756 h 1548352"/>
                <a:gd name="connsiteX19" fmla="*/ 1872 w 1252564"/>
                <a:gd name="connsiteY19" fmla="*/ 1397064 h 1548352"/>
                <a:gd name="connsiteX20" fmla="*/ 22879 w 1252564"/>
                <a:gd name="connsiteY20" fmla="*/ 1441620 h 1548352"/>
                <a:gd name="connsiteX21" fmla="*/ 295106 w 1252564"/>
                <a:gd name="connsiteY21" fmla="*/ 1545984 h 1548352"/>
                <a:gd name="connsiteX22" fmla="*/ 339950 w 1252564"/>
                <a:gd name="connsiteY22" fmla="*/ 1528131 h 1548352"/>
                <a:gd name="connsiteX23" fmla="*/ 354113 w 1252564"/>
                <a:gd name="connsiteY23" fmla="*/ 1498519 h 1548352"/>
                <a:gd name="connsiteX24" fmla="*/ 369078 w 1252564"/>
                <a:gd name="connsiteY24" fmla="*/ 1467398 h 1548352"/>
                <a:gd name="connsiteX25" fmla="*/ 387819 w 1252564"/>
                <a:gd name="connsiteY25" fmla="*/ 1431274 h 1548352"/>
                <a:gd name="connsiteX26" fmla="*/ 409057 w 1252564"/>
                <a:gd name="connsiteY26" fmla="*/ 1390271 h 1548352"/>
                <a:gd name="connsiteX27" fmla="*/ 433883 w 1252564"/>
                <a:gd name="connsiteY27" fmla="*/ 1345521 h 1548352"/>
                <a:gd name="connsiteX28" fmla="*/ 461098 w 1252564"/>
                <a:gd name="connsiteY28" fmla="*/ 1297118 h 1548352"/>
                <a:gd name="connsiteX29" fmla="*/ 491793 w 1252564"/>
                <a:gd name="connsiteY29" fmla="*/ 1246275 h 1548352"/>
                <a:gd name="connsiteX30" fmla="*/ 507747 w 1252564"/>
                <a:gd name="connsiteY30" fmla="*/ 1219796 h 1548352"/>
                <a:gd name="connsiteX31" fmla="*/ 524950 w 1252564"/>
                <a:gd name="connsiteY31" fmla="*/ 1193172 h 1548352"/>
                <a:gd name="connsiteX32" fmla="*/ 560438 w 1252564"/>
                <a:gd name="connsiteY32" fmla="*/ 1138380 h 1548352"/>
                <a:gd name="connsiteX33" fmla="*/ 639363 w 1252564"/>
                <a:gd name="connsiteY33" fmla="*/ 1027165 h 1548352"/>
                <a:gd name="connsiteX34" fmla="*/ 660168 w 1252564"/>
                <a:gd name="connsiteY34" fmla="*/ 999163 h 1548352"/>
                <a:gd name="connsiteX35" fmla="*/ 670599 w 1252564"/>
                <a:gd name="connsiteY35" fmla="*/ 985107 h 1548352"/>
                <a:gd name="connsiteX36" fmla="*/ 681529 w 1252564"/>
                <a:gd name="connsiteY36" fmla="*/ 971363 h 1548352"/>
                <a:gd name="connsiteX37" fmla="*/ 725304 w 1252564"/>
                <a:gd name="connsiteY37" fmla="*/ 916260 h 1548352"/>
                <a:gd name="connsiteX38" fmla="*/ 770632 w 1252564"/>
                <a:gd name="connsiteY38" fmla="*/ 862559 h 1548352"/>
                <a:gd name="connsiteX39" fmla="*/ 793336 w 1252564"/>
                <a:gd name="connsiteY39" fmla="*/ 836051 h 1548352"/>
                <a:gd name="connsiteX40" fmla="*/ 816639 w 1252564"/>
                <a:gd name="connsiteY40" fmla="*/ 810337 h 1548352"/>
                <a:gd name="connsiteX41" fmla="*/ 839703 w 1252564"/>
                <a:gd name="connsiteY41" fmla="*/ 784847 h 1548352"/>
                <a:gd name="connsiteX42" fmla="*/ 862883 w 1252564"/>
                <a:gd name="connsiteY42" fmla="*/ 759985 h 1548352"/>
                <a:gd name="connsiteX43" fmla="*/ 909164 w 1252564"/>
                <a:gd name="connsiteY43" fmla="*/ 712051 h 1548352"/>
                <a:gd name="connsiteX44" fmla="*/ 955105 w 1252564"/>
                <a:gd name="connsiteY44" fmla="*/ 667012 h 1548352"/>
                <a:gd name="connsiteX45" fmla="*/ 999733 w 1252564"/>
                <a:gd name="connsiteY45" fmla="*/ 624709 h 1548352"/>
                <a:gd name="connsiteX46" fmla="*/ 1042729 w 1252564"/>
                <a:gd name="connsiteY46" fmla="*/ 585582 h 1548352"/>
                <a:gd name="connsiteX47" fmla="*/ 1083805 w 1252564"/>
                <a:gd name="connsiteY47" fmla="*/ 550130 h 1548352"/>
                <a:gd name="connsiteX48" fmla="*/ 1121675 w 1252564"/>
                <a:gd name="connsiteY48" fmla="*/ 517876 h 1548352"/>
                <a:gd name="connsiteX49" fmla="*/ 1155215 w 1252564"/>
                <a:gd name="connsiteY49" fmla="*/ 491317 h 1548352"/>
                <a:gd name="connsiteX50" fmla="*/ 1184538 w 1252564"/>
                <a:gd name="connsiteY50" fmla="*/ 467964 h 1548352"/>
                <a:gd name="connsiteX51" fmla="*/ 1199084 w 1252564"/>
                <a:gd name="connsiteY51" fmla="*/ 456796 h 1548352"/>
                <a:gd name="connsiteX52" fmla="*/ 1213038 w 1252564"/>
                <a:gd name="connsiteY52" fmla="*/ 446271 h 1548352"/>
                <a:gd name="connsiteX53" fmla="*/ 1238435 w 1252564"/>
                <a:gd name="connsiteY53" fmla="*/ 427104 h 1548352"/>
                <a:gd name="connsiteX54" fmla="*/ 1244022 w 1252564"/>
                <a:gd name="connsiteY54" fmla="*/ 375612 h 1548352"/>
                <a:gd name="connsiteX55" fmla="*/ 934076 w 1252564"/>
                <a:gd name="connsiteY55" fmla="*/ 12506 h 1548352"/>
                <a:gd name="connsiteX56" fmla="*/ 882345 w 1252564"/>
                <a:gd name="connsiteY56" fmla="*/ 9943 h 1548352"/>
                <a:gd name="connsiteX57" fmla="*/ 859432 w 1252564"/>
                <a:gd name="connsiteY57" fmla="*/ 32019 h 1548352"/>
                <a:gd name="connsiteX58" fmla="*/ 846843 w 1252564"/>
                <a:gd name="connsiteY58" fmla="*/ 44139 h 1548352"/>
                <a:gd name="connsiteX59" fmla="*/ 832535 w 1252564"/>
                <a:gd name="connsiteY59" fmla="*/ 58137 h 1548352"/>
                <a:gd name="connsiteX60" fmla="*/ 798144 w 1252564"/>
                <a:gd name="connsiteY60" fmla="*/ 92846 h 1548352"/>
                <a:gd name="connsiteX61" fmla="*/ 759219 w 1252564"/>
                <a:gd name="connsiteY61" fmla="*/ 132333 h 1548352"/>
                <a:gd name="connsiteX62" fmla="*/ 719103 w 1252564"/>
                <a:gd name="connsiteY62" fmla="*/ 175784 h 1548352"/>
                <a:gd name="connsiteX63" fmla="*/ 676013 w 1252564"/>
                <a:gd name="connsiteY63" fmla="*/ 223256 h 1548352"/>
                <a:gd name="connsiteX64" fmla="*/ 631242 w 1252564"/>
                <a:gd name="connsiteY64" fmla="*/ 275160 h 1548352"/>
                <a:gd name="connsiteX65" fmla="*/ 585149 w 1252564"/>
                <a:gd name="connsiteY65" fmla="*/ 330847 h 1548352"/>
                <a:gd name="connsiteX66" fmla="*/ 538124 w 1252564"/>
                <a:gd name="connsiteY66" fmla="*/ 389754 h 1548352"/>
                <a:gd name="connsiteX67" fmla="*/ 491194 w 1252564"/>
                <a:gd name="connsiteY67" fmla="*/ 451858 h 1548352"/>
                <a:gd name="connsiteX68" fmla="*/ 467826 w 1252564"/>
                <a:gd name="connsiteY68" fmla="*/ 483903 h 15483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252564" h="1548352">
                  <a:moveTo>
                    <a:pt x="467826" y="483903"/>
                  </a:moveTo>
                  <a:cubicBezTo>
                    <a:pt x="460160" y="494746"/>
                    <a:pt x="452464" y="505639"/>
                    <a:pt x="444733" y="516576"/>
                  </a:cubicBezTo>
                  <a:cubicBezTo>
                    <a:pt x="437023" y="527506"/>
                    <a:pt x="429284" y="538478"/>
                    <a:pt x="421517" y="549487"/>
                  </a:cubicBezTo>
                  <a:cubicBezTo>
                    <a:pt x="413785" y="560511"/>
                    <a:pt x="406552" y="571945"/>
                    <a:pt x="399030" y="583193"/>
                  </a:cubicBezTo>
                  <a:cubicBezTo>
                    <a:pt x="384202" y="605838"/>
                    <a:pt x="369028" y="628311"/>
                    <a:pt x="354503" y="651210"/>
                  </a:cubicBezTo>
                  <a:cubicBezTo>
                    <a:pt x="340318" y="674303"/>
                    <a:pt x="326133" y="697396"/>
                    <a:pt x="312005" y="720403"/>
                  </a:cubicBezTo>
                  <a:lnTo>
                    <a:pt x="301466" y="737628"/>
                  </a:lnTo>
                  <a:lnTo>
                    <a:pt x="291460" y="755133"/>
                  </a:lnTo>
                  <a:cubicBezTo>
                    <a:pt x="284812" y="766770"/>
                    <a:pt x="278185" y="778386"/>
                    <a:pt x="271579" y="789943"/>
                  </a:cubicBezTo>
                  <a:cubicBezTo>
                    <a:pt x="244580" y="835805"/>
                    <a:pt x="221126" y="882685"/>
                    <a:pt x="197289" y="927212"/>
                  </a:cubicBezTo>
                  <a:cubicBezTo>
                    <a:pt x="186193" y="949915"/>
                    <a:pt x="175278" y="972243"/>
                    <a:pt x="164594" y="994102"/>
                  </a:cubicBezTo>
                  <a:cubicBezTo>
                    <a:pt x="159296" y="1005017"/>
                    <a:pt x="154047" y="1015831"/>
                    <a:pt x="148872" y="1026501"/>
                  </a:cubicBezTo>
                  <a:cubicBezTo>
                    <a:pt x="143999" y="1037315"/>
                    <a:pt x="139191" y="1048006"/>
                    <a:pt x="134441" y="1058560"/>
                  </a:cubicBezTo>
                  <a:cubicBezTo>
                    <a:pt x="124984" y="1079625"/>
                    <a:pt x="115787" y="1100127"/>
                    <a:pt x="106886" y="1119950"/>
                  </a:cubicBezTo>
                  <a:cubicBezTo>
                    <a:pt x="98584" y="1140026"/>
                    <a:pt x="90557" y="1159416"/>
                    <a:pt x="82854" y="1178027"/>
                  </a:cubicBezTo>
                  <a:cubicBezTo>
                    <a:pt x="75303" y="1196695"/>
                    <a:pt x="67673" y="1214360"/>
                    <a:pt x="61169" y="1231505"/>
                  </a:cubicBezTo>
                  <a:cubicBezTo>
                    <a:pt x="54751" y="1248664"/>
                    <a:pt x="48658" y="1264950"/>
                    <a:pt x="42926" y="1280247"/>
                  </a:cubicBezTo>
                  <a:cubicBezTo>
                    <a:pt x="37223" y="1295530"/>
                    <a:pt x="31888" y="1309830"/>
                    <a:pt x="26958" y="1323055"/>
                  </a:cubicBezTo>
                  <a:cubicBezTo>
                    <a:pt x="22403" y="1336410"/>
                    <a:pt x="18223" y="1348676"/>
                    <a:pt x="14440" y="1359756"/>
                  </a:cubicBezTo>
                  <a:cubicBezTo>
                    <a:pt x="9531" y="1374324"/>
                    <a:pt x="5316" y="1386828"/>
                    <a:pt x="1872" y="1397064"/>
                  </a:cubicBezTo>
                  <a:cubicBezTo>
                    <a:pt x="-4228" y="1415155"/>
                    <a:pt x="5048" y="1434783"/>
                    <a:pt x="22879" y="1441620"/>
                  </a:cubicBezTo>
                  <a:lnTo>
                    <a:pt x="295106" y="1545984"/>
                  </a:lnTo>
                  <a:cubicBezTo>
                    <a:pt x="312431" y="1552625"/>
                    <a:pt x="331944" y="1544872"/>
                    <a:pt x="339950" y="1528131"/>
                  </a:cubicBezTo>
                  <a:cubicBezTo>
                    <a:pt x="343920" y="1519844"/>
                    <a:pt x="348663" y="1509918"/>
                    <a:pt x="354113" y="1498519"/>
                  </a:cubicBezTo>
                  <a:cubicBezTo>
                    <a:pt x="358632" y="1489127"/>
                    <a:pt x="363628" y="1478725"/>
                    <a:pt x="369078" y="1467398"/>
                  </a:cubicBezTo>
                  <a:cubicBezTo>
                    <a:pt x="374868" y="1456231"/>
                    <a:pt x="381127" y="1444175"/>
                    <a:pt x="387819" y="1431274"/>
                  </a:cubicBezTo>
                  <a:cubicBezTo>
                    <a:pt x="394489" y="1418417"/>
                    <a:pt x="401578" y="1404709"/>
                    <a:pt x="409057" y="1390271"/>
                  </a:cubicBezTo>
                  <a:cubicBezTo>
                    <a:pt x="416593" y="1375877"/>
                    <a:pt x="425271" y="1361114"/>
                    <a:pt x="433883" y="1345521"/>
                  </a:cubicBezTo>
                  <a:cubicBezTo>
                    <a:pt x="442603" y="1330014"/>
                    <a:pt x="451692" y="1313851"/>
                    <a:pt x="461098" y="1297118"/>
                  </a:cubicBezTo>
                  <a:cubicBezTo>
                    <a:pt x="471010" y="1280709"/>
                    <a:pt x="481254" y="1263730"/>
                    <a:pt x="491793" y="1246275"/>
                  </a:cubicBezTo>
                  <a:cubicBezTo>
                    <a:pt x="497041" y="1237561"/>
                    <a:pt x="502362" y="1228732"/>
                    <a:pt x="507747" y="1219796"/>
                  </a:cubicBezTo>
                  <a:cubicBezTo>
                    <a:pt x="513414" y="1211024"/>
                    <a:pt x="519153" y="1202160"/>
                    <a:pt x="524950" y="1193172"/>
                  </a:cubicBezTo>
                  <a:cubicBezTo>
                    <a:pt x="536543" y="1175269"/>
                    <a:pt x="548390" y="1156991"/>
                    <a:pt x="560438" y="1138380"/>
                  </a:cubicBezTo>
                  <a:cubicBezTo>
                    <a:pt x="586037" y="1102141"/>
                    <a:pt x="611072" y="1063975"/>
                    <a:pt x="639363" y="1027165"/>
                  </a:cubicBezTo>
                  <a:cubicBezTo>
                    <a:pt x="646271" y="1017860"/>
                    <a:pt x="653209" y="1008526"/>
                    <a:pt x="660168" y="999163"/>
                  </a:cubicBezTo>
                  <a:lnTo>
                    <a:pt x="670599" y="985107"/>
                  </a:lnTo>
                  <a:lnTo>
                    <a:pt x="681529" y="971363"/>
                  </a:lnTo>
                  <a:cubicBezTo>
                    <a:pt x="696082" y="953034"/>
                    <a:pt x="710693" y="934647"/>
                    <a:pt x="725304" y="916260"/>
                  </a:cubicBezTo>
                  <a:cubicBezTo>
                    <a:pt x="740183" y="898098"/>
                    <a:pt x="755624" y="880404"/>
                    <a:pt x="770632" y="862559"/>
                  </a:cubicBezTo>
                  <a:cubicBezTo>
                    <a:pt x="778241" y="853701"/>
                    <a:pt x="785547" y="844663"/>
                    <a:pt x="793336" y="836051"/>
                  </a:cubicBezTo>
                  <a:cubicBezTo>
                    <a:pt x="801132" y="827453"/>
                    <a:pt x="808900" y="818877"/>
                    <a:pt x="816639" y="810337"/>
                  </a:cubicBezTo>
                  <a:cubicBezTo>
                    <a:pt x="824363" y="801804"/>
                    <a:pt x="832051" y="793307"/>
                    <a:pt x="839703" y="784847"/>
                  </a:cubicBezTo>
                  <a:cubicBezTo>
                    <a:pt x="847283" y="776343"/>
                    <a:pt x="854935" y="767990"/>
                    <a:pt x="862883" y="759985"/>
                  </a:cubicBezTo>
                  <a:cubicBezTo>
                    <a:pt x="878519" y="743793"/>
                    <a:pt x="893968" y="727795"/>
                    <a:pt x="909164" y="712051"/>
                  </a:cubicBezTo>
                  <a:cubicBezTo>
                    <a:pt x="924331" y="696335"/>
                    <a:pt x="940162" y="681753"/>
                    <a:pt x="955105" y="667012"/>
                  </a:cubicBezTo>
                  <a:cubicBezTo>
                    <a:pt x="970164" y="652379"/>
                    <a:pt x="984732" y="637941"/>
                    <a:pt x="999733" y="624709"/>
                  </a:cubicBezTo>
                  <a:cubicBezTo>
                    <a:pt x="1014488" y="611281"/>
                    <a:pt x="1028840" y="598222"/>
                    <a:pt x="1042729" y="585582"/>
                  </a:cubicBezTo>
                  <a:cubicBezTo>
                    <a:pt x="1056503" y="572870"/>
                    <a:pt x="1070695" y="561521"/>
                    <a:pt x="1083805" y="550130"/>
                  </a:cubicBezTo>
                  <a:cubicBezTo>
                    <a:pt x="1097001" y="538890"/>
                    <a:pt x="1109648" y="528119"/>
                    <a:pt x="1121675" y="517876"/>
                  </a:cubicBezTo>
                  <a:cubicBezTo>
                    <a:pt x="1133485" y="508527"/>
                    <a:pt x="1144689" y="499662"/>
                    <a:pt x="1155215" y="491317"/>
                  </a:cubicBezTo>
                  <a:cubicBezTo>
                    <a:pt x="1165682" y="482986"/>
                    <a:pt x="1175478" y="475183"/>
                    <a:pt x="1184538" y="467964"/>
                  </a:cubicBezTo>
                  <a:cubicBezTo>
                    <a:pt x="1188696" y="464528"/>
                    <a:pt x="1194327" y="460413"/>
                    <a:pt x="1199084" y="456796"/>
                  </a:cubicBezTo>
                  <a:cubicBezTo>
                    <a:pt x="1203964" y="453107"/>
                    <a:pt x="1208620" y="449599"/>
                    <a:pt x="1213038" y="446271"/>
                  </a:cubicBezTo>
                  <a:cubicBezTo>
                    <a:pt x="1222661" y="439001"/>
                    <a:pt x="1231158" y="432591"/>
                    <a:pt x="1238435" y="427104"/>
                  </a:cubicBezTo>
                  <a:cubicBezTo>
                    <a:pt x="1254800" y="414753"/>
                    <a:pt x="1257334" y="391205"/>
                    <a:pt x="1244022" y="375612"/>
                  </a:cubicBezTo>
                  <a:lnTo>
                    <a:pt x="934076" y="12506"/>
                  </a:lnTo>
                  <a:cubicBezTo>
                    <a:pt x="920765" y="-3087"/>
                    <a:pt x="897108" y="-4278"/>
                    <a:pt x="882345" y="9943"/>
                  </a:cubicBezTo>
                  <a:cubicBezTo>
                    <a:pt x="875783" y="16267"/>
                    <a:pt x="868110" y="23652"/>
                    <a:pt x="859432" y="32019"/>
                  </a:cubicBezTo>
                  <a:cubicBezTo>
                    <a:pt x="855448" y="35852"/>
                    <a:pt x="851246" y="39902"/>
                    <a:pt x="846843" y="44139"/>
                  </a:cubicBezTo>
                  <a:cubicBezTo>
                    <a:pt x="842360" y="48492"/>
                    <a:pt x="838093" y="52456"/>
                    <a:pt x="832535" y="58137"/>
                  </a:cubicBezTo>
                  <a:cubicBezTo>
                    <a:pt x="821908" y="68857"/>
                    <a:pt x="810423" y="80458"/>
                    <a:pt x="798144" y="92846"/>
                  </a:cubicBezTo>
                  <a:cubicBezTo>
                    <a:pt x="785929" y="105240"/>
                    <a:pt x="772928" y="118429"/>
                    <a:pt x="759219" y="132333"/>
                  </a:cubicBezTo>
                  <a:cubicBezTo>
                    <a:pt x="746478" y="146136"/>
                    <a:pt x="733079" y="160646"/>
                    <a:pt x="719103" y="175784"/>
                  </a:cubicBezTo>
                  <a:cubicBezTo>
                    <a:pt x="705301" y="191038"/>
                    <a:pt x="690415" y="206407"/>
                    <a:pt x="676013" y="223256"/>
                  </a:cubicBezTo>
                  <a:cubicBezTo>
                    <a:pt x="661554" y="240018"/>
                    <a:pt x="646611" y="257351"/>
                    <a:pt x="631242" y="275160"/>
                  </a:cubicBezTo>
                  <a:cubicBezTo>
                    <a:pt x="615685" y="292760"/>
                    <a:pt x="600633" y="311666"/>
                    <a:pt x="585149" y="330847"/>
                  </a:cubicBezTo>
                  <a:cubicBezTo>
                    <a:pt x="569779" y="350129"/>
                    <a:pt x="553580" y="369367"/>
                    <a:pt x="538124" y="389754"/>
                  </a:cubicBezTo>
                  <a:cubicBezTo>
                    <a:pt x="522712" y="410140"/>
                    <a:pt x="507047" y="430866"/>
                    <a:pt x="491194" y="451858"/>
                  </a:cubicBezTo>
                  <a:cubicBezTo>
                    <a:pt x="483138" y="462261"/>
                    <a:pt x="475435" y="473003"/>
                    <a:pt x="467826" y="483903"/>
                  </a:cubicBezTo>
                  <a:close/>
                </a:path>
              </a:pathLst>
            </a:custGeom>
            <a:grpFill/>
            <a:ln w="7219" cap="flat">
              <a:noFill/>
              <a:prstDash val="solid"/>
              <a:miter/>
            </a:ln>
          </p:spPr>
          <p:txBody>
            <a:bodyPr rtlCol="0" anchor="ctr"/>
            <a:lstStyle/>
            <a:p>
              <a:endParaRPr lang="fr-FR" sz="2000"/>
            </a:p>
          </p:txBody>
        </p:sp>
        <p:sp>
          <p:nvSpPr>
            <p:cNvPr id="81" name="Forme libre : forme 80">
              <a:extLst>
                <a:ext uri="{FF2B5EF4-FFF2-40B4-BE49-F238E27FC236}">
                  <a16:creationId xmlns:a16="http://schemas.microsoft.com/office/drawing/2014/main" id="{03711E30-F6BB-16CC-B72A-69039994C7A4}"/>
                </a:ext>
              </a:extLst>
            </p:cNvPr>
            <p:cNvSpPr/>
            <p:nvPr/>
          </p:nvSpPr>
          <p:spPr>
            <a:xfrm>
              <a:off x="8015308" y="4530145"/>
              <a:ext cx="384349" cy="1369505"/>
            </a:xfrm>
            <a:custGeom>
              <a:avLst/>
              <a:gdLst>
                <a:gd name="connsiteX0" fmla="*/ 73308 w 384349"/>
                <a:gd name="connsiteY0" fmla="*/ 28471 h 1369505"/>
                <a:gd name="connsiteX1" fmla="*/ 66970 w 384349"/>
                <a:gd name="connsiteY1" fmla="*/ 59657 h 1369505"/>
                <a:gd name="connsiteX2" fmla="*/ 59672 w 384349"/>
                <a:gd name="connsiteY2" fmla="*/ 95585 h 1369505"/>
                <a:gd name="connsiteX3" fmla="*/ 51673 w 384349"/>
                <a:gd name="connsiteY3" fmla="*/ 140855 h 1369505"/>
                <a:gd name="connsiteX4" fmla="*/ 42765 w 384349"/>
                <a:gd name="connsiteY4" fmla="*/ 192687 h 1369505"/>
                <a:gd name="connsiteX5" fmla="*/ 38080 w 384349"/>
                <a:gd name="connsiteY5" fmla="*/ 220661 h 1369505"/>
                <a:gd name="connsiteX6" fmla="*/ 34167 w 384349"/>
                <a:gd name="connsiteY6" fmla="*/ 249537 h 1369505"/>
                <a:gd name="connsiteX7" fmla="*/ 18538 w 384349"/>
                <a:gd name="connsiteY7" fmla="*/ 376504 h 1369505"/>
                <a:gd name="connsiteX8" fmla="*/ 11659 w 384349"/>
                <a:gd name="connsiteY8" fmla="*/ 445871 h 1369505"/>
                <a:gd name="connsiteX9" fmla="*/ 6764 w 384349"/>
                <a:gd name="connsiteY9" fmla="*/ 518442 h 1369505"/>
                <a:gd name="connsiteX10" fmla="*/ 527 w 384349"/>
                <a:gd name="connsiteY10" fmla="*/ 670192 h 1369505"/>
                <a:gd name="connsiteX11" fmla="*/ 0 w 384349"/>
                <a:gd name="connsiteY11" fmla="*/ 689582 h 1369505"/>
                <a:gd name="connsiteX12" fmla="*/ 94 w 384349"/>
                <a:gd name="connsiteY12" fmla="*/ 709052 h 1369505"/>
                <a:gd name="connsiteX13" fmla="*/ 310 w 384349"/>
                <a:gd name="connsiteY13" fmla="*/ 748135 h 1369505"/>
                <a:gd name="connsiteX14" fmla="*/ 541 w 384349"/>
                <a:gd name="connsiteY14" fmla="*/ 787319 h 1369505"/>
                <a:gd name="connsiteX15" fmla="*/ 664 w 384349"/>
                <a:gd name="connsiteY15" fmla="*/ 806933 h 1369505"/>
                <a:gd name="connsiteX16" fmla="*/ 1415 w 384349"/>
                <a:gd name="connsiteY16" fmla="*/ 826562 h 1369505"/>
                <a:gd name="connsiteX17" fmla="*/ 4598 w 384349"/>
                <a:gd name="connsiteY17" fmla="*/ 904815 h 1369505"/>
                <a:gd name="connsiteX18" fmla="*/ 5400 w 384349"/>
                <a:gd name="connsiteY18" fmla="*/ 924270 h 1369505"/>
                <a:gd name="connsiteX19" fmla="*/ 5645 w 384349"/>
                <a:gd name="connsiteY19" fmla="*/ 930572 h 1369505"/>
                <a:gd name="connsiteX20" fmla="*/ 5992 w 384349"/>
                <a:gd name="connsiteY20" fmla="*/ 935264 h 1369505"/>
                <a:gd name="connsiteX21" fmla="*/ 6685 w 384349"/>
                <a:gd name="connsiteY21" fmla="*/ 944642 h 1369505"/>
                <a:gd name="connsiteX22" fmla="*/ 9442 w 384349"/>
                <a:gd name="connsiteY22" fmla="*/ 982036 h 1369505"/>
                <a:gd name="connsiteX23" fmla="*/ 12178 w 384349"/>
                <a:gd name="connsiteY23" fmla="*/ 1019134 h 1369505"/>
                <a:gd name="connsiteX24" fmla="*/ 15903 w 384349"/>
                <a:gd name="connsiteY24" fmla="*/ 1057460 h 1369505"/>
                <a:gd name="connsiteX25" fmla="*/ 19628 w 384349"/>
                <a:gd name="connsiteY25" fmla="*/ 1095287 h 1369505"/>
                <a:gd name="connsiteX26" fmla="*/ 21491 w 384349"/>
                <a:gd name="connsiteY26" fmla="*/ 1113970 h 1369505"/>
                <a:gd name="connsiteX27" fmla="*/ 23801 w 384349"/>
                <a:gd name="connsiteY27" fmla="*/ 1132226 h 1369505"/>
                <a:gd name="connsiteX28" fmla="*/ 32861 w 384349"/>
                <a:gd name="connsiteY28" fmla="*/ 1203485 h 1369505"/>
                <a:gd name="connsiteX29" fmla="*/ 43321 w 384349"/>
                <a:gd name="connsiteY29" fmla="*/ 1271429 h 1369505"/>
                <a:gd name="connsiteX30" fmla="*/ 54351 w 384349"/>
                <a:gd name="connsiteY30" fmla="*/ 1335483 h 1369505"/>
                <a:gd name="connsiteX31" fmla="*/ 55275 w 384349"/>
                <a:gd name="connsiteY31" fmla="*/ 1340406 h 1369505"/>
                <a:gd name="connsiteX32" fmla="*/ 90259 w 384349"/>
                <a:gd name="connsiteY32" fmla="*/ 1369506 h 1369505"/>
                <a:gd name="connsiteX33" fmla="*/ 186206 w 384349"/>
                <a:gd name="connsiteY33" fmla="*/ 1369506 h 1369505"/>
                <a:gd name="connsiteX34" fmla="*/ 221744 w 384349"/>
                <a:gd name="connsiteY34" fmla="*/ 1331816 h 1369505"/>
                <a:gd name="connsiteX35" fmla="*/ 220719 w 384349"/>
                <a:gd name="connsiteY35" fmla="*/ 1315277 h 1369505"/>
                <a:gd name="connsiteX36" fmla="*/ 217615 w 384349"/>
                <a:gd name="connsiteY36" fmla="*/ 1253692 h 1369505"/>
                <a:gd name="connsiteX37" fmla="*/ 215486 w 384349"/>
                <a:gd name="connsiteY37" fmla="*/ 1188649 h 1369505"/>
                <a:gd name="connsiteX38" fmla="*/ 215074 w 384349"/>
                <a:gd name="connsiteY38" fmla="*/ 1120762 h 1369505"/>
                <a:gd name="connsiteX39" fmla="*/ 214966 w 384349"/>
                <a:gd name="connsiteY39" fmla="*/ 1103437 h 1369505"/>
                <a:gd name="connsiteX40" fmla="*/ 215348 w 384349"/>
                <a:gd name="connsiteY40" fmla="*/ 1086220 h 1369505"/>
                <a:gd name="connsiteX41" fmla="*/ 216114 w 384349"/>
                <a:gd name="connsiteY41" fmla="*/ 1051482 h 1369505"/>
                <a:gd name="connsiteX42" fmla="*/ 216886 w 384349"/>
                <a:gd name="connsiteY42" fmla="*/ 1016362 h 1369505"/>
                <a:gd name="connsiteX43" fmla="*/ 218619 w 384349"/>
                <a:gd name="connsiteY43" fmla="*/ 979213 h 1369505"/>
                <a:gd name="connsiteX44" fmla="*/ 220358 w 384349"/>
                <a:gd name="connsiteY44" fmla="*/ 941762 h 1369505"/>
                <a:gd name="connsiteX45" fmla="*/ 220799 w 384349"/>
                <a:gd name="connsiteY45" fmla="*/ 932355 h 1369505"/>
                <a:gd name="connsiteX46" fmla="*/ 221015 w 384349"/>
                <a:gd name="connsiteY46" fmla="*/ 927649 h 1369505"/>
                <a:gd name="connsiteX47" fmla="*/ 221044 w 384349"/>
                <a:gd name="connsiteY47" fmla="*/ 927056 h 1369505"/>
                <a:gd name="connsiteX48" fmla="*/ 221087 w 384349"/>
                <a:gd name="connsiteY48" fmla="*/ 927945 h 1369505"/>
                <a:gd name="connsiteX49" fmla="*/ 221174 w 384349"/>
                <a:gd name="connsiteY49" fmla="*/ 926804 h 1369505"/>
                <a:gd name="connsiteX50" fmla="*/ 221355 w 384349"/>
                <a:gd name="connsiteY50" fmla="*/ 924537 h 1369505"/>
                <a:gd name="connsiteX51" fmla="*/ 222813 w 384349"/>
                <a:gd name="connsiteY51" fmla="*/ 906324 h 1369505"/>
                <a:gd name="connsiteX52" fmla="*/ 228639 w 384349"/>
                <a:gd name="connsiteY52" fmla="*/ 833290 h 1369505"/>
                <a:gd name="connsiteX53" fmla="*/ 230126 w 384349"/>
                <a:gd name="connsiteY53" fmla="*/ 815047 h 1369505"/>
                <a:gd name="connsiteX54" fmla="*/ 232226 w 384349"/>
                <a:gd name="connsiteY54" fmla="*/ 796848 h 1369505"/>
                <a:gd name="connsiteX55" fmla="*/ 236413 w 384349"/>
                <a:gd name="connsiteY55" fmla="*/ 760559 h 1369505"/>
                <a:gd name="connsiteX56" fmla="*/ 240564 w 384349"/>
                <a:gd name="connsiteY56" fmla="*/ 724450 h 1369505"/>
                <a:gd name="connsiteX57" fmla="*/ 242622 w 384349"/>
                <a:gd name="connsiteY57" fmla="*/ 706489 h 1369505"/>
                <a:gd name="connsiteX58" fmla="*/ 245285 w 384349"/>
                <a:gd name="connsiteY58" fmla="*/ 688651 h 1369505"/>
                <a:gd name="connsiteX59" fmla="*/ 267895 w 384349"/>
                <a:gd name="connsiteY59" fmla="*/ 549895 h 1369505"/>
                <a:gd name="connsiteX60" fmla="*/ 280362 w 384349"/>
                <a:gd name="connsiteY60" fmla="*/ 484066 h 1369505"/>
                <a:gd name="connsiteX61" fmla="*/ 294338 w 384349"/>
                <a:gd name="connsiteY61" fmla="*/ 421507 h 1369505"/>
                <a:gd name="connsiteX62" fmla="*/ 322499 w 384349"/>
                <a:gd name="connsiteY62" fmla="*/ 307837 h 1369505"/>
                <a:gd name="connsiteX63" fmla="*/ 329170 w 384349"/>
                <a:gd name="connsiteY63" fmla="*/ 282123 h 1369505"/>
                <a:gd name="connsiteX64" fmla="*/ 336222 w 384349"/>
                <a:gd name="connsiteY64" fmla="*/ 258322 h 1369505"/>
                <a:gd name="connsiteX65" fmla="*/ 349289 w 384349"/>
                <a:gd name="connsiteY65" fmla="*/ 214583 h 1369505"/>
                <a:gd name="connsiteX66" fmla="*/ 360940 w 384349"/>
                <a:gd name="connsiteY66" fmla="*/ 175932 h 1369505"/>
                <a:gd name="connsiteX67" fmla="*/ 372498 w 384349"/>
                <a:gd name="connsiteY67" fmla="*/ 141137 h 1369505"/>
                <a:gd name="connsiteX68" fmla="*/ 382525 w 384349"/>
                <a:gd name="connsiteY68" fmla="*/ 110918 h 1369505"/>
                <a:gd name="connsiteX69" fmla="*/ 357894 w 384349"/>
                <a:gd name="connsiteY69" fmla="*/ 65360 h 1369505"/>
                <a:gd name="connsiteX70" fmla="*/ 117366 w 384349"/>
                <a:gd name="connsiteY70" fmla="*/ 1219 h 1369505"/>
                <a:gd name="connsiteX71" fmla="*/ 73308 w 384349"/>
                <a:gd name="connsiteY71" fmla="*/ 28471 h 1369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384349" h="1369505">
                  <a:moveTo>
                    <a:pt x="73308" y="28471"/>
                  </a:moveTo>
                  <a:cubicBezTo>
                    <a:pt x="71496" y="37393"/>
                    <a:pt x="69374" y="47846"/>
                    <a:pt x="66970" y="59657"/>
                  </a:cubicBezTo>
                  <a:cubicBezTo>
                    <a:pt x="64768" y="70499"/>
                    <a:pt x="62328" y="82512"/>
                    <a:pt x="59672" y="95585"/>
                  </a:cubicBezTo>
                  <a:cubicBezTo>
                    <a:pt x="57066" y="108955"/>
                    <a:pt x="54517" y="124743"/>
                    <a:pt x="51673" y="140855"/>
                  </a:cubicBezTo>
                  <a:cubicBezTo>
                    <a:pt x="48872" y="157127"/>
                    <a:pt x="45898" y="174438"/>
                    <a:pt x="42765" y="192687"/>
                  </a:cubicBezTo>
                  <a:cubicBezTo>
                    <a:pt x="41249" y="201783"/>
                    <a:pt x="39517" y="211182"/>
                    <a:pt x="38080" y="220661"/>
                  </a:cubicBezTo>
                  <a:cubicBezTo>
                    <a:pt x="36802" y="230082"/>
                    <a:pt x="35503" y="239712"/>
                    <a:pt x="34167" y="249537"/>
                  </a:cubicBezTo>
                  <a:cubicBezTo>
                    <a:pt x="29085" y="288902"/>
                    <a:pt x="22393" y="331255"/>
                    <a:pt x="18538" y="376504"/>
                  </a:cubicBezTo>
                  <a:cubicBezTo>
                    <a:pt x="16300" y="399048"/>
                    <a:pt x="14005" y="422199"/>
                    <a:pt x="11659" y="445871"/>
                  </a:cubicBezTo>
                  <a:cubicBezTo>
                    <a:pt x="9724" y="469570"/>
                    <a:pt x="8432" y="493840"/>
                    <a:pt x="6764" y="518442"/>
                  </a:cubicBezTo>
                  <a:cubicBezTo>
                    <a:pt x="2866" y="567611"/>
                    <a:pt x="2151" y="618605"/>
                    <a:pt x="527" y="670192"/>
                  </a:cubicBezTo>
                  <a:lnTo>
                    <a:pt x="0" y="689582"/>
                  </a:lnTo>
                  <a:lnTo>
                    <a:pt x="94" y="709052"/>
                  </a:lnTo>
                  <a:cubicBezTo>
                    <a:pt x="166" y="722053"/>
                    <a:pt x="238" y="735076"/>
                    <a:pt x="310" y="748135"/>
                  </a:cubicBezTo>
                  <a:cubicBezTo>
                    <a:pt x="390" y="761180"/>
                    <a:pt x="469" y="774246"/>
                    <a:pt x="541" y="787319"/>
                  </a:cubicBezTo>
                  <a:lnTo>
                    <a:pt x="664" y="806933"/>
                  </a:lnTo>
                  <a:lnTo>
                    <a:pt x="1415" y="826562"/>
                  </a:lnTo>
                  <a:cubicBezTo>
                    <a:pt x="2476" y="852673"/>
                    <a:pt x="3537" y="878798"/>
                    <a:pt x="4598" y="904815"/>
                  </a:cubicBezTo>
                  <a:lnTo>
                    <a:pt x="5400" y="924270"/>
                  </a:lnTo>
                  <a:lnTo>
                    <a:pt x="5645" y="930572"/>
                  </a:lnTo>
                  <a:lnTo>
                    <a:pt x="5992" y="935264"/>
                  </a:lnTo>
                  <a:lnTo>
                    <a:pt x="6685" y="944642"/>
                  </a:lnTo>
                  <a:cubicBezTo>
                    <a:pt x="7609" y="957145"/>
                    <a:pt x="8526" y="969612"/>
                    <a:pt x="9442" y="982036"/>
                  </a:cubicBezTo>
                  <a:cubicBezTo>
                    <a:pt x="10359" y="994460"/>
                    <a:pt x="11276" y="1006826"/>
                    <a:pt x="12178" y="1019134"/>
                  </a:cubicBezTo>
                  <a:cubicBezTo>
                    <a:pt x="13427" y="1031962"/>
                    <a:pt x="14662" y="1044754"/>
                    <a:pt x="15903" y="1057460"/>
                  </a:cubicBezTo>
                  <a:cubicBezTo>
                    <a:pt x="17152" y="1070150"/>
                    <a:pt x="18394" y="1082755"/>
                    <a:pt x="19628" y="1095287"/>
                  </a:cubicBezTo>
                  <a:cubicBezTo>
                    <a:pt x="20249" y="1101531"/>
                    <a:pt x="20870" y="1107768"/>
                    <a:pt x="21491" y="1113970"/>
                  </a:cubicBezTo>
                  <a:cubicBezTo>
                    <a:pt x="22263" y="1120077"/>
                    <a:pt x="23036" y="1126163"/>
                    <a:pt x="23801" y="1132226"/>
                  </a:cubicBezTo>
                  <a:cubicBezTo>
                    <a:pt x="26876" y="1156410"/>
                    <a:pt x="29901" y="1180196"/>
                    <a:pt x="32861" y="1203485"/>
                  </a:cubicBezTo>
                  <a:cubicBezTo>
                    <a:pt x="36434" y="1226665"/>
                    <a:pt x="39928" y="1249353"/>
                    <a:pt x="43321" y="1271429"/>
                  </a:cubicBezTo>
                  <a:cubicBezTo>
                    <a:pt x="46497" y="1293498"/>
                    <a:pt x="50590" y="1314844"/>
                    <a:pt x="54351" y="1335483"/>
                  </a:cubicBezTo>
                  <a:cubicBezTo>
                    <a:pt x="54662" y="1337136"/>
                    <a:pt x="54972" y="1338768"/>
                    <a:pt x="55275" y="1340406"/>
                  </a:cubicBezTo>
                  <a:cubicBezTo>
                    <a:pt x="58416" y="1357284"/>
                    <a:pt x="73099" y="1369506"/>
                    <a:pt x="90259" y="1369506"/>
                  </a:cubicBezTo>
                  <a:lnTo>
                    <a:pt x="186206" y="1369506"/>
                  </a:lnTo>
                  <a:cubicBezTo>
                    <a:pt x="206693" y="1369506"/>
                    <a:pt x="222950" y="1352260"/>
                    <a:pt x="221744" y="1331816"/>
                  </a:cubicBezTo>
                  <a:cubicBezTo>
                    <a:pt x="221420" y="1326358"/>
                    <a:pt x="221087" y="1320843"/>
                    <a:pt x="220719" y="1315277"/>
                  </a:cubicBezTo>
                  <a:cubicBezTo>
                    <a:pt x="219521" y="1295382"/>
                    <a:pt x="218077" y="1274866"/>
                    <a:pt x="217615" y="1253692"/>
                  </a:cubicBezTo>
                  <a:cubicBezTo>
                    <a:pt x="216922" y="1232555"/>
                    <a:pt x="216215" y="1210841"/>
                    <a:pt x="215486" y="1188649"/>
                  </a:cubicBezTo>
                  <a:cubicBezTo>
                    <a:pt x="215348" y="1166473"/>
                    <a:pt x="215211" y="1143812"/>
                    <a:pt x="215074" y="1120762"/>
                  </a:cubicBezTo>
                  <a:cubicBezTo>
                    <a:pt x="215038" y="1115009"/>
                    <a:pt x="215002" y="1109227"/>
                    <a:pt x="214966" y="1103437"/>
                  </a:cubicBezTo>
                  <a:cubicBezTo>
                    <a:pt x="215089" y="1097727"/>
                    <a:pt x="215218" y="1091988"/>
                    <a:pt x="215348" y="1086220"/>
                  </a:cubicBezTo>
                  <a:cubicBezTo>
                    <a:pt x="215601" y="1074728"/>
                    <a:pt x="215854" y="1063141"/>
                    <a:pt x="216114" y="1051482"/>
                  </a:cubicBezTo>
                  <a:cubicBezTo>
                    <a:pt x="216366" y="1039852"/>
                    <a:pt x="216626" y="1028136"/>
                    <a:pt x="216886" y="1016362"/>
                  </a:cubicBezTo>
                  <a:cubicBezTo>
                    <a:pt x="217464" y="1004039"/>
                    <a:pt x="218034" y="991644"/>
                    <a:pt x="218619" y="979213"/>
                  </a:cubicBezTo>
                  <a:cubicBezTo>
                    <a:pt x="219196" y="966775"/>
                    <a:pt x="219781" y="954286"/>
                    <a:pt x="220358" y="941762"/>
                  </a:cubicBezTo>
                  <a:lnTo>
                    <a:pt x="220799" y="932355"/>
                  </a:lnTo>
                  <a:lnTo>
                    <a:pt x="221015" y="927649"/>
                  </a:lnTo>
                  <a:lnTo>
                    <a:pt x="221044" y="927056"/>
                  </a:lnTo>
                  <a:cubicBezTo>
                    <a:pt x="221044" y="925562"/>
                    <a:pt x="221073" y="928435"/>
                    <a:pt x="221087" y="927945"/>
                  </a:cubicBezTo>
                  <a:lnTo>
                    <a:pt x="221174" y="926804"/>
                  </a:lnTo>
                  <a:lnTo>
                    <a:pt x="221355" y="924537"/>
                  </a:lnTo>
                  <a:lnTo>
                    <a:pt x="222813" y="906324"/>
                  </a:lnTo>
                  <a:cubicBezTo>
                    <a:pt x="224747" y="882032"/>
                    <a:pt x="226689" y="857668"/>
                    <a:pt x="228639" y="833290"/>
                  </a:cubicBezTo>
                  <a:lnTo>
                    <a:pt x="230126" y="815047"/>
                  </a:lnTo>
                  <a:lnTo>
                    <a:pt x="232226" y="796848"/>
                  </a:lnTo>
                  <a:cubicBezTo>
                    <a:pt x="233627" y="784735"/>
                    <a:pt x="235020" y="772636"/>
                    <a:pt x="236413" y="760559"/>
                  </a:cubicBezTo>
                  <a:cubicBezTo>
                    <a:pt x="237799" y="748489"/>
                    <a:pt x="239185" y="736447"/>
                    <a:pt x="240564" y="724450"/>
                  </a:cubicBezTo>
                  <a:lnTo>
                    <a:pt x="242622" y="706489"/>
                  </a:lnTo>
                  <a:lnTo>
                    <a:pt x="245285" y="688651"/>
                  </a:lnTo>
                  <a:cubicBezTo>
                    <a:pt x="252591" y="641222"/>
                    <a:pt x="258799" y="594566"/>
                    <a:pt x="267895" y="549895"/>
                  </a:cubicBezTo>
                  <a:cubicBezTo>
                    <a:pt x="272162" y="527517"/>
                    <a:pt x="275980" y="505499"/>
                    <a:pt x="280362" y="484066"/>
                  </a:cubicBezTo>
                  <a:cubicBezTo>
                    <a:pt x="285134" y="462719"/>
                    <a:pt x="289797" y="441835"/>
                    <a:pt x="294338" y="421507"/>
                  </a:cubicBezTo>
                  <a:cubicBezTo>
                    <a:pt x="302741" y="380784"/>
                    <a:pt x="313634" y="342928"/>
                    <a:pt x="322499" y="307837"/>
                  </a:cubicBezTo>
                  <a:cubicBezTo>
                    <a:pt x="324773" y="299080"/>
                    <a:pt x="326997" y="290497"/>
                    <a:pt x="329170" y="282123"/>
                  </a:cubicBezTo>
                  <a:cubicBezTo>
                    <a:pt x="331465" y="273872"/>
                    <a:pt x="333941" y="266061"/>
                    <a:pt x="336222" y="258322"/>
                  </a:cubicBezTo>
                  <a:cubicBezTo>
                    <a:pt x="340821" y="242924"/>
                    <a:pt x="345188" y="228320"/>
                    <a:pt x="349289" y="214583"/>
                  </a:cubicBezTo>
                  <a:cubicBezTo>
                    <a:pt x="353483" y="200737"/>
                    <a:pt x="356926" y="188356"/>
                    <a:pt x="360940" y="175932"/>
                  </a:cubicBezTo>
                  <a:cubicBezTo>
                    <a:pt x="365149" y="163256"/>
                    <a:pt x="369004" y="151640"/>
                    <a:pt x="372498" y="141137"/>
                  </a:cubicBezTo>
                  <a:cubicBezTo>
                    <a:pt x="376295" y="129688"/>
                    <a:pt x="379652" y="119581"/>
                    <a:pt x="382525" y="110918"/>
                  </a:cubicBezTo>
                  <a:cubicBezTo>
                    <a:pt x="388986" y="91478"/>
                    <a:pt x="377703" y="70637"/>
                    <a:pt x="357894" y="65360"/>
                  </a:cubicBezTo>
                  <a:lnTo>
                    <a:pt x="117366" y="1219"/>
                  </a:lnTo>
                  <a:cubicBezTo>
                    <a:pt x="97550" y="-4072"/>
                    <a:pt x="77394" y="8380"/>
                    <a:pt x="73308" y="28471"/>
                  </a:cubicBezTo>
                  <a:close/>
                </a:path>
              </a:pathLst>
            </a:custGeom>
            <a:grpFill/>
            <a:ln w="7219" cap="flat">
              <a:noFill/>
              <a:prstDash val="solid"/>
              <a:miter/>
            </a:ln>
          </p:spPr>
          <p:txBody>
            <a:bodyPr rtlCol="0" anchor="ctr"/>
            <a:lstStyle/>
            <a:p>
              <a:endParaRPr lang="fr-FR" sz="2000"/>
            </a:p>
          </p:txBody>
        </p:sp>
        <p:sp>
          <p:nvSpPr>
            <p:cNvPr id="83" name="Forme libre : forme 82">
              <a:extLst>
                <a:ext uri="{FF2B5EF4-FFF2-40B4-BE49-F238E27FC236}">
                  <a16:creationId xmlns:a16="http://schemas.microsoft.com/office/drawing/2014/main" id="{9793CEF7-9E7C-1C41-3A0D-9E6C67E7B1A0}"/>
                </a:ext>
              </a:extLst>
            </p:cNvPr>
            <p:cNvSpPr/>
            <p:nvPr/>
          </p:nvSpPr>
          <p:spPr>
            <a:xfrm>
              <a:off x="10500744" y="1390141"/>
              <a:ext cx="2001358" cy="4471560"/>
            </a:xfrm>
            <a:custGeom>
              <a:avLst/>
              <a:gdLst>
                <a:gd name="connsiteX0" fmla="*/ 310584 w 2001358"/>
                <a:gd name="connsiteY0" fmla="*/ 4415174 h 4471560"/>
                <a:gd name="connsiteX1" fmla="*/ 553343 w 2001358"/>
                <a:gd name="connsiteY1" fmla="*/ 4471561 h 4471560"/>
                <a:gd name="connsiteX2" fmla="*/ 1051111 w 2001358"/>
                <a:gd name="connsiteY2" fmla="*/ 4160980 h 4471560"/>
                <a:gd name="connsiteX3" fmla="*/ 1093234 w 2001358"/>
                <a:gd name="connsiteY3" fmla="*/ 4042105 h 4471560"/>
                <a:gd name="connsiteX4" fmla="*/ 1653258 w 2001358"/>
                <a:gd name="connsiteY4" fmla="*/ 1611363 h 4471560"/>
                <a:gd name="connsiteX5" fmla="*/ 1866534 w 2001358"/>
                <a:gd name="connsiteY5" fmla="*/ 685656 h 4471560"/>
                <a:gd name="connsiteX6" fmla="*/ 1998663 w 2001358"/>
                <a:gd name="connsiteY6" fmla="*/ 112204 h 4471560"/>
                <a:gd name="connsiteX7" fmla="*/ 1907690 w 2001358"/>
                <a:gd name="connsiteY7" fmla="*/ 0 h 4471560"/>
                <a:gd name="connsiteX8" fmla="*/ 1827653 w 2001358"/>
                <a:gd name="connsiteY8" fmla="*/ 51601 h 4471560"/>
                <a:gd name="connsiteX9" fmla="*/ 1558784 w 2001358"/>
                <a:gd name="connsiteY9" fmla="*/ 601562 h 4471560"/>
                <a:gd name="connsiteX10" fmla="*/ 1162146 w 2001358"/>
                <a:gd name="connsiteY10" fmla="*/ 1412871 h 4471560"/>
                <a:gd name="connsiteX11" fmla="*/ 56383 w 2001358"/>
                <a:gd name="connsiteY11" fmla="*/ 3674647 h 4471560"/>
                <a:gd name="connsiteX12" fmla="*/ 310584 w 2001358"/>
                <a:gd name="connsiteY12" fmla="*/ 4415174 h 4471560"/>
                <a:gd name="connsiteX13" fmla="*/ 573874 w 2001358"/>
                <a:gd name="connsiteY13" fmla="*/ 3632394 h 4471560"/>
                <a:gd name="connsiteX14" fmla="*/ 845219 w 2001358"/>
                <a:gd name="connsiteY14" fmla="*/ 3903740 h 4471560"/>
                <a:gd name="connsiteX15" fmla="*/ 573874 w 2001358"/>
                <a:gd name="connsiteY15" fmla="*/ 4175086 h 4471560"/>
                <a:gd name="connsiteX16" fmla="*/ 302528 w 2001358"/>
                <a:gd name="connsiteY16" fmla="*/ 3903740 h 4471560"/>
                <a:gd name="connsiteX17" fmla="*/ 573874 w 2001358"/>
                <a:gd name="connsiteY17" fmla="*/ 3632394 h 4471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01358" h="4471560">
                  <a:moveTo>
                    <a:pt x="310584" y="4415174"/>
                  </a:moveTo>
                  <a:cubicBezTo>
                    <a:pt x="388838" y="4453426"/>
                    <a:pt x="471733" y="4471561"/>
                    <a:pt x="553343" y="4471561"/>
                  </a:cubicBezTo>
                  <a:cubicBezTo>
                    <a:pt x="758202" y="4471561"/>
                    <a:pt x="955077" y="4357422"/>
                    <a:pt x="1051111" y="4160980"/>
                  </a:cubicBezTo>
                  <a:cubicBezTo>
                    <a:pt x="1069606" y="4123167"/>
                    <a:pt x="1083921" y="4081420"/>
                    <a:pt x="1093234" y="4042105"/>
                  </a:cubicBezTo>
                  <a:lnTo>
                    <a:pt x="1653258" y="1611363"/>
                  </a:lnTo>
                  <a:lnTo>
                    <a:pt x="1866534" y="685656"/>
                  </a:lnTo>
                  <a:lnTo>
                    <a:pt x="1998663" y="112204"/>
                  </a:lnTo>
                  <a:cubicBezTo>
                    <a:pt x="2014039" y="45465"/>
                    <a:pt x="1960951" y="0"/>
                    <a:pt x="1907690" y="0"/>
                  </a:cubicBezTo>
                  <a:cubicBezTo>
                    <a:pt x="1876511" y="0"/>
                    <a:pt x="1845267" y="15586"/>
                    <a:pt x="1827653" y="51601"/>
                  </a:cubicBezTo>
                  <a:lnTo>
                    <a:pt x="1558784" y="601562"/>
                  </a:lnTo>
                  <a:lnTo>
                    <a:pt x="1162146" y="1412871"/>
                  </a:lnTo>
                  <a:lnTo>
                    <a:pt x="56383" y="3674647"/>
                  </a:lnTo>
                  <a:cubicBezTo>
                    <a:pt x="-77911" y="3949335"/>
                    <a:pt x="35903" y="4280887"/>
                    <a:pt x="310584" y="4415174"/>
                  </a:cubicBezTo>
                  <a:close/>
                  <a:moveTo>
                    <a:pt x="573874" y="3632394"/>
                  </a:moveTo>
                  <a:cubicBezTo>
                    <a:pt x="723732" y="3632394"/>
                    <a:pt x="845219" y="3753874"/>
                    <a:pt x="845219" y="3903740"/>
                  </a:cubicBezTo>
                  <a:cubicBezTo>
                    <a:pt x="845219" y="4053591"/>
                    <a:pt x="723732" y="4175086"/>
                    <a:pt x="573874" y="4175086"/>
                  </a:cubicBezTo>
                  <a:cubicBezTo>
                    <a:pt x="424015" y="4175086"/>
                    <a:pt x="302528" y="4053591"/>
                    <a:pt x="302528" y="3903740"/>
                  </a:cubicBezTo>
                  <a:cubicBezTo>
                    <a:pt x="302528" y="3753860"/>
                    <a:pt x="424015" y="3632394"/>
                    <a:pt x="573874" y="3632394"/>
                  </a:cubicBezTo>
                  <a:close/>
                </a:path>
              </a:pathLst>
            </a:custGeom>
            <a:grpFill/>
            <a:ln w="7219" cap="flat">
              <a:noFill/>
              <a:prstDash val="solid"/>
              <a:miter/>
            </a:ln>
          </p:spPr>
          <p:txBody>
            <a:bodyPr rtlCol="0" anchor="ctr"/>
            <a:lstStyle/>
            <a:p>
              <a:endParaRPr lang="fr-FR" sz="2000"/>
            </a:p>
          </p:txBody>
        </p:sp>
      </p:grpSp>
    </p:spTree>
    <p:extLst>
      <p:ext uri="{BB962C8B-B14F-4D97-AF65-F5344CB8AC3E}">
        <p14:creationId xmlns:p14="http://schemas.microsoft.com/office/powerpoint/2010/main" val="4025680011"/>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7F074-408E-A6E8-5753-443E9A28712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8C36E403-E23F-D180-C7A6-FC4F0259A560}"/>
              </a:ext>
            </a:extLst>
          </p:cNvPr>
          <p:cNvSpPr>
            <a:spLocks noGrp="1"/>
          </p:cNvSpPr>
          <p:nvPr>
            <p:ph type="ctrTitle"/>
          </p:nvPr>
        </p:nvSpPr>
        <p:spPr/>
        <p:txBody>
          <a:bodyPr/>
          <a:lstStyle/>
          <a:p>
            <a:r>
              <a:rPr lang="fr-FR"/>
              <a:t>CONTINUER DE PROGRESSER</a:t>
            </a:r>
          </a:p>
        </p:txBody>
      </p:sp>
      <p:sp>
        <p:nvSpPr>
          <p:cNvPr id="3" name="Titre 3">
            <a:extLst>
              <a:ext uri="{FF2B5EF4-FFF2-40B4-BE49-F238E27FC236}">
                <a16:creationId xmlns:a16="http://schemas.microsoft.com/office/drawing/2014/main" id="{3838DF1C-5F3D-D715-559B-3E1260D19ACF}"/>
              </a:ext>
            </a:extLst>
          </p:cNvPr>
          <p:cNvSpPr txBox="1">
            <a:spLocks/>
          </p:cNvSpPr>
          <p:nvPr/>
        </p:nvSpPr>
        <p:spPr>
          <a:xfrm>
            <a:off x="383999" y="912000"/>
            <a:ext cx="11422767" cy="528000"/>
          </a:xfrm>
          <a:prstGeom prst="rect">
            <a:avLst/>
          </a:prstGeom>
          <a:noFill/>
        </p:spPr>
        <p:txBody>
          <a:bodyPr lIns="0" tIns="0" rIns="0" bIns="0" anchor="t"/>
          <a:lstStyle>
            <a:lvl1pPr algn="l" defTabSz="685800" rtl="0" eaLnBrk="1" latinLnBrk="0" hangingPunct="1">
              <a:lnSpc>
                <a:spcPts val="3000"/>
              </a:lnSpc>
              <a:spcBef>
                <a:spcPct val="0"/>
              </a:spcBef>
              <a:buNone/>
              <a:defRPr sz="3000" kern="1200">
                <a:solidFill>
                  <a:srgbClr val="BEF5F5"/>
                </a:solidFill>
                <a:latin typeface="Impact" panose="020B0806030902050204" pitchFamily="34" charset="0"/>
                <a:ea typeface="+mj-ea"/>
                <a:cs typeface="+mj-cs"/>
              </a:defRPr>
            </a:lvl1pPr>
          </a:lstStyle>
          <a:p>
            <a:r>
              <a:rPr lang="fr-FR" sz="2400">
                <a:solidFill>
                  <a:srgbClr val="0057BF"/>
                </a:solidFill>
                <a:latin typeface="Arial" panose="020B0604020202020204" pitchFamily="34" charset="0"/>
                <a:cs typeface="Arial" panose="020B0604020202020204" pitchFamily="34" charset="0"/>
              </a:rPr>
              <a:t>AVEC UN PROGRAMME QUI ACCOMPAGNE LE CHANGEMENT</a:t>
            </a:r>
          </a:p>
        </p:txBody>
      </p:sp>
      <p:sp>
        <p:nvSpPr>
          <p:cNvPr id="162" name="Rectangle : coins arrondis 384">
            <a:extLst>
              <a:ext uri="{FF2B5EF4-FFF2-40B4-BE49-F238E27FC236}">
                <a16:creationId xmlns:a16="http://schemas.microsoft.com/office/drawing/2014/main" id="{427B9F1D-2D3E-4F26-C8DC-D3AAA4D98337}"/>
              </a:ext>
            </a:extLst>
          </p:cNvPr>
          <p:cNvSpPr/>
          <p:nvPr/>
        </p:nvSpPr>
        <p:spPr>
          <a:xfrm>
            <a:off x="383998" y="2036888"/>
            <a:ext cx="2696934" cy="3651008"/>
          </a:xfrm>
          <a:prstGeom prst="roundRect">
            <a:avLst>
              <a:gd name="adj" fmla="val 3413"/>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163" name="Rectangle: Rounded Corners 15">
            <a:extLst>
              <a:ext uri="{FF2B5EF4-FFF2-40B4-BE49-F238E27FC236}">
                <a16:creationId xmlns:a16="http://schemas.microsoft.com/office/drawing/2014/main" id="{8FE483FC-5964-FBED-479B-EF0373920313}"/>
              </a:ext>
            </a:extLst>
          </p:cNvPr>
          <p:cNvSpPr/>
          <p:nvPr/>
        </p:nvSpPr>
        <p:spPr>
          <a:xfrm>
            <a:off x="922465" y="2198385"/>
            <a:ext cx="1620000" cy="277802"/>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fr-FR" sz="1600">
                <a:solidFill>
                  <a:schemeClr val="bg1"/>
                </a:solidFill>
                <a:latin typeface="Impact" panose="020B0806030902050204" pitchFamily="34" charset="0"/>
                <a:cs typeface="Arial" panose="020B0604020202020204" pitchFamily="34" charset="0"/>
              </a:rPr>
              <a:t>PROJET RAYVIVAL</a:t>
            </a:r>
          </a:p>
        </p:txBody>
      </p:sp>
      <p:sp>
        <p:nvSpPr>
          <p:cNvPr id="164" name="Oval 1">
            <a:extLst>
              <a:ext uri="{FF2B5EF4-FFF2-40B4-BE49-F238E27FC236}">
                <a16:creationId xmlns:a16="http://schemas.microsoft.com/office/drawing/2014/main" id="{5294616E-9294-7F76-C890-FDAB7EAA9903}"/>
              </a:ext>
            </a:extLst>
          </p:cNvPr>
          <p:cNvSpPr/>
          <p:nvPr/>
        </p:nvSpPr>
        <p:spPr>
          <a:xfrm>
            <a:off x="1108478" y="2774073"/>
            <a:ext cx="1247972" cy="1247972"/>
          </a:xfrm>
          <a:prstGeom prst="ellipse">
            <a:avLst/>
          </a:prstGeom>
          <a:solidFill>
            <a:srgbClr val="A5B44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600">
              <a:solidFill>
                <a:prstClr val="white"/>
              </a:solidFill>
            </a:endParaRPr>
          </a:p>
        </p:txBody>
      </p:sp>
      <p:cxnSp>
        <p:nvCxnSpPr>
          <p:cNvPr id="165" name="Straight Connector 18">
            <a:extLst>
              <a:ext uri="{FF2B5EF4-FFF2-40B4-BE49-F238E27FC236}">
                <a16:creationId xmlns:a16="http://schemas.microsoft.com/office/drawing/2014/main" id="{CDD7135C-8FF2-FB09-48F1-B47D8464CADB}"/>
              </a:ext>
            </a:extLst>
          </p:cNvPr>
          <p:cNvCxnSpPr>
            <a:cxnSpLocks/>
          </p:cNvCxnSpPr>
          <p:nvPr/>
        </p:nvCxnSpPr>
        <p:spPr>
          <a:xfrm>
            <a:off x="1559712" y="5042769"/>
            <a:ext cx="345505" cy="0"/>
          </a:xfrm>
          <a:prstGeom prst="line">
            <a:avLst/>
          </a:prstGeom>
          <a:ln w="19050">
            <a:solidFill>
              <a:srgbClr val="A5B44B"/>
            </a:solidFill>
          </a:ln>
        </p:spPr>
        <p:style>
          <a:lnRef idx="2">
            <a:schemeClr val="accent1"/>
          </a:lnRef>
          <a:fillRef idx="0">
            <a:schemeClr val="accent1"/>
          </a:fillRef>
          <a:effectRef idx="1">
            <a:schemeClr val="accent1"/>
          </a:effectRef>
          <a:fontRef idx="minor">
            <a:schemeClr val="tx1"/>
          </a:fontRef>
        </p:style>
      </p:cxnSp>
      <p:sp>
        <p:nvSpPr>
          <p:cNvPr id="166" name="ZoneTexte 165">
            <a:extLst>
              <a:ext uri="{FF2B5EF4-FFF2-40B4-BE49-F238E27FC236}">
                <a16:creationId xmlns:a16="http://schemas.microsoft.com/office/drawing/2014/main" id="{051A0FC1-8E7B-BC01-C6B1-BF1333F6678C}"/>
              </a:ext>
            </a:extLst>
          </p:cNvPr>
          <p:cNvSpPr txBox="1"/>
          <p:nvPr/>
        </p:nvSpPr>
        <p:spPr>
          <a:xfrm>
            <a:off x="494369" y="5115640"/>
            <a:ext cx="2476191" cy="307777"/>
          </a:xfrm>
          <a:prstGeom prst="rect">
            <a:avLst/>
          </a:prstGeom>
          <a:noFill/>
        </p:spPr>
        <p:txBody>
          <a:bodyPr wrap="square">
            <a:spAutoFit/>
          </a:bodyPr>
          <a:lstStyle/>
          <a:p>
            <a:pPr algn="ctr"/>
            <a:r>
              <a:rPr lang="fr-FR" sz="1400">
                <a:solidFill>
                  <a:srgbClr val="14323C"/>
                </a:solidFill>
                <a:latin typeface="Arial" panose="020B0604020202020204" pitchFamily="34" charset="0"/>
                <a:cs typeface="Arial" panose="020B0604020202020204" pitchFamily="34" charset="0"/>
              </a:rPr>
              <a:t>SATHOAN et Ifremer</a:t>
            </a:r>
          </a:p>
        </p:txBody>
      </p:sp>
      <p:sp>
        <p:nvSpPr>
          <p:cNvPr id="182" name="Rectangle : coins arrondis 384">
            <a:extLst>
              <a:ext uri="{FF2B5EF4-FFF2-40B4-BE49-F238E27FC236}">
                <a16:creationId xmlns:a16="http://schemas.microsoft.com/office/drawing/2014/main" id="{4E5153E1-1EF0-9A05-A55B-99920D8A21C1}"/>
              </a:ext>
            </a:extLst>
          </p:cNvPr>
          <p:cNvSpPr/>
          <p:nvPr/>
        </p:nvSpPr>
        <p:spPr>
          <a:xfrm>
            <a:off x="9053883" y="2036553"/>
            <a:ext cx="2696934" cy="3649473"/>
          </a:xfrm>
          <a:prstGeom prst="roundRect">
            <a:avLst>
              <a:gd name="adj" fmla="val 3413"/>
            </a:avLst>
          </a:prstGeom>
          <a:solidFill>
            <a:srgbClr val="08334C"/>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207" name="Rectangle 206">
            <a:extLst>
              <a:ext uri="{FF2B5EF4-FFF2-40B4-BE49-F238E27FC236}">
                <a16:creationId xmlns:a16="http://schemas.microsoft.com/office/drawing/2014/main" id="{BEA1C554-382B-E384-816C-4306F4401115}"/>
              </a:ext>
            </a:extLst>
          </p:cNvPr>
          <p:cNvSpPr/>
          <p:nvPr/>
        </p:nvSpPr>
        <p:spPr>
          <a:xfrm>
            <a:off x="671880" y="4571456"/>
            <a:ext cx="2160000" cy="5391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a:solidFill>
                  <a:srgbClr val="A5B44B"/>
                </a:solidFill>
                <a:latin typeface="Arial" panose="020B0604020202020204" pitchFamily="34" charset="0"/>
                <a:cs typeface="Arial" panose="020B0604020202020204" pitchFamily="34" charset="0"/>
              </a:rPr>
              <a:t>2021 - 2023</a:t>
            </a:r>
          </a:p>
        </p:txBody>
      </p:sp>
      <p:sp>
        <p:nvSpPr>
          <p:cNvPr id="209" name="Rectangle 208">
            <a:extLst>
              <a:ext uri="{FF2B5EF4-FFF2-40B4-BE49-F238E27FC236}">
                <a16:creationId xmlns:a16="http://schemas.microsoft.com/office/drawing/2014/main" id="{F18B07AD-0BB6-C858-DB1F-3DB37590AA2E}"/>
              </a:ext>
            </a:extLst>
          </p:cNvPr>
          <p:cNvSpPr/>
          <p:nvPr/>
        </p:nvSpPr>
        <p:spPr>
          <a:xfrm>
            <a:off x="671880" y="4131880"/>
            <a:ext cx="2160000" cy="8245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700">
                <a:solidFill>
                  <a:srgbClr val="14323C"/>
                </a:solidFill>
                <a:latin typeface="Impact" panose="020B0806030902050204" pitchFamily="34" charset="0"/>
              </a:rPr>
              <a:t>MARQUAGES DE RAIES </a:t>
            </a:r>
          </a:p>
          <a:p>
            <a:pPr algn="ctr"/>
            <a:r>
              <a:rPr lang="fr-FR" sz="1700">
                <a:solidFill>
                  <a:srgbClr val="14323C"/>
                </a:solidFill>
                <a:latin typeface="Impact" panose="020B0806030902050204" pitchFamily="34" charset="0"/>
              </a:rPr>
              <a:t>EN MÉDITERRANÉE</a:t>
            </a:r>
          </a:p>
          <a:p>
            <a:pPr algn="ctr"/>
            <a:endParaRPr lang="fr-FR" sz="1400" b="1">
              <a:solidFill>
                <a:srgbClr val="14323C"/>
              </a:solidFill>
              <a:latin typeface="Arial" panose="020B0604020202020204" pitchFamily="34" charset="0"/>
              <a:cs typeface="Arial" panose="020B0604020202020204" pitchFamily="34" charset="0"/>
            </a:endParaRPr>
          </a:p>
        </p:txBody>
      </p:sp>
      <p:pic>
        <p:nvPicPr>
          <p:cNvPr id="211" name="Graphic 703">
            <a:extLst>
              <a:ext uri="{FF2B5EF4-FFF2-40B4-BE49-F238E27FC236}">
                <a16:creationId xmlns:a16="http://schemas.microsoft.com/office/drawing/2014/main" id="{9C297844-3777-2E74-4B78-82294930D8B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671880" y="2857725"/>
            <a:ext cx="1620398" cy="1080000"/>
          </a:xfrm>
          <a:prstGeom prst="rect">
            <a:avLst/>
          </a:prstGeom>
        </p:spPr>
      </p:pic>
      <p:sp>
        <p:nvSpPr>
          <p:cNvPr id="220" name="Rectangle : coins arrondis 384">
            <a:extLst>
              <a:ext uri="{FF2B5EF4-FFF2-40B4-BE49-F238E27FC236}">
                <a16:creationId xmlns:a16="http://schemas.microsoft.com/office/drawing/2014/main" id="{5E520DCB-DB29-ECD2-2D04-E7E434514449}"/>
              </a:ext>
            </a:extLst>
          </p:cNvPr>
          <p:cNvSpPr/>
          <p:nvPr/>
        </p:nvSpPr>
        <p:spPr>
          <a:xfrm>
            <a:off x="3268374" y="2036888"/>
            <a:ext cx="2696934" cy="3651008"/>
          </a:xfrm>
          <a:prstGeom prst="roundRect">
            <a:avLst>
              <a:gd name="adj" fmla="val 3413"/>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221" name="Rectangle: Rounded Corners 15">
            <a:extLst>
              <a:ext uri="{FF2B5EF4-FFF2-40B4-BE49-F238E27FC236}">
                <a16:creationId xmlns:a16="http://schemas.microsoft.com/office/drawing/2014/main" id="{6B142D52-B606-59F0-095A-EE84A89B6B38}"/>
              </a:ext>
            </a:extLst>
          </p:cNvPr>
          <p:cNvSpPr/>
          <p:nvPr/>
        </p:nvSpPr>
        <p:spPr>
          <a:xfrm>
            <a:off x="3428840" y="2198385"/>
            <a:ext cx="2376000" cy="277802"/>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fr-FR" sz="1600">
                <a:solidFill>
                  <a:schemeClr val="bg1"/>
                </a:solidFill>
                <a:latin typeface="Impact" panose="020B0806030902050204" pitchFamily="34" charset="0"/>
                <a:cs typeface="Arial" panose="020B0604020202020204" pitchFamily="34" charset="0"/>
              </a:rPr>
              <a:t>PROJET SAVE TURTLE RUN</a:t>
            </a:r>
          </a:p>
        </p:txBody>
      </p:sp>
      <p:sp>
        <p:nvSpPr>
          <p:cNvPr id="222" name="Oval 1">
            <a:extLst>
              <a:ext uri="{FF2B5EF4-FFF2-40B4-BE49-F238E27FC236}">
                <a16:creationId xmlns:a16="http://schemas.microsoft.com/office/drawing/2014/main" id="{58FB44A3-3081-F386-9D10-F8454A188544}"/>
              </a:ext>
            </a:extLst>
          </p:cNvPr>
          <p:cNvSpPr/>
          <p:nvPr/>
        </p:nvSpPr>
        <p:spPr>
          <a:xfrm>
            <a:off x="3992854" y="2774073"/>
            <a:ext cx="1247972" cy="1247972"/>
          </a:xfrm>
          <a:prstGeom prst="ellipse">
            <a:avLst/>
          </a:prstGeom>
          <a:solidFill>
            <a:srgbClr val="669AD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600">
              <a:solidFill>
                <a:prstClr val="white"/>
              </a:solidFill>
            </a:endParaRPr>
          </a:p>
        </p:txBody>
      </p:sp>
      <p:cxnSp>
        <p:nvCxnSpPr>
          <p:cNvPr id="223" name="Straight Connector 18">
            <a:extLst>
              <a:ext uri="{FF2B5EF4-FFF2-40B4-BE49-F238E27FC236}">
                <a16:creationId xmlns:a16="http://schemas.microsoft.com/office/drawing/2014/main" id="{5853CC3B-2185-4F6A-A875-C5FA67FC3896}"/>
              </a:ext>
            </a:extLst>
          </p:cNvPr>
          <p:cNvCxnSpPr>
            <a:cxnSpLocks/>
          </p:cNvCxnSpPr>
          <p:nvPr/>
        </p:nvCxnSpPr>
        <p:spPr>
          <a:xfrm>
            <a:off x="4444088" y="5042769"/>
            <a:ext cx="345505" cy="0"/>
          </a:xfrm>
          <a:prstGeom prst="line">
            <a:avLst/>
          </a:prstGeom>
          <a:ln w="19050">
            <a:solidFill>
              <a:srgbClr val="0057BF"/>
            </a:solidFill>
          </a:ln>
        </p:spPr>
        <p:style>
          <a:lnRef idx="2">
            <a:schemeClr val="accent1"/>
          </a:lnRef>
          <a:fillRef idx="0">
            <a:schemeClr val="accent1"/>
          </a:fillRef>
          <a:effectRef idx="1">
            <a:schemeClr val="accent1"/>
          </a:effectRef>
          <a:fontRef idx="minor">
            <a:schemeClr val="tx1"/>
          </a:fontRef>
        </p:style>
      </p:cxnSp>
      <p:sp>
        <p:nvSpPr>
          <p:cNvPr id="224" name="ZoneTexte 223">
            <a:extLst>
              <a:ext uri="{FF2B5EF4-FFF2-40B4-BE49-F238E27FC236}">
                <a16:creationId xmlns:a16="http://schemas.microsoft.com/office/drawing/2014/main" id="{4EA9D1CD-A31C-D9F2-1B10-FC17039FA2D9}"/>
              </a:ext>
            </a:extLst>
          </p:cNvPr>
          <p:cNvSpPr txBox="1"/>
          <p:nvPr/>
        </p:nvSpPr>
        <p:spPr>
          <a:xfrm>
            <a:off x="3378745" y="5115640"/>
            <a:ext cx="2476191" cy="307777"/>
          </a:xfrm>
          <a:prstGeom prst="rect">
            <a:avLst/>
          </a:prstGeom>
          <a:noFill/>
        </p:spPr>
        <p:txBody>
          <a:bodyPr wrap="square">
            <a:spAutoFit/>
          </a:bodyPr>
          <a:lstStyle/>
          <a:p>
            <a:pPr algn="ctr"/>
            <a:r>
              <a:rPr lang="fr-FR" sz="1400">
                <a:solidFill>
                  <a:srgbClr val="14323C"/>
                </a:solidFill>
                <a:latin typeface="Arial" panose="020B0604020202020204" pitchFamily="34" charset="0"/>
                <a:cs typeface="Arial" panose="020B0604020202020204" pitchFamily="34" charset="0"/>
              </a:rPr>
              <a:t>ARIPA, </a:t>
            </a:r>
            <a:r>
              <a:rPr lang="fr-FR" sz="1400" err="1">
                <a:solidFill>
                  <a:srgbClr val="14323C"/>
                </a:solidFill>
                <a:latin typeface="Arial" panose="020B0604020202020204" pitchFamily="34" charset="0"/>
                <a:cs typeface="Arial" panose="020B0604020202020204" pitchFamily="34" charset="0"/>
              </a:rPr>
              <a:t>Kelonia</a:t>
            </a:r>
            <a:r>
              <a:rPr lang="fr-FR" sz="1400">
                <a:solidFill>
                  <a:srgbClr val="14323C"/>
                </a:solidFill>
                <a:latin typeface="Arial" panose="020B0604020202020204" pitchFamily="34" charset="0"/>
                <a:cs typeface="Arial" panose="020B0604020202020204" pitchFamily="34" charset="0"/>
              </a:rPr>
              <a:t>, CITEB</a:t>
            </a:r>
          </a:p>
        </p:txBody>
      </p:sp>
      <p:sp>
        <p:nvSpPr>
          <p:cNvPr id="225" name="Rectangle 224">
            <a:extLst>
              <a:ext uri="{FF2B5EF4-FFF2-40B4-BE49-F238E27FC236}">
                <a16:creationId xmlns:a16="http://schemas.microsoft.com/office/drawing/2014/main" id="{8742FE41-61D0-527E-1F13-63F100C47DA1}"/>
              </a:ext>
            </a:extLst>
          </p:cNvPr>
          <p:cNvSpPr/>
          <p:nvPr/>
        </p:nvSpPr>
        <p:spPr>
          <a:xfrm>
            <a:off x="3556256" y="4571456"/>
            <a:ext cx="2160000" cy="5391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a:solidFill>
                  <a:srgbClr val="0057BF"/>
                </a:solidFill>
                <a:latin typeface="Arial" panose="020B0604020202020204" pitchFamily="34" charset="0"/>
                <a:cs typeface="Arial" panose="020B0604020202020204" pitchFamily="34" charset="0"/>
              </a:rPr>
              <a:t>2023 - 2025</a:t>
            </a:r>
          </a:p>
        </p:txBody>
      </p:sp>
      <p:sp>
        <p:nvSpPr>
          <p:cNvPr id="236" name="Rectangle : coins arrondis 384">
            <a:extLst>
              <a:ext uri="{FF2B5EF4-FFF2-40B4-BE49-F238E27FC236}">
                <a16:creationId xmlns:a16="http://schemas.microsoft.com/office/drawing/2014/main" id="{4F93A082-6354-1B8F-DAA1-97D5F74F4C87}"/>
              </a:ext>
            </a:extLst>
          </p:cNvPr>
          <p:cNvSpPr/>
          <p:nvPr/>
        </p:nvSpPr>
        <p:spPr>
          <a:xfrm>
            <a:off x="6138209" y="2036888"/>
            <a:ext cx="2696934" cy="3651008"/>
          </a:xfrm>
          <a:prstGeom prst="roundRect">
            <a:avLst>
              <a:gd name="adj" fmla="val 3413"/>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solidFill>
                <a:srgbClr val="14323C"/>
              </a:solidFill>
            </a:endParaRPr>
          </a:p>
        </p:txBody>
      </p:sp>
      <p:sp>
        <p:nvSpPr>
          <p:cNvPr id="237" name="Rectangle: Rounded Corners 15">
            <a:extLst>
              <a:ext uri="{FF2B5EF4-FFF2-40B4-BE49-F238E27FC236}">
                <a16:creationId xmlns:a16="http://schemas.microsoft.com/office/drawing/2014/main" id="{69582280-84FF-7B21-D47A-A8631B379493}"/>
              </a:ext>
            </a:extLst>
          </p:cNvPr>
          <p:cNvSpPr/>
          <p:nvPr/>
        </p:nvSpPr>
        <p:spPr>
          <a:xfrm>
            <a:off x="6676676" y="2198385"/>
            <a:ext cx="1620000" cy="277802"/>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fr-FR" sz="1600">
                <a:solidFill>
                  <a:schemeClr val="bg1"/>
                </a:solidFill>
                <a:latin typeface="Impact" panose="020B0806030902050204" pitchFamily="34" charset="0"/>
                <a:cs typeface="Arial" panose="020B0604020202020204" pitchFamily="34" charset="0"/>
              </a:rPr>
              <a:t>PROJET SID2O</a:t>
            </a:r>
          </a:p>
        </p:txBody>
      </p:sp>
      <p:sp>
        <p:nvSpPr>
          <p:cNvPr id="238" name="Oval 1">
            <a:extLst>
              <a:ext uri="{FF2B5EF4-FFF2-40B4-BE49-F238E27FC236}">
                <a16:creationId xmlns:a16="http://schemas.microsoft.com/office/drawing/2014/main" id="{4FF68794-58C1-F8C1-95E1-4C8CA1D36F29}"/>
              </a:ext>
            </a:extLst>
          </p:cNvPr>
          <p:cNvSpPr/>
          <p:nvPr/>
        </p:nvSpPr>
        <p:spPr>
          <a:xfrm>
            <a:off x="6862689" y="2774073"/>
            <a:ext cx="1247972" cy="1247972"/>
          </a:xfrm>
          <a:prstGeom prst="ellipse">
            <a:avLst/>
          </a:prstGeom>
          <a:solidFill>
            <a:srgbClr val="FFD96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600">
              <a:solidFill>
                <a:prstClr val="white"/>
              </a:solidFill>
            </a:endParaRPr>
          </a:p>
        </p:txBody>
      </p:sp>
      <p:cxnSp>
        <p:nvCxnSpPr>
          <p:cNvPr id="239" name="Straight Connector 18">
            <a:extLst>
              <a:ext uri="{FF2B5EF4-FFF2-40B4-BE49-F238E27FC236}">
                <a16:creationId xmlns:a16="http://schemas.microsoft.com/office/drawing/2014/main" id="{1045552D-5B79-0EB1-A6A9-9884109B6181}"/>
              </a:ext>
            </a:extLst>
          </p:cNvPr>
          <p:cNvCxnSpPr>
            <a:cxnSpLocks/>
          </p:cNvCxnSpPr>
          <p:nvPr/>
        </p:nvCxnSpPr>
        <p:spPr>
          <a:xfrm>
            <a:off x="7313923" y="5042769"/>
            <a:ext cx="345505" cy="0"/>
          </a:xfrm>
          <a:prstGeom prst="line">
            <a:avLst/>
          </a:prstGeom>
          <a:ln w="19050">
            <a:solidFill>
              <a:srgbClr val="A5B44B"/>
            </a:solidFill>
          </a:ln>
        </p:spPr>
        <p:style>
          <a:lnRef idx="2">
            <a:schemeClr val="accent1"/>
          </a:lnRef>
          <a:fillRef idx="0">
            <a:schemeClr val="accent1"/>
          </a:fillRef>
          <a:effectRef idx="1">
            <a:schemeClr val="accent1"/>
          </a:effectRef>
          <a:fontRef idx="minor">
            <a:schemeClr val="tx1"/>
          </a:fontRef>
        </p:style>
      </p:cxnSp>
      <p:sp>
        <p:nvSpPr>
          <p:cNvPr id="240" name="ZoneTexte 239">
            <a:extLst>
              <a:ext uri="{FF2B5EF4-FFF2-40B4-BE49-F238E27FC236}">
                <a16:creationId xmlns:a16="http://schemas.microsoft.com/office/drawing/2014/main" id="{D9D1329B-AAB6-F557-E7CE-5A4B7C6061D7}"/>
              </a:ext>
            </a:extLst>
          </p:cNvPr>
          <p:cNvSpPr txBox="1"/>
          <p:nvPr/>
        </p:nvSpPr>
        <p:spPr>
          <a:xfrm>
            <a:off x="6248580" y="5115640"/>
            <a:ext cx="2476191" cy="523220"/>
          </a:xfrm>
          <a:prstGeom prst="rect">
            <a:avLst/>
          </a:prstGeom>
          <a:noFill/>
        </p:spPr>
        <p:txBody>
          <a:bodyPr wrap="square">
            <a:spAutoFit/>
          </a:bodyPr>
          <a:lstStyle/>
          <a:p>
            <a:pPr algn="ctr"/>
            <a:r>
              <a:rPr lang="en-US" sz="1400">
                <a:solidFill>
                  <a:srgbClr val="14323C"/>
                </a:solidFill>
                <a:latin typeface="Arial" panose="020B0604020202020204" pitchFamily="34" charset="0"/>
                <a:cs typeface="Arial" panose="020B0604020202020204" pitchFamily="34" charset="0"/>
              </a:rPr>
              <a:t>ORTHONGEL et adherents BV Living Resources</a:t>
            </a:r>
          </a:p>
        </p:txBody>
      </p:sp>
      <p:sp>
        <p:nvSpPr>
          <p:cNvPr id="241" name="Rectangle 240">
            <a:extLst>
              <a:ext uri="{FF2B5EF4-FFF2-40B4-BE49-F238E27FC236}">
                <a16:creationId xmlns:a16="http://schemas.microsoft.com/office/drawing/2014/main" id="{AE628E66-657C-AF85-47F6-3A00EA9562B0}"/>
              </a:ext>
            </a:extLst>
          </p:cNvPr>
          <p:cNvSpPr/>
          <p:nvPr/>
        </p:nvSpPr>
        <p:spPr>
          <a:xfrm>
            <a:off x="6426091" y="4571456"/>
            <a:ext cx="2160000" cy="5391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b="1">
                <a:solidFill>
                  <a:srgbClr val="FFCA21"/>
                </a:solidFill>
                <a:latin typeface="Arial" panose="020B0604020202020204" pitchFamily="34" charset="0"/>
                <a:cs typeface="Arial" panose="020B0604020202020204" pitchFamily="34" charset="0"/>
              </a:rPr>
              <a:t>2025 - 2026</a:t>
            </a:r>
          </a:p>
        </p:txBody>
      </p:sp>
      <p:sp>
        <p:nvSpPr>
          <p:cNvPr id="247" name="Rectangle 246">
            <a:extLst>
              <a:ext uri="{FF2B5EF4-FFF2-40B4-BE49-F238E27FC236}">
                <a16:creationId xmlns:a16="http://schemas.microsoft.com/office/drawing/2014/main" id="{FC0AC161-1333-6C66-997B-862131E8DFE6}"/>
              </a:ext>
            </a:extLst>
          </p:cNvPr>
          <p:cNvSpPr/>
          <p:nvPr/>
        </p:nvSpPr>
        <p:spPr>
          <a:xfrm>
            <a:off x="3556256" y="4131880"/>
            <a:ext cx="2160000" cy="8245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700">
                <a:solidFill>
                  <a:srgbClr val="14323C"/>
                </a:solidFill>
                <a:latin typeface="Impact" panose="020B0806030902050204" pitchFamily="34" charset="0"/>
              </a:rPr>
              <a:t>PROTECTION DES TORTUES À LA RÉUNION</a:t>
            </a:r>
          </a:p>
          <a:p>
            <a:pPr algn="ctr"/>
            <a:endParaRPr lang="fr-FR" sz="1400" b="1">
              <a:solidFill>
                <a:srgbClr val="14323C"/>
              </a:solidFill>
              <a:latin typeface="Arial" panose="020B0604020202020204" pitchFamily="34" charset="0"/>
              <a:cs typeface="Arial" panose="020B0604020202020204" pitchFamily="34" charset="0"/>
            </a:endParaRPr>
          </a:p>
        </p:txBody>
      </p:sp>
      <p:pic>
        <p:nvPicPr>
          <p:cNvPr id="253" name="Graphique 65">
            <a:extLst>
              <a:ext uri="{FF2B5EF4-FFF2-40B4-BE49-F238E27FC236}">
                <a16:creationId xmlns:a16="http://schemas.microsoft.com/office/drawing/2014/main" id="{0301B89C-77B0-BEC2-728F-2732E0034DB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76840" y="3091374"/>
            <a:ext cx="1080000" cy="593329"/>
          </a:xfrm>
          <a:prstGeom prst="rect">
            <a:avLst/>
          </a:prstGeom>
        </p:spPr>
      </p:pic>
      <p:pic>
        <p:nvPicPr>
          <p:cNvPr id="259" name="Graphique 40">
            <a:extLst>
              <a:ext uri="{FF2B5EF4-FFF2-40B4-BE49-F238E27FC236}">
                <a16:creationId xmlns:a16="http://schemas.microsoft.com/office/drawing/2014/main" id="{BC96C338-58D5-4BEF-7B6E-1D05C70E789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06489" y="3136158"/>
            <a:ext cx="1548000" cy="521297"/>
          </a:xfrm>
          <a:prstGeom prst="rect">
            <a:avLst/>
          </a:prstGeom>
        </p:spPr>
      </p:pic>
      <p:sp>
        <p:nvSpPr>
          <p:cNvPr id="261" name="Rectangle 260">
            <a:extLst>
              <a:ext uri="{FF2B5EF4-FFF2-40B4-BE49-F238E27FC236}">
                <a16:creationId xmlns:a16="http://schemas.microsoft.com/office/drawing/2014/main" id="{000056BA-C1D8-F789-ADA7-7DEAA0D12516}"/>
              </a:ext>
            </a:extLst>
          </p:cNvPr>
          <p:cNvSpPr/>
          <p:nvPr/>
        </p:nvSpPr>
        <p:spPr>
          <a:xfrm>
            <a:off x="6426091" y="4131880"/>
            <a:ext cx="2160000" cy="82458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700">
                <a:solidFill>
                  <a:srgbClr val="14323C"/>
                </a:solidFill>
                <a:latin typeface="Impact" panose="020B0806030902050204" pitchFamily="34" charset="0"/>
              </a:rPr>
              <a:t>DONNÉES FIABLES SUR LES INTERACTIONS</a:t>
            </a:r>
          </a:p>
          <a:p>
            <a:pPr algn="ctr"/>
            <a:endParaRPr lang="fr-FR" sz="1400" b="1">
              <a:solidFill>
                <a:srgbClr val="14323C"/>
              </a:solidFill>
              <a:latin typeface="Arial" panose="020B0604020202020204" pitchFamily="34" charset="0"/>
              <a:cs typeface="Arial" panose="020B0604020202020204" pitchFamily="34" charset="0"/>
            </a:endParaRPr>
          </a:p>
        </p:txBody>
      </p:sp>
      <p:sp>
        <p:nvSpPr>
          <p:cNvPr id="263" name="ZoneTexte 262">
            <a:extLst>
              <a:ext uri="{FF2B5EF4-FFF2-40B4-BE49-F238E27FC236}">
                <a16:creationId xmlns:a16="http://schemas.microsoft.com/office/drawing/2014/main" id="{C9C3D75E-9023-3E7B-9AEE-2F885A98B4B4}"/>
              </a:ext>
            </a:extLst>
          </p:cNvPr>
          <p:cNvSpPr txBox="1"/>
          <p:nvPr/>
        </p:nvSpPr>
        <p:spPr>
          <a:xfrm>
            <a:off x="8935318" y="2158520"/>
            <a:ext cx="2880000" cy="615553"/>
          </a:xfrm>
          <a:prstGeom prst="rect">
            <a:avLst/>
          </a:prstGeom>
          <a:noFill/>
        </p:spPr>
        <p:txBody>
          <a:bodyPr wrap="square" rtlCol="0">
            <a:spAutoFit/>
          </a:bodyPr>
          <a:lstStyle/>
          <a:p>
            <a:pPr algn="ctr"/>
            <a:r>
              <a:rPr lang="fr-FR" sz="1700">
                <a:solidFill>
                  <a:schemeClr val="bg1"/>
                </a:solidFill>
                <a:latin typeface="Impact" panose="020B0806030902050204" pitchFamily="34" charset="0"/>
              </a:rPr>
              <a:t>OCEAN STEWARDSHIP FUND</a:t>
            </a:r>
          </a:p>
          <a:p>
            <a:pPr algn="ctr"/>
            <a:r>
              <a:rPr lang="fr-FR" sz="1700">
                <a:solidFill>
                  <a:schemeClr val="bg1"/>
                </a:solidFill>
                <a:latin typeface="Impact" panose="020B0806030902050204" pitchFamily="34" charset="0"/>
              </a:rPr>
              <a:t>CRÉÉ EN 2019</a:t>
            </a:r>
          </a:p>
        </p:txBody>
      </p:sp>
      <p:sp>
        <p:nvSpPr>
          <p:cNvPr id="265" name="ZoneTexte 264">
            <a:extLst>
              <a:ext uri="{FF2B5EF4-FFF2-40B4-BE49-F238E27FC236}">
                <a16:creationId xmlns:a16="http://schemas.microsoft.com/office/drawing/2014/main" id="{4EB5396A-4A32-86F1-54D6-4A1D1CAE1CEE}"/>
              </a:ext>
            </a:extLst>
          </p:cNvPr>
          <p:cNvSpPr txBox="1"/>
          <p:nvPr/>
        </p:nvSpPr>
        <p:spPr>
          <a:xfrm>
            <a:off x="9211789" y="3085128"/>
            <a:ext cx="2484000" cy="307777"/>
          </a:xfrm>
          <a:prstGeom prst="rect">
            <a:avLst/>
          </a:prstGeom>
          <a:noFill/>
        </p:spPr>
        <p:txBody>
          <a:bodyPr wrap="square" rtlCol="0">
            <a:spAutoFit/>
          </a:bodyPr>
          <a:lstStyle/>
          <a:p>
            <a:r>
              <a:rPr lang="fr-FR" sz="1400">
                <a:solidFill>
                  <a:schemeClr val="bg1"/>
                </a:solidFill>
                <a:latin typeface="Impact" panose="020B0806030902050204" pitchFamily="34" charset="0"/>
              </a:rPr>
              <a:t>7,7 millions d’euros</a:t>
            </a:r>
          </a:p>
        </p:txBody>
      </p:sp>
      <p:sp>
        <p:nvSpPr>
          <p:cNvPr id="267" name="ZoneTexte 266">
            <a:extLst>
              <a:ext uri="{FF2B5EF4-FFF2-40B4-BE49-F238E27FC236}">
                <a16:creationId xmlns:a16="http://schemas.microsoft.com/office/drawing/2014/main" id="{A540700C-4990-DDFA-09DB-1FF10C4F1A5E}"/>
              </a:ext>
            </a:extLst>
          </p:cNvPr>
          <p:cNvSpPr txBox="1"/>
          <p:nvPr/>
        </p:nvSpPr>
        <p:spPr>
          <a:xfrm>
            <a:off x="9211789" y="3492593"/>
            <a:ext cx="2484000" cy="307777"/>
          </a:xfrm>
          <a:prstGeom prst="rect">
            <a:avLst/>
          </a:prstGeom>
          <a:noFill/>
        </p:spPr>
        <p:txBody>
          <a:bodyPr wrap="square" rtlCol="0">
            <a:spAutoFit/>
          </a:bodyPr>
          <a:lstStyle/>
          <a:p>
            <a:r>
              <a:rPr lang="fr-FR" sz="1400">
                <a:solidFill>
                  <a:schemeClr val="bg1"/>
                </a:solidFill>
                <a:latin typeface="Impact" panose="020B0806030902050204" pitchFamily="34" charset="0"/>
              </a:rPr>
              <a:t>34 pays</a:t>
            </a:r>
          </a:p>
        </p:txBody>
      </p:sp>
      <p:sp>
        <p:nvSpPr>
          <p:cNvPr id="269" name="ZoneTexte 268">
            <a:extLst>
              <a:ext uri="{FF2B5EF4-FFF2-40B4-BE49-F238E27FC236}">
                <a16:creationId xmlns:a16="http://schemas.microsoft.com/office/drawing/2014/main" id="{41A00113-5625-8041-1658-F37FAF5E34CB}"/>
              </a:ext>
            </a:extLst>
          </p:cNvPr>
          <p:cNvSpPr txBox="1"/>
          <p:nvPr/>
        </p:nvSpPr>
        <p:spPr>
          <a:xfrm>
            <a:off x="9211789" y="3970130"/>
            <a:ext cx="2484000" cy="307777"/>
          </a:xfrm>
          <a:prstGeom prst="rect">
            <a:avLst/>
          </a:prstGeom>
          <a:noFill/>
        </p:spPr>
        <p:txBody>
          <a:bodyPr wrap="square" rtlCol="0">
            <a:spAutoFit/>
          </a:bodyPr>
          <a:lstStyle/>
          <a:p>
            <a:r>
              <a:rPr lang="fr-FR" sz="1400">
                <a:solidFill>
                  <a:schemeClr val="bg1"/>
                </a:solidFill>
                <a:latin typeface="Impact" panose="020B0806030902050204" pitchFamily="34" charset="0"/>
              </a:rPr>
              <a:t>144 projets financés</a:t>
            </a:r>
          </a:p>
        </p:txBody>
      </p:sp>
      <p:cxnSp>
        <p:nvCxnSpPr>
          <p:cNvPr id="274" name="Straight Connector 694">
            <a:extLst>
              <a:ext uri="{FF2B5EF4-FFF2-40B4-BE49-F238E27FC236}">
                <a16:creationId xmlns:a16="http://schemas.microsoft.com/office/drawing/2014/main" id="{3C94E27C-A45C-3B02-737F-E27CDD9B32E5}"/>
              </a:ext>
            </a:extLst>
          </p:cNvPr>
          <p:cNvCxnSpPr>
            <a:cxnSpLocks/>
          </p:cNvCxnSpPr>
          <p:nvPr/>
        </p:nvCxnSpPr>
        <p:spPr>
          <a:xfrm>
            <a:off x="10118038" y="4571456"/>
            <a:ext cx="568624"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276" name="ZoneTexte 275">
            <a:extLst>
              <a:ext uri="{FF2B5EF4-FFF2-40B4-BE49-F238E27FC236}">
                <a16:creationId xmlns:a16="http://schemas.microsoft.com/office/drawing/2014/main" id="{62303491-1948-DDDA-FD52-925D40A43819}"/>
              </a:ext>
            </a:extLst>
          </p:cNvPr>
          <p:cNvSpPr txBox="1"/>
          <p:nvPr/>
        </p:nvSpPr>
        <p:spPr>
          <a:xfrm>
            <a:off x="9008045" y="4810896"/>
            <a:ext cx="2666622" cy="738664"/>
          </a:xfrm>
          <a:prstGeom prst="rect">
            <a:avLst/>
          </a:prstGeom>
          <a:noFill/>
        </p:spPr>
        <p:txBody>
          <a:bodyPr wrap="square" rtlCol="0">
            <a:spAutoFit/>
          </a:bodyPr>
          <a:lstStyle/>
          <a:p>
            <a:pPr algn="ctr"/>
            <a:r>
              <a:rPr lang="fr-FR" sz="1400">
                <a:solidFill>
                  <a:schemeClr val="bg1"/>
                </a:solidFill>
                <a:latin typeface="Arial" panose="020B0604020202020204" pitchFamily="34" charset="0"/>
                <a:cs typeface="Arial" panose="020B0604020202020204" pitchFamily="34" charset="0"/>
              </a:rPr>
              <a:t>En 2025, </a:t>
            </a:r>
            <a:r>
              <a:rPr lang="fr-FR" sz="1400" b="1">
                <a:solidFill>
                  <a:schemeClr val="bg1"/>
                </a:solidFill>
                <a:latin typeface="Arial" panose="020B0604020202020204" pitchFamily="34" charset="0"/>
                <a:cs typeface="Arial" panose="020B0604020202020204" pitchFamily="34" charset="0"/>
              </a:rPr>
              <a:t>1,89 millions d’euros </a:t>
            </a:r>
            <a:r>
              <a:rPr lang="fr-FR" sz="1400">
                <a:solidFill>
                  <a:schemeClr val="bg1"/>
                </a:solidFill>
                <a:latin typeface="Arial" panose="020B0604020202020204" pitchFamily="34" charset="0"/>
                <a:cs typeface="Arial" panose="020B0604020202020204" pitchFamily="34" charset="0"/>
              </a:rPr>
              <a:t>pour soutenir </a:t>
            </a:r>
            <a:r>
              <a:rPr lang="fr-FR" sz="1400" b="1">
                <a:solidFill>
                  <a:schemeClr val="bg1"/>
                </a:solidFill>
                <a:latin typeface="Arial" panose="020B0604020202020204" pitchFamily="34" charset="0"/>
                <a:cs typeface="Arial" panose="020B0604020202020204" pitchFamily="34" charset="0"/>
              </a:rPr>
              <a:t>85 projets </a:t>
            </a:r>
            <a:r>
              <a:rPr lang="fr-FR" sz="1400">
                <a:solidFill>
                  <a:schemeClr val="bg1"/>
                </a:solidFill>
                <a:latin typeface="Arial" panose="020B0604020202020204" pitchFamily="34" charset="0"/>
                <a:cs typeface="Arial" panose="020B0604020202020204" pitchFamily="34" charset="0"/>
              </a:rPr>
              <a:t>dans le monde</a:t>
            </a:r>
          </a:p>
        </p:txBody>
      </p:sp>
    </p:spTree>
    <p:extLst>
      <p:ext uri="{BB962C8B-B14F-4D97-AF65-F5344CB8AC3E}">
        <p14:creationId xmlns:p14="http://schemas.microsoft.com/office/powerpoint/2010/main" val="7427369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0"/>
          <p:cNvSpPr/>
          <p:nvPr/>
        </p:nvSpPr>
        <p:spPr>
          <a:xfrm>
            <a:off x="0" y="6400800"/>
            <a:ext cx="12192000" cy="457200"/>
          </a:xfrm>
          <a:prstGeom prst="rect">
            <a:avLst/>
          </a:prstGeom>
          <a:solidFill>
            <a:srgbClr val="003D5C"/>
          </a:solidFill>
          <a:ln/>
        </p:spPr>
        <p:txBody>
          <a:bodyPr/>
          <a:lstStyle/>
          <a:p>
            <a:endParaRPr lang="fr-FR" sz="2400"/>
          </a:p>
        </p:txBody>
      </p:sp>
      <p:sp>
        <p:nvSpPr>
          <p:cNvPr id="4" name="Text 1"/>
          <p:cNvSpPr/>
          <p:nvPr/>
        </p:nvSpPr>
        <p:spPr>
          <a:xfrm>
            <a:off x="609600" y="1280160"/>
            <a:ext cx="10972800" cy="487680"/>
          </a:xfrm>
          <a:prstGeom prst="rect">
            <a:avLst/>
          </a:prstGeom>
          <a:noFill/>
          <a:ln/>
        </p:spPr>
        <p:txBody>
          <a:bodyPr wrap="square" lIns="0" tIns="0" rIns="0" bIns="0" rtlCol="0" anchor="ctr"/>
          <a:lstStyle/>
          <a:p>
            <a:r>
              <a:rPr lang="en-US" sz="2933" b="1">
                <a:solidFill>
                  <a:srgbClr val="003D5C"/>
                </a:solidFill>
                <a:latin typeface="Arial" pitchFamily="34" charset="0"/>
                <a:ea typeface="Arial" pitchFamily="34" charset="-122"/>
                <a:cs typeface="Arial" pitchFamily="34" charset="-120"/>
              </a:rPr>
              <a:t>4. Condition 7 – Réponse de la pêcherie</a:t>
            </a:r>
            <a:endParaRPr lang="en-US" sz="2933"/>
          </a:p>
        </p:txBody>
      </p:sp>
      <p:sp>
        <p:nvSpPr>
          <p:cNvPr id="5" name="Text 2"/>
          <p:cNvSpPr/>
          <p:nvPr/>
        </p:nvSpPr>
        <p:spPr>
          <a:xfrm>
            <a:off x="609600" y="1828800"/>
            <a:ext cx="10972800" cy="365760"/>
          </a:xfrm>
          <a:prstGeom prst="rect">
            <a:avLst/>
          </a:prstGeom>
          <a:noFill/>
          <a:ln/>
        </p:spPr>
        <p:txBody>
          <a:bodyPr wrap="square" lIns="0" tIns="0" rIns="0" bIns="0" rtlCol="0" anchor="ctr"/>
          <a:lstStyle/>
          <a:p>
            <a:r>
              <a:rPr lang="en-US" sz="1733">
                <a:solidFill>
                  <a:srgbClr val="4A5B6C"/>
                </a:solidFill>
                <a:latin typeface="Arial" pitchFamily="34" charset="0"/>
                <a:ea typeface="Arial" pitchFamily="34" charset="-122"/>
                <a:cs typeface="Arial" pitchFamily="34" charset="-120"/>
              </a:rPr>
              <a:t>Minimiser la mortalité des espèces ETP (tortues marines en priorité)</a:t>
            </a:r>
            <a:endParaRPr lang="en-US" sz="1733"/>
          </a:p>
        </p:txBody>
      </p:sp>
      <p:sp>
        <p:nvSpPr>
          <p:cNvPr id="6" name="Shape 3"/>
          <p:cNvSpPr/>
          <p:nvPr/>
        </p:nvSpPr>
        <p:spPr>
          <a:xfrm>
            <a:off x="487680" y="2377440"/>
            <a:ext cx="3657600" cy="3474720"/>
          </a:xfrm>
          <a:prstGeom prst="roundRect">
            <a:avLst>
              <a:gd name="adj" fmla="val 3509"/>
            </a:avLst>
          </a:prstGeom>
          <a:solidFill>
            <a:srgbClr val="E8F4F8"/>
          </a:solidFill>
          <a:ln/>
        </p:spPr>
        <p:txBody>
          <a:bodyPr/>
          <a:lstStyle/>
          <a:p>
            <a:endParaRPr lang="fr-FR" sz="2400"/>
          </a:p>
        </p:txBody>
      </p:sp>
      <p:sp>
        <p:nvSpPr>
          <p:cNvPr id="7" name="Text 4"/>
          <p:cNvSpPr/>
          <p:nvPr/>
        </p:nvSpPr>
        <p:spPr>
          <a:xfrm>
            <a:off x="670560" y="2621280"/>
            <a:ext cx="3291840" cy="609600"/>
          </a:xfrm>
          <a:prstGeom prst="rect">
            <a:avLst/>
          </a:prstGeom>
          <a:noFill/>
          <a:ln/>
        </p:spPr>
        <p:txBody>
          <a:bodyPr wrap="square" lIns="0" tIns="0" rIns="0" bIns="0" rtlCol="0" anchor="ctr"/>
          <a:lstStyle/>
          <a:p>
            <a:r>
              <a:rPr lang="en-US" sz="1867" b="1">
                <a:solidFill>
                  <a:srgbClr val="003D5C"/>
                </a:solidFill>
                <a:latin typeface="Arial" pitchFamily="34" charset="0"/>
                <a:ea typeface="Arial" pitchFamily="34" charset="-122"/>
                <a:cs typeface="Arial" pitchFamily="34" charset="-120"/>
              </a:rPr>
              <a:t>Mesures opérationnelles</a:t>
            </a:r>
            <a:endParaRPr lang="en-US" sz="1867"/>
          </a:p>
        </p:txBody>
      </p:sp>
      <p:sp>
        <p:nvSpPr>
          <p:cNvPr id="8" name="Text 5"/>
          <p:cNvSpPr/>
          <p:nvPr/>
        </p:nvSpPr>
        <p:spPr>
          <a:xfrm>
            <a:off x="670560" y="3352800"/>
            <a:ext cx="3291840" cy="2194560"/>
          </a:xfrm>
          <a:prstGeom prst="rect">
            <a:avLst/>
          </a:prstGeom>
          <a:noFill/>
          <a:ln/>
        </p:spPr>
        <p:txBody>
          <a:bodyPr wrap="square" lIns="0" tIns="0" rIns="0" bIns="0" rtlCol="0" anchor="ctr"/>
          <a:lstStyle/>
          <a:p>
            <a:r>
              <a:rPr lang="en-US" sz="1733">
                <a:solidFill>
                  <a:srgbClr val="1A2B3C"/>
                </a:solidFill>
                <a:latin typeface="Arial" pitchFamily="34" charset="0"/>
                <a:ea typeface="Arial" pitchFamily="34" charset="-122"/>
                <a:cs typeface="Arial" pitchFamily="34" charset="-120"/>
              </a:rPr>
              <a:t>• Pose de nuit</a:t>
            </a:r>
            <a:endParaRPr lang="en-US" sz="1733"/>
          </a:p>
          <a:p>
            <a:r>
              <a:rPr lang="en-US" sz="1733">
                <a:solidFill>
                  <a:srgbClr val="1A2B3C"/>
                </a:solidFill>
                <a:latin typeface="Arial" pitchFamily="34" charset="0"/>
                <a:ea typeface="Arial" pitchFamily="34" charset="-122"/>
                <a:cs typeface="Arial" pitchFamily="34" charset="-120"/>
              </a:rPr>
              <a:t>• Dispositifs d'effarouchement</a:t>
            </a:r>
            <a:endParaRPr lang="en-US" sz="1733"/>
          </a:p>
          <a:p>
            <a:r>
              <a:rPr lang="en-US" sz="1733">
                <a:solidFill>
                  <a:srgbClr val="1A2B3C"/>
                </a:solidFill>
                <a:latin typeface="Arial" pitchFamily="34" charset="0"/>
                <a:ea typeface="Arial" pitchFamily="34" charset="-122"/>
                <a:cs typeface="Arial" pitchFamily="34" charset="-120"/>
              </a:rPr>
              <a:t>• Bonnes pratiques de manipulation</a:t>
            </a:r>
            <a:endParaRPr lang="en-US" sz="1733"/>
          </a:p>
          <a:p>
            <a:r>
              <a:rPr lang="en-US" sz="1733">
                <a:solidFill>
                  <a:srgbClr val="1A2B3C"/>
                </a:solidFill>
                <a:latin typeface="Arial" pitchFamily="34" charset="0"/>
                <a:ea typeface="Arial" pitchFamily="34" charset="-122"/>
                <a:cs typeface="Arial" pitchFamily="34" charset="-120"/>
              </a:rPr>
              <a:t>• Remise à l'eau rapide</a:t>
            </a:r>
            <a:endParaRPr lang="en-US" sz="1733"/>
          </a:p>
        </p:txBody>
      </p:sp>
      <p:sp>
        <p:nvSpPr>
          <p:cNvPr id="9" name="Shape 6"/>
          <p:cNvSpPr/>
          <p:nvPr/>
        </p:nvSpPr>
        <p:spPr>
          <a:xfrm>
            <a:off x="4328160" y="2377440"/>
            <a:ext cx="3657600" cy="3474720"/>
          </a:xfrm>
          <a:prstGeom prst="roundRect">
            <a:avLst>
              <a:gd name="adj" fmla="val 3509"/>
            </a:avLst>
          </a:prstGeom>
          <a:solidFill>
            <a:srgbClr val="E8F4F8"/>
          </a:solidFill>
          <a:ln/>
        </p:spPr>
        <p:txBody>
          <a:bodyPr/>
          <a:lstStyle/>
          <a:p>
            <a:endParaRPr lang="fr-FR" sz="2400"/>
          </a:p>
        </p:txBody>
      </p:sp>
      <p:sp>
        <p:nvSpPr>
          <p:cNvPr id="10" name="Text 7"/>
          <p:cNvSpPr/>
          <p:nvPr/>
        </p:nvSpPr>
        <p:spPr>
          <a:xfrm>
            <a:off x="4511040" y="2621280"/>
            <a:ext cx="3291840" cy="609600"/>
          </a:xfrm>
          <a:prstGeom prst="rect">
            <a:avLst/>
          </a:prstGeom>
          <a:noFill/>
          <a:ln/>
        </p:spPr>
        <p:txBody>
          <a:bodyPr wrap="square" lIns="0" tIns="0" rIns="0" bIns="0" rtlCol="0" anchor="ctr"/>
          <a:lstStyle/>
          <a:p>
            <a:r>
              <a:rPr lang="en-US" sz="1867" b="1">
                <a:solidFill>
                  <a:srgbClr val="003D5C"/>
                </a:solidFill>
                <a:latin typeface="Arial" pitchFamily="34" charset="0"/>
                <a:ea typeface="Arial" pitchFamily="34" charset="-122"/>
                <a:cs typeface="Arial" pitchFamily="34" charset="-120"/>
              </a:rPr>
              <a:t>Formation des pêcheurs</a:t>
            </a:r>
            <a:endParaRPr lang="en-US" sz="1867"/>
          </a:p>
        </p:txBody>
      </p:sp>
      <p:sp>
        <p:nvSpPr>
          <p:cNvPr id="11" name="Text 8"/>
          <p:cNvSpPr/>
          <p:nvPr/>
        </p:nvSpPr>
        <p:spPr>
          <a:xfrm>
            <a:off x="4511040" y="3352800"/>
            <a:ext cx="3291840" cy="2194560"/>
          </a:xfrm>
          <a:prstGeom prst="rect">
            <a:avLst/>
          </a:prstGeom>
          <a:noFill/>
          <a:ln/>
        </p:spPr>
        <p:txBody>
          <a:bodyPr wrap="square" lIns="0" tIns="0" rIns="0" bIns="0" rtlCol="0" anchor="ctr"/>
          <a:lstStyle/>
          <a:p>
            <a:r>
              <a:rPr lang="en-US" sz="1733">
                <a:solidFill>
                  <a:srgbClr val="1A2B3C"/>
                </a:solidFill>
                <a:latin typeface="Arial" pitchFamily="34" charset="0"/>
                <a:ea typeface="Arial" pitchFamily="34" charset="-122"/>
                <a:cs typeface="Arial" pitchFamily="34" charset="-120"/>
              </a:rPr>
              <a:t>• Identification des espèces</a:t>
            </a:r>
            <a:endParaRPr lang="en-US" sz="1733"/>
          </a:p>
          <a:p>
            <a:r>
              <a:rPr lang="en-US" sz="1733">
                <a:solidFill>
                  <a:srgbClr val="1A2B3C"/>
                </a:solidFill>
                <a:latin typeface="Arial" pitchFamily="34" charset="0"/>
                <a:ea typeface="Arial" pitchFamily="34" charset="-122"/>
                <a:cs typeface="Arial" pitchFamily="34" charset="-120"/>
              </a:rPr>
              <a:t>• Manipulation sécurisée</a:t>
            </a:r>
            <a:endParaRPr lang="en-US" sz="1733"/>
          </a:p>
          <a:p>
            <a:r>
              <a:rPr lang="en-US" sz="1733">
                <a:solidFill>
                  <a:srgbClr val="1A2B3C"/>
                </a:solidFill>
                <a:latin typeface="Arial" pitchFamily="34" charset="0"/>
                <a:ea typeface="Arial" pitchFamily="34" charset="-122"/>
                <a:cs typeface="Arial" pitchFamily="34" charset="-120"/>
              </a:rPr>
              <a:t>• Kits de manipulation à bord</a:t>
            </a:r>
            <a:endParaRPr lang="en-US" sz="1733"/>
          </a:p>
          <a:p>
            <a:r>
              <a:rPr lang="en-US" sz="1733">
                <a:solidFill>
                  <a:srgbClr val="1A2B3C"/>
                </a:solidFill>
                <a:latin typeface="Arial" pitchFamily="34" charset="0"/>
                <a:ea typeface="Arial" pitchFamily="34" charset="-122"/>
                <a:cs typeface="Arial" pitchFamily="34" charset="-120"/>
              </a:rPr>
              <a:t>• Protocoles de remise à l'eau</a:t>
            </a:r>
            <a:endParaRPr lang="en-US" sz="1733"/>
          </a:p>
        </p:txBody>
      </p:sp>
      <p:sp>
        <p:nvSpPr>
          <p:cNvPr id="12" name="Shape 9"/>
          <p:cNvSpPr/>
          <p:nvPr/>
        </p:nvSpPr>
        <p:spPr>
          <a:xfrm>
            <a:off x="8168640" y="2377440"/>
            <a:ext cx="3657600" cy="3474720"/>
          </a:xfrm>
          <a:prstGeom prst="roundRect">
            <a:avLst>
              <a:gd name="adj" fmla="val 3509"/>
            </a:avLst>
          </a:prstGeom>
          <a:solidFill>
            <a:srgbClr val="E8F4F8"/>
          </a:solidFill>
          <a:ln/>
        </p:spPr>
        <p:txBody>
          <a:bodyPr/>
          <a:lstStyle/>
          <a:p>
            <a:endParaRPr lang="fr-FR" sz="2400"/>
          </a:p>
        </p:txBody>
      </p:sp>
      <p:sp>
        <p:nvSpPr>
          <p:cNvPr id="13" name="Text 10"/>
          <p:cNvSpPr/>
          <p:nvPr/>
        </p:nvSpPr>
        <p:spPr>
          <a:xfrm>
            <a:off x="8351520" y="2621280"/>
            <a:ext cx="3291840" cy="609600"/>
          </a:xfrm>
          <a:prstGeom prst="rect">
            <a:avLst/>
          </a:prstGeom>
          <a:noFill/>
          <a:ln/>
        </p:spPr>
        <p:txBody>
          <a:bodyPr wrap="square" lIns="0" tIns="0" rIns="0" bIns="0" rtlCol="0" anchor="ctr"/>
          <a:lstStyle/>
          <a:p>
            <a:r>
              <a:rPr lang="en-US" sz="1867" b="1">
                <a:solidFill>
                  <a:srgbClr val="003D5C"/>
                </a:solidFill>
                <a:latin typeface="Arial" pitchFamily="34" charset="0"/>
                <a:ea typeface="Arial" pitchFamily="34" charset="-122"/>
                <a:cs typeface="Arial" pitchFamily="34" charset="-120"/>
              </a:rPr>
              <a:t>Collaboration scientifique</a:t>
            </a:r>
            <a:endParaRPr lang="en-US" sz="1867"/>
          </a:p>
        </p:txBody>
      </p:sp>
      <p:sp>
        <p:nvSpPr>
          <p:cNvPr id="14" name="Text 11"/>
          <p:cNvSpPr/>
          <p:nvPr/>
        </p:nvSpPr>
        <p:spPr>
          <a:xfrm>
            <a:off x="8351520" y="3352800"/>
            <a:ext cx="3291840" cy="2194560"/>
          </a:xfrm>
          <a:prstGeom prst="rect">
            <a:avLst/>
          </a:prstGeom>
          <a:noFill/>
          <a:ln/>
        </p:spPr>
        <p:txBody>
          <a:bodyPr wrap="square" lIns="0" tIns="0" rIns="0" bIns="0" rtlCol="0" anchor="ctr"/>
          <a:lstStyle/>
          <a:p>
            <a:r>
              <a:rPr lang="en-US" sz="1733">
                <a:solidFill>
                  <a:srgbClr val="1A2B3C"/>
                </a:solidFill>
                <a:latin typeface="Arial" pitchFamily="34" charset="0"/>
                <a:ea typeface="Arial" pitchFamily="34" charset="-122"/>
                <a:cs typeface="Arial" pitchFamily="34" charset="-120"/>
              </a:rPr>
              <a:t>• Centre Kelonia</a:t>
            </a:r>
            <a:endParaRPr lang="en-US" sz="1733"/>
          </a:p>
          <a:p>
            <a:r>
              <a:rPr lang="en-US" sz="1733">
                <a:solidFill>
                  <a:srgbClr val="1A2B3C"/>
                </a:solidFill>
                <a:latin typeface="Arial" pitchFamily="34" charset="0"/>
                <a:ea typeface="Arial" pitchFamily="34" charset="-122"/>
                <a:cs typeface="Arial" pitchFamily="34" charset="-120"/>
              </a:rPr>
              <a:t>• Collecte de données terrain</a:t>
            </a:r>
            <a:endParaRPr lang="en-US" sz="1733"/>
          </a:p>
          <a:p>
            <a:r>
              <a:rPr lang="en-US" sz="1733">
                <a:solidFill>
                  <a:srgbClr val="1A2B3C"/>
                </a:solidFill>
                <a:latin typeface="Arial" pitchFamily="34" charset="0"/>
                <a:ea typeface="Arial" pitchFamily="34" charset="-122"/>
                <a:cs typeface="Arial" pitchFamily="34" charset="-120"/>
              </a:rPr>
              <a:t>• Analyse saisonnalité &amp; zones</a:t>
            </a:r>
            <a:endParaRPr lang="en-US" sz="1733"/>
          </a:p>
          <a:p>
            <a:r>
              <a:rPr lang="en-US" sz="1733">
                <a:solidFill>
                  <a:srgbClr val="1A2B3C"/>
                </a:solidFill>
                <a:latin typeface="Arial" pitchFamily="34" charset="0"/>
                <a:ea typeface="Arial" pitchFamily="34" charset="-122"/>
                <a:cs typeface="Arial" pitchFamily="34" charset="-120"/>
              </a:rPr>
              <a:t>• Suivi de survie post-capture</a:t>
            </a:r>
            <a:endParaRPr lang="en-US" sz="1733"/>
          </a:p>
        </p:txBody>
      </p:sp>
      <p:pic>
        <p:nvPicPr>
          <p:cNvPr id="20" name="Image 19">
            <a:extLst>
              <a:ext uri="{FF2B5EF4-FFF2-40B4-BE49-F238E27FC236}">
                <a16:creationId xmlns:a16="http://schemas.microsoft.com/office/drawing/2014/main" id="{CED17D03-B38C-9DE5-0784-2F1C5CB2EAA5}"/>
              </a:ext>
            </a:extLst>
          </p:cNvPr>
          <p:cNvPicPr>
            <a:picLocks noChangeAspect="1"/>
          </p:cNvPicPr>
          <p:nvPr/>
        </p:nvPicPr>
        <p:blipFill>
          <a:blip r:embed="rId3"/>
          <a:stretch>
            <a:fillRect/>
          </a:stretch>
        </p:blipFill>
        <p:spPr>
          <a:xfrm>
            <a:off x="9448801" y="59256"/>
            <a:ext cx="1576252" cy="2196265"/>
          </a:xfrm>
          <a:prstGeom prst="rect">
            <a:avLst/>
          </a:prstGeom>
        </p:spPr>
      </p:pic>
      <p:pic>
        <p:nvPicPr>
          <p:cNvPr id="22" name="Image 21">
            <a:extLst>
              <a:ext uri="{FF2B5EF4-FFF2-40B4-BE49-F238E27FC236}">
                <a16:creationId xmlns:a16="http://schemas.microsoft.com/office/drawing/2014/main" id="{F1173D04-3464-3543-22AD-15585BE98B0E}"/>
              </a:ext>
            </a:extLst>
          </p:cNvPr>
          <p:cNvPicPr>
            <a:picLocks noChangeAspect="1"/>
          </p:cNvPicPr>
          <p:nvPr/>
        </p:nvPicPr>
        <p:blipFill>
          <a:blip r:embed="rId4"/>
          <a:stretch>
            <a:fillRect/>
          </a:stretch>
        </p:blipFill>
        <p:spPr>
          <a:xfrm>
            <a:off x="87085" y="34835"/>
            <a:ext cx="1863636" cy="1284933"/>
          </a:xfrm>
          <a:prstGeom prst="rect">
            <a:avLst/>
          </a:prstGeom>
        </p:spPr>
      </p:pic>
    </p:spTree>
    <p:extLst>
      <p:ext uri="{BB962C8B-B14F-4D97-AF65-F5344CB8AC3E}">
        <p14:creationId xmlns:p14="http://schemas.microsoft.com/office/powerpoint/2010/main" val="386875996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0"/>
          <p:cNvSpPr/>
          <p:nvPr/>
        </p:nvSpPr>
        <p:spPr>
          <a:xfrm>
            <a:off x="0" y="6400800"/>
            <a:ext cx="12192000" cy="457200"/>
          </a:xfrm>
          <a:prstGeom prst="rect">
            <a:avLst/>
          </a:prstGeom>
          <a:solidFill>
            <a:srgbClr val="003D5C"/>
          </a:solidFill>
          <a:ln/>
        </p:spPr>
        <p:txBody>
          <a:bodyPr/>
          <a:lstStyle/>
          <a:p>
            <a:endParaRPr lang="fr-FR" sz="2400"/>
          </a:p>
        </p:txBody>
      </p:sp>
      <p:sp>
        <p:nvSpPr>
          <p:cNvPr id="4" name="Text 1"/>
          <p:cNvSpPr/>
          <p:nvPr/>
        </p:nvSpPr>
        <p:spPr>
          <a:xfrm>
            <a:off x="609600" y="1280160"/>
            <a:ext cx="10972800" cy="487680"/>
          </a:xfrm>
          <a:prstGeom prst="rect">
            <a:avLst/>
          </a:prstGeom>
          <a:noFill/>
          <a:ln/>
        </p:spPr>
        <p:txBody>
          <a:bodyPr wrap="square" lIns="0" tIns="0" rIns="0" bIns="0" rtlCol="0" anchor="ctr"/>
          <a:lstStyle/>
          <a:p>
            <a:r>
              <a:rPr lang="en-US" sz="2667" b="1">
                <a:solidFill>
                  <a:srgbClr val="003D5C"/>
                </a:solidFill>
                <a:latin typeface="Arial" pitchFamily="34" charset="0"/>
                <a:ea typeface="Arial" pitchFamily="34" charset="-122"/>
                <a:cs typeface="Arial" pitchFamily="34" charset="-120"/>
              </a:rPr>
              <a:t>5. Projet phare :Save Turtle RUN</a:t>
            </a:r>
            <a:endParaRPr lang="en-US" sz="2667"/>
          </a:p>
        </p:txBody>
      </p:sp>
      <p:sp>
        <p:nvSpPr>
          <p:cNvPr id="5" name="Shape 2"/>
          <p:cNvSpPr/>
          <p:nvPr/>
        </p:nvSpPr>
        <p:spPr>
          <a:xfrm>
            <a:off x="487680" y="1889760"/>
            <a:ext cx="11216640" cy="1402080"/>
          </a:xfrm>
          <a:prstGeom prst="roundRect">
            <a:avLst>
              <a:gd name="adj" fmla="val 6957"/>
            </a:avLst>
          </a:prstGeom>
          <a:solidFill>
            <a:srgbClr val="E6F4EA"/>
          </a:solidFill>
          <a:ln/>
        </p:spPr>
        <p:txBody>
          <a:bodyPr/>
          <a:lstStyle/>
          <a:p>
            <a:endParaRPr lang="fr-FR" sz="2400"/>
          </a:p>
        </p:txBody>
      </p:sp>
      <p:pic>
        <p:nvPicPr>
          <p:cNvPr id="6" name="Image 1" descr="preencoded.png"/>
          <p:cNvPicPr>
            <a:picLocks noChangeAspect="1"/>
          </p:cNvPicPr>
          <p:nvPr/>
        </p:nvPicPr>
        <p:blipFill>
          <a:blip r:embed="rId3"/>
          <a:stretch>
            <a:fillRect/>
          </a:stretch>
        </p:blipFill>
        <p:spPr>
          <a:xfrm>
            <a:off x="731520" y="2133600"/>
            <a:ext cx="487680" cy="487680"/>
          </a:xfrm>
          <a:prstGeom prst="rect">
            <a:avLst/>
          </a:prstGeom>
        </p:spPr>
      </p:pic>
      <p:sp>
        <p:nvSpPr>
          <p:cNvPr id="7" name="Text 3"/>
          <p:cNvSpPr/>
          <p:nvPr/>
        </p:nvSpPr>
        <p:spPr>
          <a:xfrm>
            <a:off x="1402080" y="2072640"/>
            <a:ext cx="9997440" cy="365760"/>
          </a:xfrm>
          <a:prstGeom prst="rect">
            <a:avLst/>
          </a:prstGeom>
          <a:noFill/>
          <a:ln/>
        </p:spPr>
        <p:txBody>
          <a:bodyPr wrap="square" lIns="0" tIns="0" rIns="0" bIns="0" rtlCol="0" anchor="ctr"/>
          <a:lstStyle/>
          <a:p>
            <a:r>
              <a:rPr lang="en-US" sz="1867" b="1">
                <a:solidFill>
                  <a:srgbClr val="1B7A4E"/>
                </a:solidFill>
                <a:latin typeface="Arial" pitchFamily="34" charset="0"/>
                <a:ea typeface="Arial" pitchFamily="34" charset="-122"/>
                <a:cs typeface="Arial" pitchFamily="34" charset="-120"/>
              </a:rPr>
              <a:t>Projet financé par le MSC Ocean Stewardship Fund / Science &amp; Research Fund (2023)</a:t>
            </a:r>
            <a:endParaRPr lang="en-US" sz="1867"/>
          </a:p>
        </p:txBody>
      </p:sp>
      <p:sp>
        <p:nvSpPr>
          <p:cNvPr id="8" name="Text 4"/>
          <p:cNvSpPr/>
          <p:nvPr/>
        </p:nvSpPr>
        <p:spPr>
          <a:xfrm>
            <a:off x="1402080" y="2560320"/>
            <a:ext cx="9997440" cy="487680"/>
          </a:xfrm>
          <a:prstGeom prst="rect">
            <a:avLst/>
          </a:prstGeom>
          <a:noFill/>
          <a:ln/>
        </p:spPr>
        <p:txBody>
          <a:bodyPr wrap="square" lIns="0" tIns="0" rIns="0" bIns="0" rtlCol="0" anchor="ctr"/>
          <a:lstStyle/>
          <a:p>
            <a:r>
              <a:rPr lang="en-US" sz="1600">
                <a:solidFill>
                  <a:srgbClr val="1A2B3C"/>
                </a:solidFill>
                <a:latin typeface="Arial" pitchFamily="34" charset="0"/>
                <a:ea typeface="Arial" pitchFamily="34" charset="-122"/>
                <a:cs typeface="Arial" pitchFamily="34" charset="-120"/>
              </a:rPr>
              <a:t>Montant : ~57 800 €  |  Porteur : ARIPA  |  Objectif : former les pêcheurs et améliorer les données pour clôturer les conditions liées aux captures accidentelles</a:t>
            </a:r>
            <a:endParaRPr lang="en-US" sz="1600"/>
          </a:p>
        </p:txBody>
      </p:sp>
      <p:sp>
        <p:nvSpPr>
          <p:cNvPr id="9" name="Text 5"/>
          <p:cNvSpPr/>
          <p:nvPr/>
        </p:nvSpPr>
        <p:spPr>
          <a:xfrm>
            <a:off x="609600" y="3535680"/>
            <a:ext cx="10972800" cy="426720"/>
          </a:xfrm>
          <a:prstGeom prst="rect">
            <a:avLst/>
          </a:prstGeom>
          <a:noFill/>
          <a:ln/>
        </p:spPr>
        <p:txBody>
          <a:bodyPr wrap="square" lIns="0" tIns="0" rIns="0" bIns="0" rtlCol="0" anchor="ctr"/>
          <a:lstStyle/>
          <a:p>
            <a:r>
              <a:rPr lang="en-US" sz="2000" b="1">
                <a:solidFill>
                  <a:srgbClr val="003D5C"/>
                </a:solidFill>
                <a:latin typeface="Arial" pitchFamily="34" charset="0"/>
                <a:ea typeface="Arial" pitchFamily="34" charset="-122"/>
                <a:cs typeface="Arial" pitchFamily="34" charset="-120"/>
              </a:rPr>
              <a:t>Résultats &amp; impacts concrets</a:t>
            </a:r>
            <a:endParaRPr lang="en-US" sz="2000"/>
          </a:p>
        </p:txBody>
      </p:sp>
      <p:sp>
        <p:nvSpPr>
          <p:cNvPr id="10" name="Shape 6"/>
          <p:cNvSpPr/>
          <p:nvPr/>
        </p:nvSpPr>
        <p:spPr>
          <a:xfrm>
            <a:off x="609600" y="4084320"/>
            <a:ext cx="3596640" cy="1828800"/>
          </a:xfrm>
          <a:prstGeom prst="roundRect">
            <a:avLst>
              <a:gd name="adj" fmla="val 5333"/>
            </a:avLst>
          </a:prstGeom>
          <a:solidFill>
            <a:srgbClr val="E8F4F8"/>
          </a:solidFill>
          <a:ln/>
        </p:spPr>
        <p:txBody>
          <a:bodyPr/>
          <a:lstStyle/>
          <a:p>
            <a:endParaRPr lang="fr-FR" sz="2400"/>
          </a:p>
        </p:txBody>
      </p:sp>
      <p:sp>
        <p:nvSpPr>
          <p:cNvPr id="11" name="Text 7"/>
          <p:cNvSpPr/>
          <p:nvPr/>
        </p:nvSpPr>
        <p:spPr>
          <a:xfrm>
            <a:off x="731520" y="4267200"/>
            <a:ext cx="3352800" cy="609600"/>
          </a:xfrm>
          <a:prstGeom prst="rect">
            <a:avLst/>
          </a:prstGeom>
          <a:noFill/>
          <a:ln/>
        </p:spPr>
        <p:txBody>
          <a:bodyPr wrap="square" lIns="0" tIns="0" rIns="0" bIns="0" rtlCol="0" anchor="ctr"/>
          <a:lstStyle/>
          <a:p>
            <a:pPr algn="ctr"/>
            <a:r>
              <a:rPr lang="en-US" sz="2933" b="1">
                <a:solidFill>
                  <a:srgbClr val="007A8A"/>
                </a:solidFill>
                <a:latin typeface="Arial" pitchFamily="34" charset="0"/>
                <a:ea typeface="Arial" pitchFamily="34" charset="-122"/>
                <a:cs typeface="Arial" pitchFamily="34" charset="-120"/>
              </a:rPr>
              <a:t>&gt;400</a:t>
            </a:r>
            <a:endParaRPr lang="en-US" sz="2933"/>
          </a:p>
        </p:txBody>
      </p:sp>
      <p:sp>
        <p:nvSpPr>
          <p:cNvPr id="12" name="Text 8"/>
          <p:cNvSpPr/>
          <p:nvPr/>
        </p:nvSpPr>
        <p:spPr>
          <a:xfrm>
            <a:off x="731520" y="4998720"/>
            <a:ext cx="3352800" cy="670560"/>
          </a:xfrm>
          <a:prstGeom prst="rect">
            <a:avLst/>
          </a:prstGeom>
          <a:noFill/>
          <a:ln/>
        </p:spPr>
        <p:txBody>
          <a:bodyPr wrap="square" lIns="0" tIns="0" rIns="0" bIns="0" rtlCol="0" anchor="ctr"/>
          <a:lstStyle/>
          <a:p>
            <a:pPr algn="ctr"/>
            <a:r>
              <a:rPr lang="en-US" sz="1600">
                <a:solidFill>
                  <a:srgbClr val="1A2B3C"/>
                </a:solidFill>
                <a:latin typeface="Arial" pitchFamily="34" charset="0"/>
                <a:ea typeface="Arial" pitchFamily="34" charset="-122"/>
                <a:cs typeface="Arial" pitchFamily="34" charset="-120"/>
              </a:rPr>
              <a:t>tortues sauvées</a:t>
            </a:r>
            <a:endParaRPr lang="en-US" sz="1600"/>
          </a:p>
          <a:p>
            <a:pPr algn="ctr"/>
            <a:r>
              <a:rPr lang="en-US" sz="1600">
                <a:solidFill>
                  <a:srgbClr val="1A2B3C"/>
                </a:solidFill>
                <a:latin typeface="Arial" pitchFamily="34" charset="0"/>
                <a:ea typeface="Arial" pitchFamily="34" charset="-122"/>
                <a:cs typeface="Arial" pitchFamily="34" charset="-120"/>
              </a:rPr>
              <a:t>(collaboration historique)</a:t>
            </a:r>
            <a:endParaRPr lang="en-US" sz="1600"/>
          </a:p>
        </p:txBody>
      </p:sp>
      <p:sp>
        <p:nvSpPr>
          <p:cNvPr id="13" name="Shape 9"/>
          <p:cNvSpPr/>
          <p:nvPr/>
        </p:nvSpPr>
        <p:spPr>
          <a:xfrm>
            <a:off x="4450080" y="4084320"/>
            <a:ext cx="3596640" cy="1828800"/>
          </a:xfrm>
          <a:prstGeom prst="roundRect">
            <a:avLst>
              <a:gd name="adj" fmla="val 5333"/>
            </a:avLst>
          </a:prstGeom>
          <a:solidFill>
            <a:srgbClr val="E8F4F8"/>
          </a:solidFill>
          <a:ln/>
        </p:spPr>
        <p:txBody>
          <a:bodyPr/>
          <a:lstStyle/>
          <a:p>
            <a:endParaRPr lang="fr-FR" sz="2400"/>
          </a:p>
        </p:txBody>
      </p:sp>
      <p:sp>
        <p:nvSpPr>
          <p:cNvPr id="14" name="Text 10"/>
          <p:cNvSpPr/>
          <p:nvPr/>
        </p:nvSpPr>
        <p:spPr>
          <a:xfrm>
            <a:off x="4572000" y="4267200"/>
            <a:ext cx="3352800" cy="609600"/>
          </a:xfrm>
          <a:prstGeom prst="rect">
            <a:avLst/>
          </a:prstGeom>
          <a:noFill/>
          <a:ln/>
        </p:spPr>
        <p:txBody>
          <a:bodyPr wrap="square" lIns="0" tIns="0" rIns="0" bIns="0" rtlCol="0" anchor="ctr"/>
          <a:lstStyle/>
          <a:p>
            <a:pPr algn="ctr"/>
            <a:r>
              <a:rPr lang="en-US" sz="2933" b="1">
                <a:solidFill>
                  <a:srgbClr val="007A8A"/>
                </a:solidFill>
                <a:latin typeface="Arial" pitchFamily="34" charset="0"/>
                <a:ea typeface="Arial" pitchFamily="34" charset="-122"/>
                <a:cs typeface="Arial" pitchFamily="34" charset="-120"/>
              </a:rPr>
              <a:t>80%</a:t>
            </a:r>
            <a:endParaRPr lang="en-US" sz="2933"/>
          </a:p>
        </p:txBody>
      </p:sp>
      <p:sp>
        <p:nvSpPr>
          <p:cNvPr id="15" name="Text 11"/>
          <p:cNvSpPr/>
          <p:nvPr/>
        </p:nvSpPr>
        <p:spPr>
          <a:xfrm>
            <a:off x="4572000" y="4998720"/>
            <a:ext cx="3352800" cy="670560"/>
          </a:xfrm>
          <a:prstGeom prst="rect">
            <a:avLst/>
          </a:prstGeom>
          <a:noFill/>
          <a:ln/>
        </p:spPr>
        <p:txBody>
          <a:bodyPr wrap="square" lIns="0" tIns="0" rIns="0" bIns="0" rtlCol="0" anchor="ctr"/>
          <a:lstStyle/>
          <a:p>
            <a:pPr algn="ctr"/>
            <a:r>
              <a:rPr lang="en-US" sz="1600">
                <a:solidFill>
                  <a:srgbClr val="1A2B3C"/>
                </a:solidFill>
                <a:latin typeface="Arial" pitchFamily="34" charset="0"/>
                <a:ea typeface="Arial" pitchFamily="34" charset="-122"/>
                <a:cs typeface="Arial" pitchFamily="34" charset="-120"/>
              </a:rPr>
              <a:t>taux de survie estimé</a:t>
            </a:r>
            <a:endParaRPr lang="en-US" sz="1600"/>
          </a:p>
          <a:p>
            <a:pPr algn="ctr"/>
            <a:r>
              <a:rPr lang="en-US" sz="1600">
                <a:solidFill>
                  <a:srgbClr val="1A2B3C"/>
                </a:solidFill>
                <a:latin typeface="Arial" pitchFamily="34" charset="0"/>
                <a:ea typeface="Arial" pitchFamily="34" charset="-122"/>
                <a:cs typeface="Arial" pitchFamily="34" charset="-120"/>
              </a:rPr>
              <a:t>au centre Kelonia</a:t>
            </a:r>
            <a:endParaRPr lang="en-US" sz="1600"/>
          </a:p>
        </p:txBody>
      </p:sp>
      <p:sp>
        <p:nvSpPr>
          <p:cNvPr id="16" name="Shape 12"/>
          <p:cNvSpPr/>
          <p:nvPr/>
        </p:nvSpPr>
        <p:spPr>
          <a:xfrm>
            <a:off x="8290560" y="4084320"/>
            <a:ext cx="3596640" cy="1828800"/>
          </a:xfrm>
          <a:prstGeom prst="roundRect">
            <a:avLst>
              <a:gd name="adj" fmla="val 5333"/>
            </a:avLst>
          </a:prstGeom>
          <a:solidFill>
            <a:srgbClr val="E8F4F8"/>
          </a:solidFill>
          <a:ln/>
        </p:spPr>
        <p:txBody>
          <a:bodyPr/>
          <a:lstStyle/>
          <a:p>
            <a:endParaRPr lang="fr-FR" sz="2400"/>
          </a:p>
        </p:txBody>
      </p:sp>
      <p:sp>
        <p:nvSpPr>
          <p:cNvPr id="17" name="Text 13"/>
          <p:cNvSpPr/>
          <p:nvPr/>
        </p:nvSpPr>
        <p:spPr>
          <a:xfrm>
            <a:off x="8412480" y="4267200"/>
            <a:ext cx="3352800" cy="609600"/>
          </a:xfrm>
          <a:prstGeom prst="rect">
            <a:avLst/>
          </a:prstGeom>
          <a:noFill/>
          <a:ln/>
        </p:spPr>
        <p:txBody>
          <a:bodyPr wrap="square" lIns="0" tIns="0" rIns="0" bIns="0" rtlCol="0" anchor="ctr"/>
          <a:lstStyle/>
          <a:p>
            <a:pPr algn="ctr"/>
            <a:r>
              <a:rPr lang="en-US" sz="2933" b="1">
                <a:solidFill>
                  <a:srgbClr val="007A8A"/>
                </a:solidFill>
                <a:latin typeface="Arial" pitchFamily="34" charset="0"/>
                <a:ea typeface="Arial" pitchFamily="34" charset="-122"/>
                <a:cs typeface="Arial" pitchFamily="34" charset="-120"/>
              </a:rPr>
              <a:t>Caouanne</a:t>
            </a:r>
            <a:endParaRPr lang="en-US" sz="2933"/>
          </a:p>
        </p:txBody>
      </p:sp>
      <p:sp>
        <p:nvSpPr>
          <p:cNvPr id="18" name="Text 14"/>
          <p:cNvSpPr/>
          <p:nvPr/>
        </p:nvSpPr>
        <p:spPr>
          <a:xfrm>
            <a:off x="8412480" y="4998720"/>
            <a:ext cx="3352800" cy="670560"/>
          </a:xfrm>
          <a:prstGeom prst="rect">
            <a:avLst/>
          </a:prstGeom>
          <a:noFill/>
          <a:ln/>
        </p:spPr>
        <p:txBody>
          <a:bodyPr wrap="square" lIns="0" tIns="0" rIns="0" bIns="0" rtlCol="0" anchor="ctr"/>
          <a:lstStyle/>
          <a:p>
            <a:pPr algn="ctr"/>
            <a:r>
              <a:rPr lang="en-US" sz="1600">
                <a:solidFill>
                  <a:srgbClr val="1A2B3C"/>
                </a:solidFill>
                <a:latin typeface="Arial" pitchFamily="34" charset="0"/>
                <a:ea typeface="Arial" pitchFamily="34" charset="-122"/>
                <a:cs typeface="Arial" pitchFamily="34" charset="-120"/>
              </a:rPr>
              <a:t>espèce principale</a:t>
            </a:r>
            <a:endParaRPr lang="en-US" sz="1600"/>
          </a:p>
          <a:p>
            <a:pPr algn="ctr"/>
            <a:r>
              <a:rPr lang="en-US" sz="1600">
                <a:solidFill>
                  <a:srgbClr val="1A2B3C"/>
                </a:solidFill>
                <a:latin typeface="Arial" pitchFamily="34" charset="0"/>
                <a:ea typeface="Arial" pitchFamily="34" charset="-122"/>
                <a:cs typeface="Arial" pitchFamily="34" charset="-120"/>
              </a:rPr>
              <a:t>concernée (VU – UICN)</a:t>
            </a:r>
            <a:endParaRPr lang="en-US" sz="1600"/>
          </a:p>
        </p:txBody>
      </p:sp>
      <p:pic>
        <p:nvPicPr>
          <p:cNvPr id="20" name="Image 19">
            <a:extLst>
              <a:ext uri="{FF2B5EF4-FFF2-40B4-BE49-F238E27FC236}">
                <a16:creationId xmlns:a16="http://schemas.microsoft.com/office/drawing/2014/main" id="{12394BC9-5B2F-2020-5F43-C40D0AB4969B}"/>
              </a:ext>
            </a:extLst>
          </p:cNvPr>
          <p:cNvPicPr>
            <a:picLocks noChangeAspect="1"/>
          </p:cNvPicPr>
          <p:nvPr/>
        </p:nvPicPr>
        <p:blipFill>
          <a:blip r:embed="rId4"/>
          <a:stretch>
            <a:fillRect/>
          </a:stretch>
        </p:blipFill>
        <p:spPr>
          <a:xfrm>
            <a:off x="9531993" y="113213"/>
            <a:ext cx="1392448" cy="1685108"/>
          </a:xfrm>
          <a:prstGeom prst="rect">
            <a:avLst/>
          </a:prstGeom>
        </p:spPr>
      </p:pic>
      <p:pic>
        <p:nvPicPr>
          <p:cNvPr id="25" name="Image 24" descr="Délégué général h/f - CDI - Réunionnais du Monde">
            <a:extLst>
              <a:ext uri="{FF2B5EF4-FFF2-40B4-BE49-F238E27FC236}">
                <a16:creationId xmlns:a16="http://schemas.microsoft.com/office/drawing/2014/main" id="{B7F3202A-AC10-D091-FC54-E5EF4CC076A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2280" y="217441"/>
            <a:ext cx="969800" cy="666479"/>
          </a:xfrm>
          <a:prstGeom prst="rect">
            <a:avLst/>
          </a:prstGeom>
          <a:noFill/>
          <a:ln>
            <a:noFill/>
          </a:ln>
        </p:spPr>
      </p:pic>
    </p:spTree>
    <p:extLst>
      <p:ext uri="{BB962C8B-B14F-4D97-AF65-F5344CB8AC3E}">
        <p14:creationId xmlns:p14="http://schemas.microsoft.com/office/powerpoint/2010/main" val="42631940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 coins arrondis 384">
            <a:extLst>
              <a:ext uri="{FF2B5EF4-FFF2-40B4-BE49-F238E27FC236}">
                <a16:creationId xmlns:a16="http://schemas.microsoft.com/office/drawing/2014/main" id="{A9CB62C7-5F31-652E-70D4-C3BC6DD121B4}"/>
              </a:ext>
            </a:extLst>
          </p:cNvPr>
          <p:cNvSpPr/>
          <p:nvPr/>
        </p:nvSpPr>
        <p:spPr>
          <a:xfrm>
            <a:off x="8719658" y="2280655"/>
            <a:ext cx="2531759" cy="3019839"/>
          </a:xfrm>
          <a:prstGeom prst="roundRect">
            <a:avLst>
              <a:gd name="adj" fmla="val 3413"/>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solidFill>
                <a:srgbClr val="14323C"/>
              </a:solidFill>
            </a:endParaRPr>
          </a:p>
        </p:txBody>
      </p:sp>
      <p:sp>
        <p:nvSpPr>
          <p:cNvPr id="13" name="Rectangle: Rounded Corners 15">
            <a:extLst>
              <a:ext uri="{FF2B5EF4-FFF2-40B4-BE49-F238E27FC236}">
                <a16:creationId xmlns:a16="http://schemas.microsoft.com/office/drawing/2014/main" id="{AC638ADB-55C6-805E-48C7-4513C4FE4837}"/>
              </a:ext>
            </a:extLst>
          </p:cNvPr>
          <p:cNvSpPr/>
          <p:nvPr/>
        </p:nvSpPr>
        <p:spPr>
          <a:xfrm>
            <a:off x="8966452" y="2432260"/>
            <a:ext cx="1955432" cy="260788"/>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fr-FR" sz="1400">
                <a:solidFill>
                  <a:schemeClr val="bg1"/>
                </a:solidFill>
                <a:latin typeface="Impact" panose="020B0806030902050204" pitchFamily="34" charset="0"/>
                <a:cs typeface="Arial" panose="020B0604020202020204" pitchFamily="34" charset="0"/>
              </a:rPr>
              <a:t>Un engagement clair</a:t>
            </a:r>
          </a:p>
        </p:txBody>
      </p:sp>
      <p:sp>
        <p:nvSpPr>
          <p:cNvPr id="14" name="Oval 1">
            <a:extLst>
              <a:ext uri="{FF2B5EF4-FFF2-40B4-BE49-F238E27FC236}">
                <a16:creationId xmlns:a16="http://schemas.microsoft.com/office/drawing/2014/main" id="{2BAA2CE5-6C15-3EC7-18BC-C11615414323}"/>
              </a:ext>
            </a:extLst>
          </p:cNvPr>
          <p:cNvSpPr/>
          <p:nvPr/>
        </p:nvSpPr>
        <p:spPr>
          <a:xfrm>
            <a:off x="9399767" y="2972691"/>
            <a:ext cx="1171540" cy="1171540"/>
          </a:xfrm>
          <a:prstGeom prst="ellipse">
            <a:avLst/>
          </a:prstGeom>
          <a:solidFill>
            <a:srgbClr val="A5B44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400">
              <a:solidFill>
                <a:prstClr val="white"/>
              </a:solidFill>
            </a:endParaRPr>
          </a:p>
        </p:txBody>
      </p:sp>
      <p:cxnSp>
        <p:nvCxnSpPr>
          <p:cNvPr id="15" name="Straight Connector 18">
            <a:extLst>
              <a:ext uri="{FF2B5EF4-FFF2-40B4-BE49-F238E27FC236}">
                <a16:creationId xmlns:a16="http://schemas.microsoft.com/office/drawing/2014/main" id="{2B80CC5C-68C4-887F-FFF0-5EF96F7F7D07}"/>
              </a:ext>
            </a:extLst>
          </p:cNvPr>
          <p:cNvCxnSpPr>
            <a:cxnSpLocks/>
          </p:cNvCxnSpPr>
          <p:nvPr/>
        </p:nvCxnSpPr>
        <p:spPr>
          <a:xfrm>
            <a:off x="9823366" y="4647117"/>
            <a:ext cx="324344" cy="0"/>
          </a:xfrm>
          <a:prstGeom prst="line">
            <a:avLst/>
          </a:prstGeom>
          <a:ln>
            <a:solidFill>
              <a:srgbClr val="A5B44B"/>
            </a:solidFill>
          </a:ln>
        </p:spPr>
        <p:style>
          <a:lnRef idx="2">
            <a:schemeClr val="accent1"/>
          </a:lnRef>
          <a:fillRef idx="0">
            <a:schemeClr val="accent1"/>
          </a:fillRef>
          <a:effectRef idx="1">
            <a:schemeClr val="accent1"/>
          </a:effectRef>
          <a:fontRef idx="minor">
            <a:schemeClr val="tx1"/>
          </a:fontRef>
        </p:style>
      </p:cxnSp>
      <p:sp>
        <p:nvSpPr>
          <p:cNvPr id="17" name="ZoneTexte 16">
            <a:extLst>
              <a:ext uri="{FF2B5EF4-FFF2-40B4-BE49-F238E27FC236}">
                <a16:creationId xmlns:a16="http://schemas.microsoft.com/office/drawing/2014/main" id="{E47AFAE0-E549-98A3-5CBB-D95FBBE268DB}"/>
              </a:ext>
            </a:extLst>
          </p:cNvPr>
          <p:cNvSpPr txBox="1"/>
          <p:nvPr/>
        </p:nvSpPr>
        <p:spPr>
          <a:xfrm>
            <a:off x="8822015" y="4715525"/>
            <a:ext cx="2324536" cy="420756"/>
          </a:xfrm>
          <a:prstGeom prst="rect">
            <a:avLst/>
          </a:prstGeom>
          <a:noFill/>
        </p:spPr>
        <p:txBody>
          <a:bodyPr wrap="square">
            <a:spAutoFit/>
          </a:bodyPr>
          <a:lstStyle/>
          <a:p>
            <a:pPr algn="ctr"/>
            <a:r>
              <a:rPr lang="fr-FR" sz="1067">
                <a:solidFill>
                  <a:srgbClr val="14323C"/>
                </a:solidFill>
                <a:latin typeface="Arial" panose="020B0604020202020204" pitchFamily="34" charset="0"/>
                <a:cs typeface="Arial" panose="020B0604020202020204" pitchFamily="34" charset="0"/>
              </a:rPr>
              <a:t>Engagement pour une évaluation MSC complète sous 5 ans</a:t>
            </a:r>
          </a:p>
        </p:txBody>
      </p:sp>
      <p:grpSp>
        <p:nvGrpSpPr>
          <p:cNvPr id="26" name="Groupe 25">
            <a:extLst>
              <a:ext uri="{FF2B5EF4-FFF2-40B4-BE49-F238E27FC236}">
                <a16:creationId xmlns:a16="http://schemas.microsoft.com/office/drawing/2014/main" id="{3B0DF10C-AE19-AD70-A362-801039CEFE7C}"/>
              </a:ext>
            </a:extLst>
          </p:cNvPr>
          <p:cNvGrpSpPr>
            <a:grpSpLocks noChangeAspect="1"/>
          </p:cNvGrpSpPr>
          <p:nvPr/>
        </p:nvGrpSpPr>
        <p:grpSpPr>
          <a:xfrm>
            <a:off x="9672592" y="3167137"/>
            <a:ext cx="716400" cy="815275"/>
            <a:chOff x="8633647" y="3791113"/>
            <a:chExt cx="586004" cy="666882"/>
          </a:xfrm>
        </p:grpSpPr>
        <p:sp>
          <p:nvSpPr>
            <p:cNvPr id="27" name="Rectangle 26">
              <a:extLst>
                <a:ext uri="{FF2B5EF4-FFF2-40B4-BE49-F238E27FC236}">
                  <a16:creationId xmlns:a16="http://schemas.microsoft.com/office/drawing/2014/main" id="{69EFFBDF-7EE6-E330-7E94-CE61598F6CC8}"/>
                </a:ext>
              </a:extLst>
            </p:cNvPr>
            <p:cNvSpPr/>
            <p:nvPr/>
          </p:nvSpPr>
          <p:spPr>
            <a:xfrm>
              <a:off x="8662687" y="3848640"/>
              <a:ext cx="386210" cy="488970"/>
            </a:xfrm>
            <a:prstGeom prst="rect">
              <a:avLst/>
            </a:prstGeom>
            <a:solidFill>
              <a:srgbClr val="1432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Forme libre : forme 21">
              <a:extLst>
                <a:ext uri="{FF2B5EF4-FFF2-40B4-BE49-F238E27FC236}">
                  <a16:creationId xmlns:a16="http://schemas.microsoft.com/office/drawing/2014/main" id="{0D053EBD-AED9-E05D-D990-EBC4BEDC7FAC}"/>
                </a:ext>
              </a:extLst>
            </p:cNvPr>
            <p:cNvSpPr/>
            <p:nvPr/>
          </p:nvSpPr>
          <p:spPr>
            <a:xfrm flipV="1">
              <a:off x="8737681" y="3791113"/>
              <a:ext cx="247148" cy="104433"/>
            </a:xfrm>
            <a:custGeom>
              <a:avLst/>
              <a:gdLst>
                <a:gd name="csX0" fmla="*/ 146823 w 359873"/>
                <a:gd name="csY0" fmla="*/ 142303 h 152066"/>
                <a:gd name="csX1" fmla="*/ 82859 w 359873"/>
                <a:gd name="csY1" fmla="*/ 86793 h 152066"/>
                <a:gd name="csX2" fmla="*/ 79298 w 359873"/>
                <a:gd name="csY2" fmla="*/ 77563 h 152066"/>
                <a:gd name="csX3" fmla="*/ 49756 w 359873"/>
                <a:gd name="csY3" fmla="*/ 76904 h 152066"/>
                <a:gd name="csX4" fmla="*/ 7289 w 359873"/>
                <a:gd name="csY4" fmla="*/ 66092 h 152066"/>
                <a:gd name="csX5" fmla="*/ -6691 w 359873"/>
                <a:gd name="csY5" fmla="*/ 17043 h 152066"/>
                <a:gd name="csX6" fmla="*/ 4915 w 359873"/>
                <a:gd name="csY6" fmla="*/ -4185 h 152066"/>
                <a:gd name="csX7" fmla="*/ 10718 w 359873"/>
                <a:gd name="csY7" fmla="*/ -8141 h 152066"/>
                <a:gd name="csX8" fmla="*/ 172408 w 359873"/>
                <a:gd name="csY8" fmla="*/ -8141 h 152066"/>
                <a:gd name="csX9" fmla="*/ 334231 w 359873"/>
                <a:gd name="csY9" fmla="*/ -8141 h 152066"/>
                <a:gd name="csX10" fmla="*/ 339506 w 359873"/>
                <a:gd name="csY10" fmla="*/ -5372 h 152066"/>
                <a:gd name="csX11" fmla="*/ 351376 w 359873"/>
                <a:gd name="csY11" fmla="*/ 7418 h 152066"/>
                <a:gd name="csX12" fmla="*/ 349530 w 359873"/>
                <a:gd name="csY12" fmla="*/ 37348 h 152066"/>
                <a:gd name="csX13" fmla="*/ 335286 w 359873"/>
                <a:gd name="csY13" fmla="*/ 69125 h 152066"/>
                <a:gd name="csX14" fmla="*/ 291632 w 359873"/>
                <a:gd name="csY14" fmla="*/ 76904 h 152066"/>
                <a:gd name="csX15" fmla="*/ 259584 w 359873"/>
                <a:gd name="csY15" fmla="*/ 77563 h 152066"/>
                <a:gd name="csX16" fmla="*/ 256683 w 359873"/>
                <a:gd name="csY16" fmla="*/ 86266 h 152066"/>
                <a:gd name="csX17" fmla="*/ 201687 w 359873"/>
                <a:gd name="csY17" fmla="*/ 140325 h 152066"/>
                <a:gd name="csX18" fmla="*/ 146823 w 359873"/>
                <a:gd name="csY18" fmla="*/ 142303 h 152066"/>
                <a:gd name="csX19" fmla="*/ 180453 w 359873"/>
                <a:gd name="csY19" fmla="*/ 105252 h 152066"/>
                <a:gd name="csX20" fmla="*/ 191136 w 359873"/>
                <a:gd name="csY20" fmla="*/ 89957 h 152066"/>
                <a:gd name="csX21" fmla="*/ 171881 w 359873"/>
                <a:gd name="csY21" fmla="*/ 71894 h 152066"/>
                <a:gd name="csX22" fmla="*/ 152098 w 359873"/>
                <a:gd name="csY22" fmla="*/ 81255 h 152066"/>
                <a:gd name="csX23" fmla="*/ 153681 w 359873"/>
                <a:gd name="csY23" fmla="*/ 99583 h 152066"/>
                <a:gd name="csX24" fmla="*/ 180453 w 359873"/>
                <a:gd name="csY24" fmla="*/ 105252 h 152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59873" h="152066">
                  <a:moveTo>
                    <a:pt x="146823" y="142303"/>
                  </a:moveTo>
                  <a:cubicBezTo>
                    <a:pt x="117940" y="135710"/>
                    <a:pt x="93673" y="114614"/>
                    <a:pt x="82859" y="86793"/>
                  </a:cubicBezTo>
                  <a:lnTo>
                    <a:pt x="79298" y="77563"/>
                  </a:lnTo>
                  <a:lnTo>
                    <a:pt x="49756" y="76904"/>
                  </a:lnTo>
                  <a:cubicBezTo>
                    <a:pt x="16653" y="76113"/>
                    <a:pt x="15598" y="75849"/>
                    <a:pt x="7289" y="66092"/>
                  </a:cubicBezTo>
                  <a:cubicBezTo>
                    <a:pt x="563" y="58313"/>
                    <a:pt x="-6691" y="32602"/>
                    <a:pt x="-6691" y="17043"/>
                  </a:cubicBezTo>
                  <a:cubicBezTo>
                    <a:pt x="-6691" y="9264"/>
                    <a:pt x="-1943" y="561"/>
                    <a:pt x="4915" y="-4185"/>
                  </a:cubicBezTo>
                  <a:lnTo>
                    <a:pt x="10718" y="-8141"/>
                  </a:lnTo>
                  <a:lnTo>
                    <a:pt x="172408" y="-8141"/>
                  </a:lnTo>
                  <a:lnTo>
                    <a:pt x="334231" y="-8141"/>
                  </a:lnTo>
                  <a:lnTo>
                    <a:pt x="339506" y="-5372"/>
                  </a:lnTo>
                  <a:cubicBezTo>
                    <a:pt x="345969" y="-1812"/>
                    <a:pt x="348738" y="1089"/>
                    <a:pt x="351376" y="7418"/>
                  </a:cubicBezTo>
                  <a:cubicBezTo>
                    <a:pt x="354145" y="14274"/>
                    <a:pt x="353882" y="20076"/>
                    <a:pt x="349530" y="37348"/>
                  </a:cubicBezTo>
                  <a:cubicBezTo>
                    <a:pt x="345045" y="55676"/>
                    <a:pt x="341353" y="63719"/>
                    <a:pt x="335286" y="69125"/>
                  </a:cubicBezTo>
                  <a:cubicBezTo>
                    <a:pt x="327505" y="75849"/>
                    <a:pt x="325790" y="76245"/>
                    <a:pt x="291632" y="76904"/>
                  </a:cubicBezTo>
                  <a:lnTo>
                    <a:pt x="259584" y="77563"/>
                  </a:lnTo>
                  <a:lnTo>
                    <a:pt x="256683" y="86266"/>
                  </a:lnTo>
                  <a:cubicBezTo>
                    <a:pt x="248374" y="110658"/>
                    <a:pt x="227404" y="131359"/>
                    <a:pt x="201687" y="140325"/>
                  </a:cubicBezTo>
                  <a:cubicBezTo>
                    <a:pt x="190740" y="144017"/>
                    <a:pt x="159616" y="145204"/>
                    <a:pt x="146823" y="142303"/>
                  </a:cubicBezTo>
                  <a:close/>
                  <a:moveTo>
                    <a:pt x="180453" y="105252"/>
                  </a:moveTo>
                  <a:cubicBezTo>
                    <a:pt x="186784" y="101956"/>
                    <a:pt x="191136" y="95759"/>
                    <a:pt x="191136" y="89957"/>
                  </a:cubicBezTo>
                  <a:cubicBezTo>
                    <a:pt x="191136" y="79541"/>
                    <a:pt x="184542" y="73344"/>
                    <a:pt x="171881" y="71894"/>
                  </a:cubicBezTo>
                  <a:cubicBezTo>
                    <a:pt x="164495" y="71103"/>
                    <a:pt x="155000" y="75585"/>
                    <a:pt x="152098" y="81255"/>
                  </a:cubicBezTo>
                  <a:cubicBezTo>
                    <a:pt x="149461" y="86266"/>
                    <a:pt x="150252" y="95759"/>
                    <a:pt x="153681" y="99583"/>
                  </a:cubicBezTo>
                  <a:cubicBezTo>
                    <a:pt x="160275" y="106966"/>
                    <a:pt x="172277" y="109603"/>
                    <a:pt x="180453" y="105252"/>
                  </a:cubicBezTo>
                  <a:close/>
                </a:path>
              </a:pathLst>
            </a:custGeom>
            <a:solidFill>
              <a:srgbClr val="14323C"/>
            </a:solidFill>
            <a:ln w="12700" cap="flat">
              <a:solidFill>
                <a:srgbClr val="A5B44B"/>
              </a:solidFill>
              <a:prstDash val="solid"/>
              <a:miter/>
            </a:ln>
          </p:spPr>
          <p:txBody>
            <a:bodyPr/>
            <a:lstStyle/>
            <a:p>
              <a:endParaRPr lang="fr-FR"/>
            </a:p>
          </p:txBody>
        </p:sp>
        <p:sp>
          <p:nvSpPr>
            <p:cNvPr id="29" name="Forme libre : forme 22">
              <a:extLst>
                <a:ext uri="{FF2B5EF4-FFF2-40B4-BE49-F238E27FC236}">
                  <a16:creationId xmlns:a16="http://schemas.microsoft.com/office/drawing/2014/main" id="{C9299F9C-B0EF-5162-F59F-743029DADBBC}"/>
                </a:ext>
              </a:extLst>
            </p:cNvPr>
            <p:cNvSpPr/>
            <p:nvPr/>
          </p:nvSpPr>
          <p:spPr>
            <a:xfrm flipV="1">
              <a:off x="8633647" y="3845715"/>
              <a:ext cx="319598" cy="526484"/>
            </a:xfrm>
            <a:custGeom>
              <a:avLst/>
              <a:gdLst>
                <a:gd name="csX0" fmla="*/ 90735 w 465369"/>
                <a:gd name="csY0" fmla="*/ 761239 h 766617"/>
                <a:gd name="csX1" fmla="*/ 34684 w 465369"/>
                <a:gd name="csY1" fmla="*/ 757679 h 766617"/>
                <a:gd name="csX2" fmla="*/ -2508 w 465369"/>
                <a:gd name="csY2" fmla="*/ 719706 h 766617"/>
                <a:gd name="csX3" fmla="*/ -5541 w 465369"/>
                <a:gd name="csY3" fmla="*/ 713113 h 766617"/>
                <a:gd name="csX4" fmla="*/ -5937 w 465369"/>
                <a:gd name="csY4" fmla="*/ 382163 h 766617"/>
                <a:gd name="csX5" fmla="*/ -4882 w 465369"/>
                <a:gd name="csY5" fmla="*/ 44885 h 766617"/>
                <a:gd name="csX6" fmla="*/ 45762 w 465369"/>
                <a:gd name="csY6" fmla="*/ -3373 h 766617"/>
                <a:gd name="csX7" fmla="*/ 459352 w 465369"/>
                <a:gd name="csY7" fmla="*/ -4164 h 766617"/>
                <a:gd name="csX8" fmla="*/ 454868 w 465369"/>
                <a:gd name="csY8" fmla="*/ 3351 h 766617"/>
                <a:gd name="csX9" fmla="*/ 432184 w 465369"/>
                <a:gd name="csY9" fmla="*/ 56488 h 766617"/>
                <a:gd name="csX10" fmla="*/ 429810 w 465369"/>
                <a:gd name="csY10" fmla="*/ 66377 h 766617"/>
                <a:gd name="csX11" fmla="*/ 246886 w 465369"/>
                <a:gd name="csY11" fmla="*/ 66377 h 766617"/>
                <a:gd name="csX12" fmla="*/ 60533 w 465369"/>
                <a:gd name="csY12" fmla="*/ 67695 h 766617"/>
                <a:gd name="csX13" fmla="*/ 54466 w 465369"/>
                <a:gd name="csY13" fmla="*/ 73233 h 766617"/>
                <a:gd name="csX14" fmla="*/ 52224 w 465369"/>
                <a:gd name="csY14" fmla="*/ 388360 h 766617"/>
                <a:gd name="csX15" fmla="*/ 52488 w 465369"/>
                <a:gd name="csY15" fmla="*/ 699268 h 766617"/>
                <a:gd name="csX16" fmla="*/ 56840 w 465369"/>
                <a:gd name="csY16" fmla="*/ 703488 h 766617"/>
                <a:gd name="csX17" fmla="*/ 61060 w 465369"/>
                <a:gd name="csY17" fmla="*/ 707839 h 766617"/>
                <a:gd name="csX18" fmla="*/ 96406 w 465369"/>
                <a:gd name="csY18" fmla="*/ 708498 h 766617"/>
                <a:gd name="csX19" fmla="*/ 131619 w 465369"/>
                <a:gd name="csY19" fmla="*/ 709157 h 766617"/>
                <a:gd name="csX20" fmla="*/ 132410 w 465369"/>
                <a:gd name="csY20" fmla="*/ 721156 h 766617"/>
                <a:gd name="csX21" fmla="*/ 136894 w 465369"/>
                <a:gd name="csY21" fmla="*/ 747395 h 766617"/>
                <a:gd name="csX22" fmla="*/ 139928 w 465369"/>
                <a:gd name="csY22" fmla="*/ 761635 h 766617"/>
                <a:gd name="csX23" fmla="*/ 90735 w 465369"/>
                <a:gd name="csY23" fmla="*/ 761239 h 766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65369" h="766617">
                  <a:moveTo>
                    <a:pt x="90735" y="761239"/>
                  </a:moveTo>
                  <a:cubicBezTo>
                    <a:pt x="44047" y="760580"/>
                    <a:pt x="41673" y="760448"/>
                    <a:pt x="34684" y="757679"/>
                  </a:cubicBezTo>
                  <a:cubicBezTo>
                    <a:pt x="16879" y="750295"/>
                    <a:pt x="6460" y="739747"/>
                    <a:pt x="-2508" y="719706"/>
                  </a:cubicBezTo>
                  <a:lnTo>
                    <a:pt x="-5541" y="713113"/>
                  </a:lnTo>
                  <a:lnTo>
                    <a:pt x="-5937" y="382163"/>
                  </a:lnTo>
                  <a:cubicBezTo>
                    <a:pt x="-6201" y="159992"/>
                    <a:pt x="-5805" y="49104"/>
                    <a:pt x="-4882" y="44885"/>
                  </a:cubicBezTo>
                  <a:cubicBezTo>
                    <a:pt x="-2" y="21547"/>
                    <a:pt x="21627" y="978"/>
                    <a:pt x="45762" y="-3373"/>
                  </a:cubicBezTo>
                  <a:cubicBezTo>
                    <a:pt x="53543" y="-4824"/>
                    <a:pt x="459352" y="-5615"/>
                    <a:pt x="459352" y="-4164"/>
                  </a:cubicBezTo>
                  <a:cubicBezTo>
                    <a:pt x="459352" y="-3901"/>
                    <a:pt x="457374" y="-473"/>
                    <a:pt x="454868" y="3351"/>
                  </a:cubicBezTo>
                  <a:cubicBezTo>
                    <a:pt x="444977" y="18910"/>
                    <a:pt x="436140" y="39611"/>
                    <a:pt x="432184" y="56488"/>
                  </a:cubicBezTo>
                  <a:lnTo>
                    <a:pt x="429810" y="66377"/>
                  </a:lnTo>
                  <a:lnTo>
                    <a:pt x="246886" y="66377"/>
                  </a:lnTo>
                  <a:cubicBezTo>
                    <a:pt x="131223" y="66377"/>
                    <a:pt x="62643" y="66904"/>
                    <a:pt x="60533" y="67695"/>
                  </a:cubicBezTo>
                  <a:cubicBezTo>
                    <a:pt x="58687" y="68354"/>
                    <a:pt x="55917" y="70860"/>
                    <a:pt x="54466" y="73233"/>
                  </a:cubicBezTo>
                  <a:cubicBezTo>
                    <a:pt x="51829" y="77584"/>
                    <a:pt x="51829" y="79562"/>
                    <a:pt x="52224" y="388360"/>
                  </a:cubicBezTo>
                  <a:lnTo>
                    <a:pt x="52488" y="699268"/>
                  </a:lnTo>
                  <a:lnTo>
                    <a:pt x="56840" y="703488"/>
                  </a:lnTo>
                  <a:lnTo>
                    <a:pt x="61060" y="707839"/>
                  </a:lnTo>
                  <a:lnTo>
                    <a:pt x="96406" y="708498"/>
                  </a:lnTo>
                  <a:lnTo>
                    <a:pt x="131619" y="709157"/>
                  </a:lnTo>
                  <a:lnTo>
                    <a:pt x="132410" y="721156"/>
                  </a:lnTo>
                  <a:cubicBezTo>
                    <a:pt x="132938" y="727749"/>
                    <a:pt x="134916" y="739615"/>
                    <a:pt x="136894" y="747395"/>
                  </a:cubicBezTo>
                  <a:cubicBezTo>
                    <a:pt x="138741" y="755174"/>
                    <a:pt x="140191" y="761635"/>
                    <a:pt x="139928" y="761635"/>
                  </a:cubicBezTo>
                  <a:cubicBezTo>
                    <a:pt x="139664" y="761766"/>
                    <a:pt x="117639" y="761635"/>
                    <a:pt x="90735" y="761239"/>
                  </a:cubicBezTo>
                  <a:close/>
                </a:path>
              </a:pathLst>
            </a:custGeom>
            <a:solidFill>
              <a:srgbClr val="14323C"/>
            </a:solidFill>
            <a:ln w="132" cap="flat">
              <a:noFill/>
              <a:prstDash val="solid"/>
              <a:miter/>
            </a:ln>
          </p:spPr>
          <p:txBody>
            <a:bodyPr/>
            <a:lstStyle/>
            <a:p>
              <a:endParaRPr lang="fr-FR"/>
            </a:p>
          </p:txBody>
        </p:sp>
        <p:sp>
          <p:nvSpPr>
            <p:cNvPr id="30" name="Forme libre : forme 24">
              <a:extLst>
                <a:ext uri="{FF2B5EF4-FFF2-40B4-BE49-F238E27FC236}">
                  <a16:creationId xmlns:a16="http://schemas.microsoft.com/office/drawing/2014/main" id="{9EE43D98-6470-2AE3-3BEA-11A78CE4B340}"/>
                </a:ext>
              </a:extLst>
            </p:cNvPr>
            <p:cNvSpPr/>
            <p:nvPr/>
          </p:nvSpPr>
          <p:spPr>
            <a:xfrm flipV="1">
              <a:off x="8985037" y="3844295"/>
              <a:ext cx="107693" cy="317020"/>
            </a:xfrm>
            <a:custGeom>
              <a:avLst/>
              <a:gdLst>
                <a:gd name="csX0" fmla="*/ -5159 w 156813"/>
                <a:gd name="csY0" fmla="*/ 447369 h 461615"/>
                <a:gd name="csX1" fmla="*/ 3941 w 156813"/>
                <a:gd name="csY1" fmla="*/ 410186 h 461615"/>
                <a:gd name="csX2" fmla="*/ 4733 w 156813"/>
                <a:gd name="csY2" fmla="*/ 402539 h 461615"/>
                <a:gd name="csX3" fmla="*/ 42056 w 156813"/>
                <a:gd name="csY3" fmla="*/ 402539 h 461615"/>
                <a:gd name="csX4" fmla="*/ 83072 w 156813"/>
                <a:gd name="csY4" fmla="*/ 399638 h 461615"/>
                <a:gd name="csX5" fmla="*/ 90326 w 156813"/>
                <a:gd name="csY5" fmla="*/ 190916 h 461615"/>
                <a:gd name="csX6" fmla="*/ 90326 w 156813"/>
                <a:gd name="csY6" fmla="*/ -6204 h 461615"/>
                <a:gd name="csX7" fmla="*/ 119340 w 156813"/>
                <a:gd name="csY7" fmla="*/ -6204 h 461615"/>
                <a:gd name="csX8" fmla="*/ 148355 w 156813"/>
                <a:gd name="csY8" fmla="*/ -6204 h 461615"/>
                <a:gd name="csX9" fmla="*/ 148355 w 156813"/>
                <a:gd name="csY9" fmla="*/ 195003 h 461615"/>
                <a:gd name="csX10" fmla="*/ 139650 w 156813"/>
                <a:gd name="csY10" fmla="*/ 421921 h 461615"/>
                <a:gd name="csX11" fmla="*/ 110108 w 156813"/>
                <a:gd name="csY11" fmla="*/ 449083 h 461615"/>
                <a:gd name="csX12" fmla="*/ 98898 w 156813"/>
                <a:gd name="csY12" fmla="*/ 454621 h 461615"/>
                <a:gd name="csX13" fmla="*/ 45221 w 156813"/>
                <a:gd name="csY13" fmla="*/ 455016 h 461615"/>
                <a:gd name="csX14" fmla="*/ -8456 w 156813"/>
                <a:gd name="csY14" fmla="*/ 455412 h 461615"/>
                <a:gd name="csX15" fmla="*/ -5159 w 156813"/>
                <a:gd name="csY15" fmla="*/ 447369 h 4616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56813" h="461615">
                  <a:moveTo>
                    <a:pt x="-5159" y="447369"/>
                  </a:moveTo>
                  <a:cubicBezTo>
                    <a:pt x="-1466" y="438271"/>
                    <a:pt x="2622" y="421394"/>
                    <a:pt x="3941" y="410186"/>
                  </a:cubicBezTo>
                  <a:lnTo>
                    <a:pt x="4733" y="402539"/>
                  </a:lnTo>
                  <a:lnTo>
                    <a:pt x="42056" y="402539"/>
                  </a:lnTo>
                  <a:cubicBezTo>
                    <a:pt x="78324" y="402539"/>
                    <a:pt x="79511" y="402407"/>
                    <a:pt x="83072" y="399638"/>
                  </a:cubicBezTo>
                  <a:cubicBezTo>
                    <a:pt x="90721" y="393705"/>
                    <a:pt x="90326" y="405176"/>
                    <a:pt x="90326" y="190916"/>
                  </a:cubicBezTo>
                  <a:lnTo>
                    <a:pt x="90326" y="-6204"/>
                  </a:lnTo>
                  <a:lnTo>
                    <a:pt x="119340" y="-6204"/>
                  </a:lnTo>
                  <a:lnTo>
                    <a:pt x="148355" y="-6204"/>
                  </a:lnTo>
                  <a:lnTo>
                    <a:pt x="148355" y="195003"/>
                  </a:lnTo>
                  <a:cubicBezTo>
                    <a:pt x="148355" y="418229"/>
                    <a:pt x="148751" y="406495"/>
                    <a:pt x="139650" y="421921"/>
                  </a:cubicBezTo>
                  <a:cubicBezTo>
                    <a:pt x="132265" y="434184"/>
                    <a:pt x="122769" y="442886"/>
                    <a:pt x="110108" y="449083"/>
                  </a:cubicBezTo>
                  <a:lnTo>
                    <a:pt x="98898" y="454621"/>
                  </a:lnTo>
                  <a:lnTo>
                    <a:pt x="45221" y="455016"/>
                  </a:lnTo>
                  <a:lnTo>
                    <a:pt x="-8456" y="455412"/>
                  </a:lnTo>
                  <a:lnTo>
                    <a:pt x="-5159" y="447369"/>
                  </a:lnTo>
                  <a:close/>
                </a:path>
              </a:pathLst>
            </a:custGeom>
            <a:solidFill>
              <a:srgbClr val="14323C"/>
            </a:solidFill>
            <a:ln w="132" cap="flat">
              <a:noFill/>
              <a:prstDash val="solid"/>
              <a:miter/>
            </a:ln>
          </p:spPr>
          <p:txBody>
            <a:bodyPr/>
            <a:lstStyle/>
            <a:p>
              <a:endParaRPr lang="fr-FR"/>
            </a:p>
          </p:txBody>
        </p:sp>
        <p:sp>
          <p:nvSpPr>
            <p:cNvPr id="31" name="Ellipse 25">
              <a:extLst>
                <a:ext uri="{FF2B5EF4-FFF2-40B4-BE49-F238E27FC236}">
                  <a16:creationId xmlns:a16="http://schemas.microsoft.com/office/drawing/2014/main" id="{CBE7AD21-61FC-3C7A-ABFC-9ABBD70BC7DB}"/>
                </a:ext>
              </a:extLst>
            </p:cNvPr>
            <p:cNvSpPr/>
            <p:nvPr/>
          </p:nvSpPr>
          <p:spPr>
            <a:xfrm>
              <a:off x="8922969" y="4161314"/>
              <a:ext cx="296682" cy="296681"/>
            </a:xfrm>
            <a:prstGeom prst="ellipse">
              <a:avLst/>
            </a:prstGeom>
            <a:solidFill>
              <a:srgbClr val="14323C"/>
            </a:solidFill>
            <a:ln w="12700">
              <a:solidFill>
                <a:srgbClr val="A5B44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Forme libre : forme 26">
              <a:extLst>
                <a:ext uri="{FF2B5EF4-FFF2-40B4-BE49-F238E27FC236}">
                  <a16:creationId xmlns:a16="http://schemas.microsoft.com/office/drawing/2014/main" id="{38ED54AC-8475-0126-B538-70E96F0FC21D}"/>
                </a:ext>
              </a:extLst>
            </p:cNvPr>
            <p:cNvSpPr/>
            <p:nvPr/>
          </p:nvSpPr>
          <p:spPr>
            <a:xfrm flipV="1">
              <a:off x="9016979" y="4251823"/>
              <a:ext cx="138938" cy="115662"/>
            </a:xfrm>
            <a:custGeom>
              <a:avLst/>
              <a:gdLst>
                <a:gd name="csX0" fmla="*/ 161765 w 202309"/>
                <a:gd name="csY0" fmla="*/ 164947 h 168417"/>
                <a:gd name="csX1" fmla="*/ 154907 w 202309"/>
                <a:gd name="csY1" fmla="*/ 161519 h 168417"/>
                <a:gd name="csX2" fmla="*/ 83293 w 202309"/>
                <a:gd name="csY2" fmla="*/ 75155 h 168417"/>
                <a:gd name="csX3" fmla="*/ 74721 w 202309"/>
                <a:gd name="csY3" fmla="*/ 64080 h 168417"/>
                <a:gd name="csX4" fmla="*/ 52960 w 202309"/>
                <a:gd name="csY4" fmla="*/ 82275 h 168417"/>
                <a:gd name="csX5" fmla="*/ 28297 w 202309"/>
                <a:gd name="csY5" fmla="*/ 103636 h 168417"/>
                <a:gd name="csX6" fmla="*/ 3371 w 202309"/>
                <a:gd name="csY6" fmla="*/ 101658 h 168417"/>
                <a:gd name="csX7" fmla="*/ -8103 w 202309"/>
                <a:gd name="csY7" fmla="*/ 74496 h 168417"/>
                <a:gd name="csX8" fmla="*/ 25924 w 202309"/>
                <a:gd name="csY8" fmla="*/ 35600 h 168417"/>
                <a:gd name="csX9" fmla="*/ 76963 w 202309"/>
                <a:gd name="csY9" fmla="*/ -2638 h 168417"/>
                <a:gd name="csX10" fmla="*/ 99251 w 202309"/>
                <a:gd name="csY10" fmla="*/ 10152 h 168417"/>
                <a:gd name="csX11" fmla="*/ 191834 w 202309"/>
                <a:gd name="csY11" fmla="*/ 131588 h 168417"/>
                <a:gd name="csX12" fmla="*/ 190516 w 202309"/>
                <a:gd name="csY12" fmla="*/ 153080 h 168417"/>
                <a:gd name="csX13" fmla="*/ 161765 w 202309"/>
                <a:gd name="csY13" fmla="*/ 164947 h 168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2309" h="168417">
                  <a:moveTo>
                    <a:pt x="161765" y="164947"/>
                  </a:moveTo>
                  <a:cubicBezTo>
                    <a:pt x="159918" y="164288"/>
                    <a:pt x="156753" y="162837"/>
                    <a:pt x="154907" y="161519"/>
                  </a:cubicBezTo>
                  <a:cubicBezTo>
                    <a:pt x="151610" y="159409"/>
                    <a:pt x="99383" y="96384"/>
                    <a:pt x="83293" y="75155"/>
                  </a:cubicBezTo>
                  <a:cubicBezTo>
                    <a:pt x="79205" y="69749"/>
                    <a:pt x="75380" y="64739"/>
                    <a:pt x="74721" y="64080"/>
                  </a:cubicBezTo>
                  <a:cubicBezTo>
                    <a:pt x="74193" y="63421"/>
                    <a:pt x="64434" y="71595"/>
                    <a:pt x="52960" y="82275"/>
                  </a:cubicBezTo>
                  <a:cubicBezTo>
                    <a:pt x="41618" y="92955"/>
                    <a:pt x="30539" y="102581"/>
                    <a:pt x="28297" y="103636"/>
                  </a:cubicBezTo>
                  <a:cubicBezTo>
                    <a:pt x="22363" y="106800"/>
                    <a:pt x="9306" y="105613"/>
                    <a:pt x="3371" y="101658"/>
                  </a:cubicBezTo>
                  <a:cubicBezTo>
                    <a:pt x="-6256" y="95065"/>
                    <a:pt x="-10477" y="85044"/>
                    <a:pt x="-8103" y="74496"/>
                  </a:cubicBezTo>
                  <a:cubicBezTo>
                    <a:pt x="-6784" y="68167"/>
                    <a:pt x="-5069" y="66321"/>
                    <a:pt x="25924" y="35600"/>
                  </a:cubicBezTo>
                  <a:cubicBezTo>
                    <a:pt x="61005" y="922"/>
                    <a:pt x="65753" y="-2638"/>
                    <a:pt x="76963" y="-2638"/>
                  </a:cubicBezTo>
                  <a:cubicBezTo>
                    <a:pt x="85667" y="-2638"/>
                    <a:pt x="91206" y="527"/>
                    <a:pt x="99251" y="10152"/>
                  </a:cubicBezTo>
                  <a:cubicBezTo>
                    <a:pt x="111912" y="25315"/>
                    <a:pt x="190252" y="128028"/>
                    <a:pt x="191834" y="131588"/>
                  </a:cubicBezTo>
                  <a:cubicBezTo>
                    <a:pt x="194604" y="137653"/>
                    <a:pt x="193945" y="148070"/>
                    <a:pt x="190516" y="153080"/>
                  </a:cubicBezTo>
                  <a:cubicBezTo>
                    <a:pt x="184185" y="162442"/>
                    <a:pt x="170997" y="167980"/>
                    <a:pt x="161765" y="164947"/>
                  </a:cubicBezTo>
                  <a:close/>
                </a:path>
              </a:pathLst>
            </a:custGeom>
            <a:solidFill>
              <a:srgbClr val="A5B44B"/>
            </a:solidFill>
            <a:ln w="132" cap="flat">
              <a:noFill/>
              <a:prstDash val="solid"/>
              <a:miter/>
            </a:ln>
          </p:spPr>
          <p:txBody>
            <a:bodyPr/>
            <a:lstStyle/>
            <a:p>
              <a:endParaRPr lang="fr-FR"/>
            </a:p>
          </p:txBody>
        </p:sp>
      </p:grpSp>
      <p:sp>
        <p:nvSpPr>
          <p:cNvPr id="33" name="Titre 4">
            <a:extLst>
              <a:ext uri="{FF2B5EF4-FFF2-40B4-BE49-F238E27FC236}">
                <a16:creationId xmlns:a16="http://schemas.microsoft.com/office/drawing/2014/main" id="{6ECE5FD1-D09D-8278-C05F-78CC2E674AE4}"/>
              </a:ext>
            </a:extLst>
          </p:cNvPr>
          <p:cNvSpPr>
            <a:spLocks noGrp="1"/>
          </p:cNvSpPr>
          <p:nvPr>
            <p:ph type="ctrTitle"/>
          </p:nvPr>
        </p:nvSpPr>
        <p:spPr>
          <a:xfrm>
            <a:off x="384001" y="384000"/>
            <a:ext cx="11422767" cy="528000"/>
          </a:xfrm>
        </p:spPr>
        <p:txBody>
          <a:bodyPr/>
          <a:lstStyle/>
          <a:p>
            <a:r>
              <a:rPr lang="fr-FR"/>
              <a:t>PROPOSER DES OUTILS D’AMÉLIORATION</a:t>
            </a:r>
          </a:p>
        </p:txBody>
      </p:sp>
      <p:sp>
        <p:nvSpPr>
          <p:cNvPr id="34" name="Titre 3">
            <a:extLst>
              <a:ext uri="{FF2B5EF4-FFF2-40B4-BE49-F238E27FC236}">
                <a16:creationId xmlns:a16="http://schemas.microsoft.com/office/drawing/2014/main" id="{01BEDFD0-C37D-40B9-B145-1067C159EBD4}"/>
              </a:ext>
            </a:extLst>
          </p:cNvPr>
          <p:cNvSpPr txBox="1">
            <a:spLocks/>
          </p:cNvSpPr>
          <p:nvPr/>
        </p:nvSpPr>
        <p:spPr>
          <a:xfrm>
            <a:off x="383999" y="912000"/>
            <a:ext cx="11422767" cy="528000"/>
          </a:xfrm>
          <a:prstGeom prst="rect">
            <a:avLst/>
          </a:prstGeom>
          <a:noFill/>
        </p:spPr>
        <p:txBody>
          <a:bodyPr lIns="0" tIns="0" rIns="0" bIns="0" anchor="t"/>
          <a:lstStyle>
            <a:lvl1pPr algn="l" defTabSz="685800" rtl="0" eaLnBrk="1" latinLnBrk="0" hangingPunct="1">
              <a:lnSpc>
                <a:spcPts val="3000"/>
              </a:lnSpc>
              <a:spcBef>
                <a:spcPct val="0"/>
              </a:spcBef>
              <a:buNone/>
              <a:defRPr sz="3000" kern="1200">
                <a:solidFill>
                  <a:srgbClr val="BEF5F5"/>
                </a:solidFill>
                <a:latin typeface="Impact" panose="020B0806030902050204" pitchFamily="34" charset="0"/>
                <a:ea typeface="+mj-ea"/>
                <a:cs typeface="+mj-cs"/>
              </a:defRPr>
            </a:lvl1pPr>
          </a:lstStyle>
          <a:p>
            <a:r>
              <a:rPr lang="fr-FR" sz="2400">
                <a:solidFill>
                  <a:srgbClr val="0057BF"/>
                </a:solidFill>
                <a:latin typeface="Arial" panose="020B0604020202020204" pitchFamily="34" charset="0"/>
                <a:cs typeface="Arial" panose="020B0604020202020204" pitchFamily="34" charset="0"/>
              </a:rPr>
              <a:t>POUR LES PÊCHERIES EN ROUTE VERS LA DURABILITÉ</a:t>
            </a:r>
          </a:p>
        </p:txBody>
      </p:sp>
      <p:sp>
        <p:nvSpPr>
          <p:cNvPr id="35" name="ZoneTexte 34">
            <a:extLst>
              <a:ext uri="{FF2B5EF4-FFF2-40B4-BE49-F238E27FC236}">
                <a16:creationId xmlns:a16="http://schemas.microsoft.com/office/drawing/2014/main" id="{96CAB19E-4CE3-958F-65CB-41CE5B5141AA}"/>
              </a:ext>
            </a:extLst>
          </p:cNvPr>
          <p:cNvSpPr txBox="1"/>
          <p:nvPr/>
        </p:nvSpPr>
        <p:spPr>
          <a:xfrm>
            <a:off x="300881" y="1449862"/>
            <a:ext cx="8144933" cy="297454"/>
          </a:xfrm>
          <a:prstGeom prst="rect">
            <a:avLst/>
          </a:prstGeom>
          <a:noFill/>
        </p:spPr>
        <p:txBody>
          <a:bodyPr wrap="square">
            <a:spAutoFit/>
          </a:bodyPr>
          <a:lstStyle/>
          <a:p>
            <a:r>
              <a:rPr lang="en-US" sz="1333">
                <a:solidFill>
                  <a:srgbClr val="A5B44B"/>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Le MSC Improvement Program | Marine Stewardship Council</a:t>
            </a:r>
            <a:endParaRPr lang="fr-FR" sz="1333">
              <a:solidFill>
                <a:srgbClr val="A5B44B"/>
              </a:solidFill>
              <a:latin typeface="Arial" panose="020B0604020202020204" pitchFamily="34" charset="0"/>
              <a:cs typeface="Arial" panose="020B0604020202020204" pitchFamily="34" charset="0"/>
            </a:endParaRPr>
          </a:p>
        </p:txBody>
      </p:sp>
      <p:sp>
        <p:nvSpPr>
          <p:cNvPr id="38" name="Rectangle : coins arrondis 384">
            <a:extLst>
              <a:ext uri="{FF2B5EF4-FFF2-40B4-BE49-F238E27FC236}">
                <a16:creationId xmlns:a16="http://schemas.microsoft.com/office/drawing/2014/main" id="{91CE686A-D75F-D9C3-02FE-FBFCBAA99219}"/>
              </a:ext>
            </a:extLst>
          </p:cNvPr>
          <p:cNvSpPr/>
          <p:nvPr/>
        </p:nvSpPr>
        <p:spPr>
          <a:xfrm>
            <a:off x="383999" y="2285178"/>
            <a:ext cx="2531759" cy="3019839"/>
          </a:xfrm>
          <a:prstGeom prst="roundRect">
            <a:avLst>
              <a:gd name="adj" fmla="val 3413"/>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solidFill>
                <a:srgbClr val="14323C"/>
              </a:solidFill>
            </a:endParaRPr>
          </a:p>
        </p:txBody>
      </p:sp>
      <p:sp>
        <p:nvSpPr>
          <p:cNvPr id="39" name="Rectangle: Rounded Corners 15">
            <a:extLst>
              <a:ext uri="{FF2B5EF4-FFF2-40B4-BE49-F238E27FC236}">
                <a16:creationId xmlns:a16="http://schemas.microsoft.com/office/drawing/2014/main" id="{95D2A444-CA4F-A0F0-3F42-3A8E59E51B30}"/>
              </a:ext>
            </a:extLst>
          </p:cNvPr>
          <p:cNvSpPr/>
          <p:nvPr/>
        </p:nvSpPr>
        <p:spPr>
          <a:xfrm>
            <a:off x="630793" y="2436783"/>
            <a:ext cx="1955432" cy="260788"/>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fr-FR" sz="1400">
                <a:solidFill>
                  <a:schemeClr val="bg1"/>
                </a:solidFill>
                <a:latin typeface="Impact" panose="020B0806030902050204" pitchFamily="34" charset="0"/>
                <a:cs typeface="Arial" panose="020B0604020202020204" pitchFamily="34" charset="0"/>
              </a:rPr>
              <a:t>Des critères d’entrée</a:t>
            </a:r>
          </a:p>
        </p:txBody>
      </p:sp>
      <p:sp>
        <p:nvSpPr>
          <p:cNvPr id="40" name="Oval 1">
            <a:extLst>
              <a:ext uri="{FF2B5EF4-FFF2-40B4-BE49-F238E27FC236}">
                <a16:creationId xmlns:a16="http://schemas.microsoft.com/office/drawing/2014/main" id="{96E22E5D-B85C-0C5C-8351-51A6D00561C3}"/>
              </a:ext>
            </a:extLst>
          </p:cNvPr>
          <p:cNvSpPr/>
          <p:nvPr/>
        </p:nvSpPr>
        <p:spPr>
          <a:xfrm>
            <a:off x="1064108" y="2977214"/>
            <a:ext cx="1171540" cy="1171540"/>
          </a:xfrm>
          <a:prstGeom prst="ellipse">
            <a:avLst/>
          </a:prstGeom>
          <a:solidFill>
            <a:srgbClr val="669AD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400">
              <a:solidFill>
                <a:prstClr val="white"/>
              </a:solidFill>
            </a:endParaRPr>
          </a:p>
        </p:txBody>
      </p:sp>
      <p:cxnSp>
        <p:nvCxnSpPr>
          <p:cNvPr id="41" name="Straight Connector 18">
            <a:extLst>
              <a:ext uri="{FF2B5EF4-FFF2-40B4-BE49-F238E27FC236}">
                <a16:creationId xmlns:a16="http://schemas.microsoft.com/office/drawing/2014/main" id="{A9786437-C6F6-D747-C457-4462E46219E7}"/>
              </a:ext>
            </a:extLst>
          </p:cNvPr>
          <p:cNvCxnSpPr>
            <a:cxnSpLocks/>
          </p:cNvCxnSpPr>
          <p:nvPr/>
        </p:nvCxnSpPr>
        <p:spPr>
          <a:xfrm>
            <a:off x="1487707" y="4651640"/>
            <a:ext cx="324344" cy="0"/>
          </a:xfrm>
          <a:prstGeom prst="line">
            <a:avLst/>
          </a:prstGeom>
          <a:ln>
            <a:solidFill>
              <a:schemeClr val="accent1"/>
            </a:solidFill>
          </a:ln>
        </p:spPr>
        <p:style>
          <a:lnRef idx="2">
            <a:schemeClr val="accent1"/>
          </a:lnRef>
          <a:fillRef idx="0">
            <a:schemeClr val="accent1"/>
          </a:fillRef>
          <a:effectRef idx="1">
            <a:schemeClr val="accent1"/>
          </a:effectRef>
          <a:fontRef idx="minor">
            <a:schemeClr val="tx1"/>
          </a:fontRef>
        </p:style>
      </p:cxnSp>
      <p:sp>
        <p:nvSpPr>
          <p:cNvPr id="42" name="ZoneTexte 41">
            <a:extLst>
              <a:ext uri="{FF2B5EF4-FFF2-40B4-BE49-F238E27FC236}">
                <a16:creationId xmlns:a16="http://schemas.microsoft.com/office/drawing/2014/main" id="{D89CA2F9-DA94-C93F-FAA8-0DF0EF46E458}"/>
              </a:ext>
            </a:extLst>
          </p:cNvPr>
          <p:cNvSpPr txBox="1"/>
          <p:nvPr/>
        </p:nvSpPr>
        <p:spPr>
          <a:xfrm>
            <a:off x="486356" y="4720048"/>
            <a:ext cx="2324536" cy="420756"/>
          </a:xfrm>
          <a:prstGeom prst="rect">
            <a:avLst/>
          </a:prstGeom>
          <a:noFill/>
        </p:spPr>
        <p:txBody>
          <a:bodyPr wrap="square">
            <a:spAutoFit/>
          </a:bodyPr>
          <a:lstStyle/>
          <a:p>
            <a:pPr algn="ctr"/>
            <a:r>
              <a:rPr lang="fr-FR" sz="1067">
                <a:solidFill>
                  <a:srgbClr val="14323C"/>
                </a:solidFill>
                <a:latin typeface="Arial" panose="020B0604020202020204" pitchFamily="34" charset="0"/>
                <a:cs typeface="Arial" panose="020B0604020202020204" pitchFamily="34" charset="0"/>
              </a:rPr>
              <a:t>Être dans le champ du </a:t>
            </a:r>
          </a:p>
          <a:p>
            <a:pPr algn="ctr"/>
            <a:r>
              <a:rPr lang="fr-FR" sz="1067">
                <a:solidFill>
                  <a:srgbClr val="14323C"/>
                </a:solidFill>
                <a:latin typeface="Arial" panose="020B0604020202020204" pitchFamily="34" charset="0"/>
                <a:cs typeface="Arial" panose="020B0604020202020204" pitchFamily="34" charset="0"/>
              </a:rPr>
              <a:t>programme de certification MSC</a:t>
            </a:r>
          </a:p>
        </p:txBody>
      </p:sp>
      <p:sp>
        <p:nvSpPr>
          <p:cNvPr id="50" name="Rectangle 49">
            <a:extLst>
              <a:ext uri="{FF2B5EF4-FFF2-40B4-BE49-F238E27FC236}">
                <a16:creationId xmlns:a16="http://schemas.microsoft.com/office/drawing/2014/main" id="{D1DDF4F1-82A8-C6E1-14D2-EED86A627501}"/>
              </a:ext>
            </a:extLst>
          </p:cNvPr>
          <p:cNvSpPr/>
          <p:nvPr/>
        </p:nvSpPr>
        <p:spPr>
          <a:xfrm>
            <a:off x="488863" y="4309713"/>
            <a:ext cx="2322030" cy="4703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a:solidFill>
                  <a:srgbClr val="14323C"/>
                </a:solidFill>
                <a:latin typeface="Impact" panose="020B0806030902050204" pitchFamily="34" charset="0"/>
              </a:rPr>
              <a:t>ÊTRE ÉLIGIBLE</a:t>
            </a:r>
          </a:p>
          <a:p>
            <a:pPr algn="ctr"/>
            <a:endParaRPr lang="fr-FR" sz="1333" b="1">
              <a:solidFill>
                <a:srgbClr val="14323C"/>
              </a:solidFill>
              <a:latin typeface="Arial" panose="020B0604020202020204" pitchFamily="34" charset="0"/>
              <a:cs typeface="Arial" panose="020B0604020202020204" pitchFamily="34" charset="0"/>
            </a:endParaRPr>
          </a:p>
        </p:txBody>
      </p:sp>
      <p:sp>
        <p:nvSpPr>
          <p:cNvPr id="51" name="Rectangle : coins arrondis 384">
            <a:extLst>
              <a:ext uri="{FF2B5EF4-FFF2-40B4-BE49-F238E27FC236}">
                <a16:creationId xmlns:a16="http://schemas.microsoft.com/office/drawing/2014/main" id="{FEE2B472-6B87-7B41-7B7E-57D7D992E96B}"/>
              </a:ext>
            </a:extLst>
          </p:cNvPr>
          <p:cNvSpPr/>
          <p:nvPr/>
        </p:nvSpPr>
        <p:spPr>
          <a:xfrm>
            <a:off x="3162552" y="2280655"/>
            <a:ext cx="2531759" cy="3019839"/>
          </a:xfrm>
          <a:prstGeom prst="roundRect">
            <a:avLst>
              <a:gd name="adj" fmla="val 3413"/>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solidFill>
                <a:srgbClr val="14323C"/>
              </a:solidFill>
            </a:endParaRPr>
          </a:p>
        </p:txBody>
      </p:sp>
      <p:sp>
        <p:nvSpPr>
          <p:cNvPr id="52" name="Rectangle: Rounded Corners 15">
            <a:extLst>
              <a:ext uri="{FF2B5EF4-FFF2-40B4-BE49-F238E27FC236}">
                <a16:creationId xmlns:a16="http://schemas.microsoft.com/office/drawing/2014/main" id="{D601E16E-FE6B-3B23-4F3E-2DC1F43FAA50}"/>
              </a:ext>
            </a:extLst>
          </p:cNvPr>
          <p:cNvSpPr/>
          <p:nvPr/>
        </p:nvSpPr>
        <p:spPr>
          <a:xfrm>
            <a:off x="3409346" y="2432260"/>
            <a:ext cx="1955432" cy="260788"/>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fr-FR" sz="1400">
                <a:solidFill>
                  <a:schemeClr val="bg1"/>
                </a:solidFill>
                <a:latin typeface="Impact" panose="020B0806030902050204" pitchFamily="34" charset="0"/>
                <a:cs typeface="Arial" panose="020B0604020202020204" pitchFamily="34" charset="0"/>
              </a:rPr>
              <a:t>Une base de travail</a:t>
            </a:r>
          </a:p>
        </p:txBody>
      </p:sp>
      <p:sp>
        <p:nvSpPr>
          <p:cNvPr id="53" name="Oval 1">
            <a:extLst>
              <a:ext uri="{FF2B5EF4-FFF2-40B4-BE49-F238E27FC236}">
                <a16:creationId xmlns:a16="http://schemas.microsoft.com/office/drawing/2014/main" id="{6DBC1FA0-398F-9514-EED3-DFDF65743215}"/>
              </a:ext>
            </a:extLst>
          </p:cNvPr>
          <p:cNvSpPr/>
          <p:nvPr/>
        </p:nvSpPr>
        <p:spPr>
          <a:xfrm>
            <a:off x="3842661" y="2972691"/>
            <a:ext cx="1171540" cy="1171540"/>
          </a:xfrm>
          <a:prstGeom prst="ellipse">
            <a:avLst/>
          </a:prstGeom>
          <a:solidFill>
            <a:srgbClr val="FFD96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400">
              <a:solidFill>
                <a:prstClr val="white"/>
              </a:solidFill>
            </a:endParaRPr>
          </a:p>
        </p:txBody>
      </p:sp>
      <p:cxnSp>
        <p:nvCxnSpPr>
          <p:cNvPr id="54" name="Straight Connector 18">
            <a:extLst>
              <a:ext uri="{FF2B5EF4-FFF2-40B4-BE49-F238E27FC236}">
                <a16:creationId xmlns:a16="http://schemas.microsoft.com/office/drawing/2014/main" id="{530A23AC-A192-4DF2-02ED-6F6CEF25824B}"/>
              </a:ext>
            </a:extLst>
          </p:cNvPr>
          <p:cNvCxnSpPr>
            <a:cxnSpLocks/>
          </p:cNvCxnSpPr>
          <p:nvPr/>
        </p:nvCxnSpPr>
        <p:spPr>
          <a:xfrm>
            <a:off x="4266260" y="4647117"/>
            <a:ext cx="324344" cy="0"/>
          </a:xfrm>
          <a:prstGeom prst="line">
            <a:avLst/>
          </a:prstGeom>
          <a:ln>
            <a:solidFill>
              <a:srgbClr val="FFCA21"/>
            </a:solidFill>
          </a:ln>
        </p:spPr>
        <p:style>
          <a:lnRef idx="2">
            <a:schemeClr val="accent1"/>
          </a:lnRef>
          <a:fillRef idx="0">
            <a:schemeClr val="accent1"/>
          </a:fillRef>
          <a:effectRef idx="1">
            <a:schemeClr val="accent1"/>
          </a:effectRef>
          <a:fontRef idx="minor">
            <a:schemeClr val="tx1"/>
          </a:fontRef>
        </p:style>
      </p:cxnSp>
      <p:sp>
        <p:nvSpPr>
          <p:cNvPr id="55" name="ZoneTexte 54">
            <a:extLst>
              <a:ext uri="{FF2B5EF4-FFF2-40B4-BE49-F238E27FC236}">
                <a16:creationId xmlns:a16="http://schemas.microsoft.com/office/drawing/2014/main" id="{6B4803D0-B918-5E4D-3AD4-66449F26BCC6}"/>
              </a:ext>
            </a:extLst>
          </p:cNvPr>
          <p:cNvSpPr txBox="1"/>
          <p:nvPr/>
        </p:nvSpPr>
        <p:spPr>
          <a:xfrm>
            <a:off x="3264909" y="4715525"/>
            <a:ext cx="2324536" cy="420756"/>
          </a:xfrm>
          <a:prstGeom prst="rect">
            <a:avLst/>
          </a:prstGeom>
          <a:noFill/>
        </p:spPr>
        <p:txBody>
          <a:bodyPr wrap="square">
            <a:spAutoFit/>
          </a:bodyPr>
          <a:lstStyle/>
          <a:p>
            <a:pPr algn="ctr"/>
            <a:r>
              <a:rPr lang="fr-FR" sz="1067">
                <a:solidFill>
                  <a:srgbClr val="14323C"/>
                </a:solidFill>
                <a:latin typeface="Arial" panose="020B0604020202020204" pitchFamily="34" charset="0"/>
                <a:cs typeface="Arial" panose="020B0604020202020204" pitchFamily="34" charset="0"/>
              </a:rPr>
              <a:t>Être dans le champ du </a:t>
            </a:r>
          </a:p>
          <a:p>
            <a:pPr algn="ctr"/>
            <a:r>
              <a:rPr lang="fr-FR" sz="1067">
                <a:solidFill>
                  <a:srgbClr val="14323C"/>
                </a:solidFill>
                <a:latin typeface="Arial" panose="020B0604020202020204" pitchFamily="34" charset="0"/>
                <a:cs typeface="Arial" panose="020B0604020202020204" pitchFamily="34" charset="0"/>
              </a:rPr>
              <a:t>programme de certification MSC</a:t>
            </a:r>
          </a:p>
        </p:txBody>
      </p:sp>
      <p:sp>
        <p:nvSpPr>
          <p:cNvPr id="57" name="Rectangle : coins arrondis 384">
            <a:extLst>
              <a:ext uri="{FF2B5EF4-FFF2-40B4-BE49-F238E27FC236}">
                <a16:creationId xmlns:a16="http://schemas.microsoft.com/office/drawing/2014/main" id="{C280A3B9-B3DD-43EF-EA6B-2EF41E458189}"/>
              </a:ext>
            </a:extLst>
          </p:cNvPr>
          <p:cNvSpPr/>
          <p:nvPr/>
        </p:nvSpPr>
        <p:spPr>
          <a:xfrm>
            <a:off x="5941105" y="2280655"/>
            <a:ext cx="2531759" cy="3019839"/>
          </a:xfrm>
          <a:prstGeom prst="roundRect">
            <a:avLst>
              <a:gd name="adj" fmla="val 3413"/>
            </a:avLst>
          </a:prstGeom>
          <a:solidFill>
            <a:srgbClr val="F5F7F7"/>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600">
              <a:solidFill>
                <a:srgbClr val="14323C"/>
              </a:solidFill>
            </a:endParaRPr>
          </a:p>
        </p:txBody>
      </p:sp>
      <p:sp>
        <p:nvSpPr>
          <p:cNvPr id="58" name="Rectangle: Rounded Corners 15">
            <a:extLst>
              <a:ext uri="{FF2B5EF4-FFF2-40B4-BE49-F238E27FC236}">
                <a16:creationId xmlns:a16="http://schemas.microsoft.com/office/drawing/2014/main" id="{86AED744-AFD9-C3CB-0FCB-1C649BA1E44E}"/>
              </a:ext>
            </a:extLst>
          </p:cNvPr>
          <p:cNvSpPr/>
          <p:nvPr/>
        </p:nvSpPr>
        <p:spPr>
          <a:xfrm>
            <a:off x="6187899" y="2432260"/>
            <a:ext cx="1955432" cy="260788"/>
          </a:xfrm>
          <a:prstGeom prst="roundRect">
            <a:avLst/>
          </a:prstGeom>
          <a:solidFill>
            <a:srgbClr val="13313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54">
              <a:defRPr/>
            </a:pPr>
            <a:r>
              <a:rPr lang="fr-FR" sz="1400">
                <a:solidFill>
                  <a:schemeClr val="bg1"/>
                </a:solidFill>
                <a:latin typeface="Impact" panose="020B0806030902050204" pitchFamily="34" charset="0"/>
                <a:cs typeface="Arial" panose="020B0604020202020204" pitchFamily="34" charset="0"/>
              </a:rPr>
              <a:t>Un engagement concret</a:t>
            </a:r>
          </a:p>
        </p:txBody>
      </p:sp>
      <p:sp>
        <p:nvSpPr>
          <p:cNvPr id="59" name="Oval 1">
            <a:extLst>
              <a:ext uri="{FF2B5EF4-FFF2-40B4-BE49-F238E27FC236}">
                <a16:creationId xmlns:a16="http://schemas.microsoft.com/office/drawing/2014/main" id="{FB968576-0C91-07D7-E111-453FBDF86F6C}"/>
              </a:ext>
            </a:extLst>
          </p:cNvPr>
          <p:cNvSpPr/>
          <p:nvPr/>
        </p:nvSpPr>
        <p:spPr>
          <a:xfrm>
            <a:off x="6621214" y="2972691"/>
            <a:ext cx="1171540" cy="1171540"/>
          </a:xfrm>
          <a:prstGeom prst="ellipse">
            <a:avLst/>
          </a:prstGeom>
          <a:solidFill>
            <a:srgbClr val="A5B44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400">
              <a:solidFill>
                <a:prstClr val="white"/>
              </a:solidFill>
            </a:endParaRPr>
          </a:p>
        </p:txBody>
      </p:sp>
      <p:cxnSp>
        <p:nvCxnSpPr>
          <p:cNvPr id="60" name="Straight Connector 18">
            <a:extLst>
              <a:ext uri="{FF2B5EF4-FFF2-40B4-BE49-F238E27FC236}">
                <a16:creationId xmlns:a16="http://schemas.microsoft.com/office/drawing/2014/main" id="{0C65F8B7-B8DC-7E10-66F7-D44B35E7F0DE}"/>
              </a:ext>
            </a:extLst>
          </p:cNvPr>
          <p:cNvCxnSpPr>
            <a:cxnSpLocks/>
          </p:cNvCxnSpPr>
          <p:nvPr/>
        </p:nvCxnSpPr>
        <p:spPr>
          <a:xfrm>
            <a:off x="7044813" y="4647117"/>
            <a:ext cx="324344" cy="0"/>
          </a:xfrm>
          <a:prstGeom prst="line">
            <a:avLst/>
          </a:prstGeom>
          <a:ln>
            <a:solidFill>
              <a:srgbClr val="A5B44B"/>
            </a:solidFill>
          </a:ln>
        </p:spPr>
        <p:style>
          <a:lnRef idx="2">
            <a:schemeClr val="accent1"/>
          </a:lnRef>
          <a:fillRef idx="0">
            <a:schemeClr val="accent1"/>
          </a:fillRef>
          <a:effectRef idx="1">
            <a:schemeClr val="accent1"/>
          </a:effectRef>
          <a:fontRef idx="minor">
            <a:schemeClr val="tx1"/>
          </a:fontRef>
        </p:style>
      </p:cxnSp>
      <p:sp>
        <p:nvSpPr>
          <p:cNvPr id="61" name="ZoneTexte 60">
            <a:extLst>
              <a:ext uri="{FF2B5EF4-FFF2-40B4-BE49-F238E27FC236}">
                <a16:creationId xmlns:a16="http://schemas.microsoft.com/office/drawing/2014/main" id="{6D6A3B82-3668-44BC-4E40-C220C1491A07}"/>
              </a:ext>
            </a:extLst>
          </p:cNvPr>
          <p:cNvSpPr txBox="1"/>
          <p:nvPr/>
        </p:nvSpPr>
        <p:spPr>
          <a:xfrm>
            <a:off x="6043462" y="4715525"/>
            <a:ext cx="2324536" cy="420756"/>
          </a:xfrm>
          <a:prstGeom prst="rect">
            <a:avLst/>
          </a:prstGeom>
          <a:noFill/>
        </p:spPr>
        <p:txBody>
          <a:bodyPr wrap="square">
            <a:spAutoFit/>
          </a:bodyPr>
          <a:lstStyle/>
          <a:p>
            <a:pPr algn="ctr"/>
            <a:r>
              <a:rPr lang="fr-FR" sz="1067">
                <a:solidFill>
                  <a:srgbClr val="14323C"/>
                </a:solidFill>
                <a:latin typeface="Arial" panose="020B0604020202020204" pitchFamily="34" charset="0"/>
                <a:cs typeface="Arial" panose="020B0604020202020204" pitchFamily="34" charset="0"/>
              </a:rPr>
              <a:t>Avoir un plan </a:t>
            </a:r>
          </a:p>
          <a:p>
            <a:pPr algn="ctr"/>
            <a:r>
              <a:rPr lang="fr-FR" sz="1067">
                <a:solidFill>
                  <a:srgbClr val="14323C"/>
                </a:solidFill>
                <a:latin typeface="Arial" panose="020B0604020202020204" pitchFamily="34" charset="0"/>
                <a:cs typeface="Arial" panose="020B0604020202020204" pitchFamily="34" charset="0"/>
              </a:rPr>
              <a:t>d’amélioration crédible</a:t>
            </a:r>
          </a:p>
        </p:txBody>
      </p:sp>
      <p:pic>
        <p:nvPicPr>
          <p:cNvPr id="66" name="Graphique 144">
            <a:extLst>
              <a:ext uri="{FF2B5EF4-FFF2-40B4-BE49-F238E27FC236}">
                <a16:creationId xmlns:a16="http://schemas.microsoft.com/office/drawing/2014/main" id="{2FB919E1-3196-4AD7-20F0-343C9B3E55D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53241" y="3299331"/>
            <a:ext cx="552870" cy="552870"/>
          </a:xfrm>
          <a:prstGeom prst="rect">
            <a:avLst/>
          </a:prstGeom>
        </p:spPr>
      </p:pic>
      <p:grpSp>
        <p:nvGrpSpPr>
          <p:cNvPr id="67" name="Graphique 6">
            <a:extLst>
              <a:ext uri="{FF2B5EF4-FFF2-40B4-BE49-F238E27FC236}">
                <a16:creationId xmlns:a16="http://schemas.microsoft.com/office/drawing/2014/main" id="{9E404D55-2B56-CBD4-8C08-A8F4E590097F}"/>
              </a:ext>
            </a:extLst>
          </p:cNvPr>
          <p:cNvGrpSpPr>
            <a:grpSpLocks noChangeAspect="1"/>
          </p:cNvGrpSpPr>
          <p:nvPr/>
        </p:nvGrpSpPr>
        <p:grpSpPr>
          <a:xfrm>
            <a:off x="1161978" y="3430457"/>
            <a:ext cx="982986" cy="349937"/>
            <a:chOff x="2945613" y="3407212"/>
            <a:chExt cx="1135183" cy="404120"/>
          </a:xfrm>
          <a:solidFill>
            <a:srgbClr val="14323C"/>
          </a:solidFill>
        </p:grpSpPr>
        <p:sp>
          <p:nvSpPr>
            <p:cNvPr id="68" name="Forme libre : forme 67">
              <a:extLst>
                <a:ext uri="{FF2B5EF4-FFF2-40B4-BE49-F238E27FC236}">
                  <a16:creationId xmlns:a16="http://schemas.microsoft.com/office/drawing/2014/main" id="{85578CA0-7187-A301-4A5C-1E921211D898}"/>
                </a:ext>
              </a:extLst>
            </p:cNvPr>
            <p:cNvSpPr/>
            <p:nvPr/>
          </p:nvSpPr>
          <p:spPr>
            <a:xfrm flipV="1">
              <a:off x="3529646" y="3407212"/>
              <a:ext cx="225219" cy="95311"/>
            </a:xfrm>
            <a:custGeom>
              <a:avLst/>
              <a:gdLst>
                <a:gd name="csX0" fmla="*/ 170486 w 225219"/>
                <a:gd name="csY0" fmla="*/ 87514 h 95311"/>
                <a:gd name="csX1" fmla="*/ 98064 w 225219"/>
                <a:gd name="csY1" fmla="*/ 28852 h 95311"/>
                <a:gd name="csX2" fmla="*/ -1848 w 225219"/>
                <a:gd name="csY2" fmla="*/ -1448 h 95311"/>
                <a:gd name="csX3" fmla="*/ -4491 w 225219"/>
                <a:gd name="csY3" fmla="*/ -2505 h 95311"/>
                <a:gd name="csX4" fmla="*/ 45729 w 225219"/>
                <a:gd name="csY4" fmla="*/ 1194 h 95311"/>
                <a:gd name="csX5" fmla="*/ 95068 w 225219"/>
                <a:gd name="csY5" fmla="*/ 2956 h 95311"/>
                <a:gd name="csX6" fmla="*/ 138064 w 225219"/>
                <a:gd name="csY6" fmla="*/ 7360 h 95311"/>
                <a:gd name="csX7" fmla="*/ 141235 w 225219"/>
                <a:gd name="csY7" fmla="*/ 6479 h 95311"/>
                <a:gd name="csX8" fmla="*/ 154451 w 225219"/>
                <a:gd name="csY8" fmla="*/ 2075 h 95311"/>
                <a:gd name="csX9" fmla="*/ 165905 w 225219"/>
                <a:gd name="csY9" fmla="*/ 3484 h 95311"/>
                <a:gd name="csX10" fmla="*/ 163262 w 225219"/>
                <a:gd name="csY10" fmla="*/ 13349 h 95311"/>
                <a:gd name="csX11" fmla="*/ 167491 w 225219"/>
                <a:gd name="csY11" fmla="*/ 12468 h 95311"/>
                <a:gd name="csX12" fmla="*/ 170839 w 225219"/>
                <a:gd name="csY12" fmla="*/ 2956 h 95311"/>
                <a:gd name="csX13" fmla="*/ 181588 w 225219"/>
                <a:gd name="csY13" fmla="*/ 2427 h 95311"/>
                <a:gd name="csX14" fmla="*/ 192336 w 225219"/>
                <a:gd name="csY14" fmla="*/ 2427 h 95311"/>
                <a:gd name="csX15" fmla="*/ 185464 w 225219"/>
                <a:gd name="csY15" fmla="*/ 24800 h 95311"/>
                <a:gd name="csX16" fmla="*/ 180354 w 225219"/>
                <a:gd name="csY16" fmla="*/ 44706 h 95311"/>
                <a:gd name="csX17" fmla="*/ 194275 w 225219"/>
                <a:gd name="csY17" fmla="*/ 10883 h 95311"/>
                <a:gd name="csX18" fmla="*/ 212248 w 225219"/>
                <a:gd name="csY18" fmla="*/ -392 h 95311"/>
                <a:gd name="csX19" fmla="*/ 220530 w 225219"/>
                <a:gd name="csY19" fmla="*/ 137 h 95311"/>
                <a:gd name="csX20" fmla="*/ 206433 w 225219"/>
                <a:gd name="csY20" fmla="*/ 38365 h 95311"/>
                <a:gd name="csX21" fmla="*/ 175949 w 225219"/>
                <a:gd name="csY21" fmla="*/ 87338 h 95311"/>
                <a:gd name="csX22" fmla="*/ 171720 w 225219"/>
                <a:gd name="csY22" fmla="*/ 92623 h 95311"/>
                <a:gd name="csX23" fmla="*/ 170486 w 225219"/>
                <a:gd name="csY23" fmla="*/ 87514 h 953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225219" h="95311">
                  <a:moveTo>
                    <a:pt x="170486" y="87514"/>
                  </a:moveTo>
                  <a:cubicBezTo>
                    <a:pt x="165905" y="69546"/>
                    <a:pt x="134892" y="44354"/>
                    <a:pt x="98064" y="28852"/>
                  </a:cubicBezTo>
                  <a:cubicBezTo>
                    <a:pt x="68813" y="16520"/>
                    <a:pt x="9430" y="-1448"/>
                    <a:pt x="-1848" y="-1448"/>
                  </a:cubicBezTo>
                  <a:cubicBezTo>
                    <a:pt x="-3962" y="-1448"/>
                    <a:pt x="-5196" y="-1977"/>
                    <a:pt x="-4491" y="-2505"/>
                  </a:cubicBezTo>
                  <a:cubicBezTo>
                    <a:pt x="-3610" y="-3386"/>
                    <a:pt x="28813" y="-920"/>
                    <a:pt x="45729" y="1194"/>
                  </a:cubicBezTo>
                  <a:cubicBezTo>
                    <a:pt x="48725" y="1722"/>
                    <a:pt x="70927" y="2427"/>
                    <a:pt x="95068" y="2956"/>
                  </a:cubicBezTo>
                  <a:cubicBezTo>
                    <a:pt x="137006" y="4013"/>
                    <a:pt x="138592" y="4189"/>
                    <a:pt x="138064" y="7360"/>
                  </a:cubicBezTo>
                  <a:cubicBezTo>
                    <a:pt x="137183" y="12292"/>
                    <a:pt x="139297" y="11764"/>
                    <a:pt x="141235" y="6479"/>
                  </a:cubicBezTo>
                  <a:cubicBezTo>
                    <a:pt x="142821" y="2427"/>
                    <a:pt x="143702" y="2075"/>
                    <a:pt x="154451" y="2075"/>
                  </a:cubicBezTo>
                  <a:cubicBezTo>
                    <a:pt x="160795" y="2075"/>
                    <a:pt x="165905" y="2603"/>
                    <a:pt x="165905" y="3484"/>
                  </a:cubicBezTo>
                  <a:cubicBezTo>
                    <a:pt x="165905" y="4189"/>
                    <a:pt x="164671" y="8593"/>
                    <a:pt x="163262" y="13349"/>
                  </a:cubicBezTo>
                  <a:cubicBezTo>
                    <a:pt x="158328" y="29556"/>
                    <a:pt x="161852" y="28852"/>
                    <a:pt x="167491" y="12468"/>
                  </a:cubicBezTo>
                  <a:lnTo>
                    <a:pt x="170839" y="2956"/>
                  </a:lnTo>
                  <a:lnTo>
                    <a:pt x="181588" y="2427"/>
                  </a:lnTo>
                  <a:cubicBezTo>
                    <a:pt x="187579" y="2075"/>
                    <a:pt x="192336" y="2075"/>
                    <a:pt x="192336" y="2427"/>
                  </a:cubicBezTo>
                  <a:cubicBezTo>
                    <a:pt x="192336" y="2779"/>
                    <a:pt x="189165" y="12821"/>
                    <a:pt x="185464" y="24800"/>
                  </a:cubicBezTo>
                  <a:cubicBezTo>
                    <a:pt x="181588" y="36779"/>
                    <a:pt x="179297" y="45763"/>
                    <a:pt x="180354" y="44706"/>
                  </a:cubicBezTo>
                  <a:cubicBezTo>
                    <a:pt x="182997" y="42064"/>
                    <a:pt x="191632" y="21277"/>
                    <a:pt x="194275" y="10883"/>
                  </a:cubicBezTo>
                  <a:cubicBezTo>
                    <a:pt x="196742" y="1370"/>
                    <a:pt x="196565" y="1370"/>
                    <a:pt x="212248" y="-392"/>
                  </a:cubicBezTo>
                  <a:cubicBezTo>
                    <a:pt x="216830" y="-920"/>
                    <a:pt x="220530" y="-744"/>
                    <a:pt x="220530" y="137"/>
                  </a:cubicBezTo>
                  <a:cubicBezTo>
                    <a:pt x="220530" y="3484"/>
                    <a:pt x="212777" y="24800"/>
                    <a:pt x="206433" y="38365"/>
                  </a:cubicBezTo>
                  <a:cubicBezTo>
                    <a:pt x="199913" y="52634"/>
                    <a:pt x="184936" y="76768"/>
                    <a:pt x="175949" y="87338"/>
                  </a:cubicBezTo>
                  <a:lnTo>
                    <a:pt x="171720" y="92623"/>
                  </a:lnTo>
                  <a:lnTo>
                    <a:pt x="170486" y="87514"/>
                  </a:lnTo>
                  <a:close/>
                </a:path>
              </a:pathLst>
            </a:custGeom>
            <a:solidFill>
              <a:srgbClr val="14323C"/>
            </a:solidFill>
            <a:ln w="176" cap="flat">
              <a:noFill/>
              <a:prstDash val="solid"/>
              <a:miter/>
            </a:ln>
          </p:spPr>
          <p:txBody>
            <a:bodyPr/>
            <a:lstStyle/>
            <a:p>
              <a:endParaRPr lang="fr-FR"/>
            </a:p>
          </p:txBody>
        </p:sp>
        <p:sp>
          <p:nvSpPr>
            <p:cNvPr id="69" name="Forme libre : forme 68">
              <a:extLst>
                <a:ext uri="{FF2B5EF4-FFF2-40B4-BE49-F238E27FC236}">
                  <a16:creationId xmlns:a16="http://schemas.microsoft.com/office/drawing/2014/main" id="{C04B00F3-3416-6E33-7ED7-D0E65E32859D}"/>
                </a:ext>
              </a:extLst>
            </p:cNvPr>
            <p:cNvSpPr/>
            <p:nvPr/>
          </p:nvSpPr>
          <p:spPr>
            <a:xfrm flipV="1">
              <a:off x="2945613" y="3436426"/>
              <a:ext cx="1135183" cy="374906"/>
            </a:xfrm>
            <a:custGeom>
              <a:avLst/>
              <a:gdLst>
                <a:gd name="csX0" fmla="*/ 1526 w 1135183"/>
                <a:gd name="csY0" fmla="*/ 365669 h 374906"/>
                <a:gd name="csX1" fmla="*/ 71481 w 1135183"/>
                <a:gd name="csY1" fmla="*/ 238478 h 374906"/>
                <a:gd name="csX2" fmla="*/ 88221 w 1135183"/>
                <a:gd name="csY2" fmla="*/ 201308 h 374906"/>
                <a:gd name="csX3" fmla="*/ 91569 w 1135183"/>
                <a:gd name="csY3" fmla="*/ 195494 h 374906"/>
                <a:gd name="csX4" fmla="*/ 84168 w 1135183"/>
                <a:gd name="csY4" fmla="*/ 179287 h 374906"/>
                <a:gd name="csX5" fmla="*/ 4698 w 1135183"/>
                <a:gd name="csY5" fmla="*/ 35889 h 374906"/>
                <a:gd name="csX6" fmla="*/ 2231 w 1135183"/>
                <a:gd name="csY6" fmla="*/ 30781 h 374906"/>
                <a:gd name="csX7" fmla="*/ 36239 w 1135183"/>
                <a:gd name="csY7" fmla="*/ 40646 h 374906"/>
                <a:gd name="csX8" fmla="*/ 154476 w 1135183"/>
                <a:gd name="csY8" fmla="*/ 143173 h 374906"/>
                <a:gd name="csX9" fmla="*/ 204696 w 1135183"/>
                <a:gd name="csY9" fmla="*/ 165370 h 374906"/>
                <a:gd name="csX10" fmla="*/ 215445 w 1135183"/>
                <a:gd name="csY10" fmla="*/ 158500 h 374906"/>
                <a:gd name="csX11" fmla="*/ 222670 w 1135183"/>
                <a:gd name="csY11" fmla="*/ 156033 h 374906"/>
                <a:gd name="csX12" fmla="*/ 254212 w 1135183"/>
                <a:gd name="csY12" fmla="*/ 151277 h 374906"/>
                <a:gd name="csX13" fmla="*/ 262141 w 1135183"/>
                <a:gd name="csY13" fmla="*/ 147930 h 374906"/>
                <a:gd name="csX14" fmla="*/ 287163 w 1135183"/>
                <a:gd name="csY14" fmla="*/ 147225 h 374906"/>
                <a:gd name="csX15" fmla="*/ 295797 w 1135183"/>
                <a:gd name="csY15" fmla="*/ 140002 h 374906"/>
                <a:gd name="csX16" fmla="*/ 306899 w 1135183"/>
                <a:gd name="csY16" fmla="*/ 137360 h 374906"/>
                <a:gd name="csX17" fmla="*/ 335973 w 1135183"/>
                <a:gd name="csY17" fmla="*/ 129785 h 374906"/>
                <a:gd name="csX18" fmla="*/ 348660 w 1135183"/>
                <a:gd name="csY18" fmla="*/ 125557 h 374906"/>
                <a:gd name="csX19" fmla="*/ 374740 w 1135183"/>
                <a:gd name="csY19" fmla="*/ 119039 h 374906"/>
                <a:gd name="csX20" fmla="*/ 380555 w 1135183"/>
                <a:gd name="csY20" fmla="*/ 113225 h 374906"/>
                <a:gd name="csX21" fmla="*/ 388132 w 1135183"/>
                <a:gd name="csY21" fmla="*/ 116044 h 374906"/>
                <a:gd name="csX22" fmla="*/ 402757 w 1135183"/>
                <a:gd name="csY22" fmla="*/ 115339 h 374906"/>
                <a:gd name="csX23" fmla="*/ 413682 w 1135183"/>
                <a:gd name="csY23" fmla="*/ 104946 h 374906"/>
                <a:gd name="csX24" fmla="*/ 389365 w 1135183"/>
                <a:gd name="csY24" fmla="*/ 32895 h 374906"/>
                <a:gd name="csX25" fmla="*/ 374916 w 1135183"/>
                <a:gd name="csY25" fmla="*/ 15807 h 374906"/>
                <a:gd name="csX26" fmla="*/ 381788 w 1135183"/>
                <a:gd name="csY26" fmla="*/ 17040 h 374906"/>
                <a:gd name="csX27" fmla="*/ 479056 w 1135183"/>
                <a:gd name="csY27" fmla="*/ 73412 h 374906"/>
                <a:gd name="csX28" fmla="*/ 490334 w 1135183"/>
                <a:gd name="csY28" fmla="*/ 83982 h 374906"/>
                <a:gd name="csX29" fmla="*/ 479056 w 1135183"/>
                <a:gd name="csY29" fmla="*/ 88034 h 374906"/>
                <a:gd name="csX30" fmla="*/ 429894 w 1135183"/>
                <a:gd name="csY30" fmla="*/ 109526 h 374906"/>
                <a:gd name="csX31" fmla="*/ 441876 w 1135183"/>
                <a:gd name="csY31" fmla="*/ 106707 h 374906"/>
                <a:gd name="csX32" fmla="*/ 746015 w 1135183"/>
                <a:gd name="csY32" fmla="*/ 60024 h 374906"/>
                <a:gd name="csX33" fmla="*/ 780200 w 1135183"/>
                <a:gd name="csY33" fmla="*/ 59143 h 374906"/>
                <a:gd name="csX34" fmla="*/ 733857 w 1135183"/>
                <a:gd name="csY34" fmla="*/ 53154 h 374906"/>
                <a:gd name="csX35" fmla="*/ 716412 w 1135183"/>
                <a:gd name="csY35" fmla="*/ 52097 h 374906"/>
                <a:gd name="csX36" fmla="*/ 710949 w 1135183"/>
                <a:gd name="csY36" fmla="*/ 32719 h 374906"/>
                <a:gd name="csX37" fmla="*/ 701610 w 1135183"/>
                <a:gd name="csY37" fmla="*/ 5942 h 374906"/>
                <a:gd name="csX38" fmla="*/ 697734 w 1135183"/>
                <a:gd name="csY38" fmla="*/ -1633 h 374906"/>
                <a:gd name="csX39" fmla="*/ 706015 w 1135183"/>
                <a:gd name="csY39" fmla="*/ -577 h 374906"/>
                <a:gd name="csX40" fmla="*/ 755002 w 1135183"/>
                <a:gd name="csY40" fmla="*/ 16688 h 374906"/>
                <a:gd name="csX41" fmla="*/ 796411 w 1135183"/>
                <a:gd name="csY41" fmla="*/ 49630 h 374906"/>
                <a:gd name="csX42" fmla="*/ 807865 w 1135183"/>
                <a:gd name="csY42" fmla="*/ 61433 h 374906"/>
                <a:gd name="csX43" fmla="*/ 846631 w 1135183"/>
                <a:gd name="csY43" fmla="*/ 66014 h 374906"/>
                <a:gd name="csX44" fmla="*/ 1092269 w 1135183"/>
                <a:gd name="csY44" fmla="*/ 137712 h 374906"/>
                <a:gd name="csX45" fmla="*/ 1120815 w 1135183"/>
                <a:gd name="csY45" fmla="*/ 158676 h 374906"/>
                <a:gd name="csX46" fmla="*/ 1128745 w 1135183"/>
                <a:gd name="csY46" fmla="*/ 177878 h 374906"/>
                <a:gd name="csX47" fmla="*/ 1074824 w 1135183"/>
                <a:gd name="csY47" fmla="*/ 156033 h 374906"/>
                <a:gd name="csX48" fmla="*/ 1042225 w 1135183"/>
                <a:gd name="csY48" fmla="*/ 149515 h 374906"/>
                <a:gd name="csX49" fmla="*/ 1048216 w 1135183"/>
                <a:gd name="csY49" fmla="*/ 162904 h 374906"/>
                <a:gd name="csX50" fmla="*/ 1050683 w 1135183"/>
                <a:gd name="csY50" fmla="*/ 159909 h 374906"/>
                <a:gd name="csX51" fmla="*/ 1051917 w 1135183"/>
                <a:gd name="csY51" fmla="*/ 152510 h 374906"/>
                <a:gd name="csX52" fmla="*/ 1075353 w 1135183"/>
                <a:gd name="csY52" fmla="*/ 164137 h 374906"/>
                <a:gd name="csX53" fmla="*/ 1123987 w 1135183"/>
                <a:gd name="csY53" fmla="*/ 205535 h 374906"/>
                <a:gd name="csX54" fmla="*/ 1080463 w 1135183"/>
                <a:gd name="csY54" fmla="*/ 232489 h 374906"/>
                <a:gd name="csX55" fmla="*/ 666016 w 1135183"/>
                <a:gd name="csY55" fmla="*/ 301545 h 374906"/>
                <a:gd name="csX56" fmla="*/ 457735 w 1135183"/>
                <a:gd name="csY56" fmla="*/ 279524 h 374906"/>
                <a:gd name="csX57" fmla="*/ 443990 w 1135183"/>
                <a:gd name="csY57" fmla="*/ 278644 h 374906"/>
                <a:gd name="csX58" fmla="*/ 507955 w 1135183"/>
                <a:gd name="csY58" fmla="*/ 296084 h 374906"/>
                <a:gd name="csX59" fmla="*/ 517999 w 1135183"/>
                <a:gd name="csY59" fmla="*/ 299255 h 374906"/>
                <a:gd name="csX60" fmla="*/ 479056 w 1135183"/>
                <a:gd name="csY60" fmla="*/ 329203 h 374906"/>
                <a:gd name="csX61" fmla="*/ 399938 w 1135183"/>
                <a:gd name="csY61" fmla="*/ 362145 h 374906"/>
                <a:gd name="csX62" fmla="*/ 390246 w 1135183"/>
                <a:gd name="csY62" fmla="*/ 363378 h 374906"/>
                <a:gd name="csX63" fmla="*/ 396414 w 1135183"/>
                <a:gd name="csY63" fmla="*/ 358446 h 374906"/>
                <a:gd name="csX64" fmla="*/ 438880 w 1135183"/>
                <a:gd name="csY64" fmla="*/ 316519 h 374906"/>
                <a:gd name="csX65" fmla="*/ 443990 w 1135183"/>
                <a:gd name="csY65" fmla="*/ 305068 h 374906"/>
                <a:gd name="csX66" fmla="*/ 426722 w 1135183"/>
                <a:gd name="csY66" fmla="*/ 281638 h 374906"/>
                <a:gd name="csX67" fmla="*/ 406634 w 1135183"/>
                <a:gd name="csY67" fmla="*/ 276177 h 374906"/>
                <a:gd name="csX68" fmla="*/ 394651 w 1135183"/>
                <a:gd name="csY68" fmla="*/ 273359 h 374906"/>
                <a:gd name="csX69" fmla="*/ 390070 w 1135183"/>
                <a:gd name="csY69" fmla="*/ 265960 h 374906"/>
                <a:gd name="csX70" fmla="*/ 364519 w 1135183"/>
                <a:gd name="csY70" fmla="*/ 263317 h 374906"/>
                <a:gd name="csX71" fmla="*/ 356942 w 1135183"/>
                <a:gd name="csY71" fmla="*/ 260146 h 374906"/>
                <a:gd name="csX72" fmla="*/ 334740 w 1135183"/>
                <a:gd name="csY72" fmla="*/ 250810 h 374906"/>
                <a:gd name="csX73" fmla="*/ 322229 w 1135183"/>
                <a:gd name="csY73" fmla="*/ 252924 h 374906"/>
                <a:gd name="csX74" fmla="*/ 317647 w 1135183"/>
                <a:gd name="csY74" fmla="*/ 248519 h 374906"/>
                <a:gd name="csX75" fmla="*/ 294388 w 1135183"/>
                <a:gd name="csY75" fmla="*/ 241297 h 374906"/>
                <a:gd name="csX76" fmla="*/ 282934 w 1135183"/>
                <a:gd name="csY76" fmla="*/ 242882 h 374906"/>
                <a:gd name="csX77" fmla="*/ 280467 w 1135183"/>
                <a:gd name="csY77" fmla="*/ 237597 h 374906"/>
                <a:gd name="csX78" fmla="*/ 257031 w 1135183"/>
                <a:gd name="csY78" fmla="*/ 233193 h 374906"/>
                <a:gd name="csX79" fmla="*/ 246106 w 1135183"/>
                <a:gd name="csY79" fmla="*/ 232665 h 374906"/>
                <a:gd name="csX80" fmla="*/ 216326 w 1135183"/>
                <a:gd name="csY80" fmla="*/ 228613 h 374906"/>
                <a:gd name="csX81" fmla="*/ 208221 w 1135183"/>
                <a:gd name="csY81" fmla="*/ 229318 h 374906"/>
                <a:gd name="csX82" fmla="*/ 190247 w 1135183"/>
                <a:gd name="csY82" fmla="*/ 220333 h 374906"/>
                <a:gd name="csX83" fmla="*/ 172274 w 1135183"/>
                <a:gd name="csY83" fmla="*/ 227027 h 374906"/>
                <a:gd name="csX84" fmla="*/ 133684 w 1135183"/>
                <a:gd name="csY84" fmla="*/ 269835 h 374906"/>
                <a:gd name="csX85" fmla="*/ 88750 w 1135183"/>
                <a:gd name="csY85" fmla="*/ 318809 h 374906"/>
                <a:gd name="csX86" fmla="*/ 6636 w 1135183"/>
                <a:gd name="csY86" fmla="*/ 371130 h 374906"/>
                <a:gd name="csX87" fmla="*/ 1526 w 1135183"/>
                <a:gd name="csY87" fmla="*/ 365669 h 374906"/>
                <a:gd name="csX88" fmla="*/ 860200 w 1135183"/>
                <a:gd name="csY88" fmla="*/ 245525 h 374906"/>
                <a:gd name="csX89" fmla="*/ 849979 w 1135183"/>
                <a:gd name="csY89" fmla="*/ 138417 h 374906"/>
                <a:gd name="csX90" fmla="*/ 897204 w 1135183"/>
                <a:gd name="csY90" fmla="*/ 91910 h 374906"/>
                <a:gd name="csX91" fmla="*/ 888393 w 1135183"/>
                <a:gd name="csY91" fmla="*/ 90676 h 374906"/>
                <a:gd name="csX92" fmla="*/ 855090 w 1135183"/>
                <a:gd name="csY92" fmla="*/ 111464 h 374906"/>
                <a:gd name="csX93" fmla="*/ 833416 w 1135183"/>
                <a:gd name="csY93" fmla="*/ 207826 h 374906"/>
                <a:gd name="csX94" fmla="*/ 854561 w 1135183"/>
                <a:gd name="csY94" fmla="*/ 243939 h 374906"/>
                <a:gd name="csX95" fmla="*/ 860200 w 1135183"/>
                <a:gd name="csY95" fmla="*/ 245525 h 374906"/>
                <a:gd name="csX96" fmla="*/ 1022137 w 1135183"/>
                <a:gd name="csY96" fmla="*/ 224737 h 374906"/>
                <a:gd name="csX97" fmla="*/ 1034296 w 1135183"/>
                <a:gd name="csY97" fmla="*/ 205712 h 374906"/>
                <a:gd name="csX98" fmla="*/ 993943 w 1135183"/>
                <a:gd name="csY98" fmla="*/ 191442 h 374906"/>
                <a:gd name="csX99" fmla="*/ 1022137 w 1135183"/>
                <a:gd name="csY99" fmla="*/ 224737 h 374906"/>
                <a:gd name="csX100" fmla="*/ 130336 w 1135183"/>
                <a:gd name="csY100" fmla="*/ 212230 h 374906"/>
                <a:gd name="csX101" fmla="*/ 138970 w 1135183"/>
                <a:gd name="csY101" fmla="*/ 206240 h 374906"/>
                <a:gd name="csX102" fmla="*/ 112538 w 1135183"/>
                <a:gd name="csY102" fmla="*/ 214520 h 374906"/>
                <a:gd name="csX103" fmla="*/ 114477 w 1135183"/>
                <a:gd name="csY103" fmla="*/ 216281 h 374906"/>
                <a:gd name="csX104" fmla="*/ 130336 w 1135183"/>
                <a:gd name="csY104" fmla="*/ 212230 h 374906"/>
                <a:gd name="csX105" fmla="*/ 746015 w 1135183"/>
                <a:gd name="csY105" fmla="*/ 212582 h 374906"/>
                <a:gd name="csX106" fmla="*/ 806984 w 1135183"/>
                <a:gd name="csY106" fmla="*/ 194966 h 374906"/>
                <a:gd name="csX107" fmla="*/ 787953 w 1135183"/>
                <a:gd name="csY107" fmla="*/ 195670 h 374906"/>
                <a:gd name="csX108" fmla="*/ 660025 w 1135183"/>
                <a:gd name="csY108" fmla="*/ 209940 h 374906"/>
                <a:gd name="csX109" fmla="*/ 631655 w 1135183"/>
                <a:gd name="csY109" fmla="*/ 211349 h 374906"/>
                <a:gd name="csX110" fmla="*/ 627249 w 1135183"/>
                <a:gd name="csY110" fmla="*/ 213815 h 374906"/>
                <a:gd name="csX111" fmla="*/ 685399 w 1135183"/>
                <a:gd name="csY111" fmla="*/ 215929 h 374906"/>
                <a:gd name="csX112" fmla="*/ 746015 w 1135183"/>
                <a:gd name="csY112" fmla="*/ 212582 h 374906"/>
                <a:gd name="csX113" fmla="*/ 568571 w 1135183"/>
                <a:gd name="csY113" fmla="*/ 205183 h 374906"/>
                <a:gd name="csX114" fmla="*/ 458968 w 1135183"/>
                <a:gd name="csY114" fmla="*/ 195846 h 374906"/>
                <a:gd name="csX115" fmla="*/ 126811 w 1135183"/>
                <a:gd name="csY115" fmla="*/ 190209 h 374906"/>
                <a:gd name="csX116" fmla="*/ 131745 w 1135183"/>
                <a:gd name="csY116" fmla="*/ 193204 h 374906"/>
                <a:gd name="csX117" fmla="*/ 139146 w 1135183"/>
                <a:gd name="csY117" fmla="*/ 194966 h 374906"/>
                <a:gd name="csX118" fmla="*/ 228132 w 1135183"/>
                <a:gd name="csY118" fmla="*/ 197432 h 374906"/>
                <a:gd name="csX119" fmla="*/ 448396 w 1135183"/>
                <a:gd name="csY119" fmla="*/ 204302 h 374906"/>
                <a:gd name="csX120" fmla="*/ 568571 w 1135183"/>
                <a:gd name="csY120" fmla="*/ 205183 h 374906"/>
                <a:gd name="csX121" fmla="*/ 734738 w 1135183"/>
                <a:gd name="csY121" fmla="*/ 188800 h 374906"/>
                <a:gd name="csX122" fmla="*/ 787953 w 1135183"/>
                <a:gd name="csY122" fmla="*/ 176997 h 374906"/>
                <a:gd name="csX123" fmla="*/ 784429 w 1135183"/>
                <a:gd name="csY123" fmla="*/ 167836 h 374906"/>
                <a:gd name="csX124" fmla="*/ 746896 w 1135183"/>
                <a:gd name="csY124" fmla="*/ 177173 h 374906"/>
                <a:gd name="csX125" fmla="*/ 707425 w 1135183"/>
                <a:gd name="csY125" fmla="*/ 190562 h 374906"/>
                <a:gd name="csX126" fmla="*/ 708306 w 1135183"/>
                <a:gd name="csY126" fmla="*/ 191971 h 374906"/>
                <a:gd name="csX127" fmla="*/ 734738 w 1135183"/>
                <a:gd name="csY127" fmla="*/ 188800 h 374906"/>
                <a:gd name="csX128" fmla="*/ 918349 w 1135183"/>
                <a:gd name="csY128" fmla="*/ 182282 h 374906"/>
                <a:gd name="csX129" fmla="*/ 942490 w 1135183"/>
                <a:gd name="csY129" fmla="*/ 123091 h 374906"/>
                <a:gd name="csX130" fmla="*/ 947953 w 1135183"/>
                <a:gd name="csY130" fmla="*/ 115516 h 374906"/>
                <a:gd name="csX131" fmla="*/ 912182 w 1135183"/>
                <a:gd name="csY131" fmla="*/ 167308 h 374906"/>
                <a:gd name="csX132" fmla="*/ 918525 w 1135183"/>
                <a:gd name="csY132" fmla="*/ 192147 h 374906"/>
                <a:gd name="csX133" fmla="*/ 918349 w 1135183"/>
                <a:gd name="csY133" fmla="*/ 182282 h 374906"/>
                <a:gd name="csX134" fmla="*/ 147604 w 1135183"/>
                <a:gd name="csY134" fmla="*/ 178759 h 374906"/>
                <a:gd name="csX135" fmla="*/ 116239 w 1135183"/>
                <a:gd name="csY135" fmla="*/ 171183 h 374906"/>
                <a:gd name="csX136" fmla="*/ 111834 w 1135183"/>
                <a:gd name="csY136" fmla="*/ 171183 h 374906"/>
                <a:gd name="csX137" fmla="*/ 116239 w 1135183"/>
                <a:gd name="csY137" fmla="*/ 172945 h 374906"/>
                <a:gd name="csX138" fmla="*/ 147604 w 1135183"/>
                <a:gd name="csY138" fmla="*/ 178759 h 374906"/>
                <a:gd name="csX139" fmla="*/ 758702 w 1135183"/>
                <a:gd name="csY139" fmla="*/ 42584 h 374906"/>
                <a:gd name="csX140" fmla="*/ 730333 w 1135183"/>
                <a:gd name="csY140" fmla="*/ 28314 h 374906"/>
                <a:gd name="csX141" fmla="*/ 744606 w 1135183"/>
                <a:gd name="csY141" fmla="*/ 38180 h 374906"/>
                <a:gd name="csX142" fmla="*/ 758702 w 1135183"/>
                <a:gd name="csY142" fmla="*/ 42584 h 37490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Lst>
              <a:rect l="l" t="t" r="r" b="b"/>
              <a:pathLst>
                <a:path w="1135183" h="374906">
                  <a:moveTo>
                    <a:pt x="1526" y="365669"/>
                  </a:moveTo>
                  <a:cubicBezTo>
                    <a:pt x="20028" y="345586"/>
                    <a:pt x="45402" y="299431"/>
                    <a:pt x="71481" y="238478"/>
                  </a:cubicBezTo>
                  <a:cubicBezTo>
                    <a:pt x="78706" y="221214"/>
                    <a:pt x="86283" y="204478"/>
                    <a:pt x="88221" y="201308"/>
                  </a:cubicBezTo>
                  <a:lnTo>
                    <a:pt x="91569" y="195494"/>
                  </a:lnTo>
                  <a:lnTo>
                    <a:pt x="84168" y="179287"/>
                  </a:lnTo>
                  <a:cubicBezTo>
                    <a:pt x="52979" y="111816"/>
                    <a:pt x="20556" y="53330"/>
                    <a:pt x="4698" y="35889"/>
                  </a:cubicBezTo>
                  <a:cubicBezTo>
                    <a:pt x="2759" y="33599"/>
                    <a:pt x="1526" y="31309"/>
                    <a:pt x="2231" y="30781"/>
                  </a:cubicBezTo>
                  <a:cubicBezTo>
                    <a:pt x="4169" y="28843"/>
                    <a:pt x="21614" y="33952"/>
                    <a:pt x="36239" y="40646"/>
                  </a:cubicBezTo>
                  <a:cubicBezTo>
                    <a:pt x="73596" y="57910"/>
                    <a:pt x="107428" y="87153"/>
                    <a:pt x="154476" y="143173"/>
                  </a:cubicBezTo>
                  <a:cubicBezTo>
                    <a:pt x="172979" y="165018"/>
                    <a:pt x="186194" y="171007"/>
                    <a:pt x="204696" y="165370"/>
                  </a:cubicBezTo>
                  <a:cubicBezTo>
                    <a:pt x="208573" y="164137"/>
                    <a:pt x="213331" y="161142"/>
                    <a:pt x="215445" y="158500"/>
                  </a:cubicBezTo>
                  <a:cubicBezTo>
                    <a:pt x="218617" y="154096"/>
                    <a:pt x="219322" y="153919"/>
                    <a:pt x="222670" y="156033"/>
                  </a:cubicBezTo>
                  <a:cubicBezTo>
                    <a:pt x="233066" y="162551"/>
                    <a:pt x="247163" y="160437"/>
                    <a:pt x="254212" y="151277"/>
                  </a:cubicBezTo>
                  <a:cubicBezTo>
                    <a:pt x="257912" y="146697"/>
                    <a:pt x="258969" y="146168"/>
                    <a:pt x="262141" y="147930"/>
                  </a:cubicBezTo>
                  <a:cubicBezTo>
                    <a:pt x="267251" y="150748"/>
                    <a:pt x="281172" y="150396"/>
                    <a:pt x="287163" y="147225"/>
                  </a:cubicBezTo>
                  <a:cubicBezTo>
                    <a:pt x="289806" y="145816"/>
                    <a:pt x="293859" y="142469"/>
                    <a:pt x="295797" y="140002"/>
                  </a:cubicBezTo>
                  <a:cubicBezTo>
                    <a:pt x="299322" y="135598"/>
                    <a:pt x="299850" y="135422"/>
                    <a:pt x="306899" y="137360"/>
                  </a:cubicBezTo>
                  <a:cubicBezTo>
                    <a:pt x="317824" y="140531"/>
                    <a:pt x="328749" y="137536"/>
                    <a:pt x="335973" y="129785"/>
                  </a:cubicBezTo>
                  <a:cubicBezTo>
                    <a:pt x="341260" y="123971"/>
                    <a:pt x="341788" y="123795"/>
                    <a:pt x="348660" y="125557"/>
                  </a:cubicBezTo>
                  <a:cubicBezTo>
                    <a:pt x="358881" y="128199"/>
                    <a:pt x="367867" y="125909"/>
                    <a:pt x="374740" y="119039"/>
                  </a:cubicBezTo>
                  <a:lnTo>
                    <a:pt x="380555" y="113225"/>
                  </a:lnTo>
                  <a:lnTo>
                    <a:pt x="388132" y="116044"/>
                  </a:lnTo>
                  <a:cubicBezTo>
                    <a:pt x="395180" y="118510"/>
                    <a:pt x="396237" y="118510"/>
                    <a:pt x="402757" y="115339"/>
                  </a:cubicBezTo>
                  <a:cubicBezTo>
                    <a:pt x="406986" y="113225"/>
                    <a:pt x="411215" y="109350"/>
                    <a:pt x="413682" y="104946"/>
                  </a:cubicBezTo>
                  <a:cubicBezTo>
                    <a:pt x="423198" y="88386"/>
                    <a:pt x="414563" y="62666"/>
                    <a:pt x="389365" y="32895"/>
                  </a:cubicBezTo>
                  <a:lnTo>
                    <a:pt x="374916" y="15807"/>
                  </a:lnTo>
                  <a:lnTo>
                    <a:pt x="381788" y="17040"/>
                  </a:lnTo>
                  <a:cubicBezTo>
                    <a:pt x="408748" y="21796"/>
                    <a:pt x="449629" y="45578"/>
                    <a:pt x="479056" y="73412"/>
                  </a:cubicBezTo>
                  <a:lnTo>
                    <a:pt x="490334" y="83982"/>
                  </a:lnTo>
                  <a:lnTo>
                    <a:pt x="479056" y="88034"/>
                  </a:lnTo>
                  <a:cubicBezTo>
                    <a:pt x="454387" y="96842"/>
                    <a:pt x="429894" y="107588"/>
                    <a:pt x="429894" y="109526"/>
                  </a:cubicBezTo>
                  <a:cubicBezTo>
                    <a:pt x="429894" y="110407"/>
                    <a:pt x="435180" y="109174"/>
                    <a:pt x="441876" y="106707"/>
                  </a:cubicBezTo>
                  <a:cubicBezTo>
                    <a:pt x="523461" y="77640"/>
                    <a:pt x="637293" y="60024"/>
                    <a:pt x="746015" y="60024"/>
                  </a:cubicBezTo>
                  <a:cubicBezTo>
                    <a:pt x="765398" y="60024"/>
                    <a:pt x="780729" y="59672"/>
                    <a:pt x="780200" y="59143"/>
                  </a:cubicBezTo>
                  <a:cubicBezTo>
                    <a:pt x="778967" y="57734"/>
                    <a:pt x="752711" y="54387"/>
                    <a:pt x="733857" y="53154"/>
                  </a:cubicBezTo>
                  <a:lnTo>
                    <a:pt x="716412" y="52097"/>
                  </a:lnTo>
                  <a:lnTo>
                    <a:pt x="710949" y="32719"/>
                  </a:lnTo>
                  <a:cubicBezTo>
                    <a:pt x="707954" y="22149"/>
                    <a:pt x="703725" y="9993"/>
                    <a:pt x="701610" y="5942"/>
                  </a:cubicBezTo>
                  <a:lnTo>
                    <a:pt x="697734" y="-1633"/>
                  </a:lnTo>
                  <a:lnTo>
                    <a:pt x="706015" y="-577"/>
                  </a:lnTo>
                  <a:cubicBezTo>
                    <a:pt x="717998" y="1009"/>
                    <a:pt x="741786" y="9465"/>
                    <a:pt x="755002" y="16688"/>
                  </a:cubicBezTo>
                  <a:cubicBezTo>
                    <a:pt x="769627" y="24967"/>
                    <a:pt x="782315" y="35009"/>
                    <a:pt x="796411" y="49630"/>
                  </a:cubicBezTo>
                  <a:lnTo>
                    <a:pt x="807865" y="61433"/>
                  </a:lnTo>
                  <a:lnTo>
                    <a:pt x="846631" y="66014"/>
                  </a:lnTo>
                  <a:cubicBezTo>
                    <a:pt x="952710" y="78521"/>
                    <a:pt x="1036234" y="102832"/>
                    <a:pt x="1092269" y="137712"/>
                  </a:cubicBezTo>
                  <a:cubicBezTo>
                    <a:pt x="1102313" y="143878"/>
                    <a:pt x="1115176" y="153391"/>
                    <a:pt x="1120815" y="158676"/>
                  </a:cubicBezTo>
                  <a:cubicBezTo>
                    <a:pt x="1131388" y="168541"/>
                    <a:pt x="1133502" y="174002"/>
                    <a:pt x="1128745" y="177878"/>
                  </a:cubicBezTo>
                  <a:cubicBezTo>
                    <a:pt x="1126101" y="180168"/>
                    <a:pt x="1110595" y="173826"/>
                    <a:pt x="1074824" y="156033"/>
                  </a:cubicBezTo>
                  <a:cubicBezTo>
                    <a:pt x="1055089" y="146168"/>
                    <a:pt x="1044163" y="143878"/>
                    <a:pt x="1042225" y="149515"/>
                  </a:cubicBezTo>
                  <a:cubicBezTo>
                    <a:pt x="1040992" y="153743"/>
                    <a:pt x="1042930" y="158147"/>
                    <a:pt x="1048216" y="162904"/>
                  </a:cubicBezTo>
                  <a:cubicBezTo>
                    <a:pt x="1051741" y="166075"/>
                    <a:pt x="1051741" y="166075"/>
                    <a:pt x="1050683" y="159909"/>
                  </a:cubicBezTo>
                  <a:cubicBezTo>
                    <a:pt x="1050155" y="156210"/>
                    <a:pt x="1050507" y="153391"/>
                    <a:pt x="1051917" y="152510"/>
                  </a:cubicBezTo>
                  <a:cubicBezTo>
                    <a:pt x="1052974" y="151805"/>
                    <a:pt x="1063194" y="156738"/>
                    <a:pt x="1075353" y="164137"/>
                  </a:cubicBezTo>
                  <a:cubicBezTo>
                    <a:pt x="1121696" y="191971"/>
                    <a:pt x="1129626" y="198665"/>
                    <a:pt x="1123987" y="205535"/>
                  </a:cubicBezTo>
                  <a:cubicBezTo>
                    <a:pt x="1120110" y="210292"/>
                    <a:pt x="1100198" y="222623"/>
                    <a:pt x="1080463" y="232489"/>
                  </a:cubicBezTo>
                  <a:cubicBezTo>
                    <a:pt x="981080" y="282343"/>
                    <a:pt x="829715" y="307534"/>
                    <a:pt x="666016" y="301545"/>
                  </a:cubicBezTo>
                  <a:cubicBezTo>
                    <a:pt x="605575" y="299255"/>
                    <a:pt x="516413" y="289918"/>
                    <a:pt x="457735" y="279524"/>
                  </a:cubicBezTo>
                  <a:cubicBezTo>
                    <a:pt x="450158" y="278291"/>
                    <a:pt x="443990" y="277763"/>
                    <a:pt x="443990" y="278644"/>
                  </a:cubicBezTo>
                  <a:cubicBezTo>
                    <a:pt x="443990" y="281110"/>
                    <a:pt x="475180" y="289566"/>
                    <a:pt x="507955" y="296084"/>
                  </a:cubicBezTo>
                  <a:cubicBezTo>
                    <a:pt x="513417" y="297141"/>
                    <a:pt x="517999" y="298550"/>
                    <a:pt x="517999" y="299255"/>
                  </a:cubicBezTo>
                  <a:cubicBezTo>
                    <a:pt x="517823" y="301193"/>
                    <a:pt x="491743" y="321451"/>
                    <a:pt x="479056" y="329203"/>
                  </a:cubicBezTo>
                  <a:cubicBezTo>
                    <a:pt x="453682" y="345234"/>
                    <a:pt x="417911" y="360031"/>
                    <a:pt x="399938" y="362145"/>
                  </a:cubicBezTo>
                  <a:lnTo>
                    <a:pt x="390246" y="363378"/>
                  </a:lnTo>
                  <a:lnTo>
                    <a:pt x="396414" y="358446"/>
                  </a:lnTo>
                  <a:cubicBezTo>
                    <a:pt x="406986" y="349990"/>
                    <a:pt x="433594" y="323742"/>
                    <a:pt x="438880" y="316519"/>
                  </a:cubicBezTo>
                  <a:cubicBezTo>
                    <a:pt x="441700" y="312819"/>
                    <a:pt x="443990" y="307534"/>
                    <a:pt x="443990" y="305068"/>
                  </a:cubicBezTo>
                  <a:cubicBezTo>
                    <a:pt x="443990" y="298550"/>
                    <a:pt x="436590" y="288333"/>
                    <a:pt x="426722" y="281638"/>
                  </a:cubicBezTo>
                  <a:cubicBezTo>
                    <a:pt x="419145" y="276353"/>
                    <a:pt x="417383" y="275825"/>
                    <a:pt x="406634" y="276177"/>
                  </a:cubicBezTo>
                  <a:cubicBezTo>
                    <a:pt x="396237" y="276530"/>
                    <a:pt x="394651" y="276177"/>
                    <a:pt x="394651" y="273359"/>
                  </a:cubicBezTo>
                  <a:cubicBezTo>
                    <a:pt x="394651" y="271597"/>
                    <a:pt x="392713" y="268426"/>
                    <a:pt x="390070" y="265960"/>
                  </a:cubicBezTo>
                  <a:cubicBezTo>
                    <a:pt x="385312" y="261556"/>
                    <a:pt x="377207" y="260675"/>
                    <a:pt x="364519" y="263317"/>
                  </a:cubicBezTo>
                  <a:cubicBezTo>
                    <a:pt x="358704" y="264727"/>
                    <a:pt x="358000" y="264374"/>
                    <a:pt x="356942" y="260146"/>
                  </a:cubicBezTo>
                  <a:cubicBezTo>
                    <a:pt x="355180" y="253276"/>
                    <a:pt x="346722" y="249576"/>
                    <a:pt x="334740" y="250810"/>
                  </a:cubicBezTo>
                  <a:cubicBezTo>
                    <a:pt x="329277" y="251514"/>
                    <a:pt x="323639" y="252395"/>
                    <a:pt x="322229" y="252924"/>
                  </a:cubicBezTo>
                  <a:cubicBezTo>
                    <a:pt x="320467" y="253628"/>
                    <a:pt x="319057" y="252043"/>
                    <a:pt x="317647" y="248519"/>
                  </a:cubicBezTo>
                  <a:cubicBezTo>
                    <a:pt x="314828" y="240944"/>
                    <a:pt x="308308" y="238830"/>
                    <a:pt x="294388" y="241297"/>
                  </a:cubicBezTo>
                  <a:cubicBezTo>
                    <a:pt x="288220" y="242530"/>
                    <a:pt x="283110" y="243235"/>
                    <a:pt x="282934" y="242882"/>
                  </a:cubicBezTo>
                  <a:cubicBezTo>
                    <a:pt x="282758" y="242530"/>
                    <a:pt x="281700" y="240240"/>
                    <a:pt x="280467" y="237597"/>
                  </a:cubicBezTo>
                  <a:cubicBezTo>
                    <a:pt x="277824" y="231079"/>
                    <a:pt x="268132" y="229318"/>
                    <a:pt x="257031" y="233193"/>
                  </a:cubicBezTo>
                  <a:cubicBezTo>
                    <a:pt x="246811" y="236893"/>
                    <a:pt x="247163" y="236893"/>
                    <a:pt x="246106" y="232665"/>
                  </a:cubicBezTo>
                  <a:cubicBezTo>
                    <a:pt x="244344" y="225618"/>
                    <a:pt x="229190" y="223504"/>
                    <a:pt x="216326" y="228613"/>
                  </a:cubicBezTo>
                  <a:cubicBezTo>
                    <a:pt x="210511" y="230903"/>
                    <a:pt x="208749" y="231079"/>
                    <a:pt x="208221" y="229318"/>
                  </a:cubicBezTo>
                  <a:cubicBezTo>
                    <a:pt x="206106" y="222976"/>
                    <a:pt x="200820" y="220333"/>
                    <a:pt x="190247" y="220333"/>
                  </a:cubicBezTo>
                  <a:cubicBezTo>
                    <a:pt x="180556" y="220333"/>
                    <a:pt x="179146" y="220862"/>
                    <a:pt x="172274" y="227027"/>
                  </a:cubicBezTo>
                  <a:cubicBezTo>
                    <a:pt x="168397" y="230551"/>
                    <a:pt x="150952" y="249929"/>
                    <a:pt x="133684" y="269835"/>
                  </a:cubicBezTo>
                  <a:cubicBezTo>
                    <a:pt x="116415" y="289742"/>
                    <a:pt x="96327" y="311762"/>
                    <a:pt x="88750" y="318809"/>
                  </a:cubicBezTo>
                  <a:cubicBezTo>
                    <a:pt x="60380" y="345234"/>
                    <a:pt x="29367" y="364964"/>
                    <a:pt x="6636" y="371130"/>
                  </a:cubicBezTo>
                  <a:cubicBezTo>
                    <a:pt x="-6580" y="374653"/>
                    <a:pt x="-6580" y="374477"/>
                    <a:pt x="1526" y="365669"/>
                  </a:cubicBezTo>
                  <a:close/>
                  <a:moveTo>
                    <a:pt x="860200" y="245525"/>
                  </a:moveTo>
                  <a:cubicBezTo>
                    <a:pt x="839759" y="219276"/>
                    <a:pt x="835178" y="171888"/>
                    <a:pt x="849979" y="138417"/>
                  </a:cubicBezTo>
                  <a:cubicBezTo>
                    <a:pt x="858966" y="118158"/>
                    <a:pt x="876235" y="101070"/>
                    <a:pt x="897204" y="91910"/>
                  </a:cubicBezTo>
                  <a:cubicBezTo>
                    <a:pt x="906367" y="87682"/>
                    <a:pt x="901785" y="87153"/>
                    <a:pt x="888393" y="90676"/>
                  </a:cubicBezTo>
                  <a:cubicBezTo>
                    <a:pt x="875706" y="94200"/>
                    <a:pt x="865838" y="100366"/>
                    <a:pt x="855090" y="111464"/>
                  </a:cubicBezTo>
                  <a:cubicBezTo>
                    <a:pt x="832887" y="135070"/>
                    <a:pt x="824077" y="174002"/>
                    <a:pt x="833416" y="207826"/>
                  </a:cubicBezTo>
                  <a:cubicBezTo>
                    <a:pt x="837997" y="224209"/>
                    <a:pt x="843460" y="233546"/>
                    <a:pt x="854561" y="243939"/>
                  </a:cubicBezTo>
                  <a:cubicBezTo>
                    <a:pt x="865134" y="253804"/>
                    <a:pt x="867248" y="254333"/>
                    <a:pt x="860200" y="245525"/>
                  </a:cubicBezTo>
                  <a:close/>
                  <a:moveTo>
                    <a:pt x="1022137" y="224737"/>
                  </a:moveTo>
                  <a:cubicBezTo>
                    <a:pt x="1028481" y="221390"/>
                    <a:pt x="1034296" y="212406"/>
                    <a:pt x="1034296" y="205712"/>
                  </a:cubicBezTo>
                  <a:cubicBezTo>
                    <a:pt x="1034296" y="183163"/>
                    <a:pt x="1007864" y="173826"/>
                    <a:pt x="993943" y="191442"/>
                  </a:cubicBezTo>
                  <a:cubicBezTo>
                    <a:pt x="979318" y="210116"/>
                    <a:pt x="1000816" y="235660"/>
                    <a:pt x="1022137" y="224737"/>
                  </a:cubicBezTo>
                  <a:close/>
                  <a:moveTo>
                    <a:pt x="130336" y="212230"/>
                  </a:moveTo>
                  <a:cubicBezTo>
                    <a:pt x="143904" y="208706"/>
                    <a:pt x="147604" y="206240"/>
                    <a:pt x="138970" y="206240"/>
                  </a:cubicBezTo>
                  <a:cubicBezTo>
                    <a:pt x="130336" y="206240"/>
                    <a:pt x="115358" y="210997"/>
                    <a:pt x="112538" y="214520"/>
                  </a:cubicBezTo>
                  <a:cubicBezTo>
                    <a:pt x="110248" y="217162"/>
                    <a:pt x="110600" y="217338"/>
                    <a:pt x="114477" y="216281"/>
                  </a:cubicBezTo>
                  <a:cubicBezTo>
                    <a:pt x="116944" y="215577"/>
                    <a:pt x="123992" y="213639"/>
                    <a:pt x="130336" y="212230"/>
                  </a:cubicBezTo>
                  <a:close/>
                  <a:moveTo>
                    <a:pt x="746015" y="212582"/>
                  </a:moveTo>
                  <a:cubicBezTo>
                    <a:pt x="781434" y="207473"/>
                    <a:pt x="806984" y="200074"/>
                    <a:pt x="806984" y="194966"/>
                  </a:cubicBezTo>
                  <a:cubicBezTo>
                    <a:pt x="806984" y="191442"/>
                    <a:pt x="807337" y="191442"/>
                    <a:pt x="787953" y="195670"/>
                  </a:cubicBezTo>
                  <a:cubicBezTo>
                    <a:pt x="752535" y="203421"/>
                    <a:pt x="697381" y="209587"/>
                    <a:pt x="660025" y="209940"/>
                  </a:cubicBezTo>
                  <a:cubicBezTo>
                    <a:pt x="650157" y="210116"/>
                    <a:pt x="637470" y="210644"/>
                    <a:pt x="631655" y="211349"/>
                  </a:cubicBezTo>
                  <a:cubicBezTo>
                    <a:pt x="621787" y="212582"/>
                    <a:pt x="621434" y="212758"/>
                    <a:pt x="627249" y="213815"/>
                  </a:cubicBezTo>
                  <a:cubicBezTo>
                    <a:pt x="640113" y="216281"/>
                    <a:pt x="645047" y="216458"/>
                    <a:pt x="685399" y="215929"/>
                  </a:cubicBezTo>
                  <a:cubicBezTo>
                    <a:pt x="709716" y="215577"/>
                    <a:pt x="734738" y="214167"/>
                    <a:pt x="746015" y="212582"/>
                  </a:cubicBezTo>
                  <a:close/>
                  <a:moveTo>
                    <a:pt x="568571" y="205183"/>
                  </a:moveTo>
                  <a:cubicBezTo>
                    <a:pt x="566985" y="203598"/>
                    <a:pt x="503197" y="198137"/>
                    <a:pt x="458968" y="195846"/>
                  </a:cubicBezTo>
                  <a:cubicBezTo>
                    <a:pt x="358704" y="190385"/>
                    <a:pt x="126811" y="186334"/>
                    <a:pt x="126811" y="190209"/>
                  </a:cubicBezTo>
                  <a:cubicBezTo>
                    <a:pt x="126811" y="191266"/>
                    <a:pt x="128926" y="192499"/>
                    <a:pt x="131745" y="193204"/>
                  </a:cubicBezTo>
                  <a:cubicBezTo>
                    <a:pt x="134388" y="193732"/>
                    <a:pt x="137736" y="194613"/>
                    <a:pt x="139146" y="194966"/>
                  </a:cubicBezTo>
                  <a:cubicBezTo>
                    <a:pt x="140556" y="195494"/>
                    <a:pt x="180556" y="196551"/>
                    <a:pt x="228132" y="197432"/>
                  </a:cubicBezTo>
                  <a:cubicBezTo>
                    <a:pt x="310775" y="199017"/>
                    <a:pt x="391832" y="201484"/>
                    <a:pt x="448396" y="204302"/>
                  </a:cubicBezTo>
                  <a:cubicBezTo>
                    <a:pt x="481876" y="206064"/>
                    <a:pt x="569981" y="206592"/>
                    <a:pt x="568571" y="205183"/>
                  </a:cubicBezTo>
                  <a:close/>
                  <a:moveTo>
                    <a:pt x="734738" y="188800"/>
                  </a:moveTo>
                  <a:cubicBezTo>
                    <a:pt x="754473" y="185805"/>
                    <a:pt x="784429" y="179111"/>
                    <a:pt x="787953" y="176997"/>
                  </a:cubicBezTo>
                  <a:cubicBezTo>
                    <a:pt x="789363" y="176116"/>
                    <a:pt x="788306" y="173474"/>
                    <a:pt x="784429" y="167836"/>
                  </a:cubicBezTo>
                  <a:cubicBezTo>
                    <a:pt x="783196" y="165899"/>
                    <a:pt x="775619" y="167836"/>
                    <a:pt x="746896" y="177173"/>
                  </a:cubicBezTo>
                  <a:cubicBezTo>
                    <a:pt x="727161" y="183691"/>
                    <a:pt x="709363" y="189681"/>
                    <a:pt x="707425" y="190562"/>
                  </a:cubicBezTo>
                  <a:cubicBezTo>
                    <a:pt x="704253" y="191795"/>
                    <a:pt x="704253" y="191971"/>
                    <a:pt x="708306" y="191971"/>
                  </a:cubicBezTo>
                  <a:cubicBezTo>
                    <a:pt x="710773" y="192147"/>
                    <a:pt x="722579" y="190562"/>
                    <a:pt x="734738" y="188800"/>
                  </a:cubicBezTo>
                  <a:close/>
                  <a:moveTo>
                    <a:pt x="918349" y="182282"/>
                  </a:moveTo>
                  <a:cubicBezTo>
                    <a:pt x="916587" y="161142"/>
                    <a:pt x="925926" y="138241"/>
                    <a:pt x="942490" y="123091"/>
                  </a:cubicBezTo>
                  <a:cubicBezTo>
                    <a:pt x="949891" y="116396"/>
                    <a:pt x="951124" y="114459"/>
                    <a:pt x="947953" y="115516"/>
                  </a:cubicBezTo>
                  <a:cubicBezTo>
                    <a:pt x="928217" y="121505"/>
                    <a:pt x="912182" y="144583"/>
                    <a:pt x="912182" y="167308"/>
                  </a:cubicBezTo>
                  <a:cubicBezTo>
                    <a:pt x="912182" y="177173"/>
                    <a:pt x="915882" y="192147"/>
                    <a:pt x="918525" y="192147"/>
                  </a:cubicBezTo>
                  <a:cubicBezTo>
                    <a:pt x="918878" y="192147"/>
                    <a:pt x="918878" y="187743"/>
                    <a:pt x="918349" y="182282"/>
                  </a:cubicBezTo>
                  <a:close/>
                  <a:moveTo>
                    <a:pt x="147604" y="178759"/>
                  </a:moveTo>
                  <a:cubicBezTo>
                    <a:pt x="145842" y="177173"/>
                    <a:pt x="120996" y="171007"/>
                    <a:pt x="116239" y="171183"/>
                  </a:cubicBezTo>
                  <a:lnTo>
                    <a:pt x="111834" y="171183"/>
                  </a:lnTo>
                  <a:lnTo>
                    <a:pt x="116239" y="172945"/>
                  </a:lnTo>
                  <a:cubicBezTo>
                    <a:pt x="127869" y="177702"/>
                    <a:pt x="150600" y="181929"/>
                    <a:pt x="147604" y="178759"/>
                  </a:cubicBezTo>
                  <a:close/>
                  <a:moveTo>
                    <a:pt x="758702" y="42584"/>
                  </a:moveTo>
                  <a:cubicBezTo>
                    <a:pt x="757645" y="40822"/>
                    <a:pt x="732623" y="28314"/>
                    <a:pt x="730333" y="28314"/>
                  </a:cubicBezTo>
                  <a:cubicBezTo>
                    <a:pt x="727161" y="28314"/>
                    <a:pt x="732799" y="32190"/>
                    <a:pt x="744606" y="38180"/>
                  </a:cubicBezTo>
                  <a:cubicBezTo>
                    <a:pt x="756764" y="44169"/>
                    <a:pt x="760465" y="45402"/>
                    <a:pt x="758702" y="42584"/>
                  </a:cubicBezTo>
                  <a:close/>
                </a:path>
              </a:pathLst>
            </a:custGeom>
            <a:solidFill>
              <a:srgbClr val="14323C"/>
            </a:solidFill>
            <a:ln w="176" cap="flat">
              <a:noFill/>
              <a:prstDash val="solid"/>
              <a:miter/>
            </a:ln>
          </p:spPr>
          <p:txBody>
            <a:bodyPr/>
            <a:lstStyle/>
            <a:p>
              <a:endParaRPr lang="fr-FR"/>
            </a:p>
          </p:txBody>
        </p:sp>
        <p:sp>
          <p:nvSpPr>
            <p:cNvPr id="70" name="Forme libre : forme 69">
              <a:extLst>
                <a:ext uri="{FF2B5EF4-FFF2-40B4-BE49-F238E27FC236}">
                  <a16:creationId xmlns:a16="http://schemas.microsoft.com/office/drawing/2014/main" id="{C40DC24E-0B48-7450-EDA3-57BA1B28CC3F}"/>
                </a:ext>
              </a:extLst>
            </p:cNvPr>
            <p:cNvSpPr/>
            <p:nvPr/>
          </p:nvSpPr>
          <p:spPr>
            <a:xfrm flipV="1">
              <a:off x="3946573" y="3589598"/>
              <a:ext cx="30169" cy="29875"/>
            </a:xfrm>
            <a:custGeom>
              <a:avLst/>
              <a:gdLst>
                <a:gd name="csX0" fmla="*/ 1970 w 30169"/>
                <a:gd name="csY0" fmla="*/ 26592 h 29875"/>
                <a:gd name="csX1" fmla="*/ -6311 w 30169"/>
                <a:gd name="csY1" fmla="*/ 13556 h 29875"/>
                <a:gd name="csX2" fmla="*/ 21882 w 30169"/>
                <a:gd name="csY2" fmla="*/ 6685 h 29875"/>
                <a:gd name="csX3" fmla="*/ 18887 w 30169"/>
                <a:gd name="csY3" fmla="*/ 23245 h 29875"/>
                <a:gd name="csX4" fmla="*/ 1970 w 30169"/>
                <a:gd name="csY4" fmla="*/ 26592 h 29875"/>
              </a:gdLst>
              <a:ahLst/>
              <a:cxnLst>
                <a:cxn ang="0">
                  <a:pos x="csX0" y="csY0"/>
                </a:cxn>
                <a:cxn ang="0">
                  <a:pos x="csX1" y="csY1"/>
                </a:cxn>
                <a:cxn ang="0">
                  <a:pos x="csX2" y="csY2"/>
                </a:cxn>
                <a:cxn ang="0">
                  <a:pos x="csX3" y="csY3"/>
                </a:cxn>
                <a:cxn ang="0">
                  <a:pos x="csX4" y="csY4"/>
                </a:cxn>
              </a:cxnLst>
              <a:rect l="l" t="t" r="r" b="b"/>
              <a:pathLst>
                <a:path w="30169" h="29875">
                  <a:moveTo>
                    <a:pt x="1970" y="26592"/>
                  </a:moveTo>
                  <a:cubicBezTo>
                    <a:pt x="-3668" y="24478"/>
                    <a:pt x="-5959" y="20602"/>
                    <a:pt x="-6311" y="13556"/>
                  </a:cubicBezTo>
                  <a:cubicBezTo>
                    <a:pt x="-6840" y="-2475"/>
                    <a:pt x="14305" y="-7760"/>
                    <a:pt x="21882" y="6685"/>
                  </a:cubicBezTo>
                  <a:cubicBezTo>
                    <a:pt x="25230" y="12851"/>
                    <a:pt x="24349" y="17783"/>
                    <a:pt x="18887" y="23245"/>
                  </a:cubicBezTo>
                  <a:cubicBezTo>
                    <a:pt x="13600" y="28353"/>
                    <a:pt x="8666" y="29410"/>
                    <a:pt x="1970" y="26592"/>
                  </a:cubicBezTo>
                  <a:close/>
                </a:path>
              </a:pathLst>
            </a:custGeom>
            <a:solidFill>
              <a:srgbClr val="14323C"/>
            </a:solidFill>
            <a:ln w="176" cap="flat">
              <a:noFill/>
              <a:prstDash val="solid"/>
              <a:miter/>
            </a:ln>
          </p:spPr>
          <p:txBody>
            <a:bodyPr/>
            <a:lstStyle/>
            <a:p>
              <a:endParaRPr lang="fr-FR"/>
            </a:p>
          </p:txBody>
        </p:sp>
      </p:grpSp>
      <p:pic>
        <p:nvPicPr>
          <p:cNvPr id="72" name="Image 71" descr="Une image contenant embarcation, transport, Architecture navale, bateau&#10;&#10;Le contenu généré par l’IA peut être incorrect.">
            <a:extLst>
              <a:ext uri="{FF2B5EF4-FFF2-40B4-BE49-F238E27FC236}">
                <a16:creationId xmlns:a16="http://schemas.microsoft.com/office/drawing/2014/main" id="{5DC314B6-AA4B-F07A-A055-8F499419A0F7}"/>
              </a:ext>
            </a:extLst>
          </p:cNvPr>
          <p:cNvPicPr>
            <a:picLocks noChangeAspect="1"/>
          </p:cNvPicPr>
          <p:nvPr/>
        </p:nvPicPr>
        <p:blipFill>
          <a:blip r:embed="rId4"/>
          <a:stretch>
            <a:fillRect/>
          </a:stretch>
        </p:blipFill>
        <p:spPr>
          <a:xfrm>
            <a:off x="6621214" y="3172273"/>
            <a:ext cx="1149750" cy="766500"/>
          </a:xfrm>
          <a:prstGeom prst="rect">
            <a:avLst/>
          </a:prstGeom>
        </p:spPr>
      </p:pic>
      <p:sp>
        <p:nvSpPr>
          <p:cNvPr id="78" name="Rectangle 77">
            <a:extLst>
              <a:ext uri="{FF2B5EF4-FFF2-40B4-BE49-F238E27FC236}">
                <a16:creationId xmlns:a16="http://schemas.microsoft.com/office/drawing/2014/main" id="{4FCEB5E7-9995-9052-34E8-2822438114A8}"/>
              </a:ext>
            </a:extLst>
          </p:cNvPr>
          <p:cNvSpPr/>
          <p:nvPr/>
        </p:nvSpPr>
        <p:spPr>
          <a:xfrm>
            <a:off x="8824522" y="4305190"/>
            <a:ext cx="2322030" cy="4703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a:solidFill>
                  <a:srgbClr val="14323C"/>
                </a:solidFill>
                <a:latin typeface="Impact" panose="020B0806030902050204" pitchFamily="34" charset="0"/>
              </a:rPr>
              <a:t>5 ANS MAXIMUM</a:t>
            </a:r>
          </a:p>
          <a:p>
            <a:pPr algn="ctr"/>
            <a:endParaRPr lang="fr-FR" sz="1333" b="1">
              <a:solidFill>
                <a:srgbClr val="14323C"/>
              </a:solidFill>
              <a:latin typeface="Arial" panose="020B0604020202020204" pitchFamily="34" charset="0"/>
              <a:cs typeface="Arial" panose="020B0604020202020204" pitchFamily="34" charset="0"/>
            </a:endParaRPr>
          </a:p>
        </p:txBody>
      </p:sp>
      <p:sp>
        <p:nvSpPr>
          <p:cNvPr id="80" name="Rectangle 79">
            <a:extLst>
              <a:ext uri="{FF2B5EF4-FFF2-40B4-BE49-F238E27FC236}">
                <a16:creationId xmlns:a16="http://schemas.microsoft.com/office/drawing/2014/main" id="{E2A185AF-8E1A-8794-1ACD-AEEF45C49C63}"/>
              </a:ext>
            </a:extLst>
          </p:cNvPr>
          <p:cNvSpPr/>
          <p:nvPr/>
        </p:nvSpPr>
        <p:spPr>
          <a:xfrm>
            <a:off x="6045969" y="4305190"/>
            <a:ext cx="2322030" cy="4703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a:solidFill>
                  <a:srgbClr val="14323C"/>
                </a:solidFill>
                <a:latin typeface="Impact" panose="020B0806030902050204" pitchFamily="34" charset="0"/>
              </a:rPr>
              <a:t>PLAN D’ACTION</a:t>
            </a:r>
          </a:p>
          <a:p>
            <a:pPr algn="ctr"/>
            <a:endParaRPr lang="fr-FR" sz="1333" b="1">
              <a:solidFill>
                <a:srgbClr val="14323C"/>
              </a:solidFill>
              <a:latin typeface="Arial" panose="020B0604020202020204" pitchFamily="34" charset="0"/>
              <a:cs typeface="Arial" panose="020B0604020202020204" pitchFamily="34" charset="0"/>
            </a:endParaRPr>
          </a:p>
        </p:txBody>
      </p:sp>
      <p:sp>
        <p:nvSpPr>
          <p:cNvPr id="82" name="Rectangle 81">
            <a:extLst>
              <a:ext uri="{FF2B5EF4-FFF2-40B4-BE49-F238E27FC236}">
                <a16:creationId xmlns:a16="http://schemas.microsoft.com/office/drawing/2014/main" id="{D36E44DA-8134-437F-C390-4BA302A3BE2E}"/>
              </a:ext>
            </a:extLst>
          </p:cNvPr>
          <p:cNvSpPr/>
          <p:nvPr/>
        </p:nvSpPr>
        <p:spPr>
          <a:xfrm>
            <a:off x="3267416" y="4305190"/>
            <a:ext cx="2322030" cy="4703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sz="1200">
                <a:solidFill>
                  <a:srgbClr val="14323C"/>
                </a:solidFill>
                <a:latin typeface="Impact" panose="020B0806030902050204" pitchFamily="34" charset="0"/>
              </a:rPr>
              <a:t>PRÉ-ÉVALUATION</a:t>
            </a:r>
          </a:p>
          <a:p>
            <a:pPr algn="ctr"/>
            <a:endParaRPr lang="fr-FR" sz="1333" b="1">
              <a:solidFill>
                <a:srgbClr val="14323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2101422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57D68-7A4C-030C-9277-DB3A7FF26489}"/>
            </a:ext>
          </a:extLst>
        </p:cNvPr>
        <p:cNvGrpSpPr/>
        <p:nvPr/>
      </p:nvGrpSpPr>
      <p:grpSpPr>
        <a:xfrm>
          <a:off x="0" y="0"/>
          <a:ext cx="0" cy="0"/>
          <a:chOff x="0" y="0"/>
          <a:chExt cx="0" cy="0"/>
        </a:xfrm>
      </p:grpSpPr>
      <p:sp>
        <p:nvSpPr>
          <p:cNvPr id="5" name="Titre 4">
            <a:extLst>
              <a:ext uri="{FF2B5EF4-FFF2-40B4-BE49-F238E27FC236}">
                <a16:creationId xmlns:a16="http://schemas.microsoft.com/office/drawing/2014/main" id="{4E5E2AB4-4993-FF2E-B382-35D511908A93}"/>
              </a:ext>
            </a:extLst>
          </p:cNvPr>
          <p:cNvSpPr>
            <a:spLocks noGrp="1"/>
          </p:cNvSpPr>
          <p:nvPr>
            <p:ph type="ctrTitle"/>
          </p:nvPr>
        </p:nvSpPr>
        <p:spPr/>
        <p:txBody>
          <a:bodyPr/>
          <a:lstStyle/>
          <a:p>
            <a:r>
              <a:rPr lang="fr-FR"/>
              <a:t>PROPOSER DES OUTILS D’AMÉLIORATION</a:t>
            </a:r>
          </a:p>
        </p:txBody>
      </p:sp>
      <p:sp>
        <p:nvSpPr>
          <p:cNvPr id="3" name="Titre 3">
            <a:extLst>
              <a:ext uri="{FF2B5EF4-FFF2-40B4-BE49-F238E27FC236}">
                <a16:creationId xmlns:a16="http://schemas.microsoft.com/office/drawing/2014/main" id="{41523290-1A9B-E6D2-080F-862B24A3AE81}"/>
              </a:ext>
            </a:extLst>
          </p:cNvPr>
          <p:cNvSpPr txBox="1">
            <a:spLocks/>
          </p:cNvSpPr>
          <p:nvPr/>
        </p:nvSpPr>
        <p:spPr>
          <a:xfrm>
            <a:off x="383999" y="912000"/>
            <a:ext cx="11422767" cy="528000"/>
          </a:xfrm>
          <a:prstGeom prst="rect">
            <a:avLst/>
          </a:prstGeom>
          <a:noFill/>
        </p:spPr>
        <p:txBody>
          <a:bodyPr lIns="0" tIns="0" rIns="0" bIns="0" anchor="t"/>
          <a:lstStyle>
            <a:lvl1pPr algn="l" defTabSz="685800" rtl="0" eaLnBrk="1" latinLnBrk="0" hangingPunct="1">
              <a:lnSpc>
                <a:spcPts val="3000"/>
              </a:lnSpc>
              <a:spcBef>
                <a:spcPct val="0"/>
              </a:spcBef>
              <a:buNone/>
              <a:defRPr sz="3000" kern="1200">
                <a:solidFill>
                  <a:srgbClr val="BEF5F5"/>
                </a:solidFill>
                <a:latin typeface="Impact" panose="020B0806030902050204" pitchFamily="34" charset="0"/>
                <a:ea typeface="+mj-ea"/>
                <a:cs typeface="+mj-cs"/>
              </a:defRPr>
            </a:lvl1pPr>
          </a:lstStyle>
          <a:p>
            <a:r>
              <a:rPr lang="fr-FR" sz="2400">
                <a:solidFill>
                  <a:srgbClr val="0057BF"/>
                </a:solidFill>
                <a:latin typeface="Arial" panose="020B0604020202020204" pitchFamily="34" charset="0"/>
                <a:cs typeface="Arial" panose="020B0604020202020204" pitchFamily="34" charset="0"/>
              </a:rPr>
              <a:t>ET CRÉER DE NOUVELLES OPPORTUNITÉS AVEC LA FILIÈRE</a:t>
            </a:r>
          </a:p>
        </p:txBody>
      </p:sp>
      <p:sp>
        <p:nvSpPr>
          <p:cNvPr id="2" name="TextBox 39">
            <a:extLst>
              <a:ext uri="{FF2B5EF4-FFF2-40B4-BE49-F238E27FC236}">
                <a16:creationId xmlns:a16="http://schemas.microsoft.com/office/drawing/2014/main" id="{810F7F4A-DF26-1928-566C-4D63EF4770AD}"/>
              </a:ext>
            </a:extLst>
          </p:cNvPr>
          <p:cNvSpPr txBox="1"/>
          <p:nvPr/>
        </p:nvSpPr>
        <p:spPr>
          <a:xfrm>
            <a:off x="5636471" y="5946000"/>
            <a:ext cx="6103620" cy="215444"/>
          </a:xfrm>
          <a:prstGeom prst="rect">
            <a:avLst/>
          </a:prstGeom>
          <a:noFill/>
        </p:spPr>
        <p:txBody>
          <a:bodyPr wrap="square">
            <a:spAutoFit/>
          </a:bodyPr>
          <a:lstStyle/>
          <a:p>
            <a:pPr algn="r"/>
            <a:r>
              <a:rPr lang="fr-FR" sz="800" i="0" noProof="0">
                <a:solidFill>
                  <a:srgbClr val="A5B44B"/>
                </a:solidFill>
                <a:effectLst/>
                <a:highlight>
                  <a:srgbClr val="FFFFFF"/>
                </a:highlight>
                <a:latin typeface="Arial" panose="020B0604020202020204" pitchFamily="34" charset="0"/>
                <a:cs typeface="Arial" panose="020B0604020202020204" pitchFamily="34" charset="0"/>
              </a:rPr>
              <a:t>Source: </a:t>
            </a:r>
            <a:r>
              <a:rPr lang="fr-FR" sz="800" noProof="0" err="1">
                <a:solidFill>
                  <a:srgbClr val="A5B44B"/>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Fishery</a:t>
            </a:r>
            <a:r>
              <a:rPr lang="fr-FR" sz="800" noProof="0">
                <a:solidFill>
                  <a:srgbClr val="A5B44B"/>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 certification guide | Marine </a:t>
            </a:r>
            <a:r>
              <a:rPr lang="fr-FR" sz="800" noProof="0" err="1">
                <a:solidFill>
                  <a:srgbClr val="A5B44B"/>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Stewardship</a:t>
            </a:r>
            <a:r>
              <a:rPr lang="fr-FR" sz="800" noProof="0">
                <a:solidFill>
                  <a:srgbClr val="A5B44B"/>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 Council (msc.org)</a:t>
            </a:r>
            <a:endParaRPr lang="fr-FR" sz="800" noProof="0">
              <a:solidFill>
                <a:srgbClr val="A5B44B"/>
              </a:solidFill>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056E130A-C47C-AFF8-C0BC-AAF3726A0202}"/>
              </a:ext>
            </a:extLst>
          </p:cNvPr>
          <p:cNvSpPr/>
          <p:nvPr/>
        </p:nvSpPr>
        <p:spPr>
          <a:xfrm>
            <a:off x="287231" y="1568803"/>
            <a:ext cx="11508105" cy="972000"/>
          </a:xfrm>
          <a:prstGeom prst="roundRect">
            <a:avLst/>
          </a:prstGeom>
          <a:solidFill>
            <a:srgbClr val="EC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7" name="TextBox 13">
            <a:extLst>
              <a:ext uri="{FF2B5EF4-FFF2-40B4-BE49-F238E27FC236}">
                <a16:creationId xmlns:a16="http://schemas.microsoft.com/office/drawing/2014/main" id="{6395AED0-10F7-F4D5-CF09-CA7F599A4BC1}"/>
              </a:ext>
            </a:extLst>
          </p:cNvPr>
          <p:cNvSpPr txBox="1"/>
          <p:nvPr/>
        </p:nvSpPr>
        <p:spPr>
          <a:xfrm>
            <a:off x="1692039" y="1697259"/>
            <a:ext cx="10048052" cy="715089"/>
          </a:xfrm>
          <a:prstGeom prst="roundRect">
            <a:avLst/>
          </a:prstGeom>
          <a:noFill/>
        </p:spPr>
        <p:txBody>
          <a:bodyPr wrap="square" lIns="91440" tIns="45720" rIns="91440" bIns="45720" rtlCol="0" anchor="ctr">
            <a:spAutoFit/>
          </a:bodyPr>
          <a:lstStyle/>
          <a:p>
            <a:r>
              <a:rPr lang="fr-FR" noProof="0">
                <a:solidFill>
                  <a:srgbClr val="08334C"/>
                </a:solidFill>
                <a:latin typeface="Arial" panose="020B0604020202020204" pitchFamily="34" charset="0"/>
                <a:cs typeface="Arial" panose="020B0604020202020204" pitchFamily="34" charset="0"/>
              </a:rPr>
              <a:t>Pêcheries du MSC </a:t>
            </a:r>
            <a:r>
              <a:rPr lang="fr-FR" noProof="0" err="1">
                <a:solidFill>
                  <a:srgbClr val="08334C"/>
                </a:solidFill>
                <a:latin typeface="Arial" panose="020B0604020202020204" pitchFamily="34" charset="0"/>
                <a:cs typeface="Arial" panose="020B0604020202020204" pitchFamily="34" charset="0"/>
              </a:rPr>
              <a:t>Improvement</a:t>
            </a:r>
            <a:r>
              <a:rPr lang="fr-FR" noProof="0">
                <a:solidFill>
                  <a:srgbClr val="08334C"/>
                </a:solidFill>
                <a:latin typeface="Arial" panose="020B0604020202020204" pitchFamily="34" charset="0"/>
                <a:cs typeface="Arial" panose="020B0604020202020204" pitchFamily="34" charset="0"/>
              </a:rPr>
              <a:t> Program </a:t>
            </a:r>
            <a:r>
              <a:rPr lang="fr-FR">
                <a:solidFill>
                  <a:srgbClr val="08334C"/>
                </a:solidFill>
                <a:latin typeface="Arial" panose="020B0604020202020204" pitchFamily="34" charset="0"/>
                <a:cs typeface="Arial" panose="020B0604020202020204" pitchFamily="34" charset="0"/>
              </a:rPr>
              <a:t>soumises à une évaluation optionnelle indépendante une fois un niveau minimum de performance écologique atteint</a:t>
            </a:r>
            <a:endParaRPr lang="fr-FR" noProof="0">
              <a:solidFill>
                <a:srgbClr val="08334C"/>
              </a:solidFill>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ADF6A63A-E891-78E7-21A8-2AFBD11C6187}"/>
              </a:ext>
            </a:extLst>
          </p:cNvPr>
          <p:cNvSpPr/>
          <p:nvPr/>
        </p:nvSpPr>
        <p:spPr>
          <a:xfrm>
            <a:off x="291041" y="2654206"/>
            <a:ext cx="11508105" cy="972000"/>
          </a:xfrm>
          <a:prstGeom prst="roundRect">
            <a:avLst/>
          </a:prstGeom>
          <a:solidFill>
            <a:srgbClr val="EC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11" name="TextBox 14">
            <a:extLst>
              <a:ext uri="{FF2B5EF4-FFF2-40B4-BE49-F238E27FC236}">
                <a16:creationId xmlns:a16="http://schemas.microsoft.com/office/drawing/2014/main" id="{24C2C83E-6FF9-2448-6091-1036F5FE3A93}"/>
              </a:ext>
            </a:extLst>
          </p:cNvPr>
          <p:cNvSpPr txBox="1"/>
          <p:nvPr/>
        </p:nvSpPr>
        <p:spPr>
          <a:xfrm>
            <a:off x="1758093" y="2782662"/>
            <a:ext cx="9802624" cy="715089"/>
          </a:xfrm>
          <a:prstGeom prst="roundRect">
            <a:avLst/>
          </a:prstGeom>
          <a:solidFill>
            <a:srgbClr val="ECEFEF"/>
          </a:solidFill>
        </p:spPr>
        <p:txBody>
          <a:bodyPr wrap="square" lIns="91440" tIns="45720" rIns="91440" bIns="45720" rtlCol="0" anchor="t">
            <a:spAutoFit/>
          </a:bodyPr>
          <a:lstStyle/>
          <a:p>
            <a:r>
              <a:rPr lang="fr-FR" noProof="0">
                <a:solidFill>
                  <a:srgbClr val="08334C"/>
                </a:solidFill>
                <a:latin typeface="Arial" panose="020B0604020202020204" pitchFamily="34" charset="0"/>
                <a:cs typeface="Arial" panose="020B0604020202020204" pitchFamily="34" charset="0"/>
              </a:rPr>
              <a:t>Obligation de séparer les prises associées</a:t>
            </a:r>
            <a:r>
              <a:rPr lang="fr-FR">
                <a:solidFill>
                  <a:srgbClr val="08334C"/>
                </a:solidFill>
                <a:latin typeface="Arial" panose="020B0604020202020204" pitchFamily="34" charset="0"/>
                <a:cs typeface="Arial" panose="020B0604020202020204" pitchFamily="34" charset="0"/>
              </a:rPr>
              <a:t> au</a:t>
            </a:r>
            <a:r>
              <a:rPr lang="fr-FR" noProof="0">
                <a:solidFill>
                  <a:srgbClr val="08334C"/>
                </a:solidFill>
                <a:latin typeface="Arial" panose="020B0604020202020204" pitchFamily="34" charset="0"/>
                <a:cs typeface="Arial" panose="020B0604020202020204" pitchFamily="34" charset="0"/>
              </a:rPr>
              <a:t> MSC </a:t>
            </a:r>
            <a:r>
              <a:rPr lang="fr-FR" noProof="0" err="1">
                <a:solidFill>
                  <a:srgbClr val="08334C"/>
                </a:solidFill>
                <a:latin typeface="Arial" panose="020B0604020202020204" pitchFamily="34" charset="0"/>
                <a:cs typeface="Arial" panose="020B0604020202020204" pitchFamily="34" charset="0"/>
              </a:rPr>
              <a:t>Improvement</a:t>
            </a:r>
            <a:r>
              <a:rPr lang="fr-FR" noProof="0">
                <a:solidFill>
                  <a:srgbClr val="08334C"/>
                </a:solidFill>
                <a:latin typeface="Arial" panose="020B0604020202020204" pitchFamily="34" charset="0"/>
                <a:cs typeface="Arial" panose="020B0604020202020204" pitchFamily="34" charset="0"/>
              </a:rPr>
              <a:t> Program du </a:t>
            </a:r>
            <a:r>
              <a:rPr lang="fr-FR" noProof="0" err="1">
                <a:solidFill>
                  <a:srgbClr val="08334C"/>
                </a:solidFill>
                <a:latin typeface="Arial" panose="020B0604020202020204" pitchFamily="34" charset="0"/>
                <a:cs typeface="Arial" panose="020B0604020202020204" pitchFamily="34" charset="0"/>
              </a:rPr>
              <a:t>rest</a:t>
            </a:r>
            <a:r>
              <a:rPr lang="fr-FR">
                <a:solidFill>
                  <a:srgbClr val="08334C"/>
                </a:solidFill>
                <a:latin typeface="Arial" panose="020B0604020202020204" pitchFamily="34" charset="0"/>
                <a:cs typeface="Arial" panose="020B0604020202020204" pitchFamily="34" charset="0"/>
              </a:rPr>
              <a:t>e des prises dans la chaîne d’approvisionnement</a:t>
            </a:r>
            <a:endParaRPr lang="fr-FR" noProof="0">
              <a:solidFill>
                <a:srgbClr val="08334C"/>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9523220F-17A1-5473-602A-D1E83A37A7BF}"/>
              </a:ext>
            </a:extLst>
          </p:cNvPr>
          <p:cNvSpPr/>
          <p:nvPr/>
        </p:nvSpPr>
        <p:spPr>
          <a:xfrm>
            <a:off x="298661" y="3739609"/>
            <a:ext cx="11508105" cy="972000"/>
          </a:xfrm>
          <a:prstGeom prst="roundRect">
            <a:avLst/>
          </a:prstGeom>
          <a:solidFill>
            <a:srgbClr val="EC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15" name="TextBox 15">
            <a:extLst>
              <a:ext uri="{FF2B5EF4-FFF2-40B4-BE49-F238E27FC236}">
                <a16:creationId xmlns:a16="http://schemas.microsoft.com/office/drawing/2014/main" id="{917F19CA-7D1C-9AA2-3048-F36F6B91501D}"/>
              </a:ext>
            </a:extLst>
          </p:cNvPr>
          <p:cNvSpPr txBox="1"/>
          <p:nvPr/>
        </p:nvSpPr>
        <p:spPr>
          <a:xfrm>
            <a:off x="1761903" y="4021298"/>
            <a:ext cx="9679021" cy="408623"/>
          </a:xfrm>
          <a:prstGeom prst="roundRect">
            <a:avLst/>
          </a:prstGeom>
          <a:noFill/>
        </p:spPr>
        <p:txBody>
          <a:bodyPr wrap="square" rtlCol="0">
            <a:spAutoFit/>
          </a:bodyPr>
          <a:lstStyle/>
          <a:p>
            <a:r>
              <a:rPr lang="fr-FR" noProof="0">
                <a:solidFill>
                  <a:srgbClr val="08334C"/>
                </a:solidFill>
                <a:latin typeface="Arial" panose="020B0604020202020204" pitchFamily="34" charset="0"/>
                <a:cs typeface="Arial" panose="020B0604020202020204" pitchFamily="34" charset="0"/>
              </a:rPr>
              <a:t>Accès aux chaînes d’approvisionnement certifiées MSC</a:t>
            </a:r>
          </a:p>
        </p:txBody>
      </p:sp>
      <p:sp>
        <p:nvSpPr>
          <p:cNvPr id="18" name="Rectangle 17">
            <a:extLst>
              <a:ext uri="{FF2B5EF4-FFF2-40B4-BE49-F238E27FC236}">
                <a16:creationId xmlns:a16="http://schemas.microsoft.com/office/drawing/2014/main" id="{6C424B40-6FC2-026B-ECAE-F5F0BCCABE97}"/>
              </a:ext>
            </a:extLst>
          </p:cNvPr>
          <p:cNvSpPr/>
          <p:nvPr/>
        </p:nvSpPr>
        <p:spPr>
          <a:xfrm>
            <a:off x="298661" y="4825360"/>
            <a:ext cx="11508105" cy="972000"/>
          </a:xfrm>
          <a:prstGeom prst="roundRect">
            <a:avLst/>
          </a:prstGeom>
          <a:solidFill>
            <a:srgbClr val="ECEFE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noProof="0"/>
          </a:p>
        </p:txBody>
      </p:sp>
      <p:sp>
        <p:nvSpPr>
          <p:cNvPr id="19" name="TextBox 16">
            <a:extLst>
              <a:ext uri="{FF2B5EF4-FFF2-40B4-BE49-F238E27FC236}">
                <a16:creationId xmlns:a16="http://schemas.microsoft.com/office/drawing/2014/main" id="{4144CDBA-B1DE-57E9-CAD2-58AD6B8949D0}"/>
              </a:ext>
            </a:extLst>
          </p:cNvPr>
          <p:cNvSpPr txBox="1"/>
          <p:nvPr/>
        </p:nvSpPr>
        <p:spPr>
          <a:xfrm>
            <a:off x="1758093" y="5107049"/>
            <a:ext cx="9679022" cy="408623"/>
          </a:xfrm>
          <a:prstGeom prst="roundRect">
            <a:avLst/>
          </a:prstGeom>
          <a:solidFill>
            <a:srgbClr val="ECEFEF"/>
          </a:solidFill>
        </p:spPr>
        <p:txBody>
          <a:bodyPr wrap="square" rtlCol="0">
            <a:spAutoFit/>
          </a:bodyPr>
          <a:lstStyle/>
          <a:p>
            <a:r>
              <a:rPr lang="fr-FR" noProof="0">
                <a:solidFill>
                  <a:srgbClr val="08334C"/>
                </a:solidFill>
                <a:latin typeface="Arial" panose="020B0604020202020204" pitchFamily="34" charset="0"/>
                <a:cs typeface="Arial" panose="020B0604020202020204" pitchFamily="34" charset="0"/>
              </a:rPr>
              <a:t>Déclaration d’appartenance au MSC </a:t>
            </a:r>
            <a:r>
              <a:rPr lang="fr-FR" noProof="0" err="1">
                <a:solidFill>
                  <a:srgbClr val="08334C"/>
                </a:solidFill>
                <a:latin typeface="Arial" panose="020B0604020202020204" pitchFamily="34" charset="0"/>
                <a:cs typeface="Arial" panose="020B0604020202020204" pitchFamily="34" charset="0"/>
              </a:rPr>
              <a:t>Improvement</a:t>
            </a:r>
            <a:r>
              <a:rPr lang="fr-FR" noProof="0">
                <a:solidFill>
                  <a:srgbClr val="08334C"/>
                </a:solidFill>
                <a:latin typeface="Arial" panose="020B0604020202020204" pitchFamily="34" charset="0"/>
                <a:cs typeface="Arial" panose="020B0604020202020204" pitchFamily="34" charset="0"/>
              </a:rPr>
              <a:t> Programme au dos de l’emballage</a:t>
            </a:r>
          </a:p>
        </p:txBody>
      </p:sp>
      <p:sp>
        <p:nvSpPr>
          <p:cNvPr id="24" name="Oval 1">
            <a:extLst>
              <a:ext uri="{FF2B5EF4-FFF2-40B4-BE49-F238E27FC236}">
                <a16:creationId xmlns:a16="http://schemas.microsoft.com/office/drawing/2014/main" id="{39811F9D-F849-3186-B6CB-2B181E952F19}"/>
              </a:ext>
            </a:extLst>
          </p:cNvPr>
          <p:cNvSpPr/>
          <p:nvPr/>
        </p:nvSpPr>
        <p:spPr>
          <a:xfrm>
            <a:off x="539635" y="1605566"/>
            <a:ext cx="900000" cy="900000"/>
          </a:xfrm>
          <a:prstGeom prst="ellipse">
            <a:avLst/>
          </a:prstGeom>
          <a:solidFill>
            <a:srgbClr val="669AD9"/>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400">
              <a:solidFill>
                <a:prstClr val="white"/>
              </a:solidFill>
            </a:endParaRPr>
          </a:p>
        </p:txBody>
      </p:sp>
      <p:sp>
        <p:nvSpPr>
          <p:cNvPr id="26" name="Oval 1">
            <a:extLst>
              <a:ext uri="{FF2B5EF4-FFF2-40B4-BE49-F238E27FC236}">
                <a16:creationId xmlns:a16="http://schemas.microsoft.com/office/drawing/2014/main" id="{750C0764-D9DC-3EC5-FF3D-BC74AFA9D172}"/>
              </a:ext>
            </a:extLst>
          </p:cNvPr>
          <p:cNvSpPr/>
          <p:nvPr/>
        </p:nvSpPr>
        <p:spPr>
          <a:xfrm>
            <a:off x="539635" y="2690969"/>
            <a:ext cx="900000" cy="900000"/>
          </a:xfrm>
          <a:prstGeom prst="ellipse">
            <a:avLst/>
          </a:prstGeom>
          <a:solidFill>
            <a:srgbClr val="FFD966"/>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400">
              <a:solidFill>
                <a:prstClr val="white"/>
              </a:solidFill>
            </a:endParaRPr>
          </a:p>
        </p:txBody>
      </p:sp>
      <p:sp>
        <p:nvSpPr>
          <p:cNvPr id="28" name="Oval 1">
            <a:extLst>
              <a:ext uri="{FF2B5EF4-FFF2-40B4-BE49-F238E27FC236}">
                <a16:creationId xmlns:a16="http://schemas.microsoft.com/office/drawing/2014/main" id="{0BE4FFD2-0F24-3D09-123F-9A0B58B11C2F}"/>
              </a:ext>
            </a:extLst>
          </p:cNvPr>
          <p:cNvSpPr/>
          <p:nvPr/>
        </p:nvSpPr>
        <p:spPr>
          <a:xfrm>
            <a:off x="539635" y="3811609"/>
            <a:ext cx="900000" cy="900000"/>
          </a:xfrm>
          <a:prstGeom prst="ellipse">
            <a:avLst/>
          </a:prstGeom>
          <a:solidFill>
            <a:srgbClr val="A5B44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400">
              <a:solidFill>
                <a:prstClr val="white"/>
              </a:solidFill>
            </a:endParaRPr>
          </a:p>
        </p:txBody>
      </p:sp>
      <p:sp>
        <p:nvSpPr>
          <p:cNvPr id="30" name="Oval 1">
            <a:extLst>
              <a:ext uri="{FF2B5EF4-FFF2-40B4-BE49-F238E27FC236}">
                <a16:creationId xmlns:a16="http://schemas.microsoft.com/office/drawing/2014/main" id="{95247EB8-5F96-1AAE-CAAD-16FBD7711C58}"/>
              </a:ext>
            </a:extLst>
          </p:cNvPr>
          <p:cNvSpPr/>
          <p:nvPr/>
        </p:nvSpPr>
        <p:spPr>
          <a:xfrm>
            <a:off x="543875" y="4861360"/>
            <a:ext cx="900000" cy="900000"/>
          </a:xfrm>
          <a:prstGeom prst="ellipse">
            <a:avLst/>
          </a:prstGeom>
          <a:solidFill>
            <a:srgbClr val="A5B44B"/>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defRPr/>
            </a:pPr>
            <a:endParaRPr lang="en-ES" sz="1400">
              <a:solidFill>
                <a:prstClr val="white"/>
              </a:solidFill>
            </a:endParaRPr>
          </a:p>
        </p:txBody>
      </p:sp>
      <p:grpSp>
        <p:nvGrpSpPr>
          <p:cNvPr id="68" name="Groupe 67">
            <a:extLst>
              <a:ext uri="{FF2B5EF4-FFF2-40B4-BE49-F238E27FC236}">
                <a16:creationId xmlns:a16="http://schemas.microsoft.com/office/drawing/2014/main" id="{BE1E5DCE-ACA3-6009-8767-681038913941}"/>
              </a:ext>
            </a:extLst>
          </p:cNvPr>
          <p:cNvGrpSpPr>
            <a:grpSpLocks noChangeAspect="1"/>
          </p:cNvGrpSpPr>
          <p:nvPr/>
        </p:nvGrpSpPr>
        <p:grpSpPr>
          <a:xfrm>
            <a:off x="736811" y="2917636"/>
            <a:ext cx="505647" cy="468000"/>
            <a:chOff x="5763191" y="6282397"/>
            <a:chExt cx="745175" cy="689695"/>
          </a:xfrm>
        </p:grpSpPr>
        <p:sp>
          <p:nvSpPr>
            <p:cNvPr id="35" name="Freeform: Shape 179">
              <a:extLst>
                <a:ext uri="{FF2B5EF4-FFF2-40B4-BE49-F238E27FC236}">
                  <a16:creationId xmlns:a16="http://schemas.microsoft.com/office/drawing/2014/main" id="{82E68133-345E-9885-0399-A187ECD32C2F}"/>
                </a:ext>
              </a:extLst>
            </p:cNvPr>
            <p:cNvSpPr/>
            <p:nvPr/>
          </p:nvSpPr>
          <p:spPr>
            <a:xfrm flipV="1">
              <a:off x="5765344" y="6282397"/>
              <a:ext cx="741129" cy="37039"/>
            </a:xfrm>
            <a:custGeom>
              <a:avLst/>
              <a:gdLst>
                <a:gd name="csX0" fmla="*/ -9942 w 741129"/>
                <a:gd name="csY0" fmla="*/ 22377 h 37039"/>
                <a:gd name="csX1" fmla="*/ -6073 w 741129"/>
                <a:gd name="csY1" fmla="*/ 3034 h 37039"/>
                <a:gd name="csX2" fmla="*/ 366047 w 741129"/>
                <a:gd name="csY2" fmla="*/ -5992 h 37039"/>
                <a:gd name="csX3" fmla="*/ 730428 w 741129"/>
                <a:gd name="csY3" fmla="*/ -4058 h 37039"/>
                <a:gd name="csX4" fmla="*/ 730428 w 741129"/>
                <a:gd name="csY4" fmla="*/ 12061 h 37039"/>
                <a:gd name="csX5" fmla="*/ 730428 w 741129"/>
                <a:gd name="csY5" fmla="*/ 28180 h 37039"/>
                <a:gd name="csX6" fmla="*/ 362178 w 741129"/>
                <a:gd name="csY6" fmla="*/ 30114 h 37039"/>
                <a:gd name="csX7" fmla="*/ -9942 w 741129"/>
                <a:gd name="csY7" fmla="*/ 22377 h 3703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741129" h="37039">
                  <a:moveTo>
                    <a:pt x="-9942" y="22377"/>
                  </a:moveTo>
                  <a:cubicBezTo>
                    <a:pt x="-11877" y="17219"/>
                    <a:pt x="-9942" y="8837"/>
                    <a:pt x="-6073" y="3034"/>
                  </a:cubicBezTo>
                  <a:cubicBezTo>
                    <a:pt x="1021" y="-6637"/>
                    <a:pt x="37782" y="-7282"/>
                    <a:pt x="366047" y="-5992"/>
                  </a:cubicBezTo>
                  <a:lnTo>
                    <a:pt x="730428" y="-4058"/>
                  </a:lnTo>
                  <a:lnTo>
                    <a:pt x="730428" y="12061"/>
                  </a:lnTo>
                  <a:lnTo>
                    <a:pt x="730428" y="28180"/>
                  </a:lnTo>
                  <a:lnTo>
                    <a:pt x="362178" y="30114"/>
                  </a:lnTo>
                  <a:cubicBezTo>
                    <a:pt x="49390" y="31404"/>
                    <a:pt x="-7363" y="30114"/>
                    <a:pt x="-9942" y="22377"/>
                  </a:cubicBezTo>
                  <a:close/>
                </a:path>
              </a:pathLst>
            </a:custGeom>
            <a:solidFill>
              <a:schemeClr val="bg1"/>
            </a:solidFill>
            <a:ln w="645" cap="flat">
              <a:noFill/>
              <a:prstDash val="solid"/>
              <a:miter/>
            </a:ln>
          </p:spPr>
          <p:txBody>
            <a:bodyPr/>
            <a:lstStyle/>
            <a:p>
              <a:endParaRPr lang="en-US"/>
            </a:p>
          </p:txBody>
        </p:sp>
        <p:sp>
          <p:nvSpPr>
            <p:cNvPr id="37" name="Freeform: Shape 181">
              <a:extLst>
                <a:ext uri="{FF2B5EF4-FFF2-40B4-BE49-F238E27FC236}">
                  <a16:creationId xmlns:a16="http://schemas.microsoft.com/office/drawing/2014/main" id="{0418D0F1-35CD-2655-76F5-C53BE78B5487}"/>
                </a:ext>
              </a:extLst>
            </p:cNvPr>
            <p:cNvSpPr/>
            <p:nvPr/>
          </p:nvSpPr>
          <p:spPr>
            <a:xfrm flipV="1">
              <a:off x="5819632" y="6326677"/>
              <a:ext cx="638472" cy="238562"/>
            </a:xfrm>
            <a:custGeom>
              <a:avLst/>
              <a:gdLst>
                <a:gd name="csX0" fmla="*/ -10706 w 638472"/>
                <a:gd name="csY0" fmla="*/ 221360 h 238562"/>
                <a:gd name="csX1" fmla="*/ 26700 w 638472"/>
                <a:gd name="csY1" fmla="*/ 5364 h 238562"/>
                <a:gd name="csX2" fmla="*/ 302082 w 638472"/>
                <a:gd name="csY2" fmla="*/ -6242 h 238562"/>
                <a:gd name="csX3" fmla="*/ 581333 w 638472"/>
                <a:gd name="csY3" fmla="*/ 5364 h 238562"/>
                <a:gd name="csX4" fmla="*/ 610999 w 638472"/>
                <a:gd name="csY4" fmla="*/ 120777 h 238562"/>
                <a:gd name="csX5" fmla="*/ 627767 w 638472"/>
                <a:gd name="csY5" fmla="*/ 229098 h 238562"/>
                <a:gd name="csX6" fmla="*/ 308531 w 638472"/>
                <a:gd name="csY6" fmla="*/ 232321 h 238562"/>
                <a:gd name="csX7" fmla="*/ -10706 w 638472"/>
                <a:gd name="csY7" fmla="*/ 221360 h 238562"/>
                <a:gd name="csX8" fmla="*/ 292408 w 638472"/>
                <a:gd name="csY8" fmla="*/ 181385 h 238562"/>
                <a:gd name="csX9" fmla="*/ 329168 w 638472"/>
                <a:gd name="csY9" fmla="*/ 161397 h 238562"/>
                <a:gd name="csX10" fmla="*/ 393661 w 638472"/>
                <a:gd name="csY10" fmla="*/ 141410 h 238562"/>
                <a:gd name="csX11" fmla="*/ 421392 w 638472"/>
                <a:gd name="csY11" fmla="*/ 129804 h 238562"/>
                <a:gd name="csX12" fmla="*/ 451704 w 638472"/>
                <a:gd name="csY12" fmla="*/ 152371 h 238562"/>
                <a:gd name="csX13" fmla="*/ 476211 w 638472"/>
                <a:gd name="csY13" fmla="*/ 142699 h 238562"/>
                <a:gd name="csX14" fmla="*/ 476211 w 638472"/>
                <a:gd name="csY14" fmla="*/ 103368 h 238562"/>
                <a:gd name="csX15" fmla="*/ 450414 w 638472"/>
                <a:gd name="csY15" fmla="*/ 91118 h 238562"/>
                <a:gd name="csX16" fmla="*/ 427841 w 638472"/>
                <a:gd name="csY16" fmla="*/ 111106 h 238562"/>
                <a:gd name="csX17" fmla="*/ 376248 w 638472"/>
                <a:gd name="csY17" fmla="*/ 94342 h 238562"/>
                <a:gd name="csX18" fmla="*/ 307886 w 638472"/>
                <a:gd name="csY18" fmla="*/ 77578 h 238562"/>
                <a:gd name="csX19" fmla="*/ 287893 w 638472"/>
                <a:gd name="csY19" fmla="*/ 64683 h 238562"/>
                <a:gd name="csX20" fmla="*/ 279509 w 638472"/>
                <a:gd name="csY20" fmla="*/ 51787 h 238562"/>
                <a:gd name="csX21" fmla="*/ 258227 w 638472"/>
                <a:gd name="csY21" fmla="*/ 64683 h 238562"/>
                <a:gd name="csX22" fmla="*/ 226626 w 638472"/>
                <a:gd name="csY22" fmla="*/ 77578 h 238562"/>
                <a:gd name="csX23" fmla="*/ 146011 w 638472"/>
                <a:gd name="csY23" fmla="*/ 106592 h 238562"/>
                <a:gd name="csX24" fmla="*/ 128598 w 638472"/>
                <a:gd name="csY24" fmla="*/ 118198 h 238562"/>
                <a:gd name="csX25" fmla="*/ 145366 w 638472"/>
                <a:gd name="csY25" fmla="*/ 132383 h 238562"/>
                <a:gd name="csX26" fmla="*/ 205988 w 638472"/>
                <a:gd name="csY26" fmla="*/ 158173 h 238562"/>
                <a:gd name="csX27" fmla="*/ 265966 w 638472"/>
                <a:gd name="csY27" fmla="*/ 184609 h 238562"/>
                <a:gd name="csX28" fmla="*/ 292408 w 638472"/>
                <a:gd name="csY28" fmla="*/ 181385 h 2385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638472" h="238562">
                  <a:moveTo>
                    <a:pt x="-10706" y="221360"/>
                  </a:moveTo>
                  <a:cubicBezTo>
                    <a:pt x="-10706" y="184609"/>
                    <a:pt x="18316" y="14391"/>
                    <a:pt x="26700" y="5364"/>
                  </a:cubicBezTo>
                  <a:cubicBezTo>
                    <a:pt x="35729" y="-5597"/>
                    <a:pt x="57011" y="-6242"/>
                    <a:pt x="302082" y="-6242"/>
                  </a:cubicBezTo>
                  <a:cubicBezTo>
                    <a:pt x="546507" y="-6242"/>
                    <a:pt x="569079" y="-5597"/>
                    <a:pt x="581333" y="5364"/>
                  </a:cubicBezTo>
                  <a:cubicBezTo>
                    <a:pt x="592296" y="14391"/>
                    <a:pt x="598101" y="36313"/>
                    <a:pt x="610999" y="120777"/>
                  </a:cubicBezTo>
                  <a:cubicBezTo>
                    <a:pt x="620028" y="178161"/>
                    <a:pt x="627767" y="227163"/>
                    <a:pt x="627767" y="229098"/>
                  </a:cubicBezTo>
                  <a:cubicBezTo>
                    <a:pt x="627767" y="231032"/>
                    <a:pt x="483950" y="232321"/>
                    <a:pt x="308531" y="232321"/>
                  </a:cubicBezTo>
                  <a:cubicBezTo>
                    <a:pt x="8642" y="232321"/>
                    <a:pt x="-10706" y="231677"/>
                    <a:pt x="-10706" y="221360"/>
                  </a:cubicBezTo>
                  <a:close/>
                  <a:moveTo>
                    <a:pt x="292408" y="181385"/>
                  </a:moveTo>
                  <a:cubicBezTo>
                    <a:pt x="292408" y="172358"/>
                    <a:pt x="301437" y="167845"/>
                    <a:pt x="329168" y="161397"/>
                  </a:cubicBezTo>
                  <a:cubicBezTo>
                    <a:pt x="349161" y="156884"/>
                    <a:pt x="378182" y="147857"/>
                    <a:pt x="393661" y="141410"/>
                  </a:cubicBezTo>
                  <a:lnTo>
                    <a:pt x="421392" y="129804"/>
                  </a:lnTo>
                  <a:lnTo>
                    <a:pt x="451704" y="152371"/>
                  </a:lnTo>
                  <a:cubicBezTo>
                    <a:pt x="484595" y="177516"/>
                    <a:pt x="492979" y="174293"/>
                    <a:pt x="476211" y="142699"/>
                  </a:cubicBezTo>
                  <a:cubicBezTo>
                    <a:pt x="467182" y="124646"/>
                    <a:pt x="467182" y="120777"/>
                    <a:pt x="476211" y="103368"/>
                  </a:cubicBezTo>
                  <a:cubicBezTo>
                    <a:pt x="495558" y="65972"/>
                    <a:pt x="485239" y="60814"/>
                    <a:pt x="450414" y="91118"/>
                  </a:cubicBezTo>
                  <a:lnTo>
                    <a:pt x="427841" y="111106"/>
                  </a:lnTo>
                  <a:lnTo>
                    <a:pt x="376248" y="94342"/>
                  </a:lnTo>
                  <a:cubicBezTo>
                    <a:pt x="347871" y="85315"/>
                    <a:pt x="317560" y="77578"/>
                    <a:pt x="307886" y="77578"/>
                  </a:cubicBezTo>
                  <a:cubicBezTo>
                    <a:pt x="296922" y="77578"/>
                    <a:pt x="289828" y="73709"/>
                    <a:pt x="287893" y="64683"/>
                  </a:cubicBezTo>
                  <a:cubicBezTo>
                    <a:pt x="285959" y="57590"/>
                    <a:pt x="282089" y="51787"/>
                    <a:pt x="279509" y="51787"/>
                  </a:cubicBezTo>
                  <a:cubicBezTo>
                    <a:pt x="276930" y="51787"/>
                    <a:pt x="267256" y="57590"/>
                    <a:pt x="258227" y="64683"/>
                  </a:cubicBezTo>
                  <a:cubicBezTo>
                    <a:pt x="249198" y="71775"/>
                    <a:pt x="235010" y="77578"/>
                    <a:pt x="226626" y="77578"/>
                  </a:cubicBezTo>
                  <a:cubicBezTo>
                    <a:pt x="207278" y="78223"/>
                    <a:pt x="168583" y="92407"/>
                    <a:pt x="146011" y="106592"/>
                  </a:cubicBezTo>
                  <a:lnTo>
                    <a:pt x="128598" y="118198"/>
                  </a:lnTo>
                  <a:lnTo>
                    <a:pt x="145366" y="132383"/>
                  </a:lnTo>
                  <a:cubicBezTo>
                    <a:pt x="154395" y="140120"/>
                    <a:pt x="182126" y="151726"/>
                    <a:pt x="205988" y="158173"/>
                  </a:cubicBezTo>
                  <a:cubicBezTo>
                    <a:pt x="230495" y="164621"/>
                    <a:pt x="257582" y="176227"/>
                    <a:pt x="265966" y="184609"/>
                  </a:cubicBezTo>
                  <a:cubicBezTo>
                    <a:pt x="283379" y="200728"/>
                    <a:pt x="292408" y="199438"/>
                    <a:pt x="292408" y="181385"/>
                  </a:cubicBezTo>
                  <a:close/>
                </a:path>
              </a:pathLst>
            </a:custGeom>
            <a:solidFill>
              <a:schemeClr val="bg1"/>
            </a:solidFill>
            <a:ln w="645" cap="flat">
              <a:noFill/>
              <a:prstDash val="solid"/>
              <a:miter/>
            </a:ln>
          </p:spPr>
          <p:txBody>
            <a:bodyPr/>
            <a:lstStyle/>
            <a:p>
              <a:endParaRPr lang="en-US">
                <a:ln>
                  <a:solidFill>
                    <a:srgbClr val="14323C"/>
                  </a:solidFill>
                </a:ln>
              </a:endParaRPr>
            </a:p>
          </p:txBody>
        </p:sp>
        <p:sp>
          <p:nvSpPr>
            <p:cNvPr id="39" name="Freeform: Shape 182">
              <a:extLst>
                <a:ext uri="{FF2B5EF4-FFF2-40B4-BE49-F238E27FC236}">
                  <a16:creationId xmlns:a16="http://schemas.microsoft.com/office/drawing/2014/main" id="{C1192763-A3B5-D8D4-0B5E-83D872A989EA}"/>
                </a:ext>
              </a:extLst>
            </p:cNvPr>
            <p:cNvSpPr/>
            <p:nvPr/>
          </p:nvSpPr>
          <p:spPr>
            <a:xfrm flipV="1">
              <a:off x="6006659" y="6423392"/>
              <a:ext cx="12898" cy="12895"/>
            </a:xfrm>
            <a:custGeom>
              <a:avLst/>
              <a:gdLst>
                <a:gd name="csX0" fmla="*/ -10530 w 12898"/>
                <a:gd name="csY0" fmla="*/ 179 h 12895"/>
                <a:gd name="csX1" fmla="*/ -4081 w 12898"/>
                <a:gd name="csY1" fmla="*/ -6269 h 12895"/>
                <a:gd name="csX2" fmla="*/ 2368 w 12898"/>
                <a:gd name="csY2" fmla="*/ 179 h 12895"/>
                <a:gd name="csX3" fmla="*/ -4081 w 12898"/>
                <a:gd name="csY3" fmla="*/ 6626 h 12895"/>
                <a:gd name="csX4" fmla="*/ -10530 w 12898"/>
                <a:gd name="csY4" fmla="*/ 179 h 12895"/>
              </a:gdLst>
              <a:ahLst/>
              <a:cxnLst>
                <a:cxn ang="0">
                  <a:pos x="csX0" y="csY0"/>
                </a:cxn>
                <a:cxn ang="0">
                  <a:pos x="csX1" y="csY1"/>
                </a:cxn>
                <a:cxn ang="0">
                  <a:pos x="csX2" y="csY2"/>
                </a:cxn>
                <a:cxn ang="0">
                  <a:pos x="csX3" y="csY3"/>
                </a:cxn>
                <a:cxn ang="0">
                  <a:pos x="csX4" y="csY4"/>
                </a:cxn>
              </a:cxnLst>
              <a:rect l="l" t="t" r="r" b="b"/>
              <a:pathLst>
                <a:path w="12898" h="12895">
                  <a:moveTo>
                    <a:pt x="-10530" y="179"/>
                  </a:moveTo>
                  <a:cubicBezTo>
                    <a:pt x="-10530" y="-3045"/>
                    <a:pt x="-7305" y="-6269"/>
                    <a:pt x="-4081" y="-6269"/>
                  </a:cubicBezTo>
                  <a:cubicBezTo>
                    <a:pt x="-211" y="-6269"/>
                    <a:pt x="2368" y="-3045"/>
                    <a:pt x="2368" y="179"/>
                  </a:cubicBezTo>
                  <a:cubicBezTo>
                    <a:pt x="2368" y="4047"/>
                    <a:pt x="-211" y="6626"/>
                    <a:pt x="-4081" y="6626"/>
                  </a:cubicBezTo>
                  <a:cubicBezTo>
                    <a:pt x="-7305" y="6626"/>
                    <a:pt x="-10530" y="4047"/>
                    <a:pt x="-10530" y="179"/>
                  </a:cubicBezTo>
                  <a:close/>
                </a:path>
              </a:pathLst>
            </a:custGeom>
            <a:solidFill>
              <a:schemeClr val="bg1"/>
            </a:solidFill>
            <a:ln w="645" cap="flat">
              <a:noFill/>
              <a:prstDash val="solid"/>
              <a:miter/>
            </a:ln>
          </p:spPr>
          <p:txBody>
            <a:bodyPr/>
            <a:lstStyle/>
            <a:p>
              <a:endParaRPr lang="en-US"/>
            </a:p>
          </p:txBody>
        </p:sp>
        <p:sp>
          <p:nvSpPr>
            <p:cNvPr id="41" name="Freeform: Shape 189">
              <a:extLst>
                <a:ext uri="{FF2B5EF4-FFF2-40B4-BE49-F238E27FC236}">
                  <a16:creationId xmlns:a16="http://schemas.microsoft.com/office/drawing/2014/main" id="{A04E095D-9AE9-1612-D9D5-D0770B14BD82}"/>
                </a:ext>
              </a:extLst>
            </p:cNvPr>
            <p:cNvSpPr/>
            <p:nvPr/>
          </p:nvSpPr>
          <p:spPr>
            <a:xfrm flipV="1">
              <a:off x="6129194" y="6578135"/>
              <a:ext cx="18340" cy="24158"/>
            </a:xfrm>
            <a:custGeom>
              <a:avLst/>
              <a:gdLst>
                <a:gd name="csX0" fmla="*/ -10705 w 18340"/>
                <a:gd name="csY0" fmla="*/ 4623 h 24158"/>
                <a:gd name="csX1" fmla="*/ 7353 w 18340"/>
                <a:gd name="csY1" fmla="*/ 7202 h 24158"/>
                <a:gd name="csX2" fmla="*/ -386 w 18340"/>
                <a:gd name="csY2" fmla="*/ 18163 h 24158"/>
                <a:gd name="csX3" fmla="*/ -10705 w 18340"/>
                <a:gd name="csY3" fmla="*/ 4623 h 24158"/>
              </a:gdLst>
              <a:ahLst/>
              <a:cxnLst>
                <a:cxn ang="0">
                  <a:pos x="csX0" y="csY0"/>
                </a:cxn>
                <a:cxn ang="0">
                  <a:pos x="csX1" y="csY1"/>
                </a:cxn>
                <a:cxn ang="0">
                  <a:pos x="csX2" y="csY2"/>
                </a:cxn>
                <a:cxn ang="0">
                  <a:pos x="csX3" y="csY3"/>
                </a:cxn>
              </a:cxnLst>
              <a:rect l="l" t="t" r="r" b="b"/>
              <a:pathLst>
                <a:path w="18340" h="24158">
                  <a:moveTo>
                    <a:pt x="-10705" y="4623"/>
                  </a:moveTo>
                  <a:cubicBezTo>
                    <a:pt x="-10705" y="-10851"/>
                    <a:pt x="4128" y="-8917"/>
                    <a:pt x="7353" y="7202"/>
                  </a:cubicBezTo>
                  <a:cubicBezTo>
                    <a:pt x="8643" y="13650"/>
                    <a:pt x="5418" y="18163"/>
                    <a:pt x="-386" y="18163"/>
                  </a:cubicBezTo>
                  <a:cubicBezTo>
                    <a:pt x="-6835" y="18163"/>
                    <a:pt x="-10705" y="12360"/>
                    <a:pt x="-10705" y="4623"/>
                  </a:cubicBezTo>
                  <a:close/>
                </a:path>
              </a:pathLst>
            </a:custGeom>
            <a:solidFill>
              <a:srgbClr val="14323C"/>
            </a:solidFill>
            <a:ln w="645" cap="flat">
              <a:noFill/>
              <a:prstDash val="solid"/>
              <a:miter/>
            </a:ln>
          </p:spPr>
          <p:txBody>
            <a:bodyPr/>
            <a:lstStyle/>
            <a:p>
              <a:endParaRPr lang="en-US"/>
            </a:p>
          </p:txBody>
        </p:sp>
        <p:sp>
          <p:nvSpPr>
            <p:cNvPr id="43" name="Freeform: Shape 190">
              <a:extLst>
                <a:ext uri="{FF2B5EF4-FFF2-40B4-BE49-F238E27FC236}">
                  <a16:creationId xmlns:a16="http://schemas.microsoft.com/office/drawing/2014/main" id="{3D5BFEDD-C60B-217C-30C8-BBA8EE768627}"/>
                </a:ext>
              </a:extLst>
            </p:cNvPr>
            <p:cNvSpPr/>
            <p:nvPr/>
          </p:nvSpPr>
          <p:spPr>
            <a:xfrm flipV="1">
              <a:off x="5763191" y="6616821"/>
              <a:ext cx="42412" cy="16119"/>
            </a:xfrm>
            <a:custGeom>
              <a:avLst/>
              <a:gdLst>
                <a:gd name="csX0" fmla="*/ -9878 w 42412"/>
                <a:gd name="csY0" fmla="*/ 2446 h 16119"/>
                <a:gd name="csX1" fmla="*/ 10760 w 42412"/>
                <a:gd name="csY1" fmla="*/ -5936 h 16119"/>
                <a:gd name="csX2" fmla="*/ 32042 w 42412"/>
                <a:gd name="csY2" fmla="*/ 2446 h 16119"/>
                <a:gd name="csX3" fmla="*/ 10760 w 42412"/>
                <a:gd name="csY3" fmla="*/ 10183 h 16119"/>
                <a:gd name="csX4" fmla="*/ -9878 w 42412"/>
                <a:gd name="csY4" fmla="*/ 2446 h 16119"/>
              </a:gdLst>
              <a:ahLst/>
              <a:cxnLst>
                <a:cxn ang="0">
                  <a:pos x="csX0" y="csY0"/>
                </a:cxn>
                <a:cxn ang="0">
                  <a:pos x="csX1" y="csY1"/>
                </a:cxn>
                <a:cxn ang="0">
                  <a:pos x="csX2" y="csY2"/>
                </a:cxn>
                <a:cxn ang="0">
                  <a:pos x="csX3" y="csY3"/>
                </a:cxn>
                <a:cxn ang="0">
                  <a:pos x="csX4" y="csY4"/>
                </a:cxn>
              </a:cxnLst>
              <a:rect l="l" t="t" r="r" b="b"/>
              <a:pathLst>
                <a:path w="42412" h="16119">
                  <a:moveTo>
                    <a:pt x="-9878" y="2446"/>
                  </a:moveTo>
                  <a:cubicBezTo>
                    <a:pt x="-8588" y="-2068"/>
                    <a:pt x="441" y="-5936"/>
                    <a:pt x="10760" y="-5936"/>
                  </a:cubicBezTo>
                  <a:cubicBezTo>
                    <a:pt x="21078" y="-5936"/>
                    <a:pt x="30107" y="-2068"/>
                    <a:pt x="32042" y="2446"/>
                  </a:cubicBezTo>
                  <a:cubicBezTo>
                    <a:pt x="33332" y="7604"/>
                    <a:pt x="26883" y="10183"/>
                    <a:pt x="10760" y="10183"/>
                  </a:cubicBezTo>
                  <a:cubicBezTo>
                    <a:pt x="-5363" y="10183"/>
                    <a:pt x="-11813" y="7604"/>
                    <a:pt x="-9878" y="2446"/>
                  </a:cubicBezTo>
                  <a:close/>
                </a:path>
              </a:pathLst>
            </a:custGeom>
            <a:solidFill>
              <a:srgbClr val="14323C"/>
            </a:solidFill>
            <a:ln w="645" cap="flat">
              <a:noFill/>
              <a:prstDash val="solid"/>
              <a:miter/>
            </a:ln>
          </p:spPr>
          <p:txBody>
            <a:bodyPr/>
            <a:lstStyle/>
            <a:p>
              <a:endParaRPr lang="en-US"/>
            </a:p>
          </p:txBody>
        </p:sp>
        <p:sp>
          <p:nvSpPr>
            <p:cNvPr id="45" name="Freeform: Shape 191">
              <a:extLst>
                <a:ext uri="{FF2B5EF4-FFF2-40B4-BE49-F238E27FC236}">
                  <a16:creationId xmlns:a16="http://schemas.microsoft.com/office/drawing/2014/main" id="{BDF78086-1874-72CE-631E-D86E47C47626}"/>
                </a:ext>
              </a:extLst>
            </p:cNvPr>
            <p:cNvSpPr/>
            <p:nvPr/>
          </p:nvSpPr>
          <p:spPr>
            <a:xfrm flipV="1">
              <a:off x="5851878" y="6616821"/>
              <a:ext cx="45144" cy="12895"/>
            </a:xfrm>
            <a:custGeom>
              <a:avLst/>
              <a:gdLst>
                <a:gd name="csX0" fmla="*/ -10337 w 45144"/>
                <a:gd name="csY0" fmla="*/ 509 h 12895"/>
                <a:gd name="csX1" fmla="*/ 12236 w 45144"/>
                <a:gd name="csY1" fmla="*/ -5939 h 12895"/>
                <a:gd name="csX2" fmla="*/ 34808 w 45144"/>
                <a:gd name="csY2" fmla="*/ 509 h 12895"/>
                <a:gd name="csX3" fmla="*/ 12236 w 45144"/>
                <a:gd name="csY3" fmla="*/ 6956 h 12895"/>
                <a:gd name="csX4" fmla="*/ -10337 w 45144"/>
                <a:gd name="csY4" fmla="*/ 509 h 12895"/>
              </a:gdLst>
              <a:ahLst/>
              <a:cxnLst>
                <a:cxn ang="0">
                  <a:pos x="csX0" y="csY0"/>
                </a:cxn>
                <a:cxn ang="0">
                  <a:pos x="csX1" y="csY1"/>
                </a:cxn>
                <a:cxn ang="0">
                  <a:pos x="csX2" y="csY2"/>
                </a:cxn>
                <a:cxn ang="0">
                  <a:pos x="csX3" y="csY3"/>
                </a:cxn>
                <a:cxn ang="0">
                  <a:pos x="csX4" y="csY4"/>
                </a:cxn>
              </a:cxnLst>
              <a:rect l="l" t="t" r="r" b="b"/>
              <a:pathLst>
                <a:path w="45144" h="12895">
                  <a:moveTo>
                    <a:pt x="-10337" y="509"/>
                  </a:moveTo>
                  <a:cubicBezTo>
                    <a:pt x="-10337" y="-2715"/>
                    <a:pt x="-18" y="-5939"/>
                    <a:pt x="12236" y="-5939"/>
                  </a:cubicBezTo>
                  <a:cubicBezTo>
                    <a:pt x="24489" y="-5939"/>
                    <a:pt x="34808" y="-2715"/>
                    <a:pt x="34808" y="509"/>
                  </a:cubicBezTo>
                  <a:cubicBezTo>
                    <a:pt x="34808" y="4377"/>
                    <a:pt x="24489" y="6956"/>
                    <a:pt x="12236" y="6956"/>
                  </a:cubicBezTo>
                  <a:cubicBezTo>
                    <a:pt x="-18" y="6956"/>
                    <a:pt x="-10337" y="4377"/>
                    <a:pt x="-10337" y="509"/>
                  </a:cubicBezTo>
                  <a:close/>
                </a:path>
              </a:pathLst>
            </a:custGeom>
            <a:solidFill>
              <a:srgbClr val="14323C"/>
            </a:solidFill>
            <a:ln w="645" cap="flat">
              <a:noFill/>
              <a:prstDash val="solid"/>
              <a:miter/>
            </a:ln>
          </p:spPr>
          <p:txBody>
            <a:bodyPr/>
            <a:lstStyle/>
            <a:p>
              <a:endParaRPr lang="en-US"/>
            </a:p>
          </p:txBody>
        </p:sp>
        <p:sp>
          <p:nvSpPr>
            <p:cNvPr id="47" name="Freeform: Shape 192">
              <a:extLst>
                <a:ext uri="{FF2B5EF4-FFF2-40B4-BE49-F238E27FC236}">
                  <a16:creationId xmlns:a16="http://schemas.microsoft.com/office/drawing/2014/main" id="{3D5151A4-C2B4-D1D1-BACB-0FB74FCBE062}"/>
                </a:ext>
              </a:extLst>
            </p:cNvPr>
            <p:cNvSpPr/>
            <p:nvPr/>
          </p:nvSpPr>
          <p:spPr>
            <a:xfrm flipV="1">
              <a:off x="5942167" y="6616821"/>
              <a:ext cx="38695" cy="17731"/>
            </a:xfrm>
            <a:custGeom>
              <a:avLst/>
              <a:gdLst>
                <a:gd name="csX0" fmla="*/ -10458 w 38695"/>
                <a:gd name="csY0" fmla="*/ 4059 h 17731"/>
                <a:gd name="csX1" fmla="*/ 8890 w 38695"/>
                <a:gd name="csY1" fmla="*/ -5612 h 17731"/>
                <a:gd name="csX2" fmla="*/ 28237 w 38695"/>
                <a:gd name="csY2" fmla="*/ 2125 h 17731"/>
                <a:gd name="csX3" fmla="*/ 8890 w 38695"/>
                <a:gd name="csY3" fmla="*/ 11796 h 17731"/>
                <a:gd name="csX4" fmla="*/ -10458 w 38695"/>
                <a:gd name="csY4" fmla="*/ 4059 h 17731"/>
              </a:gdLst>
              <a:ahLst/>
              <a:cxnLst>
                <a:cxn ang="0">
                  <a:pos x="csX0" y="csY0"/>
                </a:cxn>
                <a:cxn ang="0">
                  <a:pos x="csX1" y="csY1"/>
                </a:cxn>
                <a:cxn ang="0">
                  <a:pos x="csX2" y="csY2"/>
                </a:cxn>
                <a:cxn ang="0">
                  <a:pos x="csX3" y="csY3"/>
                </a:cxn>
                <a:cxn ang="0">
                  <a:pos x="csX4" y="csY4"/>
                </a:cxn>
              </a:cxnLst>
              <a:rect l="l" t="t" r="r" b="b"/>
              <a:pathLst>
                <a:path w="38695" h="17731">
                  <a:moveTo>
                    <a:pt x="-10458" y="4059"/>
                  </a:moveTo>
                  <a:cubicBezTo>
                    <a:pt x="-10458" y="-454"/>
                    <a:pt x="-1429" y="-4968"/>
                    <a:pt x="8890" y="-5612"/>
                  </a:cubicBezTo>
                  <a:cubicBezTo>
                    <a:pt x="22433" y="-6902"/>
                    <a:pt x="28237" y="-4323"/>
                    <a:pt x="28237" y="2125"/>
                  </a:cubicBezTo>
                  <a:cubicBezTo>
                    <a:pt x="28237" y="8572"/>
                    <a:pt x="21788" y="11796"/>
                    <a:pt x="8890" y="11796"/>
                  </a:cubicBezTo>
                  <a:cubicBezTo>
                    <a:pt x="-2074" y="11796"/>
                    <a:pt x="-10458" y="8572"/>
                    <a:pt x="-10458" y="4059"/>
                  </a:cubicBezTo>
                  <a:close/>
                </a:path>
              </a:pathLst>
            </a:custGeom>
            <a:solidFill>
              <a:srgbClr val="14323C"/>
            </a:solidFill>
            <a:ln w="645" cap="flat">
              <a:noFill/>
              <a:prstDash val="solid"/>
              <a:miter/>
            </a:ln>
          </p:spPr>
          <p:txBody>
            <a:bodyPr/>
            <a:lstStyle/>
            <a:p>
              <a:endParaRPr lang="en-US"/>
            </a:p>
          </p:txBody>
        </p:sp>
        <p:sp>
          <p:nvSpPr>
            <p:cNvPr id="49" name="Freeform: Shape 193">
              <a:extLst>
                <a:ext uri="{FF2B5EF4-FFF2-40B4-BE49-F238E27FC236}">
                  <a16:creationId xmlns:a16="http://schemas.microsoft.com/office/drawing/2014/main" id="{FCF6ECAA-18F1-ECA1-DF78-138C7ADF1CC5}"/>
                </a:ext>
              </a:extLst>
            </p:cNvPr>
            <p:cNvSpPr/>
            <p:nvPr/>
          </p:nvSpPr>
          <p:spPr>
            <a:xfrm flipV="1">
              <a:off x="6027136" y="6616821"/>
              <a:ext cx="44015" cy="18532"/>
            </a:xfrm>
            <a:custGeom>
              <a:avLst/>
              <a:gdLst>
                <a:gd name="csX0" fmla="*/ -10420 w 44015"/>
                <a:gd name="csY0" fmla="*/ 4861 h 18532"/>
                <a:gd name="csX1" fmla="*/ 33435 w 44015"/>
                <a:gd name="csY1" fmla="*/ 2282 h 18532"/>
                <a:gd name="csX2" fmla="*/ 10218 w 44015"/>
                <a:gd name="csY2" fmla="*/ 12598 h 18532"/>
                <a:gd name="csX3" fmla="*/ -10420 w 44015"/>
                <a:gd name="csY3" fmla="*/ 4861 h 18532"/>
              </a:gdLst>
              <a:ahLst/>
              <a:cxnLst>
                <a:cxn ang="0">
                  <a:pos x="csX0" y="csY0"/>
                </a:cxn>
                <a:cxn ang="0">
                  <a:pos x="csX1" y="csY1"/>
                </a:cxn>
                <a:cxn ang="0">
                  <a:pos x="csX2" y="csY2"/>
                </a:cxn>
                <a:cxn ang="0">
                  <a:pos x="csX3" y="csY3"/>
                </a:cxn>
              </a:cxnLst>
              <a:rect l="l" t="t" r="r" b="b"/>
              <a:pathLst>
                <a:path w="44015" h="18532">
                  <a:moveTo>
                    <a:pt x="-10420" y="4861"/>
                  </a:moveTo>
                  <a:cubicBezTo>
                    <a:pt x="-5905" y="-8035"/>
                    <a:pt x="33435" y="-9969"/>
                    <a:pt x="33435" y="2282"/>
                  </a:cubicBezTo>
                  <a:cubicBezTo>
                    <a:pt x="33435" y="10019"/>
                    <a:pt x="26986" y="12598"/>
                    <a:pt x="10218" y="12598"/>
                  </a:cubicBezTo>
                  <a:cubicBezTo>
                    <a:pt x="-5260" y="12598"/>
                    <a:pt x="-11710" y="10019"/>
                    <a:pt x="-10420" y="4861"/>
                  </a:cubicBezTo>
                  <a:close/>
                </a:path>
              </a:pathLst>
            </a:custGeom>
            <a:solidFill>
              <a:srgbClr val="14323C"/>
            </a:solidFill>
            <a:ln w="645" cap="flat">
              <a:noFill/>
              <a:prstDash val="solid"/>
              <a:miter/>
            </a:ln>
          </p:spPr>
          <p:txBody>
            <a:bodyPr/>
            <a:lstStyle/>
            <a:p>
              <a:endParaRPr lang="en-US"/>
            </a:p>
          </p:txBody>
        </p:sp>
        <p:sp>
          <p:nvSpPr>
            <p:cNvPr id="51" name="Freeform: Shape 194">
              <a:extLst>
                <a:ext uri="{FF2B5EF4-FFF2-40B4-BE49-F238E27FC236}">
                  <a16:creationId xmlns:a16="http://schemas.microsoft.com/office/drawing/2014/main" id="{02898DE1-920E-C35A-C162-2F724686096B}"/>
                </a:ext>
              </a:extLst>
            </p:cNvPr>
            <p:cNvSpPr/>
            <p:nvPr/>
          </p:nvSpPr>
          <p:spPr>
            <a:xfrm flipV="1">
              <a:off x="6117868" y="6616821"/>
              <a:ext cx="36008" cy="16119"/>
            </a:xfrm>
            <a:custGeom>
              <a:avLst/>
              <a:gdLst>
                <a:gd name="csX0" fmla="*/ -10339 w 36008"/>
                <a:gd name="csY0" fmla="*/ 2446 h 16119"/>
                <a:gd name="csX1" fmla="*/ 7074 w 36008"/>
                <a:gd name="csY1" fmla="*/ -5936 h 16119"/>
                <a:gd name="csX2" fmla="*/ 25132 w 36008"/>
                <a:gd name="csY2" fmla="*/ 2446 h 16119"/>
                <a:gd name="csX3" fmla="*/ 7074 w 36008"/>
                <a:gd name="csY3" fmla="*/ 10183 h 16119"/>
                <a:gd name="csX4" fmla="*/ -10339 w 36008"/>
                <a:gd name="csY4" fmla="*/ 2446 h 16119"/>
              </a:gdLst>
              <a:ahLst/>
              <a:cxnLst>
                <a:cxn ang="0">
                  <a:pos x="csX0" y="csY0"/>
                </a:cxn>
                <a:cxn ang="0">
                  <a:pos x="csX1" y="csY1"/>
                </a:cxn>
                <a:cxn ang="0">
                  <a:pos x="csX2" y="csY2"/>
                </a:cxn>
                <a:cxn ang="0">
                  <a:pos x="csX3" y="csY3"/>
                </a:cxn>
                <a:cxn ang="0">
                  <a:pos x="csX4" y="csY4"/>
                </a:cxn>
              </a:cxnLst>
              <a:rect l="l" t="t" r="r" b="b"/>
              <a:pathLst>
                <a:path w="36008" h="16119">
                  <a:moveTo>
                    <a:pt x="-10339" y="2446"/>
                  </a:moveTo>
                  <a:cubicBezTo>
                    <a:pt x="-9049" y="-2068"/>
                    <a:pt x="-1310" y="-5936"/>
                    <a:pt x="7074" y="-5936"/>
                  </a:cubicBezTo>
                  <a:cubicBezTo>
                    <a:pt x="15458" y="-5936"/>
                    <a:pt x="23197" y="-2068"/>
                    <a:pt x="25132" y="2446"/>
                  </a:cubicBezTo>
                  <a:cubicBezTo>
                    <a:pt x="26422" y="7604"/>
                    <a:pt x="20618" y="10183"/>
                    <a:pt x="7074" y="10183"/>
                  </a:cubicBezTo>
                  <a:cubicBezTo>
                    <a:pt x="-6469" y="10183"/>
                    <a:pt x="-12273" y="7604"/>
                    <a:pt x="-10339" y="2446"/>
                  </a:cubicBezTo>
                  <a:close/>
                </a:path>
              </a:pathLst>
            </a:custGeom>
            <a:solidFill>
              <a:srgbClr val="14323C"/>
            </a:solidFill>
            <a:ln w="645" cap="flat">
              <a:noFill/>
              <a:prstDash val="solid"/>
              <a:miter/>
            </a:ln>
          </p:spPr>
          <p:txBody>
            <a:bodyPr/>
            <a:lstStyle/>
            <a:p>
              <a:endParaRPr lang="en-US"/>
            </a:p>
          </p:txBody>
        </p:sp>
        <p:sp>
          <p:nvSpPr>
            <p:cNvPr id="53" name="Freeform: Shape 195">
              <a:extLst>
                <a:ext uri="{FF2B5EF4-FFF2-40B4-BE49-F238E27FC236}">
                  <a16:creationId xmlns:a16="http://schemas.microsoft.com/office/drawing/2014/main" id="{7859FC6C-4987-3565-78F7-A3FF57E75654}"/>
                </a:ext>
              </a:extLst>
            </p:cNvPr>
            <p:cNvSpPr/>
            <p:nvPr/>
          </p:nvSpPr>
          <p:spPr>
            <a:xfrm flipV="1">
              <a:off x="6200136" y="6616821"/>
              <a:ext cx="45144" cy="12895"/>
            </a:xfrm>
            <a:custGeom>
              <a:avLst/>
              <a:gdLst>
                <a:gd name="csX0" fmla="*/ -10823 w 45144"/>
                <a:gd name="csY0" fmla="*/ 509 h 12895"/>
                <a:gd name="csX1" fmla="*/ 11750 w 45144"/>
                <a:gd name="csY1" fmla="*/ -5939 h 12895"/>
                <a:gd name="csX2" fmla="*/ 34322 w 45144"/>
                <a:gd name="csY2" fmla="*/ 509 h 12895"/>
                <a:gd name="csX3" fmla="*/ 11750 w 45144"/>
                <a:gd name="csY3" fmla="*/ 6956 h 12895"/>
                <a:gd name="csX4" fmla="*/ -10823 w 45144"/>
                <a:gd name="csY4" fmla="*/ 509 h 12895"/>
              </a:gdLst>
              <a:ahLst/>
              <a:cxnLst>
                <a:cxn ang="0">
                  <a:pos x="csX0" y="csY0"/>
                </a:cxn>
                <a:cxn ang="0">
                  <a:pos x="csX1" y="csY1"/>
                </a:cxn>
                <a:cxn ang="0">
                  <a:pos x="csX2" y="csY2"/>
                </a:cxn>
                <a:cxn ang="0">
                  <a:pos x="csX3" y="csY3"/>
                </a:cxn>
                <a:cxn ang="0">
                  <a:pos x="csX4" y="csY4"/>
                </a:cxn>
              </a:cxnLst>
              <a:rect l="l" t="t" r="r" b="b"/>
              <a:pathLst>
                <a:path w="45144" h="12895">
                  <a:moveTo>
                    <a:pt x="-10823" y="509"/>
                  </a:moveTo>
                  <a:cubicBezTo>
                    <a:pt x="-10823" y="-2715"/>
                    <a:pt x="-504" y="-5939"/>
                    <a:pt x="11750" y="-5939"/>
                  </a:cubicBezTo>
                  <a:cubicBezTo>
                    <a:pt x="24003" y="-5939"/>
                    <a:pt x="34322" y="-2715"/>
                    <a:pt x="34322" y="509"/>
                  </a:cubicBezTo>
                  <a:cubicBezTo>
                    <a:pt x="34322" y="4377"/>
                    <a:pt x="24003" y="6956"/>
                    <a:pt x="11750" y="6956"/>
                  </a:cubicBezTo>
                  <a:cubicBezTo>
                    <a:pt x="-504" y="6956"/>
                    <a:pt x="-10823" y="4377"/>
                    <a:pt x="-10823" y="509"/>
                  </a:cubicBezTo>
                  <a:close/>
                </a:path>
              </a:pathLst>
            </a:custGeom>
            <a:solidFill>
              <a:srgbClr val="14323C"/>
            </a:solidFill>
            <a:ln w="645" cap="flat">
              <a:noFill/>
              <a:prstDash val="solid"/>
              <a:miter/>
            </a:ln>
          </p:spPr>
          <p:txBody>
            <a:bodyPr/>
            <a:lstStyle/>
            <a:p>
              <a:endParaRPr lang="en-US"/>
            </a:p>
          </p:txBody>
        </p:sp>
        <p:sp>
          <p:nvSpPr>
            <p:cNvPr id="55" name="Freeform: Shape 196">
              <a:extLst>
                <a:ext uri="{FF2B5EF4-FFF2-40B4-BE49-F238E27FC236}">
                  <a16:creationId xmlns:a16="http://schemas.microsoft.com/office/drawing/2014/main" id="{A6CD903E-0F0B-5710-9AD2-96B4DD2DE90A}"/>
                </a:ext>
              </a:extLst>
            </p:cNvPr>
            <p:cNvSpPr/>
            <p:nvPr/>
          </p:nvSpPr>
          <p:spPr>
            <a:xfrm flipV="1">
              <a:off x="6283976" y="6616821"/>
              <a:ext cx="51593" cy="12895"/>
            </a:xfrm>
            <a:custGeom>
              <a:avLst/>
              <a:gdLst>
                <a:gd name="csX0" fmla="*/ -10944 w 51593"/>
                <a:gd name="csY0" fmla="*/ 509 h 12895"/>
                <a:gd name="csX1" fmla="*/ 14853 w 51593"/>
                <a:gd name="csY1" fmla="*/ -5939 h 12895"/>
                <a:gd name="csX2" fmla="*/ 40650 w 51593"/>
                <a:gd name="csY2" fmla="*/ 509 h 12895"/>
                <a:gd name="csX3" fmla="*/ 14853 w 51593"/>
                <a:gd name="csY3" fmla="*/ 6956 h 12895"/>
                <a:gd name="csX4" fmla="*/ -10944 w 51593"/>
                <a:gd name="csY4" fmla="*/ 509 h 12895"/>
              </a:gdLst>
              <a:ahLst/>
              <a:cxnLst>
                <a:cxn ang="0">
                  <a:pos x="csX0" y="csY0"/>
                </a:cxn>
                <a:cxn ang="0">
                  <a:pos x="csX1" y="csY1"/>
                </a:cxn>
                <a:cxn ang="0">
                  <a:pos x="csX2" y="csY2"/>
                </a:cxn>
                <a:cxn ang="0">
                  <a:pos x="csX3" y="csY3"/>
                </a:cxn>
                <a:cxn ang="0">
                  <a:pos x="csX4" y="csY4"/>
                </a:cxn>
              </a:cxnLst>
              <a:rect l="l" t="t" r="r" b="b"/>
              <a:pathLst>
                <a:path w="51593" h="12895">
                  <a:moveTo>
                    <a:pt x="-10944" y="509"/>
                  </a:moveTo>
                  <a:cubicBezTo>
                    <a:pt x="-10944" y="-2715"/>
                    <a:pt x="665" y="-5939"/>
                    <a:pt x="14853" y="-5939"/>
                  </a:cubicBezTo>
                  <a:cubicBezTo>
                    <a:pt x="29041" y="-5939"/>
                    <a:pt x="40650" y="-2715"/>
                    <a:pt x="40650" y="509"/>
                  </a:cubicBezTo>
                  <a:cubicBezTo>
                    <a:pt x="40650" y="4377"/>
                    <a:pt x="29041" y="6956"/>
                    <a:pt x="14853" y="6956"/>
                  </a:cubicBezTo>
                  <a:cubicBezTo>
                    <a:pt x="665" y="6956"/>
                    <a:pt x="-10944" y="4377"/>
                    <a:pt x="-10944" y="509"/>
                  </a:cubicBezTo>
                  <a:close/>
                </a:path>
              </a:pathLst>
            </a:custGeom>
            <a:solidFill>
              <a:srgbClr val="14323C"/>
            </a:solidFill>
            <a:ln w="645" cap="flat">
              <a:noFill/>
              <a:prstDash val="solid"/>
              <a:miter/>
            </a:ln>
          </p:spPr>
          <p:txBody>
            <a:bodyPr/>
            <a:lstStyle/>
            <a:p>
              <a:endParaRPr lang="en-US"/>
            </a:p>
          </p:txBody>
        </p:sp>
        <p:sp>
          <p:nvSpPr>
            <p:cNvPr id="57" name="Freeform: Shape 197">
              <a:extLst>
                <a:ext uri="{FF2B5EF4-FFF2-40B4-BE49-F238E27FC236}">
                  <a16:creationId xmlns:a16="http://schemas.microsoft.com/office/drawing/2014/main" id="{82F14B34-3728-F657-B0C4-54F1E60CE1A9}"/>
                </a:ext>
              </a:extLst>
            </p:cNvPr>
            <p:cNvSpPr/>
            <p:nvPr/>
          </p:nvSpPr>
          <p:spPr>
            <a:xfrm flipV="1">
              <a:off x="6380714" y="6616821"/>
              <a:ext cx="38695" cy="12895"/>
            </a:xfrm>
            <a:custGeom>
              <a:avLst/>
              <a:gdLst>
                <a:gd name="csX0" fmla="*/ -11070 w 38695"/>
                <a:gd name="csY0" fmla="*/ 509 h 12895"/>
                <a:gd name="csX1" fmla="*/ 8278 w 38695"/>
                <a:gd name="csY1" fmla="*/ -5939 h 12895"/>
                <a:gd name="csX2" fmla="*/ 27625 w 38695"/>
                <a:gd name="csY2" fmla="*/ 509 h 12895"/>
                <a:gd name="csX3" fmla="*/ 8278 w 38695"/>
                <a:gd name="csY3" fmla="*/ 6956 h 12895"/>
                <a:gd name="csX4" fmla="*/ -11070 w 38695"/>
                <a:gd name="csY4" fmla="*/ 509 h 12895"/>
              </a:gdLst>
              <a:ahLst/>
              <a:cxnLst>
                <a:cxn ang="0">
                  <a:pos x="csX0" y="csY0"/>
                </a:cxn>
                <a:cxn ang="0">
                  <a:pos x="csX1" y="csY1"/>
                </a:cxn>
                <a:cxn ang="0">
                  <a:pos x="csX2" y="csY2"/>
                </a:cxn>
                <a:cxn ang="0">
                  <a:pos x="csX3" y="csY3"/>
                </a:cxn>
                <a:cxn ang="0">
                  <a:pos x="csX4" y="csY4"/>
                </a:cxn>
              </a:cxnLst>
              <a:rect l="l" t="t" r="r" b="b"/>
              <a:pathLst>
                <a:path w="38695" h="12895">
                  <a:moveTo>
                    <a:pt x="-11070" y="509"/>
                  </a:moveTo>
                  <a:cubicBezTo>
                    <a:pt x="-11070" y="-2715"/>
                    <a:pt x="-2041" y="-5939"/>
                    <a:pt x="8278" y="-5939"/>
                  </a:cubicBezTo>
                  <a:cubicBezTo>
                    <a:pt x="19241" y="-5939"/>
                    <a:pt x="27625" y="-2715"/>
                    <a:pt x="27625" y="509"/>
                  </a:cubicBezTo>
                  <a:cubicBezTo>
                    <a:pt x="27625" y="4377"/>
                    <a:pt x="19241" y="6956"/>
                    <a:pt x="8278" y="6956"/>
                  </a:cubicBezTo>
                  <a:cubicBezTo>
                    <a:pt x="-2041" y="6956"/>
                    <a:pt x="-11070" y="4377"/>
                    <a:pt x="-11070" y="509"/>
                  </a:cubicBezTo>
                  <a:close/>
                </a:path>
              </a:pathLst>
            </a:custGeom>
            <a:solidFill>
              <a:srgbClr val="14323C"/>
            </a:solidFill>
            <a:ln w="645" cap="flat">
              <a:noFill/>
              <a:prstDash val="solid"/>
              <a:miter/>
            </a:ln>
          </p:spPr>
          <p:txBody>
            <a:bodyPr/>
            <a:lstStyle/>
            <a:p>
              <a:endParaRPr lang="en-US"/>
            </a:p>
          </p:txBody>
        </p:sp>
        <p:sp>
          <p:nvSpPr>
            <p:cNvPr id="59" name="Freeform: Shape 198">
              <a:extLst>
                <a:ext uri="{FF2B5EF4-FFF2-40B4-BE49-F238E27FC236}">
                  <a16:creationId xmlns:a16="http://schemas.microsoft.com/office/drawing/2014/main" id="{61BAE339-2A1F-08AE-00BD-270625A53D90}"/>
                </a:ext>
              </a:extLst>
            </p:cNvPr>
            <p:cNvSpPr/>
            <p:nvPr/>
          </p:nvSpPr>
          <p:spPr>
            <a:xfrm flipV="1">
              <a:off x="6471003" y="6616821"/>
              <a:ext cx="37363" cy="18426"/>
            </a:xfrm>
            <a:custGeom>
              <a:avLst/>
              <a:gdLst>
                <a:gd name="csX0" fmla="*/ -11195 w 37363"/>
                <a:gd name="csY0" fmla="*/ 2176 h 18426"/>
                <a:gd name="csX1" fmla="*/ 6218 w 37363"/>
                <a:gd name="csY1" fmla="*/ -5562 h 18426"/>
                <a:gd name="csX2" fmla="*/ 8798 w 37363"/>
                <a:gd name="csY2" fmla="*/ 12492 h 18426"/>
                <a:gd name="csX3" fmla="*/ -11195 w 37363"/>
                <a:gd name="csY3" fmla="*/ 2176 h 18426"/>
              </a:gdLst>
              <a:ahLst/>
              <a:cxnLst>
                <a:cxn ang="0">
                  <a:pos x="csX0" y="csY0"/>
                </a:cxn>
                <a:cxn ang="0">
                  <a:pos x="csX1" y="csY1"/>
                </a:cxn>
                <a:cxn ang="0">
                  <a:pos x="csX2" y="csY2"/>
                </a:cxn>
                <a:cxn ang="0">
                  <a:pos x="csX3" y="csY3"/>
                </a:cxn>
              </a:cxnLst>
              <a:rect l="l" t="t" r="r" b="b"/>
              <a:pathLst>
                <a:path w="37363" h="18426">
                  <a:moveTo>
                    <a:pt x="-11195" y="2176"/>
                  </a:moveTo>
                  <a:cubicBezTo>
                    <a:pt x="-11195" y="-4917"/>
                    <a:pt x="-6036" y="-6851"/>
                    <a:pt x="6218" y="-5562"/>
                  </a:cubicBezTo>
                  <a:cubicBezTo>
                    <a:pt x="31370" y="-2983"/>
                    <a:pt x="33305" y="12492"/>
                    <a:pt x="8798" y="12492"/>
                  </a:cubicBezTo>
                  <a:cubicBezTo>
                    <a:pt x="-4746" y="12492"/>
                    <a:pt x="-11195" y="9268"/>
                    <a:pt x="-11195" y="2176"/>
                  </a:cubicBezTo>
                  <a:close/>
                </a:path>
              </a:pathLst>
            </a:custGeom>
            <a:solidFill>
              <a:srgbClr val="14323C"/>
            </a:solidFill>
            <a:ln w="645" cap="flat">
              <a:noFill/>
              <a:prstDash val="solid"/>
              <a:miter/>
            </a:ln>
          </p:spPr>
          <p:txBody>
            <a:bodyPr/>
            <a:lstStyle/>
            <a:p>
              <a:endParaRPr lang="en-US"/>
            </a:p>
          </p:txBody>
        </p:sp>
        <p:sp>
          <p:nvSpPr>
            <p:cNvPr id="61" name="Freeform: Shape 200">
              <a:extLst>
                <a:ext uri="{FF2B5EF4-FFF2-40B4-BE49-F238E27FC236}">
                  <a16:creationId xmlns:a16="http://schemas.microsoft.com/office/drawing/2014/main" id="{67C34441-FAA0-0AB5-DF9C-0FDFCE7688AF}"/>
                </a:ext>
              </a:extLst>
            </p:cNvPr>
            <p:cNvSpPr/>
            <p:nvPr/>
          </p:nvSpPr>
          <p:spPr>
            <a:xfrm flipV="1">
              <a:off x="6129194" y="6649059"/>
              <a:ext cx="18340" cy="24158"/>
            </a:xfrm>
            <a:custGeom>
              <a:avLst/>
              <a:gdLst>
                <a:gd name="csX0" fmla="*/ -10705 w 18340"/>
                <a:gd name="csY0" fmla="*/ 4744 h 24158"/>
                <a:gd name="csX1" fmla="*/ 7353 w 18340"/>
                <a:gd name="csY1" fmla="*/ 7323 h 24158"/>
                <a:gd name="csX2" fmla="*/ -386 w 18340"/>
                <a:gd name="csY2" fmla="*/ 18284 h 24158"/>
                <a:gd name="csX3" fmla="*/ -10705 w 18340"/>
                <a:gd name="csY3" fmla="*/ 4744 h 24158"/>
              </a:gdLst>
              <a:ahLst/>
              <a:cxnLst>
                <a:cxn ang="0">
                  <a:pos x="csX0" y="csY0"/>
                </a:cxn>
                <a:cxn ang="0">
                  <a:pos x="csX1" y="csY1"/>
                </a:cxn>
                <a:cxn ang="0">
                  <a:pos x="csX2" y="csY2"/>
                </a:cxn>
                <a:cxn ang="0">
                  <a:pos x="csX3" y="csY3"/>
                </a:cxn>
              </a:cxnLst>
              <a:rect l="l" t="t" r="r" b="b"/>
              <a:pathLst>
                <a:path w="18340" h="24158">
                  <a:moveTo>
                    <a:pt x="-10705" y="4744"/>
                  </a:moveTo>
                  <a:cubicBezTo>
                    <a:pt x="-10705" y="-10730"/>
                    <a:pt x="4128" y="-8796"/>
                    <a:pt x="7353" y="7323"/>
                  </a:cubicBezTo>
                  <a:cubicBezTo>
                    <a:pt x="8643" y="13771"/>
                    <a:pt x="5418" y="18284"/>
                    <a:pt x="-386" y="18284"/>
                  </a:cubicBezTo>
                  <a:cubicBezTo>
                    <a:pt x="-6835" y="18284"/>
                    <a:pt x="-10705" y="12481"/>
                    <a:pt x="-10705" y="4744"/>
                  </a:cubicBezTo>
                  <a:close/>
                </a:path>
              </a:pathLst>
            </a:custGeom>
            <a:solidFill>
              <a:srgbClr val="14323C"/>
            </a:solidFill>
            <a:ln w="645" cap="flat">
              <a:noFill/>
              <a:prstDash val="solid"/>
              <a:miter/>
            </a:ln>
          </p:spPr>
          <p:txBody>
            <a:bodyPr/>
            <a:lstStyle/>
            <a:p>
              <a:endParaRPr lang="en-US"/>
            </a:p>
          </p:txBody>
        </p:sp>
        <p:sp>
          <p:nvSpPr>
            <p:cNvPr id="63" name="Freeform: Shape 203">
              <a:extLst>
                <a:ext uri="{FF2B5EF4-FFF2-40B4-BE49-F238E27FC236}">
                  <a16:creationId xmlns:a16="http://schemas.microsoft.com/office/drawing/2014/main" id="{811D1E4A-9915-77AA-B442-6CEBE6EC312D}"/>
                </a:ext>
              </a:extLst>
            </p:cNvPr>
            <p:cNvSpPr/>
            <p:nvPr/>
          </p:nvSpPr>
          <p:spPr>
            <a:xfrm flipV="1">
              <a:off x="5764304" y="6688553"/>
              <a:ext cx="742170" cy="37008"/>
            </a:xfrm>
            <a:custGeom>
              <a:avLst/>
              <a:gdLst>
                <a:gd name="csX0" fmla="*/ -6321 w 742170"/>
                <a:gd name="csY0" fmla="*/ 20415 h 37008"/>
                <a:gd name="csX1" fmla="*/ 364509 w 742170"/>
                <a:gd name="csY1" fmla="*/ -5375 h 37008"/>
                <a:gd name="csX2" fmla="*/ 731469 w 742170"/>
                <a:gd name="csY2" fmla="*/ -3441 h 37008"/>
                <a:gd name="csX3" fmla="*/ 731469 w 742170"/>
                <a:gd name="csY3" fmla="*/ 12678 h 37008"/>
                <a:gd name="csX4" fmla="*/ 731469 w 742170"/>
                <a:gd name="csY4" fmla="*/ 28797 h 37008"/>
                <a:gd name="csX5" fmla="*/ 365799 w 742170"/>
                <a:gd name="csY5" fmla="*/ 30731 h 37008"/>
                <a:gd name="csX6" fmla="*/ -6321 w 742170"/>
                <a:gd name="csY6" fmla="*/ 20415 h 3700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742170" h="37008">
                  <a:moveTo>
                    <a:pt x="-6321" y="20415"/>
                  </a:moveTo>
                  <a:cubicBezTo>
                    <a:pt x="-21154" y="-6665"/>
                    <a:pt x="-19865" y="-6665"/>
                    <a:pt x="364509" y="-5375"/>
                  </a:cubicBezTo>
                  <a:lnTo>
                    <a:pt x="731469" y="-3441"/>
                  </a:lnTo>
                  <a:lnTo>
                    <a:pt x="731469" y="12678"/>
                  </a:lnTo>
                  <a:lnTo>
                    <a:pt x="731469" y="28797"/>
                  </a:lnTo>
                  <a:lnTo>
                    <a:pt x="365799" y="30731"/>
                  </a:lnTo>
                  <a:cubicBezTo>
                    <a:pt x="18186" y="32021"/>
                    <a:pt x="-517" y="31376"/>
                    <a:pt x="-6321" y="20415"/>
                  </a:cubicBezTo>
                  <a:close/>
                </a:path>
              </a:pathLst>
            </a:custGeom>
            <a:solidFill>
              <a:srgbClr val="14323C"/>
            </a:solidFill>
            <a:ln w="645" cap="flat">
              <a:noFill/>
              <a:prstDash val="solid"/>
              <a:miter/>
            </a:ln>
          </p:spPr>
          <p:txBody>
            <a:bodyPr/>
            <a:lstStyle/>
            <a:p>
              <a:endParaRPr lang="en-US"/>
            </a:p>
          </p:txBody>
        </p:sp>
        <p:sp>
          <p:nvSpPr>
            <p:cNvPr id="65" name="Freeform: Shape 205">
              <a:extLst>
                <a:ext uri="{FF2B5EF4-FFF2-40B4-BE49-F238E27FC236}">
                  <a16:creationId xmlns:a16="http://schemas.microsoft.com/office/drawing/2014/main" id="{DCAF5E2E-626B-C903-9A43-2462AF2C8666}"/>
                </a:ext>
              </a:extLst>
            </p:cNvPr>
            <p:cNvSpPr/>
            <p:nvPr/>
          </p:nvSpPr>
          <p:spPr>
            <a:xfrm flipV="1">
              <a:off x="5819632" y="6739326"/>
              <a:ext cx="639762" cy="232766"/>
            </a:xfrm>
            <a:custGeom>
              <a:avLst/>
              <a:gdLst>
                <a:gd name="csX0" fmla="*/ -10706 w 639762"/>
                <a:gd name="csY0" fmla="*/ 213039 h 232766"/>
                <a:gd name="csX1" fmla="*/ 24119 w 639762"/>
                <a:gd name="csY1" fmla="*/ 2846 h 232766"/>
                <a:gd name="csX2" fmla="*/ 587781 w 639762"/>
                <a:gd name="csY2" fmla="*/ 3491 h 232766"/>
                <a:gd name="csX3" fmla="*/ 608419 w 639762"/>
                <a:gd name="csY3" fmla="*/ 104719 h 232766"/>
                <a:gd name="csX4" fmla="*/ 625832 w 639762"/>
                <a:gd name="csY4" fmla="*/ 213039 h 232766"/>
                <a:gd name="csX5" fmla="*/ 629056 w 639762"/>
                <a:gd name="csY5" fmla="*/ 227224 h 232766"/>
                <a:gd name="csX6" fmla="*/ 309175 w 639762"/>
                <a:gd name="csY6" fmla="*/ 227224 h 232766"/>
                <a:gd name="csX7" fmla="*/ -10706 w 639762"/>
                <a:gd name="csY7" fmla="*/ 227224 h 232766"/>
                <a:gd name="csX8" fmla="*/ -10706 w 639762"/>
                <a:gd name="csY8" fmla="*/ 213039 h 232766"/>
                <a:gd name="csX9" fmla="*/ 293697 w 639762"/>
                <a:gd name="csY9" fmla="*/ 176933 h 232766"/>
                <a:gd name="csX10" fmla="*/ 308530 w 639762"/>
                <a:gd name="csY10" fmla="*/ 162748 h 232766"/>
                <a:gd name="csX11" fmla="*/ 375602 w 639762"/>
                <a:gd name="csY11" fmla="*/ 145984 h 232766"/>
                <a:gd name="csX12" fmla="*/ 425906 w 639762"/>
                <a:gd name="csY12" fmla="*/ 128575 h 232766"/>
                <a:gd name="csX13" fmla="*/ 452992 w 639762"/>
                <a:gd name="csY13" fmla="*/ 149853 h 232766"/>
                <a:gd name="csX14" fmla="*/ 483304 w 639762"/>
                <a:gd name="csY14" fmla="*/ 167261 h 232766"/>
                <a:gd name="csX15" fmla="*/ 478789 w 639762"/>
                <a:gd name="csY15" fmla="*/ 140826 h 232766"/>
                <a:gd name="csX16" fmla="*/ 478789 w 639762"/>
                <a:gd name="csY16" fmla="*/ 94403 h 232766"/>
                <a:gd name="csX17" fmla="*/ 483949 w 639762"/>
                <a:gd name="csY17" fmla="*/ 68612 h 232766"/>
                <a:gd name="csX18" fmla="*/ 452348 w 639762"/>
                <a:gd name="csY18" fmla="*/ 87310 h 232766"/>
                <a:gd name="csX19" fmla="*/ 423326 w 639762"/>
                <a:gd name="csY19" fmla="*/ 109232 h 232766"/>
                <a:gd name="csX20" fmla="*/ 388500 w 639762"/>
                <a:gd name="csY20" fmla="*/ 94403 h 232766"/>
                <a:gd name="csX21" fmla="*/ 320139 w 639762"/>
                <a:gd name="csY21" fmla="*/ 75705 h 232766"/>
                <a:gd name="csX22" fmla="*/ 284668 w 639762"/>
                <a:gd name="csY22" fmla="*/ 58941 h 232766"/>
                <a:gd name="csX23" fmla="*/ 266610 w 639762"/>
                <a:gd name="csY23" fmla="*/ 57651 h 232766"/>
                <a:gd name="csX24" fmla="*/ 205987 w 639762"/>
                <a:gd name="csY24" fmla="*/ 80218 h 232766"/>
                <a:gd name="csX25" fmla="*/ 131176 w 639762"/>
                <a:gd name="csY25" fmla="*/ 116970 h 232766"/>
                <a:gd name="csX26" fmla="*/ 225980 w 639762"/>
                <a:gd name="csY26" fmla="*/ 160169 h 232766"/>
                <a:gd name="csX27" fmla="*/ 267255 w 639762"/>
                <a:gd name="csY27" fmla="*/ 179512 h 232766"/>
                <a:gd name="csX28" fmla="*/ 293697 w 639762"/>
                <a:gd name="csY28" fmla="*/ 176933 h 2327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639762" h="232766">
                  <a:moveTo>
                    <a:pt x="-10706" y="213039"/>
                  </a:moveTo>
                  <a:cubicBezTo>
                    <a:pt x="-10061" y="188538"/>
                    <a:pt x="18960" y="10583"/>
                    <a:pt x="24119" y="2846"/>
                  </a:cubicBezTo>
                  <a:cubicBezTo>
                    <a:pt x="31214" y="-8760"/>
                    <a:pt x="578752" y="-8115"/>
                    <a:pt x="587781" y="3491"/>
                  </a:cubicBezTo>
                  <a:cubicBezTo>
                    <a:pt x="591006" y="7360"/>
                    <a:pt x="600680" y="53138"/>
                    <a:pt x="608419" y="104719"/>
                  </a:cubicBezTo>
                  <a:cubicBezTo>
                    <a:pt x="616158" y="156300"/>
                    <a:pt x="623897" y="204657"/>
                    <a:pt x="625832" y="213039"/>
                  </a:cubicBezTo>
                  <a:lnTo>
                    <a:pt x="629056" y="227224"/>
                  </a:lnTo>
                  <a:lnTo>
                    <a:pt x="309175" y="227224"/>
                  </a:lnTo>
                  <a:lnTo>
                    <a:pt x="-10706" y="227224"/>
                  </a:lnTo>
                  <a:lnTo>
                    <a:pt x="-10706" y="213039"/>
                  </a:lnTo>
                  <a:close/>
                  <a:moveTo>
                    <a:pt x="293697" y="176933"/>
                  </a:moveTo>
                  <a:cubicBezTo>
                    <a:pt x="291762" y="165327"/>
                    <a:pt x="294987" y="162748"/>
                    <a:pt x="308530" y="162748"/>
                  </a:cubicBezTo>
                  <a:cubicBezTo>
                    <a:pt x="317559" y="162748"/>
                    <a:pt x="347870" y="155011"/>
                    <a:pt x="375602" y="145984"/>
                  </a:cubicBezTo>
                  <a:lnTo>
                    <a:pt x="425906" y="128575"/>
                  </a:lnTo>
                  <a:lnTo>
                    <a:pt x="452992" y="149853"/>
                  </a:lnTo>
                  <a:cubicBezTo>
                    <a:pt x="467181" y="161458"/>
                    <a:pt x="481369" y="169840"/>
                    <a:pt x="483304" y="167261"/>
                  </a:cubicBezTo>
                  <a:cubicBezTo>
                    <a:pt x="485239" y="165327"/>
                    <a:pt x="483304" y="153076"/>
                    <a:pt x="478789" y="140826"/>
                  </a:cubicBezTo>
                  <a:cubicBezTo>
                    <a:pt x="471695" y="122128"/>
                    <a:pt x="471695" y="113101"/>
                    <a:pt x="478789" y="94403"/>
                  </a:cubicBezTo>
                  <a:cubicBezTo>
                    <a:pt x="483304" y="82152"/>
                    <a:pt x="485883" y="69902"/>
                    <a:pt x="483949" y="68612"/>
                  </a:cubicBezTo>
                  <a:cubicBezTo>
                    <a:pt x="482659" y="66678"/>
                    <a:pt x="467826" y="75705"/>
                    <a:pt x="452348" y="87310"/>
                  </a:cubicBezTo>
                  <a:lnTo>
                    <a:pt x="423326" y="109232"/>
                  </a:lnTo>
                  <a:lnTo>
                    <a:pt x="388500" y="94403"/>
                  </a:lnTo>
                  <a:cubicBezTo>
                    <a:pt x="369153" y="86666"/>
                    <a:pt x="338841" y="77639"/>
                    <a:pt x="320139" y="75705"/>
                  </a:cubicBezTo>
                  <a:cubicBezTo>
                    <a:pt x="293697" y="71836"/>
                    <a:pt x="285958" y="68612"/>
                    <a:pt x="284668" y="58941"/>
                  </a:cubicBezTo>
                  <a:cubicBezTo>
                    <a:pt x="282733" y="46690"/>
                    <a:pt x="282088" y="46690"/>
                    <a:pt x="266610" y="57651"/>
                  </a:cubicBezTo>
                  <a:cubicBezTo>
                    <a:pt x="257581" y="64099"/>
                    <a:pt x="230494" y="74415"/>
                    <a:pt x="205987" y="80218"/>
                  </a:cubicBezTo>
                  <a:cubicBezTo>
                    <a:pt x="160843" y="91824"/>
                    <a:pt x="131176" y="106653"/>
                    <a:pt x="131176" y="116970"/>
                  </a:cubicBezTo>
                  <a:cubicBezTo>
                    <a:pt x="131176" y="125996"/>
                    <a:pt x="195669" y="155655"/>
                    <a:pt x="225980" y="160169"/>
                  </a:cubicBezTo>
                  <a:cubicBezTo>
                    <a:pt x="242103" y="162748"/>
                    <a:pt x="258871" y="170485"/>
                    <a:pt x="267255" y="179512"/>
                  </a:cubicBezTo>
                  <a:cubicBezTo>
                    <a:pt x="284668" y="197565"/>
                    <a:pt x="296276" y="196276"/>
                    <a:pt x="293697" y="176933"/>
                  </a:cubicBezTo>
                  <a:close/>
                </a:path>
              </a:pathLst>
            </a:custGeom>
            <a:solidFill>
              <a:srgbClr val="14323C"/>
            </a:solidFill>
            <a:ln w="645" cap="flat">
              <a:noFill/>
              <a:prstDash val="solid"/>
              <a:miter/>
            </a:ln>
          </p:spPr>
          <p:txBody>
            <a:bodyPr/>
            <a:lstStyle/>
            <a:p>
              <a:endParaRPr lang="en-US"/>
            </a:p>
          </p:txBody>
        </p:sp>
        <p:sp>
          <p:nvSpPr>
            <p:cNvPr id="67" name="Freeform: Shape 206">
              <a:extLst>
                <a:ext uri="{FF2B5EF4-FFF2-40B4-BE49-F238E27FC236}">
                  <a16:creationId xmlns:a16="http://schemas.microsoft.com/office/drawing/2014/main" id="{B72875C8-B6A7-2415-38E6-D82A79C0D3C3}"/>
                </a:ext>
              </a:extLst>
            </p:cNvPr>
            <p:cNvSpPr/>
            <p:nvPr/>
          </p:nvSpPr>
          <p:spPr>
            <a:xfrm flipV="1">
              <a:off x="6006659" y="6836041"/>
              <a:ext cx="12898" cy="12895"/>
            </a:xfrm>
            <a:custGeom>
              <a:avLst/>
              <a:gdLst>
                <a:gd name="csX0" fmla="*/ -10530 w 12898"/>
                <a:gd name="csY0" fmla="*/ 883 h 12895"/>
                <a:gd name="csX1" fmla="*/ -4081 w 12898"/>
                <a:gd name="csY1" fmla="*/ -5565 h 12895"/>
                <a:gd name="csX2" fmla="*/ 2368 w 12898"/>
                <a:gd name="csY2" fmla="*/ 883 h 12895"/>
                <a:gd name="csX3" fmla="*/ -4081 w 12898"/>
                <a:gd name="csY3" fmla="*/ 7330 h 12895"/>
                <a:gd name="csX4" fmla="*/ -10530 w 12898"/>
                <a:gd name="csY4" fmla="*/ 883 h 12895"/>
              </a:gdLst>
              <a:ahLst/>
              <a:cxnLst>
                <a:cxn ang="0">
                  <a:pos x="csX0" y="csY0"/>
                </a:cxn>
                <a:cxn ang="0">
                  <a:pos x="csX1" y="csY1"/>
                </a:cxn>
                <a:cxn ang="0">
                  <a:pos x="csX2" y="csY2"/>
                </a:cxn>
                <a:cxn ang="0">
                  <a:pos x="csX3" y="csY3"/>
                </a:cxn>
                <a:cxn ang="0">
                  <a:pos x="csX4" y="csY4"/>
                </a:cxn>
              </a:cxnLst>
              <a:rect l="l" t="t" r="r" b="b"/>
              <a:pathLst>
                <a:path w="12898" h="12895">
                  <a:moveTo>
                    <a:pt x="-10530" y="883"/>
                  </a:moveTo>
                  <a:cubicBezTo>
                    <a:pt x="-10530" y="-2341"/>
                    <a:pt x="-7305" y="-5565"/>
                    <a:pt x="-4081" y="-5565"/>
                  </a:cubicBezTo>
                  <a:cubicBezTo>
                    <a:pt x="-211" y="-5565"/>
                    <a:pt x="2368" y="-2341"/>
                    <a:pt x="2368" y="883"/>
                  </a:cubicBezTo>
                  <a:cubicBezTo>
                    <a:pt x="2368" y="4751"/>
                    <a:pt x="-211" y="7330"/>
                    <a:pt x="-4081" y="7330"/>
                  </a:cubicBezTo>
                  <a:cubicBezTo>
                    <a:pt x="-7305" y="7330"/>
                    <a:pt x="-10530" y="4751"/>
                    <a:pt x="-10530" y="883"/>
                  </a:cubicBezTo>
                  <a:close/>
                </a:path>
              </a:pathLst>
            </a:custGeom>
            <a:solidFill>
              <a:srgbClr val="14323C"/>
            </a:solidFill>
            <a:ln w="645" cap="flat">
              <a:noFill/>
              <a:prstDash val="solid"/>
              <a:miter/>
            </a:ln>
          </p:spPr>
          <p:txBody>
            <a:bodyPr/>
            <a:lstStyle/>
            <a:p>
              <a:endParaRPr lang="en-US"/>
            </a:p>
          </p:txBody>
        </p:sp>
      </p:grpSp>
      <p:grpSp>
        <p:nvGrpSpPr>
          <p:cNvPr id="69" name="Groupe 68">
            <a:extLst>
              <a:ext uri="{FF2B5EF4-FFF2-40B4-BE49-F238E27FC236}">
                <a16:creationId xmlns:a16="http://schemas.microsoft.com/office/drawing/2014/main" id="{382E5D83-C1BF-6784-3D17-E3B7A6C8D1CF}"/>
              </a:ext>
            </a:extLst>
          </p:cNvPr>
          <p:cNvGrpSpPr>
            <a:grpSpLocks noChangeAspect="1"/>
          </p:cNvGrpSpPr>
          <p:nvPr/>
        </p:nvGrpSpPr>
        <p:grpSpPr>
          <a:xfrm>
            <a:off x="751200" y="1715577"/>
            <a:ext cx="569412" cy="648000"/>
            <a:chOff x="8633647" y="3791113"/>
            <a:chExt cx="586004" cy="666882"/>
          </a:xfrm>
        </p:grpSpPr>
        <p:sp>
          <p:nvSpPr>
            <p:cNvPr id="70" name="Rectangle 69">
              <a:extLst>
                <a:ext uri="{FF2B5EF4-FFF2-40B4-BE49-F238E27FC236}">
                  <a16:creationId xmlns:a16="http://schemas.microsoft.com/office/drawing/2014/main" id="{71034D8A-5D9E-328C-0DCB-DB53718DAE7A}"/>
                </a:ext>
              </a:extLst>
            </p:cNvPr>
            <p:cNvSpPr/>
            <p:nvPr/>
          </p:nvSpPr>
          <p:spPr>
            <a:xfrm>
              <a:off x="8662687" y="3848640"/>
              <a:ext cx="386210" cy="488970"/>
            </a:xfrm>
            <a:prstGeom prst="rect">
              <a:avLst/>
            </a:prstGeom>
            <a:solidFill>
              <a:srgbClr val="1432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1" name="Forme libre : forme 21">
              <a:extLst>
                <a:ext uri="{FF2B5EF4-FFF2-40B4-BE49-F238E27FC236}">
                  <a16:creationId xmlns:a16="http://schemas.microsoft.com/office/drawing/2014/main" id="{B9371D29-4EC7-C3B7-B0BF-6DAAABE3F843}"/>
                </a:ext>
              </a:extLst>
            </p:cNvPr>
            <p:cNvSpPr/>
            <p:nvPr/>
          </p:nvSpPr>
          <p:spPr>
            <a:xfrm flipV="1">
              <a:off x="8737681" y="3791113"/>
              <a:ext cx="247148" cy="104433"/>
            </a:xfrm>
            <a:custGeom>
              <a:avLst/>
              <a:gdLst>
                <a:gd name="csX0" fmla="*/ 146823 w 359873"/>
                <a:gd name="csY0" fmla="*/ 142303 h 152066"/>
                <a:gd name="csX1" fmla="*/ 82859 w 359873"/>
                <a:gd name="csY1" fmla="*/ 86793 h 152066"/>
                <a:gd name="csX2" fmla="*/ 79298 w 359873"/>
                <a:gd name="csY2" fmla="*/ 77563 h 152066"/>
                <a:gd name="csX3" fmla="*/ 49756 w 359873"/>
                <a:gd name="csY3" fmla="*/ 76904 h 152066"/>
                <a:gd name="csX4" fmla="*/ 7289 w 359873"/>
                <a:gd name="csY4" fmla="*/ 66092 h 152066"/>
                <a:gd name="csX5" fmla="*/ -6691 w 359873"/>
                <a:gd name="csY5" fmla="*/ 17043 h 152066"/>
                <a:gd name="csX6" fmla="*/ 4915 w 359873"/>
                <a:gd name="csY6" fmla="*/ -4185 h 152066"/>
                <a:gd name="csX7" fmla="*/ 10718 w 359873"/>
                <a:gd name="csY7" fmla="*/ -8141 h 152066"/>
                <a:gd name="csX8" fmla="*/ 172408 w 359873"/>
                <a:gd name="csY8" fmla="*/ -8141 h 152066"/>
                <a:gd name="csX9" fmla="*/ 334231 w 359873"/>
                <a:gd name="csY9" fmla="*/ -8141 h 152066"/>
                <a:gd name="csX10" fmla="*/ 339506 w 359873"/>
                <a:gd name="csY10" fmla="*/ -5372 h 152066"/>
                <a:gd name="csX11" fmla="*/ 351376 w 359873"/>
                <a:gd name="csY11" fmla="*/ 7418 h 152066"/>
                <a:gd name="csX12" fmla="*/ 349530 w 359873"/>
                <a:gd name="csY12" fmla="*/ 37348 h 152066"/>
                <a:gd name="csX13" fmla="*/ 335286 w 359873"/>
                <a:gd name="csY13" fmla="*/ 69125 h 152066"/>
                <a:gd name="csX14" fmla="*/ 291632 w 359873"/>
                <a:gd name="csY14" fmla="*/ 76904 h 152066"/>
                <a:gd name="csX15" fmla="*/ 259584 w 359873"/>
                <a:gd name="csY15" fmla="*/ 77563 h 152066"/>
                <a:gd name="csX16" fmla="*/ 256683 w 359873"/>
                <a:gd name="csY16" fmla="*/ 86266 h 152066"/>
                <a:gd name="csX17" fmla="*/ 201687 w 359873"/>
                <a:gd name="csY17" fmla="*/ 140325 h 152066"/>
                <a:gd name="csX18" fmla="*/ 146823 w 359873"/>
                <a:gd name="csY18" fmla="*/ 142303 h 152066"/>
                <a:gd name="csX19" fmla="*/ 180453 w 359873"/>
                <a:gd name="csY19" fmla="*/ 105252 h 152066"/>
                <a:gd name="csX20" fmla="*/ 191136 w 359873"/>
                <a:gd name="csY20" fmla="*/ 89957 h 152066"/>
                <a:gd name="csX21" fmla="*/ 171881 w 359873"/>
                <a:gd name="csY21" fmla="*/ 71894 h 152066"/>
                <a:gd name="csX22" fmla="*/ 152098 w 359873"/>
                <a:gd name="csY22" fmla="*/ 81255 h 152066"/>
                <a:gd name="csX23" fmla="*/ 153681 w 359873"/>
                <a:gd name="csY23" fmla="*/ 99583 h 152066"/>
                <a:gd name="csX24" fmla="*/ 180453 w 359873"/>
                <a:gd name="csY24" fmla="*/ 105252 h 152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59873" h="152066">
                  <a:moveTo>
                    <a:pt x="146823" y="142303"/>
                  </a:moveTo>
                  <a:cubicBezTo>
                    <a:pt x="117940" y="135710"/>
                    <a:pt x="93673" y="114614"/>
                    <a:pt x="82859" y="86793"/>
                  </a:cubicBezTo>
                  <a:lnTo>
                    <a:pt x="79298" y="77563"/>
                  </a:lnTo>
                  <a:lnTo>
                    <a:pt x="49756" y="76904"/>
                  </a:lnTo>
                  <a:cubicBezTo>
                    <a:pt x="16653" y="76113"/>
                    <a:pt x="15598" y="75849"/>
                    <a:pt x="7289" y="66092"/>
                  </a:cubicBezTo>
                  <a:cubicBezTo>
                    <a:pt x="563" y="58313"/>
                    <a:pt x="-6691" y="32602"/>
                    <a:pt x="-6691" y="17043"/>
                  </a:cubicBezTo>
                  <a:cubicBezTo>
                    <a:pt x="-6691" y="9264"/>
                    <a:pt x="-1943" y="561"/>
                    <a:pt x="4915" y="-4185"/>
                  </a:cubicBezTo>
                  <a:lnTo>
                    <a:pt x="10718" y="-8141"/>
                  </a:lnTo>
                  <a:lnTo>
                    <a:pt x="172408" y="-8141"/>
                  </a:lnTo>
                  <a:lnTo>
                    <a:pt x="334231" y="-8141"/>
                  </a:lnTo>
                  <a:lnTo>
                    <a:pt x="339506" y="-5372"/>
                  </a:lnTo>
                  <a:cubicBezTo>
                    <a:pt x="345969" y="-1812"/>
                    <a:pt x="348738" y="1089"/>
                    <a:pt x="351376" y="7418"/>
                  </a:cubicBezTo>
                  <a:cubicBezTo>
                    <a:pt x="354145" y="14274"/>
                    <a:pt x="353882" y="20076"/>
                    <a:pt x="349530" y="37348"/>
                  </a:cubicBezTo>
                  <a:cubicBezTo>
                    <a:pt x="345045" y="55676"/>
                    <a:pt x="341353" y="63719"/>
                    <a:pt x="335286" y="69125"/>
                  </a:cubicBezTo>
                  <a:cubicBezTo>
                    <a:pt x="327505" y="75849"/>
                    <a:pt x="325790" y="76245"/>
                    <a:pt x="291632" y="76904"/>
                  </a:cubicBezTo>
                  <a:lnTo>
                    <a:pt x="259584" y="77563"/>
                  </a:lnTo>
                  <a:lnTo>
                    <a:pt x="256683" y="86266"/>
                  </a:lnTo>
                  <a:cubicBezTo>
                    <a:pt x="248374" y="110658"/>
                    <a:pt x="227404" y="131359"/>
                    <a:pt x="201687" y="140325"/>
                  </a:cubicBezTo>
                  <a:cubicBezTo>
                    <a:pt x="190740" y="144017"/>
                    <a:pt x="159616" y="145204"/>
                    <a:pt x="146823" y="142303"/>
                  </a:cubicBezTo>
                  <a:close/>
                  <a:moveTo>
                    <a:pt x="180453" y="105252"/>
                  </a:moveTo>
                  <a:cubicBezTo>
                    <a:pt x="186784" y="101956"/>
                    <a:pt x="191136" y="95759"/>
                    <a:pt x="191136" y="89957"/>
                  </a:cubicBezTo>
                  <a:cubicBezTo>
                    <a:pt x="191136" y="79541"/>
                    <a:pt x="184542" y="73344"/>
                    <a:pt x="171881" y="71894"/>
                  </a:cubicBezTo>
                  <a:cubicBezTo>
                    <a:pt x="164495" y="71103"/>
                    <a:pt x="155000" y="75585"/>
                    <a:pt x="152098" y="81255"/>
                  </a:cubicBezTo>
                  <a:cubicBezTo>
                    <a:pt x="149461" y="86266"/>
                    <a:pt x="150252" y="95759"/>
                    <a:pt x="153681" y="99583"/>
                  </a:cubicBezTo>
                  <a:cubicBezTo>
                    <a:pt x="160275" y="106966"/>
                    <a:pt x="172277" y="109603"/>
                    <a:pt x="180453" y="105252"/>
                  </a:cubicBezTo>
                  <a:close/>
                </a:path>
              </a:pathLst>
            </a:custGeom>
            <a:solidFill>
              <a:srgbClr val="14323C"/>
            </a:solidFill>
            <a:ln w="12700" cap="flat">
              <a:solidFill>
                <a:srgbClr val="669AD9"/>
              </a:solidFill>
              <a:prstDash val="solid"/>
              <a:miter/>
            </a:ln>
          </p:spPr>
          <p:txBody>
            <a:bodyPr/>
            <a:lstStyle/>
            <a:p>
              <a:endParaRPr lang="fr-FR"/>
            </a:p>
          </p:txBody>
        </p:sp>
        <p:sp>
          <p:nvSpPr>
            <p:cNvPr id="72" name="Forme libre : forme 22">
              <a:extLst>
                <a:ext uri="{FF2B5EF4-FFF2-40B4-BE49-F238E27FC236}">
                  <a16:creationId xmlns:a16="http://schemas.microsoft.com/office/drawing/2014/main" id="{9D86617A-B21D-1B2F-9B1A-50A7BA971D48}"/>
                </a:ext>
              </a:extLst>
            </p:cNvPr>
            <p:cNvSpPr/>
            <p:nvPr/>
          </p:nvSpPr>
          <p:spPr>
            <a:xfrm flipV="1">
              <a:off x="8633647" y="3845715"/>
              <a:ext cx="319598" cy="526484"/>
            </a:xfrm>
            <a:custGeom>
              <a:avLst/>
              <a:gdLst>
                <a:gd name="csX0" fmla="*/ 90735 w 465369"/>
                <a:gd name="csY0" fmla="*/ 761239 h 766617"/>
                <a:gd name="csX1" fmla="*/ 34684 w 465369"/>
                <a:gd name="csY1" fmla="*/ 757679 h 766617"/>
                <a:gd name="csX2" fmla="*/ -2508 w 465369"/>
                <a:gd name="csY2" fmla="*/ 719706 h 766617"/>
                <a:gd name="csX3" fmla="*/ -5541 w 465369"/>
                <a:gd name="csY3" fmla="*/ 713113 h 766617"/>
                <a:gd name="csX4" fmla="*/ -5937 w 465369"/>
                <a:gd name="csY4" fmla="*/ 382163 h 766617"/>
                <a:gd name="csX5" fmla="*/ -4882 w 465369"/>
                <a:gd name="csY5" fmla="*/ 44885 h 766617"/>
                <a:gd name="csX6" fmla="*/ 45762 w 465369"/>
                <a:gd name="csY6" fmla="*/ -3373 h 766617"/>
                <a:gd name="csX7" fmla="*/ 459352 w 465369"/>
                <a:gd name="csY7" fmla="*/ -4164 h 766617"/>
                <a:gd name="csX8" fmla="*/ 454868 w 465369"/>
                <a:gd name="csY8" fmla="*/ 3351 h 766617"/>
                <a:gd name="csX9" fmla="*/ 432184 w 465369"/>
                <a:gd name="csY9" fmla="*/ 56488 h 766617"/>
                <a:gd name="csX10" fmla="*/ 429810 w 465369"/>
                <a:gd name="csY10" fmla="*/ 66377 h 766617"/>
                <a:gd name="csX11" fmla="*/ 246886 w 465369"/>
                <a:gd name="csY11" fmla="*/ 66377 h 766617"/>
                <a:gd name="csX12" fmla="*/ 60533 w 465369"/>
                <a:gd name="csY12" fmla="*/ 67695 h 766617"/>
                <a:gd name="csX13" fmla="*/ 54466 w 465369"/>
                <a:gd name="csY13" fmla="*/ 73233 h 766617"/>
                <a:gd name="csX14" fmla="*/ 52224 w 465369"/>
                <a:gd name="csY14" fmla="*/ 388360 h 766617"/>
                <a:gd name="csX15" fmla="*/ 52488 w 465369"/>
                <a:gd name="csY15" fmla="*/ 699268 h 766617"/>
                <a:gd name="csX16" fmla="*/ 56840 w 465369"/>
                <a:gd name="csY16" fmla="*/ 703488 h 766617"/>
                <a:gd name="csX17" fmla="*/ 61060 w 465369"/>
                <a:gd name="csY17" fmla="*/ 707839 h 766617"/>
                <a:gd name="csX18" fmla="*/ 96406 w 465369"/>
                <a:gd name="csY18" fmla="*/ 708498 h 766617"/>
                <a:gd name="csX19" fmla="*/ 131619 w 465369"/>
                <a:gd name="csY19" fmla="*/ 709157 h 766617"/>
                <a:gd name="csX20" fmla="*/ 132410 w 465369"/>
                <a:gd name="csY20" fmla="*/ 721156 h 766617"/>
                <a:gd name="csX21" fmla="*/ 136894 w 465369"/>
                <a:gd name="csY21" fmla="*/ 747395 h 766617"/>
                <a:gd name="csX22" fmla="*/ 139928 w 465369"/>
                <a:gd name="csY22" fmla="*/ 761635 h 766617"/>
                <a:gd name="csX23" fmla="*/ 90735 w 465369"/>
                <a:gd name="csY23" fmla="*/ 761239 h 766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65369" h="766617">
                  <a:moveTo>
                    <a:pt x="90735" y="761239"/>
                  </a:moveTo>
                  <a:cubicBezTo>
                    <a:pt x="44047" y="760580"/>
                    <a:pt x="41673" y="760448"/>
                    <a:pt x="34684" y="757679"/>
                  </a:cubicBezTo>
                  <a:cubicBezTo>
                    <a:pt x="16879" y="750295"/>
                    <a:pt x="6460" y="739747"/>
                    <a:pt x="-2508" y="719706"/>
                  </a:cubicBezTo>
                  <a:lnTo>
                    <a:pt x="-5541" y="713113"/>
                  </a:lnTo>
                  <a:lnTo>
                    <a:pt x="-5937" y="382163"/>
                  </a:lnTo>
                  <a:cubicBezTo>
                    <a:pt x="-6201" y="159992"/>
                    <a:pt x="-5805" y="49104"/>
                    <a:pt x="-4882" y="44885"/>
                  </a:cubicBezTo>
                  <a:cubicBezTo>
                    <a:pt x="-2" y="21547"/>
                    <a:pt x="21627" y="978"/>
                    <a:pt x="45762" y="-3373"/>
                  </a:cubicBezTo>
                  <a:cubicBezTo>
                    <a:pt x="53543" y="-4824"/>
                    <a:pt x="459352" y="-5615"/>
                    <a:pt x="459352" y="-4164"/>
                  </a:cubicBezTo>
                  <a:cubicBezTo>
                    <a:pt x="459352" y="-3901"/>
                    <a:pt x="457374" y="-473"/>
                    <a:pt x="454868" y="3351"/>
                  </a:cubicBezTo>
                  <a:cubicBezTo>
                    <a:pt x="444977" y="18910"/>
                    <a:pt x="436140" y="39611"/>
                    <a:pt x="432184" y="56488"/>
                  </a:cubicBezTo>
                  <a:lnTo>
                    <a:pt x="429810" y="66377"/>
                  </a:lnTo>
                  <a:lnTo>
                    <a:pt x="246886" y="66377"/>
                  </a:lnTo>
                  <a:cubicBezTo>
                    <a:pt x="131223" y="66377"/>
                    <a:pt x="62643" y="66904"/>
                    <a:pt x="60533" y="67695"/>
                  </a:cubicBezTo>
                  <a:cubicBezTo>
                    <a:pt x="58687" y="68354"/>
                    <a:pt x="55917" y="70860"/>
                    <a:pt x="54466" y="73233"/>
                  </a:cubicBezTo>
                  <a:cubicBezTo>
                    <a:pt x="51829" y="77584"/>
                    <a:pt x="51829" y="79562"/>
                    <a:pt x="52224" y="388360"/>
                  </a:cubicBezTo>
                  <a:lnTo>
                    <a:pt x="52488" y="699268"/>
                  </a:lnTo>
                  <a:lnTo>
                    <a:pt x="56840" y="703488"/>
                  </a:lnTo>
                  <a:lnTo>
                    <a:pt x="61060" y="707839"/>
                  </a:lnTo>
                  <a:lnTo>
                    <a:pt x="96406" y="708498"/>
                  </a:lnTo>
                  <a:lnTo>
                    <a:pt x="131619" y="709157"/>
                  </a:lnTo>
                  <a:lnTo>
                    <a:pt x="132410" y="721156"/>
                  </a:lnTo>
                  <a:cubicBezTo>
                    <a:pt x="132938" y="727749"/>
                    <a:pt x="134916" y="739615"/>
                    <a:pt x="136894" y="747395"/>
                  </a:cubicBezTo>
                  <a:cubicBezTo>
                    <a:pt x="138741" y="755174"/>
                    <a:pt x="140191" y="761635"/>
                    <a:pt x="139928" y="761635"/>
                  </a:cubicBezTo>
                  <a:cubicBezTo>
                    <a:pt x="139664" y="761766"/>
                    <a:pt x="117639" y="761635"/>
                    <a:pt x="90735" y="761239"/>
                  </a:cubicBezTo>
                  <a:close/>
                </a:path>
              </a:pathLst>
            </a:custGeom>
            <a:solidFill>
              <a:srgbClr val="14323C"/>
            </a:solidFill>
            <a:ln w="132" cap="flat">
              <a:noFill/>
              <a:prstDash val="solid"/>
              <a:miter/>
            </a:ln>
          </p:spPr>
          <p:txBody>
            <a:bodyPr/>
            <a:lstStyle/>
            <a:p>
              <a:endParaRPr lang="fr-FR"/>
            </a:p>
          </p:txBody>
        </p:sp>
        <p:sp>
          <p:nvSpPr>
            <p:cNvPr id="73" name="Forme libre : forme 24">
              <a:extLst>
                <a:ext uri="{FF2B5EF4-FFF2-40B4-BE49-F238E27FC236}">
                  <a16:creationId xmlns:a16="http://schemas.microsoft.com/office/drawing/2014/main" id="{2C264974-0EC3-C6DF-F963-A1A1BCCAD739}"/>
                </a:ext>
              </a:extLst>
            </p:cNvPr>
            <p:cNvSpPr/>
            <p:nvPr/>
          </p:nvSpPr>
          <p:spPr>
            <a:xfrm flipV="1">
              <a:off x="8985037" y="3844295"/>
              <a:ext cx="107693" cy="317020"/>
            </a:xfrm>
            <a:custGeom>
              <a:avLst/>
              <a:gdLst>
                <a:gd name="csX0" fmla="*/ -5159 w 156813"/>
                <a:gd name="csY0" fmla="*/ 447369 h 461615"/>
                <a:gd name="csX1" fmla="*/ 3941 w 156813"/>
                <a:gd name="csY1" fmla="*/ 410186 h 461615"/>
                <a:gd name="csX2" fmla="*/ 4733 w 156813"/>
                <a:gd name="csY2" fmla="*/ 402539 h 461615"/>
                <a:gd name="csX3" fmla="*/ 42056 w 156813"/>
                <a:gd name="csY3" fmla="*/ 402539 h 461615"/>
                <a:gd name="csX4" fmla="*/ 83072 w 156813"/>
                <a:gd name="csY4" fmla="*/ 399638 h 461615"/>
                <a:gd name="csX5" fmla="*/ 90326 w 156813"/>
                <a:gd name="csY5" fmla="*/ 190916 h 461615"/>
                <a:gd name="csX6" fmla="*/ 90326 w 156813"/>
                <a:gd name="csY6" fmla="*/ -6204 h 461615"/>
                <a:gd name="csX7" fmla="*/ 119340 w 156813"/>
                <a:gd name="csY7" fmla="*/ -6204 h 461615"/>
                <a:gd name="csX8" fmla="*/ 148355 w 156813"/>
                <a:gd name="csY8" fmla="*/ -6204 h 461615"/>
                <a:gd name="csX9" fmla="*/ 148355 w 156813"/>
                <a:gd name="csY9" fmla="*/ 195003 h 461615"/>
                <a:gd name="csX10" fmla="*/ 139650 w 156813"/>
                <a:gd name="csY10" fmla="*/ 421921 h 461615"/>
                <a:gd name="csX11" fmla="*/ 110108 w 156813"/>
                <a:gd name="csY11" fmla="*/ 449083 h 461615"/>
                <a:gd name="csX12" fmla="*/ 98898 w 156813"/>
                <a:gd name="csY12" fmla="*/ 454621 h 461615"/>
                <a:gd name="csX13" fmla="*/ 45221 w 156813"/>
                <a:gd name="csY13" fmla="*/ 455016 h 461615"/>
                <a:gd name="csX14" fmla="*/ -8456 w 156813"/>
                <a:gd name="csY14" fmla="*/ 455412 h 461615"/>
                <a:gd name="csX15" fmla="*/ -5159 w 156813"/>
                <a:gd name="csY15" fmla="*/ 447369 h 4616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56813" h="461615">
                  <a:moveTo>
                    <a:pt x="-5159" y="447369"/>
                  </a:moveTo>
                  <a:cubicBezTo>
                    <a:pt x="-1466" y="438271"/>
                    <a:pt x="2622" y="421394"/>
                    <a:pt x="3941" y="410186"/>
                  </a:cubicBezTo>
                  <a:lnTo>
                    <a:pt x="4733" y="402539"/>
                  </a:lnTo>
                  <a:lnTo>
                    <a:pt x="42056" y="402539"/>
                  </a:lnTo>
                  <a:cubicBezTo>
                    <a:pt x="78324" y="402539"/>
                    <a:pt x="79511" y="402407"/>
                    <a:pt x="83072" y="399638"/>
                  </a:cubicBezTo>
                  <a:cubicBezTo>
                    <a:pt x="90721" y="393705"/>
                    <a:pt x="90326" y="405176"/>
                    <a:pt x="90326" y="190916"/>
                  </a:cubicBezTo>
                  <a:lnTo>
                    <a:pt x="90326" y="-6204"/>
                  </a:lnTo>
                  <a:lnTo>
                    <a:pt x="119340" y="-6204"/>
                  </a:lnTo>
                  <a:lnTo>
                    <a:pt x="148355" y="-6204"/>
                  </a:lnTo>
                  <a:lnTo>
                    <a:pt x="148355" y="195003"/>
                  </a:lnTo>
                  <a:cubicBezTo>
                    <a:pt x="148355" y="418229"/>
                    <a:pt x="148751" y="406495"/>
                    <a:pt x="139650" y="421921"/>
                  </a:cubicBezTo>
                  <a:cubicBezTo>
                    <a:pt x="132265" y="434184"/>
                    <a:pt x="122769" y="442886"/>
                    <a:pt x="110108" y="449083"/>
                  </a:cubicBezTo>
                  <a:lnTo>
                    <a:pt x="98898" y="454621"/>
                  </a:lnTo>
                  <a:lnTo>
                    <a:pt x="45221" y="455016"/>
                  </a:lnTo>
                  <a:lnTo>
                    <a:pt x="-8456" y="455412"/>
                  </a:lnTo>
                  <a:lnTo>
                    <a:pt x="-5159" y="447369"/>
                  </a:lnTo>
                  <a:close/>
                </a:path>
              </a:pathLst>
            </a:custGeom>
            <a:solidFill>
              <a:srgbClr val="14323C"/>
            </a:solidFill>
            <a:ln w="132" cap="flat">
              <a:noFill/>
              <a:prstDash val="solid"/>
              <a:miter/>
            </a:ln>
          </p:spPr>
          <p:txBody>
            <a:bodyPr/>
            <a:lstStyle/>
            <a:p>
              <a:endParaRPr lang="fr-FR"/>
            </a:p>
          </p:txBody>
        </p:sp>
        <p:sp>
          <p:nvSpPr>
            <p:cNvPr id="74" name="Ellipse 25">
              <a:extLst>
                <a:ext uri="{FF2B5EF4-FFF2-40B4-BE49-F238E27FC236}">
                  <a16:creationId xmlns:a16="http://schemas.microsoft.com/office/drawing/2014/main" id="{6706CD93-42A1-7FC8-1F02-B445DD767268}"/>
                </a:ext>
              </a:extLst>
            </p:cNvPr>
            <p:cNvSpPr/>
            <p:nvPr/>
          </p:nvSpPr>
          <p:spPr>
            <a:xfrm>
              <a:off x="8922969" y="4161314"/>
              <a:ext cx="296682" cy="296681"/>
            </a:xfrm>
            <a:prstGeom prst="ellipse">
              <a:avLst/>
            </a:prstGeom>
            <a:solidFill>
              <a:srgbClr val="14323C"/>
            </a:solidFill>
            <a:ln w="12700">
              <a:solidFill>
                <a:srgbClr val="669AD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5" name="Forme libre : forme 26">
              <a:extLst>
                <a:ext uri="{FF2B5EF4-FFF2-40B4-BE49-F238E27FC236}">
                  <a16:creationId xmlns:a16="http://schemas.microsoft.com/office/drawing/2014/main" id="{17F4E685-E979-B995-8B75-78158BA39CCF}"/>
                </a:ext>
              </a:extLst>
            </p:cNvPr>
            <p:cNvSpPr/>
            <p:nvPr/>
          </p:nvSpPr>
          <p:spPr>
            <a:xfrm flipV="1">
              <a:off x="9016979" y="4251823"/>
              <a:ext cx="138938" cy="115662"/>
            </a:xfrm>
            <a:custGeom>
              <a:avLst/>
              <a:gdLst>
                <a:gd name="csX0" fmla="*/ 161765 w 202309"/>
                <a:gd name="csY0" fmla="*/ 164947 h 168417"/>
                <a:gd name="csX1" fmla="*/ 154907 w 202309"/>
                <a:gd name="csY1" fmla="*/ 161519 h 168417"/>
                <a:gd name="csX2" fmla="*/ 83293 w 202309"/>
                <a:gd name="csY2" fmla="*/ 75155 h 168417"/>
                <a:gd name="csX3" fmla="*/ 74721 w 202309"/>
                <a:gd name="csY3" fmla="*/ 64080 h 168417"/>
                <a:gd name="csX4" fmla="*/ 52960 w 202309"/>
                <a:gd name="csY4" fmla="*/ 82275 h 168417"/>
                <a:gd name="csX5" fmla="*/ 28297 w 202309"/>
                <a:gd name="csY5" fmla="*/ 103636 h 168417"/>
                <a:gd name="csX6" fmla="*/ 3371 w 202309"/>
                <a:gd name="csY6" fmla="*/ 101658 h 168417"/>
                <a:gd name="csX7" fmla="*/ -8103 w 202309"/>
                <a:gd name="csY7" fmla="*/ 74496 h 168417"/>
                <a:gd name="csX8" fmla="*/ 25924 w 202309"/>
                <a:gd name="csY8" fmla="*/ 35600 h 168417"/>
                <a:gd name="csX9" fmla="*/ 76963 w 202309"/>
                <a:gd name="csY9" fmla="*/ -2638 h 168417"/>
                <a:gd name="csX10" fmla="*/ 99251 w 202309"/>
                <a:gd name="csY10" fmla="*/ 10152 h 168417"/>
                <a:gd name="csX11" fmla="*/ 191834 w 202309"/>
                <a:gd name="csY11" fmla="*/ 131588 h 168417"/>
                <a:gd name="csX12" fmla="*/ 190516 w 202309"/>
                <a:gd name="csY12" fmla="*/ 153080 h 168417"/>
                <a:gd name="csX13" fmla="*/ 161765 w 202309"/>
                <a:gd name="csY13" fmla="*/ 164947 h 168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2309" h="168417">
                  <a:moveTo>
                    <a:pt x="161765" y="164947"/>
                  </a:moveTo>
                  <a:cubicBezTo>
                    <a:pt x="159918" y="164288"/>
                    <a:pt x="156753" y="162837"/>
                    <a:pt x="154907" y="161519"/>
                  </a:cubicBezTo>
                  <a:cubicBezTo>
                    <a:pt x="151610" y="159409"/>
                    <a:pt x="99383" y="96384"/>
                    <a:pt x="83293" y="75155"/>
                  </a:cubicBezTo>
                  <a:cubicBezTo>
                    <a:pt x="79205" y="69749"/>
                    <a:pt x="75380" y="64739"/>
                    <a:pt x="74721" y="64080"/>
                  </a:cubicBezTo>
                  <a:cubicBezTo>
                    <a:pt x="74193" y="63421"/>
                    <a:pt x="64434" y="71595"/>
                    <a:pt x="52960" y="82275"/>
                  </a:cubicBezTo>
                  <a:cubicBezTo>
                    <a:pt x="41618" y="92955"/>
                    <a:pt x="30539" y="102581"/>
                    <a:pt x="28297" y="103636"/>
                  </a:cubicBezTo>
                  <a:cubicBezTo>
                    <a:pt x="22363" y="106800"/>
                    <a:pt x="9306" y="105613"/>
                    <a:pt x="3371" y="101658"/>
                  </a:cubicBezTo>
                  <a:cubicBezTo>
                    <a:pt x="-6256" y="95065"/>
                    <a:pt x="-10477" y="85044"/>
                    <a:pt x="-8103" y="74496"/>
                  </a:cubicBezTo>
                  <a:cubicBezTo>
                    <a:pt x="-6784" y="68167"/>
                    <a:pt x="-5069" y="66321"/>
                    <a:pt x="25924" y="35600"/>
                  </a:cubicBezTo>
                  <a:cubicBezTo>
                    <a:pt x="61005" y="922"/>
                    <a:pt x="65753" y="-2638"/>
                    <a:pt x="76963" y="-2638"/>
                  </a:cubicBezTo>
                  <a:cubicBezTo>
                    <a:pt x="85667" y="-2638"/>
                    <a:pt x="91206" y="527"/>
                    <a:pt x="99251" y="10152"/>
                  </a:cubicBezTo>
                  <a:cubicBezTo>
                    <a:pt x="111912" y="25315"/>
                    <a:pt x="190252" y="128028"/>
                    <a:pt x="191834" y="131588"/>
                  </a:cubicBezTo>
                  <a:cubicBezTo>
                    <a:pt x="194604" y="137653"/>
                    <a:pt x="193945" y="148070"/>
                    <a:pt x="190516" y="153080"/>
                  </a:cubicBezTo>
                  <a:cubicBezTo>
                    <a:pt x="184185" y="162442"/>
                    <a:pt x="170997" y="167980"/>
                    <a:pt x="161765" y="164947"/>
                  </a:cubicBezTo>
                  <a:close/>
                </a:path>
              </a:pathLst>
            </a:custGeom>
            <a:solidFill>
              <a:srgbClr val="669AD9"/>
            </a:solidFill>
            <a:ln w="132" cap="flat">
              <a:noFill/>
              <a:prstDash val="solid"/>
              <a:miter/>
            </a:ln>
          </p:spPr>
          <p:txBody>
            <a:bodyPr/>
            <a:lstStyle/>
            <a:p>
              <a:endParaRPr lang="fr-FR"/>
            </a:p>
          </p:txBody>
        </p:sp>
      </p:grpSp>
      <p:grpSp>
        <p:nvGrpSpPr>
          <p:cNvPr id="85" name="Group 59">
            <a:extLst>
              <a:ext uri="{FF2B5EF4-FFF2-40B4-BE49-F238E27FC236}">
                <a16:creationId xmlns:a16="http://schemas.microsoft.com/office/drawing/2014/main" id="{6212AFB9-685C-1BBE-71C6-B24C736E472A}"/>
              </a:ext>
            </a:extLst>
          </p:cNvPr>
          <p:cNvGrpSpPr>
            <a:grpSpLocks noChangeAspect="1"/>
          </p:cNvGrpSpPr>
          <p:nvPr/>
        </p:nvGrpSpPr>
        <p:grpSpPr>
          <a:xfrm>
            <a:off x="672144" y="4082627"/>
            <a:ext cx="659541" cy="359998"/>
            <a:chOff x="2652798" y="4994353"/>
            <a:chExt cx="911964" cy="497781"/>
          </a:xfrm>
        </p:grpSpPr>
        <p:sp>
          <p:nvSpPr>
            <p:cNvPr id="86" name="Freeform: Shape 473">
              <a:extLst>
                <a:ext uri="{FF2B5EF4-FFF2-40B4-BE49-F238E27FC236}">
                  <a16:creationId xmlns:a16="http://schemas.microsoft.com/office/drawing/2014/main" id="{04531373-661A-7C40-5FBC-D47024807AAD}"/>
                </a:ext>
              </a:extLst>
            </p:cNvPr>
            <p:cNvSpPr/>
            <p:nvPr/>
          </p:nvSpPr>
          <p:spPr>
            <a:xfrm flipV="1">
              <a:off x="2831188" y="4994353"/>
              <a:ext cx="462404" cy="326579"/>
            </a:xfrm>
            <a:custGeom>
              <a:avLst/>
              <a:gdLst>
                <a:gd name="csX0" fmla="*/ -3263 w 462404"/>
                <a:gd name="csY0" fmla="*/ 315313 h 326579"/>
                <a:gd name="csX1" fmla="*/ -4553 w 462404"/>
                <a:gd name="csY1" fmla="*/ 152832 h 326579"/>
                <a:gd name="csX2" fmla="*/ -2618 w 462404"/>
                <a:gd name="csY2" fmla="*/ -1911 h 326579"/>
                <a:gd name="csX3" fmla="*/ 226329 w 462404"/>
                <a:gd name="csY3" fmla="*/ -1911 h 326579"/>
                <a:gd name="csX4" fmla="*/ 455276 w 462404"/>
                <a:gd name="csY4" fmla="*/ -1911 h 326579"/>
                <a:gd name="csX5" fmla="*/ 457211 w 462404"/>
                <a:gd name="csY5" fmla="*/ 152188 h 326579"/>
                <a:gd name="csX6" fmla="*/ 451407 w 462404"/>
                <a:gd name="csY6" fmla="*/ 314668 h 326579"/>
                <a:gd name="csX7" fmla="*/ -3263 w 462404"/>
                <a:gd name="csY7" fmla="*/ 315313 h 326579"/>
                <a:gd name="csX8" fmla="*/ 274053 w 462404"/>
                <a:gd name="csY8" fmla="*/ 204414 h 326579"/>
                <a:gd name="csX9" fmla="*/ 322422 w 462404"/>
                <a:gd name="csY9" fmla="*/ 184426 h 326579"/>
                <a:gd name="csX10" fmla="*/ 387559 w 462404"/>
                <a:gd name="csY10" fmla="*/ 148964 h 326579"/>
                <a:gd name="csX11" fmla="*/ 305654 w 462404"/>
                <a:gd name="csY11" fmla="*/ 110923 h 326579"/>
                <a:gd name="csX12" fmla="*/ 287597 w 462404"/>
                <a:gd name="csY12" fmla="*/ 104475 h 326579"/>
                <a:gd name="csX13" fmla="*/ 270829 w 462404"/>
                <a:gd name="csY13" fmla="*/ 90935 h 326579"/>
                <a:gd name="csX14" fmla="*/ 259865 w 462404"/>
                <a:gd name="csY14" fmla="*/ 96093 h 326579"/>
                <a:gd name="csX15" fmla="*/ 229554 w 462404"/>
                <a:gd name="csY15" fmla="*/ 111567 h 326579"/>
                <a:gd name="csX16" fmla="*/ 159902 w 462404"/>
                <a:gd name="csY16" fmla="*/ 130266 h 326579"/>
                <a:gd name="csX17" fmla="*/ 122497 w 462404"/>
                <a:gd name="csY17" fmla="*/ 144450 h 326579"/>
                <a:gd name="csX18" fmla="*/ 99924 w 462404"/>
                <a:gd name="csY18" fmla="*/ 123818 h 326579"/>
                <a:gd name="csX19" fmla="*/ 81866 w 462404"/>
                <a:gd name="csY19" fmla="*/ 129621 h 326579"/>
                <a:gd name="csX20" fmla="*/ 84446 w 462404"/>
                <a:gd name="csY20" fmla="*/ 167017 h 326579"/>
                <a:gd name="csX21" fmla="*/ 72838 w 462404"/>
                <a:gd name="csY21" fmla="*/ 190229 h 326579"/>
                <a:gd name="csX22" fmla="*/ 105084 w 462404"/>
                <a:gd name="csY22" fmla="*/ 176044 h 326579"/>
                <a:gd name="csX23" fmla="*/ 126366 w 462404"/>
                <a:gd name="csY23" fmla="*/ 157991 h 326579"/>
                <a:gd name="csX24" fmla="*/ 165061 w 462404"/>
                <a:gd name="csY24" fmla="*/ 172820 h 326579"/>
                <a:gd name="csX25" fmla="*/ 201822 w 462404"/>
                <a:gd name="csY25" fmla="*/ 194097 h 326579"/>
                <a:gd name="csX26" fmla="*/ 212141 w 462404"/>
                <a:gd name="csY26" fmla="*/ 194097 h 326579"/>
                <a:gd name="csX27" fmla="*/ 254706 w 462404"/>
                <a:gd name="csY27" fmla="*/ 204414 h 326579"/>
                <a:gd name="csX28" fmla="*/ 274053 w 462404"/>
                <a:gd name="csY28" fmla="*/ 204414 h 32657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462404" h="326579">
                  <a:moveTo>
                    <a:pt x="-3263" y="315313"/>
                  </a:moveTo>
                  <a:cubicBezTo>
                    <a:pt x="-4553" y="310800"/>
                    <a:pt x="-5198" y="237941"/>
                    <a:pt x="-4553" y="152832"/>
                  </a:cubicBezTo>
                  <a:lnTo>
                    <a:pt x="-2618" y="-1911"/>
                  </a:lnTo>
                  <a:lnTo>
                    <a:pt x="226329" y="-1911"/>
                  </a:lnTo>
                  <a:lnTo>
                    <a:pt x="455276" y="-1911"/>
                  </a:lnTo>
                  <a:lnTo>
                    <a:pt x="457211" y="152188"/>
                  </a:lnTo>
                  <a:cubicBezTo>
                    <a:pt x="458501" y="259863"/>
                    <a:pt x="456566" y="308865"/>
                    <a:pt x="451407" y="314668"/>
                  </a:cubicBezTo>
                  <a:cubicBezTo>
                    <a:pt x="441088" y="327564"/>
                    <a:pt x="1896" y="328208"/>
                    <a:pt x="-3263" y="315313"/>
                  </a:cubicBezTo>
                  <a:close/>
                  <a:moveTo>
                    <a:pt x="274053" y="204414"/>
                  </a:moveTo>
                  <a:cubicBezTo>
                    <a:pt x="281147" y="199255"/>
                    <a:pt x="302430" y="190229"/>
                    <a:pt x="322422" y="184426"/>
                  </a:cubicBezTo>
                  <a:cubicBezTo>
                    <a:pt x="361763" y="173465"/>
                    <a:pt x="387559" y="159280"/>
                    <a:pt x="387559" y="148964"/>
                  </a:cubicBezTo>
                  <a:cubicBezTo>
                    <a:pt x="387559" y="140582"/>
                    <a:pt x="324357" y="110923"/>
                    <a:pt x="305654" y="110923"/>
                  </a:cubicBezTo>
                  <a:cubicBezTo>
                    <a:pt x="297915" y="110923"/>
                    <a:pt x="289531" y="108344"/>
                    <a:pt x="287597" y="104475"/>
                  </a:cubicBezTo>
                  <a:cubicBezTo>
                    <a:pt x="285662" y="101251"/>
                    <a:pt x="277923" y="94804"/>
                    <a:pt x="270829" y="90935"/>
                  </a:cubicBezTo>
                  <a:cubicBezTo>
                    <a:pt x="259865" y="85132"/>
                    <a:pt x="257930" y="86422"/>
                    <a:pt x="259865" y="96093"/>
                  </a:cubicBezTo>
                  <a:cubicBezTo>
                    <a:pt x="261155" y="105120"/>
                    <a:pt x="255995" y="108344"/>
                    <a:pt x="229554" y="111567"/>
                  </a:cubicBezTo>
                  <a:cubicBezTo>
                    <a:pt x="212141" y="114147"/>
                    <a:pt x="180539" y="122528"/>
                    <a:pt x="159902" y="130266"/>
                  </a:cubicBezTo>
                  <a:lnTo>
                    <a:pt x="122497" y="144450"/>
                  </a:lnTo>
                  <a:lnTo>
                    <a:pt x="99924" y="123818"/>
                  </a:lnTo>
                  <a:cubicBezTo>
                    <a:pt x="72838" y="99962"/>
                    <a:pt x="65743" y="102541"/>
                    <a:pt x="81866" y="129621"/>
                  </a:cubicBezTo>
                  <a:cubicBezTo>
                    <a:pt x="92185" y="146385"/>
                    <a:pt x="92185" y="150898"/>
                    <a:pt x="84446" y="167017"/>
                  </a:cubicBezTo>
                  <a:cubicBezTo>
                    <a:pt x="79287" y="176689"/>
                    <a:pt x="74127" y="187005"/>
                    <a:pt x="72838" y="190229"/>
                  </a:cubicBezTo>
                  <a:cubicBezTo>
                    <a:pt x="67678" y="201190"/>
                    <a:pt x="85736" y="193453"/>
                    <a:pt x="105084" y="176044"/>
                  </a:cubicBezTo>
                  <a:lnTo>
                    <a:pt x="126366" y="157991"/>
                  </a:lnTo>
                  <a:lnTo>
                    <a:pt x="165061" y="172820"/>
                  </a:lnTo>
                  <a:cubicBezTo>
                    <a:pt x="186344" y="180557"/>
                    <a:pt x="203112" y="190229"/>
                    <a:pt x="201822" y="194097"/>
                  </a:cubicBezTo>
                  <a:cubicBezTo>
                    <a:pt x="201177" y="199255"/>
                    <a:pt x="204402" y="199255"/>
                    <a:pt x="212141" y="194097"/>
                  </a:cubicBezTo>
                  <a:cubicBezTo>
                    <a:pt x="228264" y="183781"/>
                    <a:pt x="259220" y="191518"/>
                    <a:pt x="254706" y="204414"/>
                  </a:cubicBezTo>
                  <a:cubicBezTo>
                    <a:pt x="249546" y="216664"/>
                    <a:pt x="257930" y="216664"/>
                    <a:pt x="274053" y="204414"/>
                  </a:cubicBezTo>
                  <a:close/>
                </a:path>
              </a:pathLst>
            </a:custGeom>
            <a:solidFill>
              <a:srgbClr val="14323C"/>
            </a:solidFill>
            <a:ln w="645" cap="flat">
              <a:noFill/>
              <a:prstDash val="solid"/>
              <a:miter/>
            </a:ln>
          </p:spPr>
          <p:txBody>
            <a:bodyPr/>
            <a:lstStyle/>
            <a:p>
              <a:endParaRPr lang="en-US"/>
            </a:p>
          </p:txBody>
        </p:sp>
        <p:sp>
          <p:nvSpPr>
            <p:cNvPr id="87" name="Freeform: Shape 476">
              <a:extLst>
                <a:ext uri="{FF2B5EF4-FFF2-40B4-BE49-F238E27FC236}">
                  <a16:creationId xmlns:a16="http://schemas.microsoft.com/office/drawing/2014/main" id="{88CB49F6-0AC5-CA7F-18BA-CD42F1F02594}"/>
                </a:ext>
              </a:extLst>
            </p:cNvPr>
            <p:cNvSpPr/>
            <p:nvPr/>
          </p:nvSpPr>
          <p:spPr>
            <a:xfrm flipV="1">
              <a:off x="2994607" y="5085572"/>
              <a:ext cx="570155" cy="341746"/>
            </a:xfrm>
            <a:custGeom>
              <a:avLst/>
              <a:gdLst>
                <a:gd name="csX0" fmla="*/ 314772 w 570155"/>
                <a:gd name="csY0" fmla="*/ 331601 h 341746"/>
                <a:gd name="csX1" fmla="*/ 306388 w 570155"/>
                <a:gd name="csY1" fmla="*/ 203937 h 341746"/>
                <a:gd name="csX2" fmla="*/ 304453 w 570155"/>
                <a:gd name="csY2" fmla="*/ 85301 h 341746"/>
                <a:gd name="csX3" fmla="*/ 172244 w 570155"/>
                <a:gd name="csY3" fmla="*/ 84011 h 341746"/>
                <a:gd name="csX4" fmla="*/ 17463 w 570155"/>
                <a:gd name="csY4" fmla="*/ 82722 h 341746"/>
                <a:gd name="csX5" fmla="*/ -5109 w 570155"/>
                <a:gd name="csY5" fmla="*/ 82077 h 341746"/>
                <a:gd name="csX6" fmla="*/ 15528 w 570155"/>
                <a:gd name="csY6" fmla="*/ 69182 h 341746"/>
                <a:gd name="csX7" fmla="*/ 56158 w 570155"/>
                <a:gd name="csY7" fmla="*/ 7929 h 341746"/>
                <a:gd name="csX8" fmla="*/ 198041 w 570155"/>
                <a:gd name="csY8" fmla="*/ -1743 h 341746"/>
                <a:gd name="csX9" fmla="*/ 339924 w 570155"/>
                <a:gd name="csY9" fmla="*/ 5350 h 341746"/>
                <a:gd name="csX10" fmla="*/ 381199 w 570155"/>
                <a:gd name="csY10" fmla="*/ 69826 h 341746"/>
                <a:gd name="csX11" fmla="*/ 429568 w 570155"/>
                <a:gd name="csY11" fmla="*/ 82077 h 341746"/>
                <a:gd name="csX12" fmla="*/ 482452 w 570155"/>
                <a:gd name="csY12" fmla="*/ 56931 h 341746"/>
                <a:gd name="csX13" fmla="*/ 507604 w 570155"/>
                <a:gd name="csY13" fmla="*/ 15021 h 341746"/>
                <a:gd name="csX14" fmla="*/ 529531 w 570155"/>
                <a:gd name="csY14" fmla="*/ -1743 h 341746"/>
                <a:gd name="csX15" fmla="*/ 564357 w 570155"/>
                <a:gd name="csY15" fmla="*/ 99486 h 341746"/>
                <a:gd name="csX16" fmla="*/ 562422 w 570155"/>
                <a:gd name="csY16" fmla="*/ 182660 h 341746"/>
                <a:gd name="csX17" fmla="*/ 524372 w 570155"/>
                <a:gd name="csY17" fmla="*/ 246492 h 341746"/>
                <a:gd name="csX18" fmla="*/ 390873 w 570155"/>
                <a:gd name="csY18" fmla="*/ 339983 h 341746"/>
                <a:gd name="csX19" fmla="*/ 314772 w 570155"/>
                <a:gd name="csY19" fmla="*/ 331601 h 341746"/>
                <a:gd name="csX20" fmla="*/ 477937 w 570155"/>
                <a:gd name="csY20" fmla="*/ 254229 h 341746"/>
                <a:gd name="csX21" fmla="*/ 507604 w 570155"/>
                <a:gd name="csY21" fmla="*/ 202648 h 341746"/>
                <a:gd name="csX22" fmla="*/ 430213 w 570155"/>
                <a:gd name="csY22" fmla="*/ 198134 h 341746"/>
                <a:gd name="csX23" fmla="*/ 352822 w 570155"/>
                <a:gd name="csY23" fmla="*/ 198134 h 341746"/>
                <a:gd name="csX24" fmla="*/ 352822 w 570155"/>
                <a:gd name="csY24" fmla="*/ 249716 h 341746"/>
                <a:gd name="csX25" fmla="*/ 352822 w 570155"/>
                <a:gd name="csY25" fmla="*/ 301297 h 341746"/>
                <a:gd name="csX26" fmla="*/ 400547 w 570155"/>
                <a:gd name="csY26" fmla="*/ 301297 h 341746"/>
                <a:gd name="csX27" fmla="*/ 448916 w 570155"/>
                <a:gd name="csY27" fmla="*/ 301297 h 341746"/>
                <a:gd name="csX28" fmla="*/ 477937 w 570155"/>
                <a:gd name="csY28" fmla="*/ 254229 h 34174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570155" h="341746">
                  <a:moveTo>
                    <a:pt x="314772" y="331601"/>
                  </a:moveTo>
                  <a:cubicBezTo>
                    <a:pt x="310902" y="325798"/>
                    <a:pt x="307033" y="278085"/>
                    <a:pt x="306388" y="203937"/>
                  </a:cubicBezTo>
                  <a:lnTo>
                    <a:pt x="304453" y="85301"/>
                  </a:lnTo>
                  <a:lnTo>
                    <a:pt x="172244" y="84011"/>
                  </a:lnTo>
                  <a:cubicBezTo>
                    <a:pt x="99368" y="83366"/>
                    <a:pt x="29716" y="82722"/>
                    <a:pt x="17463" y="82722"/>
                  </a:cubicBezTo>
                  <a:lnTo>
                    <a:pt x="-5109" y="82077"/>
                  </a:lnTo>
                  <a:lnTo>
                    <a:pt x="15528" y="69182"/>
                  </a:lnTo>
                  <a:cubicBezTo>
                    <a:pt x="36166" y="56931"/>
                    <a:pt x="56158" y="26627"/>
                    <a:pt x="56158" y="7929"/>
                  </a:cubicBezTo>
                  <a:cubicBezTo>
                    <a:pt x="56158" y="-453"/>
                    <a:pt x="74216" y="-1743"/>
                    <a:pt x="198041" y="-1743"/>
                  </a:cubicBezTo>
                  <a:cubicBezTo>
                    <a:pt x="296714" y="-1743"/>
                    <a:pt x="339924" y="192"/>
                    <a:pt x="339924" y="5350"/>
                  </a:cubicBezTo>
                  <a:cubicBezTo>
                    <a:pt x="339924" y="22759"/>
                    <a:pt x="363141" y="58865"/>
                    <a:pt x="381199" y="69826"/>
                  </a:cubicBezTo>
                  <a:cubicBezTo>
                    <a:pt x="392807" y="76919"/>
                    <a:pt x="413445" y="82077"/>
                    <a:pt x="429568" y="82077"/>
                  </a:cubicBezTo>
                  <a:cubicBezTo>
                    <a:pt x="453430" y="82077"/>
                    <a:pt x="461169" y="78208"/>
                    <a:pt x="482452" y="56931"/>
                  </a:cubicBezTo>
                  <a:cubicBezTo>
                    <a:pt x="498575" y="40812"/>
                    <a:pt x="507604" y="25982"/>
                    <a:pt x="507604" y="15021"/>
                  </a:cubicBezTo>
                  <a:cubicBezTo>
                    <a:pt x="507604" y="192"/>
                    <a:pt x="510183" y="-1743"/>
                    <a:pt x="529531" y="-1743"/>
                  </a:cubicBezTo>
                  <a:cubicBezTo>
                    <a:pt x="563712" y="-1743"/>
                    <a:pt x="566936" y="7284"/>
                    <a:pt x="564357" y="99486"/>
                  </a:cubicBezTo>
                  <a:lnTo>
                    <a:pt x="562422" y="182660"/>
                  </a:lnTo>
                  <a:lnTo>
                    <a:pt x="524372" y="246492"/>
                  </a:lnTo>
                  <a:cubicBezTo>
                    <a:pt x="466973" y="343851"/>
                    <a:pt x="472778" y="339983"/>
                    <a:pt x="390873" y="339983"/>
                  </a:cubicBezTo>
                  <a:cubicBezTo>
                    <a:pt x="341859" y="339983"/>
                    <a:pt x="319931" y="337404"/>
                    <a:pt x="314772" y="331601"/>
                  </a:cubicBezTo>
                  <a:close/>
                  <a:moveTo>
                    <a:pt x="477937" y="254229"/>
                  </a:moveTo>
                  <a:cubicBezTo>
                    <a:pt x="494060" y="227794"/>
                    <a:pt x="507604" y="204582"/>
                    <a:pt x="507604" y="202648"/>
                  </a:cubicBezTo>
                  <a:cubicBezTo>
                    <a:pt x="507604" y="200069"/>
                    <a:pt x="472778" y="198134"/>
                    <a:pt x="430213" y="198134"/>
                  </a:cubicBezTo>
                  <a:lnTo>
                    <a:pt x="352822" y="198134"/>
                  </a:lnTo>
                  <a:lnTo>
                    <a:pt x="352822" y="249716"/>
                  </a:lnTo>
                  <a:lnTo>
                    <a:pt x="352822" y="301297"/>
                  </a:lnTo>
                  <a:lnTo>
                    <a:pt x="400547" y="301297"/>
                  </a:lnTo>
                  <a:lnTo>
                    <a:pt x="448916" y="301297"/>
                  </a:lnTo>
                  <a:lnTo>
                    <a:pt x="477937" y="254229"/>
                  </a:lnTo>
                  <a:close/>
                </a:path>
              </a:pathLst>
            </a:custGeom>
            <a:solidFill>
              <a:srgbClr val="14323C"/>
            </a:solidFill>
            <a:ln w="645" cap="flat">
              <a:noFill/>
              <a:prstDash val="solid"/>
              <a:miter/>
            </a:ln>
          </p:spPr>
          <p:txBody>
            <a:bodyPr/>
            <a:lstStyle/>
            <a:p>
              <a:endParaRPr lang="en-US"/>
            </a:p>
          </p:txBody>
        </p:sp>
        <p:sp>
          <p:nvSpPr>
            <p:cNvPr id="88" name="Freeform: Shape 477">
              <a:extLst>
                <a:ext uri="{FF2B5EF4-FFF2-40B4-BE49-F238E27FC236}">
                  <a16:creationId xmlns:a16="http://schemas.microsoft.com/office/drawing/2014/main" id="{1D7E4D52-4D26-7285-5545-0206E7264DF4}"/>
                </a:ext>
              </a:extLst>
            </p:cNvPr>
            <p:cNvSpPr/>
            <p:nvPr/>
          </p:nvSpPr>
          <p:spPr>
            <a:xfrm flipV="1">
              <a:off x="2652798" y="5137174"/>
              <a:ext cx="125759" cy="103162"/>
            </a:xfrm>
            <a:custGeom>
              <a:avLst/>
              <a:gdLst>
                <a:gd name="csX0" fmla="*/ -2387 w 125759"/>
                <a:gd name="csY0" fmla="*/ 49723 h 103162"/>
                <a:gd name="csX1" fmla="*/ -4322 w 125759"/>
                <a:gd name="csY1" fmla="*/ -1858 h 103162"/>
                <a:gd name="csX2" fmla="*/ 58880 w 125759"/>
                <a:gd name="csY2" fmla="*/ -1858 h 103162"/>
                <a:gd name="csX3" fmla="*/ 121438 w 125759"/>
                <a:gd name="csY3" fmla="*/ -1858 h 103162"/>
                <a:gd name="csX4" fmla="*/ 121438 w 125759"/>
                <a:gd name="csY4" fmla="*/ 49723 h 103162"/>
                <a:gd name="csX5" fmla="*/ 121438 w 125759"/>
                <a:gd name="csY5" fmla="*/ 101304 h 103162"/>
                <a:gd name="csX6" fmla="*/ 98865 w 125759"/>
                <a:gd name="csY6" fmla="*/ 101304 h 103162"/>
                <a:gd name="csX7" fmla="*/ 76293 w 125759"/>
                <a:gd name="csY7" fmla="*/ 81961 h 103162"/>
                <a:gd name="csX8" fmla="*/ 63395 w 125759"/>
                <a:gd name="csY8" fmla="*/ 62618 h 103162"/>
                <a:gd name="csX9" fmla="*/ 50496 w 125759"/>
                <a:gd name="csY9" fmla="*/ 81961 h 103162"/>
                <a:gd name="csX10" fmla="*/ 25344 w 125759"/>
                <a:gd name="csY10" fmla="*/ 101304 h 103162"/>
                <a:gd name="csX11" fmla="*/ 192 w 125759"/>
                <a:gd name="csY11" fmla="*/ 101304 h 103162"/>
                <a:gd name="csX12" fmla="*/ -2387 w 125759"/>
                <a:gd name="csY12" fmla="*/ 49723 h 1031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25759" h="103162">
                  <a:moveTo>
                    <a:pt x="-2387" y="49723"/>
                  </a:moveTo>
                  <a:lnTo>
                    <a:pt x="-4322" y="-1858"/>
                  </a:lnTo>
                  <a:lnTo>
                    <a:pt x="58880" y="-1858"/>
                  </a:lnTo>
                  <a:lnTo>
                    <a:pt x="121438" y="-1858"/>
                  </a:lnTo>
                  <a:lnTo>
                    <a:pt x="121438" y="49723"/>
                  </a:lnTo>
                  <a:lnTo>
                    <a:pt x="121438" y="101304"/>
                  </a:lnTo>
                  <a:lnTo>
                    <a:pt x="98865" y="101304"/>
                  </a:lnTo>
                  <a:cubicBezTo>
                    <a:pt x="78228" y="101304"/>
                    <a:pt x="76293" y="100015"/>
                    <a:pt x="76293" y="81961"/>
                  </a:cubicBezTo>
                  <a:cubicBezTo>
                    <a:pt x="76293" y="67132"/>
                    <a:pt x="73713" y="62618"/>
                    <a:pt x="63395" y="62618"/>
                  </a:cubicBezTo>
                  <a:cubicBezTo>
                    <a:pt x="53076" y="62618"/>
                    <a:pt x="50496" y="67132"/>
                    <a:pt x="50496" y="81961"/>
                  </a:cubicBezTo>
                  <a:cubicBezTo>
                    <a:pt x="50496" y="100015"/>
                    <a:pt x="49206" y="101304"/>
                    <a:pt x="25344" y="101304"/>
                  </a:cubicBezTo>
                  <a:lnTo>
                    <a:pt x="192" y="101304"/>
                  </a:lnTo>
                  <a:lnTo>
                    <a:pt x="-2387" y="49723"/>
                  </a:lnTo>
                  <a:close/>
                </a:path>
              </a:pathLst>
            </a:custGeom>
            <a:solidFill>
              <a:srgbClr val="14323C"/>
            </a:solidFill>
            <a:ln w="645" cap="flat">
              <a:noFill/>
              <a:prstDash val="solid"/>
              <a:miter/>
            </a:ln>
          </p:spPr>
          <p:txBody>
            <a:bodyPr/>
            <a:lstStyle/>
            <a:p>
              <a:endParaRPr lang="en-US"/>
            </a:p>
          </p:txBody>
        </p:sp>
        <p:sp>
          <p:nvSpPr>
            <p:cNvPr id="89" name="Freeform: Shape 480">
              <a:extLst>
                <a:ext uri="{FF2B5EF4-FFF2-40B4-BE49-F238E27FC236}">
                  <a16:creationId xmlns:a16="http://schemas.microsoft.com/office/drawing/2014/main" id="{1CBD7D74-D66F-C486-416D-C9EA74384831}"/>
                </a:ext>
              </a:extLst>
            </p:cNvPr>
            <p:cNvSpPr/>
            <p:nvPr/>
          </p:nvSpPr>
          <p:spPr>
            <a:xfrm flipV="1">
              <a:off x="2656023" y="5259680"/>
              <a:ext cx="128984" cy="103162"/>
            </a:xfrm>
            <a:custGeom>
              <a:avLst/>
              <a:gdLst>
                <a:gd name="csX0" fmla="*/ -4329 w 128984"/>
                <a:gd name="csY0" fmla="*/ 49932 h 103162"/>
                <a:gd name="csX1" fmla="*/ -4329 w 128984"/>
                <a:gd name="csY1" fmla="*/ -1649 h 103162"/>
                <a:gd name="csX2" fmla="*/ 60163 w 128984"/>
                <a:gd name="csY2" fmla="*/ -1649 h 103162"/>
                <a:gd name="csX3" fmla="*/ 124655 w 128984"/>
                <a:gd name="csY3" fmla="*/ -1649 h 103162"/>
                <a:gd name="csX4" fmla="*/ 124655 w 128984"/>
                <a:gd name="csY4" fmla="*/ 49932 h 103162"/>
                <a:gd name="csX5" fmla="*/ 124655 w 128984"/>
                <a:gd name="csY5" fmla="*/ 101513 h 103162"/>
                <a:gd name="csX6" fmla="*/ 102083 w 128984"/>
                <a:gd name="csY6" fmla="*/ 101513 h 103162"/>
                <a:gd name="csX7" fmla="*/ 79511 w 128984"/>
                <a:gd name="csY7" fmla="*/ 86684 h 103162"/>
                <a:gd name="csX8" fmla="*/ 75641 w 128984"/>
                <a:gd name="csY8" fmla="*/ 67341 h 103162"/>
                <a:gd name="csX9" fmla="*/ 53714 w 128984"/>
                <a:gd name="csY9" fmla="*/ 86039 h 103162"/>
                <a:gd name="csX10" fmla="*/ 24692 w 128984"/>
                <a:gd name="csY10" fmla="*/ 101513 h 103162"/>
                <a:gd name="csX11" fmla="*/ -4329 w 128984"/>
                <a:gd name="csY11" fmla="*/ 101513 h 103162"/>
                <a:gd name="csX12" fmla="*/ -4329 w 128984"/>
                <a:gd name="csY12" fmla="*/ 49932 h 10316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28984" h="103162">
                  <a:moveTo>
                    <a:pt x="-4329" y="49932"/>
                  </a:moveTo>
                  <a:lnTo>
                    <a:pt x="-4329" y="-1649"/>
                  </a:lnTo>
                  <a:lnTo>
                    <a:pt x="60163" y="-1649"/>
                  </a:lnTo>
                  <a:lnTo>
                    <a:pt x="124655" y="-1649"/>
                  </a:lnTo>
                  <a:lnTo>
                    <a:pt x="124655" y="49932"/>
                  </a:lnTo>
                  <a:lnTo>
                    <a:pt x="124655" y="101513"/>
                  </a:lnTo>
                  <a:lnTo>
                    <a:pt x="102083" y="101513"/>
                  </a:lnTo>
                  <a:cubicBezTo>
                    <a:pt x="82735" y="101513"/>
                    <a:pt x="79511" y="99579"/>
                    <a:pt x="79511" y="86684"/>
                  </a:cubicBezTo>
                  <a:cubicBezTo>
                    <a:pt x="79511" y="78302"/>
                    <a:pt x="77576" y="69920"/>
                    <a:pt x="75641" y="67341"/>
                  </a:cubicBezTo>
                  <a:cubicBezTo>
                    <a:pt x="67902" y="59604"/>
                    <a:pt x="53714" y="71209"/>
                    <a:pt x="53714" y="86039"/>
                  </a:cubicBezTo>
                  <a:cubicBezTo>
                    <a:pt x="53714" y="100224"/>
                    <a:pt x="51134" y="101513"/>
                    <a:pt x="24692" y="101513"/>
                  </a:cubicBezTo>
                  <a:lnTo>
                    <a:pt x="-4329" y="101513"/>
                  </a:lnTo>
                  <a:lnTo>
                    <a:pt x="-4329" y="49932"/>
                  </a:lnTo>
                  <a:close/>
                </a:path>
              </a:pathLst>
            </a:custGeom>
            <a:solidFill>
              <a:srgbClr val="14323C"/>
            </a:solidFill>
            <a:ln w="645" cap="flat">
              <a:noFill/>
              <a:prstDash val="solid"/>
              <a:miter/>
            </a:ln>
          </p:spPr>
          <p:txBody>
            <a:bodyPr/>
            <a:lstStyle/>
            <a:p>
              <a:endParaRPr lang="en-US"/>
            </a:p>
          </p:txBody>
        </p:sp>
        <p:sp>
          <p:nvSpPr>
            <p:cNvPr id="90" name="Freeform: Shape 481">
              <a:extLst>
                <a:ext uri="{FF2B5EF4-FFF2-40B4-BE49-F238E27FC236}">
                  <a16:creationId xmlns:a16="http://schemas.microsoft.com/office/drawing/2014/main" id="{E9AAA878-A5E3-46E3-E6D0-3FD64229F70F}"/>
                </a:ext>
              </a:extLst>
            </p:cNvPr>
            <p:cNvSpPr/>
            <p:nvPr/>
          </p:nvSpPr>
          <p:spPr>
            <a:xfrm flipV="1">
              <a:off x="2830151" y="5343499"/>
              <a:ext cx="125759" cy="83969"/>
            </a:xfrm>
            <a:custGeom>
              <a:avLst/>
              <a:gdLst>
                <a:gd name="csX0" fmla="*/ -4570 w 125759"/>
                <a:gd name="csY0" fmla="*/ 48275 h 83969"/>
                <a:gd name="csX1" fmla="*/ 3169 w 125759"/>
                <a:gd name="csY1" fmla="*/ 6365 h 83969"/>
                <a:gd name="csX2" fmla="*/ 57343 w 125759"/>
                <a:gd name="csY2" fmla="*/ 10234 h 83969"/>
                <a:gd name="csX3" fmla="*/ 99908 w 125759"/>
                <a:gd name="csY3" fmla="*/ 71486 h 83969"/>
                <a:gd name="csX4" fmla="*/ 121190 w 125759"/>
                <a:gd name="csY4" fmla="*/ 82447 h 83969"/>
                <a:gd name="csX5" fmla="*/ 58633 w 125759"/>
                <a:gd name="csY5" fmla="*/ 82447 h 83969"/>
                <a:gd name="csX6" fmla="*/ -4570 w 125759"/>
                <a:gd name="csY6" fmla="*/ 82447 h 83969"/>
                <a:gd name="csX7" fmla="*/ -4570 w 125759"/>
                <a:gd name="csY7" fmla="*/ 48275 h 8396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5759" h="83969">
                  <a:moveTo>
                    <a:pt x="-4570" y="48275"/>
                  </a:moveTo>
                  <a:cubicBezTo>
                    <a:pt x="-4570" y="29577"/>
                    <a:pt x="-1345" y="10878"/>
                    <a:pt x="3169" y="6365"/>
                  </a:cubicBezTo>
                  <a:cubicBezTo>
                    <a:pt x="15423" y="-5886"/>
                    <a:pt x="53473" y="-3306"/>
                    <a:pt x="57343" y="10234"/>
                  </a:cubicBezTo>
                  <a:cubicBezTo>
                    <a:pt x="67662" y="44406"/>
                    <a:pt x="79915" y="61815"/>
                    <a:pt x="99908" y="71486"/>
                  </a:cubicBezTo>
                  <a:lnTo>
                    <a:pt x="121190" y="82447"/>
                  </a:lnTo>
                  <a:lnTo>
                    <a:pt x="58633" y="82447"/>
                  </a:lnTo>
                  <a:lnTo>
                    <a:pt x="-4570" y="82447"/>
                  </a:lnTo>
                  <a:lnTo>
                    <a:pt x="-4570" y="48275"/>
                  </a:lnTo>
                  <a:close/>
                </a:path>
              </a:pathLst>
            </a:custGeom>
            <a:solidFill>
              <a:srgbClr val="14323C"/>
            </a:solidFill>
            <a:ln w="645" cap="flat">
              <a:noFill/>
              <a:prstDash val="solid"/>
              <a:miter/>
            </a:ln>
          </p:spPr>
          <p:txBody>
            <a:bodyPr/>
            <a:lstStyle/>
            <a:p>
              <a:endParaRPr lang="en-US"/>
            </a:p>
          </p:txBody>
        </p:sp>
        <p:sp>
          <p:nvSpPr>
            <p:cNvPr id="91" name="Freeform: Shape 484">
              <a:extLst>
                <a:ext uri="{FF2B5EF4-FFF2-40B4-BE49-F238E27FC236}">
                  <a16:creationId xmlns:a16="http://schemas.microsoft.com/office/drawing/2014/main" id="{8E2543C4-D7CD-4B77-B57A-81A2D67E57ED}"/>
                </a:ext>
              </a:extLst>
            </p:cNvPr>
            <p:cNvSpPr/>
            <p:nvPr/>
          </p:nvSpPr>
          <p:spPr>
            <a:xfrm flipV="1">
              <a:off x="2907653" y="5359603"/>
              <a:ext cx="130174" cy="132192"/>
            </a:xfrm>
            <a:custGeom>
              <a:avLst/>
              <a:gdLst>
                <a:gd name="csX0" fmla="*/ 33903 w 130174"/>
                <a:gd name="csY0" fmla="*/ 122986 h 132192"/>
                <a:gd name="csX1" fmla="*/ 59055 w 130174"/>
                <a:gd name="csY1" fmla="*/ -1454 h 132192"/>
                <a:gd name="csX2" fmla="*/ 125482 w 130174"/>
                <a:gd name="csY2" fmla="*/ 63023 h 132192"/>
                <a:gd name="csX3" fmla="*/ 106780 w 130174"/>
                <a:gd name="csY3" fmla="*/ 108801 h 132192"/>
                <a:gd name="csX4" fmla="*/ 33903 w 130174"/>
                <a:gd name="csY4" fmla="*/ 122986 h 132192"/>
                <a:gd name="csX5" fmla="*/ 79048 w 130174"/>
                <a:gd name="csY5" fmla="*/ 79142 h 132192"/>
                <a:gd name="csX6" fmla="*/ 69374 w 130174"/>
                <a:gd name="csY6" fmla="*/ 41101 h 132192"/>
                <a:gd name="csX7" fmla="*/ 46157 w 130174"/>
                <a:gd name="csY7" fmla="*/ 49483 h 132192"/>
                <a:gd name="csX8" fmla="*/ 39708 w 130174"/>
                <a:gd name="csY8" fmla="*/ 74628 h 132192"/>
                <a:gd name="csX9" fmla="*/ 79048 w 130174"/>
                <a:gd name="csY9" fmla="*/ 79142 h 1321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30174" h="132192">
                  <a:moveTo>
                    <a:pt x="33903" y="122986"/>
                  </a:moveTo>
                  <a:cubicBezTo>
                    <a:pt x="-29299" y="90748"/>
                    <a:pt x="-10596" y="-1454"/>
                    <a:pt x="59055" y="-1454"/>
                  </a:cubicBezTo>
                  <a:cubicBezTo>
                    <a:pt x="98396" y="-1454"/>
                    <a:pt x="126127" y="24982"/>
                    <a:pt x="125482" y="63023"/>
                  </a:cubicBezTo>
                  <a:cubicBezTo>
                    <a:pt x="124837" y="84945"/>
                    <a:pt x="120968" y="94616"/>
                    <a:pt x="106780" y="108801"/>
                  </a:cubicBezTo>
                  <a:cubicBezTo>
                    <a:pt x="82273" y="132657"/>
                    <a:pt x="61635" y="136526"/>
                    <a:pt x="33903" y="122986"/>
                  </a:cubicBezTo>
                  <a:close/>
                  <a:moveTo>
                    <a:pt x="79048" y="79142"/>
                  </a:moveTo>
                  <a:cubicBezTo>
                    <a:pt x="88077" y="68181"/>
                    <a:pt x="82273" y="46259"/>
                    <a:pt x="69374" y="41101"/>
                  </a:cubicBezTo>
                  <a:cubicBezTo>
                    <a:pt x="64215" y="39166"/>
                    <a:pt x="53896" y="43035"/>
                    <a:pt x="46157" y="49483"/>
                  </a:cubicBezTo>
                  <a:cubicBezTo>
                    <a:pt x="34548" y="59154"/>
                    <a:pt x="33259" y="63023"/>
                    <a:pt x="39708" y="74628"/>
                  </a:cubicBezTo>
                  <a:cubicBezTo>
                    <a:pt x="48092" y="90748"/>
                    <a:pt x="67439" y="93327"/>
                    <a:pt x="79048" y="79142"/>
                  </a:cubicBezTo>
                  <a:close/>
                </a:path>
              </a:pathLst>
            </a:custGeom>
            <a:solidFill>
              <a:srgbClr val="14323C"/>
            </a:solidFill>
            <a:ln w="645" cap="flat">
              <a:noFill/>
              <a:prstDash val="solid"/>
              <a:miter/>
            </a:ln>
          </p:spPr>
          <p:txBody>
            <a:bodyPr/>
            <a:lstStyle/>
            <a:p>
              <a:endParaRPr lang="en-US"/>
            </a:p>
          </p:txBody>
        </p:sp>
        <p:sp>
          <p:nvSpPr>
            <p:cNvPr id="92" name="Freeform: Shape 485">
              <a:extLst>
                <a:ext uri="{FF2B5EF4-FFF2-40B4-BE49-F238E27FC236}">
                  <a16:creationId xmlns:a16="http://schemas.microsoft.com/office/drawing/2014/main" id="{835C1289-EEC9-8574-B76B-D23FC7914520}"/>
                </a:ext>
              </a:extLst>
            </p:cNvPr>
            <p:cNvSpPr/>
            <p:nvPr/>
          </p:nvSpPr>
          <p:spPr>
            <a:xfrm flipV="1">
              <a:off x="3358987" y="5357529"/>
              <a:ext cx="132860" cy="134605"/>
            </a:xfrm>
            <a:custGeom>
              <a:avLst/>
              <a:gdLst>
                <a:gd name="csX0" fmla="*/ 35962 w 132860"/>
                <a:gd name="csY0" fmla="*/ 127837 h 134605"/>
                <a:gd name="csX1" fmla="*/ -5313 w 132860"/>
                <a:gd name="csY1" fmla="*/ 62071 h 134605"/>
                <a:gd name="csX2" fmla="*/ 103679 w 132860"/>
                <a:gd name="csY2" fmla="*/ 15648 h 134605"/>
                <a:gd name="csX3" fmla="*/ 35962 w 132860"/>
                <a:gd name="csY3" fmla="*/ 127837 h 134605"/>
                <a:gd name="csX4" fmla="*/ 82397 w 132860"/>
                <a:gd name="csY4" fmla="*/ 72387 h 134605"/>
                <a:gd name="csX5" fmla="*/ 49506 w 132860"/>
                <a:gd name="csY5" fmla="*/ 42728 h 134605"/>
                <a:gd name="csX6" fmla="*/ 63694 w 132860"/>
                <a:gd name="csY6" fmla="*/ 89151 h 134605"/>
                <a:gd name="csX7" fmla="*/ 82397 w 132860"/>
                <a:gd name="csY7" fmla="*/ 72387 h 1346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32860" h="134605">
                  <a:moveTo>
                    <a:pt x="35962" y="127837"/>
                  </a:moveTo>
                  <a:cubicBezTo>
                    <a:pt x="12745" y="118810"/>
                    <a:pt x="-5313" y="89796"/>
                    <a:pt x="-5313" y="62071"/>
                  </a:cubicBezTo>
                  <a:cubicBezTo>
                    <a:pt x="-5313" y="5977"/>
                    <a:pt x="59824" y="-21748"/>
                    <a:pt x="103679" y="15648"/>
                  </a:cubicBezTo>
                  <a:cubicBezTo>
                    <a:pt x="161077" y="64005"/>
                    <a:pt x="105614" y="156207"/>
                    <a:pt x="35962" y="127837"/>
                  </a:cubicBezTo>
                  <a:close/>
                  <a:moveTo>
                    <a:pt x="82397" y="72387"/>
                  </a:moveTo>
                  <a:cubicBezTo>
                    <a:pt x="88846" y="47886"/>
                    <a:pt x="71433" y="33057"/>
                    <a:pt x="49506" y="42728"/>
                  </a:cubicBezTo>
                  <a:cubicBezTo>
                    <a:pt x="22419" y="55623"/>
                    <a:pt x="32093" y="89151"/>
                    <a:pt x="63694" y="89151"/>
                  </a:cubicBezTo>
                  <a:cubicBezTo>
                    <a:pt x="74013" y="89151"/>
                    <a:pt x="79817" y="83993"/>
                    <a:pt x="82397" y="72387"/>
                  </a:cubicBezTo>
                  <a:close/>
                </a:path>
              </a:pathLst>
            </a:custGeom>
            <a:solidFill>
              <a:srgbClr val="14323C"/>
            </a:solidFill>
            <a:ln w="645" cap="flat">
              <a:noFill/>
              <a:prstDash val="solid"/>
              <a:miter/>
            </a:ln>
          </p:spPr>
          <p:txBody>
            <a:bodyPr/>
            <a:lstStyle/>
            <a:p>
              <a:endParaRPr lang="en-US"/>
            </a:p>
          </p:txBody>
        </p:sp>
        <p:sp>
          <p:nvSpPr>
            <p:cNvPr id="93" name="Freeform: Shape 486">
              <a:extLst>
                <a:ext uri="{FF2B5EF4-FFF2-40B4-BE49-F238E27FC236}">
                  <a16:creationId xmlns:a16="http://schemas.microsoft.com/office/drawing/2014/main" id="{9B0123E9-E8FE-39D3-FA70-7246F3AAC8FB}"/>
                </a:ext>
              </a:extLst>
            </p:cNvPr>
            <p:cNvSpPr/>
            <p:nvPr/>
          </p:nvSpPr>
          <p:spPr>
            <a:xfrm flipV="1">
              <a:off x="2674725" y="5376989"/>
              <a:ext cx="130274" cy="111581"/>
            </a:xfrm>
            <a:custGeom>
              <a:avLst/>
              <a:gdLst>
                <a:gd name="csX0" fmla="*/ 16926 w 130274"/>
                <a:gd name="csY0" fmla="*/ 106879 h 111581"/>
                <a:gd name="csX1" fmla="*/ -4356 w 130274"/>
                <a:gd name="csY1" fmla="*/ 104300 h 111581"/>
                <a:gd name="csX2" fmla="*/ -2421 w 130274"/>
                <a:gd name="csY2" fmla="*/ 51429 h 111581"/>
                <a:gd name="csX3" fmla="*/ -486 w 130274"/>
                <a:gd name="csY3" fmla="*/ -1442 h 111581"/>
                <a:gd name="csX4" fmla="*/ 60781 w 130274"/>
                <a:gd name="csY4" fmla="*/ -1442 h 111581"/>
                <a:gd name="csX5" fmla="*/ 122049 w 130274"/>
                <a:gd name="csY5" fmla="*/ -1442 h 111581"/>
                <a:gd name="csX6" fmla="*/ 123983 w 130274"/>
                <a:gd name="csY6" fmla="*/ 52074 h 111581"/>
                <a:gd name="csX7" fmla="*/ 125918 w 130274"/>
                <a:gd name="csY7" fmla="*/ 104944 h 111581"/>
                <a:gd name="csX8" fmla="*/ 99476 w 130274"/>
                <a:gd name="csY8" fmla="*/ 104944 h 111581"/>
                <a:gd name="csX9" fmla="*/ 73680 w 130274"/>
                <a:gd name="csY9" fmla="*/ 88825 h 111581"/>
                <a:gd name="csX10" fmla="*/ 52397 w 130274"/>
                <a:gd name="csY10" fmla="*/ 92049 h 111581"/>
                <a:gd name="csX11" fmla="*/ 43368 w 130274"/>
                <a:gd name="csY11" fmla="*/ 110103 h 111581"/>
                <a:gd name="csX12" fmla="*/ 16926 w 130274"/>
                <a:gd name="csY12" fmla="*/ 106879 h 111581"/>
                <a:gd name="csX13" fmla="*/ 105926 w 130274"/>
                <a:gd name="csY13" fmla="*/ 85602 h 111581"/>
                <a:gd name="csX14" fmla="*/ 100121 w 130274"/>
                <a:gd name="csY14" fmla="*/ 79154 h 111581"/>
                <a:gd name="csX15" fmla="*/ 89803 w 130274"/>
                <a:gd name="csY15" fmla="*/ 85602 h 111581"/>
                <a:gd name="csX16" fmla="*/ 95607 w 130274"/>
                <a:gd name="csY16" fmla="*/ 92049 h 111581"/>
                <a:gd name="csX17" fmla="*/ 105926 w 130274"/>
                <a:gd name="csY17" fmla="*/ 85602 h 1115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130274" h="111581">
                  <a:moveTo>
                    <a:pt x="16926" y="106879"/>
                  </a:moveTo>
                  <a:lnTo>
                    <a:pt x="-4356" y="104300"/>
                  </a:lnTo>
                  <a:lnTo>
                    <a:pt x="-2421" y="51429"/>
                  </a:lnTo>
                  <a:lnTo>
                    <a:pt x="-486" y="-1442"/>
                  </a:lnTo>
                  <a:lnTo>
                    <a:pt x="60781" y="-1442"/>
                  </a:lnTo>
                  <a:lnTo>
                    <a:pt x="122049" y="-1442"/>
                  </a:lnTo>
                  <a:lnTo>
                    <a:pt x="123983" y="52074"/>
                  </a:lnTo>
                  <a:lnTo>
                    <a:pt x="125918" y="104944"/>
                  </a:lnTo>
                  <a:lnTo>
                    <a:pt x="99476" y="104944"/>
                  </a:lnTo>
                  <a:cubicBezTo>
                    <a:pt x="76259" y="104944"/>
                    <a:pt x="73680" y="103655"/>
                    <a:pt x="73680" y="88825"/>
                  </a:cubicBezTo>
                  <a:cubicBezTo>
                    <a:pt x="73680" y="66259"/>
                    <a:pt x="56912" y="68193"/>
                    <a:pt x="52397" y="92049"/>
                  </a:cubicBezTo>
                  <a:cubicBezTo>
                    <a:pt x="49817" y="103010"/>
                    <a:pt x="45948" y="110747"/>
                    <a:pt x="43368" y="110103"/>
                  </a:cubicBezTo>
                  <a:cubicBezTo>
                    <a:pt x="40144" y="110103"/>
                    <a:pt x="28535" y="108168"/>
                    <a:pt x="16926" y="106879"/>
                  </a:cubicBezTo>
                  <a:close/>
                  <a:moveTo>
                    <a:pt x="105926" y="85602"/>
                  </a:moveTo>
                  <a:cubicBezTo>
                    <a:pt x="105926" y="82378"/>
                    <a:pt x="103346" y="79154"/>
                    <a:pt x="100121" y="79154"/>
                  </a:cubicBezTo>
                  <a:cubicBezTo>
                    <a:pt x="96252" y="79154"/>
                    <a:pt x="91737" y="82378"/>
                    <a:pt x="89803" y="85602"/>
                  </a:cubicBezTo>
                  <a:cubicBezTo>
                    <a:pt x="87868" y="89470"/>
                    <a:pt x="90448" y="92049"/>
                    <a:pt x="95607" y="92049"/>
                  </a:cubicBezTo>
                  <a:cubicBezTo>
                    <a:pt x="101411" y="92049"/>
                    <a:pt x="105926" y="89470"/>
                    <a:pt x="105926" y="85602"/>
                  </a:cubicBezTo>
                  <a:close/>
                </a:path>
              </a:pathLst>
            </a:custGeom>
            <a:solidFill>
              <a:srgbClr val="14323C"/>
            </a:solidFill>
            <a:ln w="645" cap="flat">
              <a:noFill/>
              <a:prstDash val="solid"/>
              <a:miter/>
            </a:ln>
          </p:spPr>
          <p:txBody>
            <a:bodyPr/>
            <a:lstStyle/>
            <a:p>
              <a:endParaRPr lang="en-US"/>
            </a:p>
          </p:txBody>
        </p:sp>
      </p:grpSp>
      <p:pic>
        <p:nvPicPr>
          <p:cNvPr id="95" name="Graphique 13">
            <a:extLst>
              <a:ext uri="{FF2B5EF4-FFF2-40B4-BE49-F238E27FC236}">
                <a16:creationId xmlns:a16="http://schemas.microsoft.com/office/drawing/2014/main" id="{6179BA99-F1C4-E6E4-DE67-0025B77678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1733" y="5134957"/>
            <a:ext cx="617220" cy="347483"/>
          </a:xfrm>
          <a:prstGeom prst="rect">
            <a:avLst/>
          </a:prstGeom>
        </p:spPr>
      </p:pic>
    </p:spTree>
    <p:extLst>
      <p:ext uri="{BB962C8B-B14F-4D97-AF65-F5344CB8AC3E}">
        <p14:creationId xmlns:p14="http://schemas.microsoft.com/office/powerpoint/2010/main" val="322487381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69C84-24B1-9D4C-E6D8-3FFE1439376D}"/>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661CAF61-461E-D792-A8E7-9A7F5D0CBE95}"/>
              </a:ext>
            </a:extLst>
          </p:cNvPr>
          <p:cNvSpPr/>
          <p:nvPr/>
        </p:nvSpPr>
        <p:spPr>
          <a:xfrm>
            <a:off x="0" y="0"/>
            <a:ext cx="12192000" cy="6858000"/>
          </a:xfrm>
          <a:prstGeom prst="rect">
            <a:avLst/>
          </a:prstGeom>
          <a:solidFill>
            <a:srgbClr val="A5B4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r-FR">
              <a:solidFill>
                <a:srgbClr val="FFD966"/>
              </a:solidFill>
            </a:endParaRPr>
          </a:p>
        </p:txBody>
      </p:sp>
      <p:sp>
        <p:nvSpPr>
          <p:cNvPr id="14" name="Titre 13">
            <a:extLst>
              <a:ext uri="{FF2B5EF4-FFF2-40B4-BE49-F238E27FC236}">
                <a16:creationId xmlns:a16="http://schemas.microsoft.com/office/drawing/2014/main" id="{F9CAB35C-D5FD-A764-00C5-C0505C80DE77}"/>
              </a:ext>
            </a:extLst>
          </p:cNvPr>
          <p:cNvSpPr>
            <a:spLocks noGrp="1"/>
          </p:cNvSpPr>
          <p:nvPr>
            <p:ph type="ctrTitle"/>
          </p:nvPr>
        </p:nvSpPr>
        <p:spPr/>
        <p:txBody>
          <a:bodyPr/>
          <a:lstStyle/>
          <a:p>
            <a:r>
              <a:rPr lang="fr-FR">
                <a:solidFill>
                  <a:schemeClr val="bg1"/>
                </a:solidFill>
              </a:rPr>
              <a:t>UN PROGRAMME </a:t>
            </a:r>
          </a:p>
        </p:txBody>
      </p:sp>
      <p:pic>
        <p:nvPicPr>
          <p:cNvPr id="24" name="Espace réservé pour une image  10">
            <a:extLst>
              <a:ext uri="{FF2B5EF4-FFF2-40B4-BE49-F238E27FC236}">
                <a16:creationId xmlns:a16="http://schemas.microsoft.com/office/drawing/2014/main" id="{4271D586-0D4E-F382-4F58-DEA78021EAB8}"/>
              </a:ext>
            </a:extLst>
          </p:cNvPr>
          <p:cNvPicPr>
            <a:picLocks noChangeAspect="1"/>
          </p:cNvPicPr>
          <p:nvPr/>
        </p:nvPicPr>
        <p:blipFill>
          <a:blip r:embed="rId2">
            <a:extLst>
              <a:ext uri="{28A0092B-C50C-407E-A947-70E740481C1C}">
                <a14:useLocalDpi xmlns:a14="http://schemas.microsoft.com/office/drawing/2010/main" val="0"/>
              </a:ext>
            </a:extLst>
          </a:blip>
          <a:srcRect l="20839" r="20839"/>
          <a:stretch/>
        </p:blipFill>
        <p:spPr>
          <a:xfrm>
            <a:off x="6191251" y="0"/>
            <a:ext cx="6000749" cy="6858000"/>
          </a:xfrm>
          <a:custGeom>
            <a:avLst/>
            <a:gdLst>
              <a:gd name="csX0" fmla="*/ 0 w 4500562"/>
              <a:gd name="csY0" fmla="*/ 0 h 5143500"/>
              <a:gd name="csX1" fmla="*/ 4500562 w 4500562"/>
              <a:gd name="csY1" fmla="*/ 0 h 5143500"/>
              <a:gd name="csX2" fmla="*/ 4500562 w 4500562"/>
              <a:gd name="csY2" fmla="*/ 5143500 h 5143500"/>
              <a:gd name="csX3" fmla="*/ 0 w 4500562"/>
              <a:gd name="csY3" fmla="*/ 5143500 h 5143500"/>
              <a:gd name="csX4" fmla="*/ 0 w 4500562"/>
              <a:gd name="csY4" fmla="*/ 5020534 h 5143500"/>
              <a:gd name="csX5" fmla="*/ 67458 w 4500562"/>
              <a:gd name="csY5" fmla="*/ 4873980 h 5143500"/>
              <a:gd name="csX6" fmla="*/ 437326 w 4500562"/>
              <a:gd name="csY6" fmla="*/ 2595384 h 5143500"/>
              <a:gd name="csX7" fmla="*/ 67458 w 4500562"/>
              <a:gd name="csY7" fmla="*/ 316788 h 5143500"/>
              <a:gd name="csX8" fmla="*/ 0 w 4500562"/>
              <a:gd name="csY8" fmla="*/ 170235 h 51435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500562" h="5143500">
                <a:moveTo>
                  <a:pt x="0" y="0"/>
                </a:moveTo>
                <a:lnTo>
                  <a:pt x="4500562" y="0"/>
                </a:lnTo>
                <a:lnTo>
                  <a:pt x="4500562" y="5143500"/>
                </a:lnTo>
                <a:lnTo>
                  <a:pt x="0" y="5143500"/>
                </a:lnTo>
                <a:lnTo>
                  <a:pt x="0" y="5020534"/>
                </a:lnTo>
                <a:lnTo>
                  <a:pt x="67458" y="4873980"/>
                </a:lnTo>
                <a:cubicBezTo>
                  <a:pt x="293346" y="4332376"/>
                  <a:pt x="437326" y="3512730"/>
                  <a:pt x="437326" y="2595384"/>
                </a:cubicBezTo>
                <a:cubicBezTo>
                  <a:pt x="437326" y="1678038"/>
                  <a:pt x="293346" y="858392"/>
                  <a:pt x="67458" y="316788"/>
                </a:cubicBezTo>
                <a:lnTo>
                  <a:pt x="0" y="170235"/>
                </a:lnTo>
                <a:close/>
              </a:path>
            </a:pathLst>
          </a:custGeom>
        </p:spPr>
      </p:pic>
      <p:sp>
        <p:nvSpPr>
          <p:cNvPr id="27" name="Titre 3">
            <a:extLst>
              <a:ext uri="{FF2B5EF4-FFF2-40B4-BE49-F238E27FC236}">
                <a16:creationId xmlns:a16="http://schemas.microsoft.com/office/drawing/2014/main" id="{150FCB78-2A8F-2F88-FD04-AEFC6F1EB23E}"/>
              </a:ext>
            </a:extLst>
          </p:cNvPr>
          <p:cNvSpPr txBox="1">
            <a:spLocks/>
          </p:cNvSpPr>
          <p:nvPr/>
        </p:nvSpPr>
        <p:spPr>
          <a:xfrm>
            <a:off x="384001" y="912000"/>
            <a:ext cx="8567075" cy="396000"/>
          </a:xfrm>
          <a:prstGeom prst="rect">
            <a:avLst/>
          </a:prstGeom>
          <a:noFill/>
        </p:spPr>
        <p:txBody>
          <a:bodyPr lIns="0" tIns="0" rIns="0" bIns="0" anchor="t"/>
          <a:lstStyle>
            <a:lvl1pPr algn="l" defTabSz="685800" rtl="0" eaLnBrk="1" latinLnBrk="0" hangingPunct="1">
              <a:lnSpc>
                <a:spcPts val="3000"/>
              </a:lnSpc>
              <a:spcBef>
                <a:spcPct val="0"/>
              </a:spcBef>
              <a:buNone/>
              <a:defRPr sz="3000" kern="1200">
                <a:solidFill>
                  <a:srgbClr val="BEF5F5"/>
                </a:solidFill>
                <a:latin typeface="Impact" panose="020B0806030902050204" pitchFamily="34" charset="0"/>
                <a:ea typeface="+mj-ea"/>
                <a:cs typeface="+mj-cs"/>
              </a:defRPr>
            </a:lvl1pPr>
          </a:lstStyle>
          <a:p>
            <a:r>
              <a:rPr lang="fr-FR" sz="2400">
                <a:solidFill>
                  <a:schemeClr val="bg1"/>
                </a:solidFill>
                <a:latin typeface="Arial" panose="020B0604020202020204"/>
              </a:rPr>
              <a:t>EXIGEANT ET QUI LE RESTE</a:t>
            </a:r>
          </a:p>
        </p:txBody>
      </p:sp>
      <p:pic>
        <p:nvPicPr>
          <p:cNvPr id="23" name="Image 22" descr="Une image contenant Police, Graphique, graphisme, logo&#10;&#10;Le contenu généré par l’IA peut être incorrect.">
            <a:extLst>
              <a:ext uri="{FF2B5EF4-FFF2-40B4-BE49-F238E27FC236}">
                <a16:creationId xmlns:a16="http://schemas.microsoft.com/office/drawing/2014/main" id="{239A2EF7-7B82-842E-1CDC-9B8A0A0A4871}"/>
              </a:ext>
            </a:extLst>
          </p:cNvPr>
          <p:cNvPicPr>
            <a:picLocks noChangeAspect="1"/>
          </p:cNvPicPr>
          <p:nvPr/>
        </p:nvPicPr>
        <p:blipFill>
          <a:blip r:embed="rId3">
            <a:duotone>
              <a:schemeClr val="accent6">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Lst>
          </a:blip>
          <a:stretch>
            <a:fillRect/>
          </a:stretch>
        </p:blipFill>
        <p:spPr>
          <a:xfrm>
            <a:off x="383999" y="5946000"/>
            <a:ext cx="1690777" cy="529252"/>
          </a:xfrm>
          <a:prstGeom prst="rect">
            <a:avLst/>
          </a:prstGeom>
        </p:spPr>
      </p:pic>
      <p:sp>
        <p:nvSpPr>
          <p:cNvPr id="4" name="Espace réservé du texte 5">
            <a:extLst>
              <a:ext uri="{FF2B5EF4-FFF2-40B4-BE49-F238E27FC236}">
                <a16:creationId xmlns:a16="http://schemas.microsoft.com/office/drawing/2014/main" id="{8646FD96-A2D7-2D81-CB3D-4D7279B35FE1}"/>
              </a:ext>
            </a:extLst>
          </p:cNvPr>
          <p:cNvSpPr txBox="1">
            <a:spLocks/>
          </p:cNvSpPr>
          <p:nvPr/>
        </p:nvSpPr>
        <p:spPr>
          <a:xfrm>
            <a:off x="1403177" y="1920252"/>
            <a:ext cx="3930771" cy="282413"/>
          </a:xfrm>
          <a:prstGeom prst="rect">
            <a:avLst/>
          </a:prstGeom>
        </p:spPr>
        <p:txBody>
          <a:bodyPr lIns="0" tIns="0" rIns="0" bIns="0"/>
          <a:lstStyle>
            <a:lvl1pPr marL="0" indent="-245527" algn="l" defTabSz="914400" rtl="0" eaLnBrk="1" latinLnBrk="0" hangingPunct="1">
              <a:lnSpc>
                <a:spcPts val="2133"/>
              </a:lnSpc>
              <a:spcBef>
                <a:spcPts val="667"/>
              </a:spcBef>
              <a:buClr>
                <a:srgbClr val="0057BF"/>
              </a:buClr>
              <a:buSzPct val="120000"/>
              <a:buFontTx/>
              <a:buNone/>
              <a:tabLst/>
              <a:defRPr sz="1600" b="0" i="0" kern="1200">
                <a:solidFill>
                  <a:srgbClr val="0057BF"/>
                </a:solidFill>
                <a:latin typeface="Impact" panose="020B0806030902050204" pitchFamily="34" charset="0"/>
                <a:ea typeface="+mn-ea"/>
                <a:cs typeface="Arial" panose="020B0604020202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2400">
                <a:solidFill>
                  <a:srgbClr val="08334C"/>
                </a:solidFill>
              </a:rPr>
              <a:t>AMÉLIORATION CONTINUE</a:t>
            </a:r>
          </a:p>
        </p:txBody>
      </p:sp>
      <p:sp>
        <p:nvSpPr>
          <p:cNvPr id="26" name="Espace réservé du texte 14">
            <a:extLst>
              <a:ext uri="{FF2B5EF4-FFF2-40B4-BE49-F238E27FC236}">
                <a16:creationId xmlns:a16="http://schemas.microsoft.com/office/drawing/2014/main" id="{49CE572C-CA19-8680-334D-5D70DD1E6FBE}"/>
              </a:ext>
            </a:extLst>
          </p:cNvPr>
          <p:cNvSpPr txBox="1">
            <a:spLocks/>
          </p:cNvSpPr>
          <p:nvPr/>
        </p:nvSpPr>
        <p:spPr>
          <a:xfrm>
            <a:off x="1403177" y="2206147"/>
            <a:ext cx="4193479" cy="557965"/>
          </a:xfrm>
          <a:prstGeom prst="rect">
            <a:avLst/>
          </a:prstGeom>
        </p:spPr>
        <p:txBody>
          <a:bodyPr lIns="0" tIns="0" rIns="0" bIns="0"/>
          <a:lstStyle>
            <a:lvl1pPr marL="0" indent="-245527" algn="l" defTabSz="914400" rtl="0" eaLnBrk="1" latinLnBrk="0" hangingPunct="1">
              <a:lnSpc>
                <a:spcPts val="1867"/>
              </a:lnSpc>
              <a:spcBef>
                <a:spcPts val="667"/>
              </a:spcBef>
              <a:buClr>
                <a:srgbClr val="0057BF"/>
              </a:buClr>
              <a:buSzPct val="120000"/>
              <a:buFontTx/>
              <a:buNone/>
              <a:tabLst/>
              <a:defRPr sz="1600" b="0" i="0" kern="1200">
                <a:solidFill>
                  <a:srgbClr val="14323C"/>
                </a:solidFill>
                <a:latin typeface="Arial" panose="020B0604020202020204" pitchFamily="34" charset="0"/>
                <a:ea typeface="+mn-ea"/>
                <a:cs typeface="Arial" panose="020B0604020202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400">
                <a:solidFill>
                  <a:schemeClr val="bg1"/>
                </a:solidFill>
              </a:rPr>
              <a:t>du programme MSC en conformité avec l’ISEAL</a:t>
            </a:r>
          </a:p>
        </p:txBody>
      </p:sp>
      <p:pic>
        <p:nvPicPr>
          <p:cNvPr id="29" name="Graphique 69">
            <a:extLst>
              <a:ext uri="{FF2B5EF4-FFF2-40B4-BE49-F238E27FC236}">
                <a16:creationId xmlns:a16="http://schemas.microsoft.com/office/drawing/2014/main" id="{52CCB4A3-46DE-68B0-F70E-D4E73DAEDAF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83999" y="1728127"/>
            <a:ext cx="720000" cy="720000"/>
          </a:xfrm>
          <a:prstGeom prst="rect">
            <a:avLst/>
          </a:prstGeom>
        </p:spPr>
      </p:pic>
      <p:grpSp>
        <p:nvGrpSpPr>
          <p:cNvPr id="36" name="Groupe 19">
            <a:extLst>
              <a:ext uri="{FF2B5EF4-FFF2-40B4-BE49-F238E27FC236}">
                <a16:creationId xmlns:a16="http://schemas.microsoft.com/office/drawing/2014/main" id="{A927F5CD-74A5-7017-1DC9-218F1B839927}"/>
              </a:ext>
            </a:extLst>
          </p:cNvPr>
          <p:cNvGrpSpPr>
            <a:grpSpLocks noChangeAspect="1"/>
          </p:cNvGrpSpPr>
          <p:nvPr/>
        </p:nvGrpSpPr>
        <p:grpSpPr>
          <a:xfrm>
            <a:off x="502582" y="2772004"/>
            <a:ext cx="612000" cy="696469"/>
            <a:chOff x="5372290" y="2004121"/>
            <a:chExt cx="853284" cy="971052"/>
          </a:xfrm>
        </p:grpSpPr>
        <p:sp>
          <p:nvSpPr>
            <p:cNvPr id="37" name="Rectangle 36">
              <a:extLst>
                <a:ext uri="{FF2B5EF4-FFF2-40B4-BE49-F238E27FC236}">
                  <a16:creationId xmlns:a16="http://schemas.microsoft.com/office/drawing/2014/main" id="{F8C82236-5284-211F-A2BB-6C9744DABB1C}"/>
                </a:ext>
              </a:extLst>
            </p:cNvPr>
            <p:cNvSpPr/>
            <p:nvPr/>
          </p:nvSpPr>
          <p:spPr>
            <a:xfrm>
              <a:off x="5414575" y="2087887"/>
              <a:ext cx="562363" cy="711993"/>
            </a:xfrm>
            <a:prstGeom prst="rect">
              <a:avLst/>
            </a:prstGeom>
            <a:solidFill>
              <a:srgbClr val="14323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Forme libre : forme 21">
              <a:extLst>
                <a:ext uri="{FF2B5EF4-FFF2-40B4-BE49-F238E27FC236}">
                  <a16:creationId xmlns:a16="http://schemas.microsoft.com/office/drawing/2014/main" id="{62E7C5B3-F20A-44F6-33FC-A5DB61A6BBF4}"/>
                </a:ext>
              </a:extLst>
            </p:cNvPr>
            <p:cNvSpPr/>
            <p:nvPr/>
          </p:nvSpPr>
          <p:spPr>
            <a:xfrm flipV="1">
              <a:off x="5523774" y="2004121"/>
              <a:ext cx="359873" cy="152066"/>
            </a:xfrm>
            <a:custGeom>
              <a:avLst/>
              <a:gdLst>
                <a:gd name="csX0" fmla="*/ 146823 w 359873"/>
                <a:gd name="csY0" fmla="*/ 142303 h 152066"/>
                <a:gd name="csX1" fmla="*/ 82859 w 359873"/>
                <a:gd name="csY1" fmla="*/ 86793 h 152066"/>
                <a:gd name="csX2" fmla="*/ 79298 w 359873"/>
                <a:gd name="csY2" fmla="*/ 77563 h 152066"/>
                <a:gd name="csX3" fmla="*/ 49756 w 359873"/>
                <a:gd name="csY3" fmla="*/ 76904 h 152066"/>
                <a:gd name="csX4" fmla="*/ 7289 w 359873"/>
                <a:gd name="csY4" fmla="*/ 66092 h 152066"/>
                <a:gd name="csX5" fmla="*/ -6691 w 359873"/>
                <a:gd name="csY5" fmla="*/ 17043 h 152066"/>
                <a:gd name="csX6" fmla="*/ 4915 w 359873"/>
                <a:gd name="csY6" fmla="*/ -4185 h 152066"/>
                <a:gd name="csX7" fmla="*/ 10718 w 359873"/>
                <a:gd name="csY7" fmla="*/ -8141 h 152066"/>
                <a:gd name="csX8" fmla="*/ 172408 w 359873"/>
                <a:gd name="csY8" fmla="*/ -8141 h 152066"/>
                <a:gd name="csX9" fmla="*/ 334231 w 359873"/>
                <a:gd name="csY9" fmla="*/ -8141 h 152066"/>
                <a:gd name="csX10" fmla="*/ 339506 w 359873"/>
                <a:gd name="csY10" fmla="*/ -5372 h 152066"/>
                <a:gd name="csX11" fmla="*/ 351376 w 359873"/>
                <a:gd name="csY11" fmla="*/ 7418 h 152066"/>
                <a:gd name="csX12" fmla="*/ 349530 w 359873"/>
                <a:gd name="csY12" fmla="*/ 37348 h 152066"/>
                <a:gd name="csX13" fmla="*/ 335286 w 359873"/>
                <a:gd name="csY13" fmla="*/ 69125 h 152066"/>
                <a:gd name="csX14" fmla="*/ 291632 w 359873"/>
                <a:gd name="csY14" fmla="*/ 76904 h 152066"/>
                <a:gd name="csX15" fmla="*/ 259584 w 359873"/>
                <a:gd name="csY15" fmla="*/ 77563 h 152066"/>
                <a:gd name="csX16" fmla="*/ 256683 w 359873"/>
                <a:gd name="csY16" fmla="*/ 86266 h 152066"/>
                <a:gd name="csX17" fmla="*/ 201687 w 359873"/>
                <a:gd name="csY17" fmla="*/ 140325 h 152066"/>
                <a:gd name="csX18" fmla="*/ 146823 w 359873"/>
                <a:gd name="csY18" fmla="*/ 142303 h 152066"/>
                <a:gd name="csX19" fmla="*/ 180453 w 359873"/>
                <a:gd name="csY19" fmla="*/ 105252 h 152066"/>
                <a:gd name="csX20" fmla="*/ 191136 w 359873"/>
                <a:gd name="csY20" fmla="*/ 89957 h 152066"/>
                <a:gd name="csX21" fmla="*/ 171881 w 359873"/>
                <a:gd name="csY21" fmla="*/ 71894 h 152066"/>
                <a:gd name="csX22" fmla="*/ 152098 w 359873"/>
                <a:gd name="csY22" fmla="*/ 81255 h 152066"/>
                <a:gd name="csX23" fmla="*/ 153681 w 359873"/>
                <a:gd name="csY23" fmla="*/ 99583 h 152066"/>
                <a:gd name="csX24" fmla="*/ 180453 w 359873"/>
                <a:gd name="csY24" fmla="*/ 105252 h 15206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Lst>
              <a:rect l="l" t="t" r="r" b="b"/>
              <a:pathLst>
                <a:path w="359873" h="152066">
                  <a:moveTo>
                    <a:pt x="146823" y="142303"/>
                  </a:moveTo>
                  <a:cubicBezTo>
                    <a:pt x="117940" y="135710"/>
                    <a:pt x="93673" y="114614"/>
                    <a:pt x="82859" y="86793"/>
                  </a:cubicBezTo>
                  <a:lnTo>
                    <a:pt x="79298" y="77563"/>
                  </a:lnTo>
                  <a:lnTo>
                    <a:pt x="49756" y="76904"/>
                  </a:lnTo>
                  <a:cubicBezTo>
                    <a:pt x="16653" y="76113"/>
                    <a:pt x="15598" y="75849"/>
                    <a:pt x="7289" y="66092"/>
                  </a:cubicBezTo>
                  <a:cubicBezTo>
                    <a:pt x="563" y="58313"/>
                    <a:pt x="-6691" y="32602"/>
                    <a:pt x="-6691" y="17043"/>
                  </a:cubicBezTo>
                  <a:cubicBezTo>
                    <a:pt x="-6691" y="9264"/>
                    <a:pt x="-1943" y="561"/>
                    <a:pt x="4915" y="-4185"/>
                  </a:cubicBezTo>
                  <a:lnTo>
                    <a:pt x="10718" y="-8141"/>
                  </a:lnTo>
                  <a:lnTo>
                    <a:pt x="172408" y="-8141"/>
                  </a:lnTo>
                  <a:lnTo>
                    <a:pt x="334231" y="-8141"/>
                  </a:lnTo>
                  <a:lnTo>
                    <a:pt x="339506" y="-5372"/>
                  </a:lnTo>
                  <a:cubicBezTo>
                    <a:pt x="345969" y="-1812"/>
                    <a:pt x="348738" y="1089"/>
                    <a:pt x="351376" y="7418"/>
                  </a:cubicBezTo>
                  <a:cubicBezTo>
                    <a:pt x="354145" y="14274"/>
                    <a:pt x="353882" y="20076"/>
                    <a:pt x="349530" y="37348"/>
                  </a:cubicBezTo>
                  <a:cubicBezTo>
                    <a:pt x="345045" y="55676"/>
                    <a:pt x="341353" y="63719"/>
                    <a:pt x="335286" y="69125"/>
                  </a:cubicBezTo>
                  <a:cubicBezTo>
                    <a:pt x="327505" y="75849"/>
                    <a:pt x="325790" y="76245"/>
                    <a:pt x="291632" y="76904"/>
                  </a:cubicBezTo>
                  <a:lnTo>
                    <a:pt x="259584" y="77563"/>
                  </a:lnTo>
                  <a:lnTo>
                    <a:pt x="256683" y="86266"/>
                  </a:lnTo>
                  <a:cubicBezTo>
                    <a:pt x="248374" y="110658"/>
                    <a:pt x="227404" y="131359"/>
                    <a:pt x="201687" y="140325"/>
                  </a:cubicBezTo>
                  <a:cubicBezTo>
                    <a:pt x="190740" y="144017"/>
                    <a:pt x="159616" y="145204"/>
                    <a:pt x="146823" y="142303"/>
                  </a:cubicBezTo>
                  <a:close/>
                  <a:moveTo>
                    <a:pt x="180453" y="105252"/>
                  </a:moveTo>
                  <a:cubicBezTo>
                    <a:pt x="186784" y="101956"/>
                    <a:pt x="191136" y="95759"/>
                    <a:pt x="191136" y="89957"/>
                  </a:cubicBezTo>
                  <a:cubicBezTo>
                    <a:pt x="191136" y="79541"/>
                    <a:pt x="184542" y="73344"/>
                    <a:pt x="171881" y="71894"/>
                  </a:cubicBezTo>
                  <a:cubicBezTo>
                    <a:pt x="164495" y="71103"/>
                    <a:pt x="155000" y="75585"/>
                    <a:pt x="152098" y="81255"/>
                  </a:cubicBezTo>
                  <a:cubicBezTo>
                    <a:pt x="149461" y="86266"/>
                    <a:pt x="150252" y="95759"/>
                    <a:pt x="153681" y="99583"/>
                  </a:cubicBezTo>
                  <a:cubicBezTo>
                    <a:pt x="160275" y="106966"/>
                    <a:pt x="172277" y="109603"/>
                    <a:pt x="180453" y="105252"/>
                  </a:cubicBezTo>
                  <a:close/>
                </a:path>
              </a:pathLst>
            </a:custGeom>
            <a:solidFill>
              <a:srgbClr val="14323C"/>
            </a:solidFill>
            <a:ln w="12700" cap="flat">
              <a:solidFill>
                <a:srgbClr val="A5B44B"/>
              </a:solidFill>
              <a:prstDash val="solid"/>
              <a:miter/>
            </a:ln>
          </p:spPr>
          <p:txBody>
            <a:bodyPr/>
            <a:lstStyle/>
            <a:p>
              <a:endParaRPr lang="fr-FR"/>
            </a:p>
          </p:txBody>
        </p:sp>
        <p:sp>
          <p:nvSpPr>
            <p:cNvPr id="39" name="Forme libre : forme 22">
              <a:extLst>
                <a:ext uri="{FF2B5EF4-FFF2-40B4-BE49-F238E27FC236}">
                  <a16:creationId xmlns:a16="http://schemas.microsoft.com/office/drawing/2014/main" id="{1B420C01-BE65-28C4-3DD6-BF18BF89452C}"/>
                </a:ext>
              </a:extLst>
            </p:cNvPr>
            <p:cNvSpPr/>
            <p:nvPr/>
          </p:nvSpPr>
          <p:spPr>
            <a:xfrm flipV="1">
              <a:off x="5372290" y="2083627"/>
              <a:ext cx="465369" cy="766617"/>
            </a:xfrm>
            <a:custGeom>
              <a:avLst/>
              <a:gdLst>
                <a:gd name="csX0" fmla="*/ 90735 w 465369"/>
                <a:gd name="csY0" fmla="*/ 761239 h 766617"/>
                <a:gd name="csX1" fmla="*/ 34684 w 465369"/>
                <a:gd name="csY1" fmla="*/ 757679 h 766617"/>
                <a:gd name="csX2" fmla="*/ -2508 w 465369"/>
                <a:gd name="csY2" fmla="*/ 719706 h 766617"/>
                <a:gd name="csX3" fmla="*/ -5541 w 465369"/>
                <a:gd name="csY3" fmla="*/ 713113 h 766617"/>
                <a:gd name="csX4" fmla="*/ -5937 w 465369"/>
                <a:gd name="csY4" fmla="*/ 382163 h 766617"/>
                <a:gd name="csX5" fmla="*/ -4882 w 465369"/>
                <a:gd name="csY5" fmla="*/ 44885 h 766617"/>
                <a:gd name="csX6" fmla="*/ 45762 w 465369"/>
                <a:gd name="csY6" fmla="*/ -3373 h 766617"/>
                <a:gd name="csX7" fmla="*/ 459352 w 465369"/>
                <a:gd name="csY7" fmla="*/ -4164 h 766617"/>
                <a:gd name="csX8" fmla="*/ 454868 w 465369"/>
                <a:gd name="csY8" fmla="*/ 3351 h 766617"/>
                <a:gd name="csX9" fmla="*/ 432184 w 465369"/>
                <a:gd name="csY9" fmla="*/ 56488 h 766617"/>
                <a:gd name="csX10" fmla="*/ 429810 w 465369"/>
                <a:gd name="csY10" fmla="*/ 66377 h 766617"/>
                <a:gd name="csX11" fmla="*/ 246886 w 465369"/>
                <a:gd name="csY11" fmla="*/ 66377 h 766617"/>
                <a:gd name="csX12" fmla="*/ 60533 w 465369"/>
                <a:gd name="csY12" fmla="*/ 67695 h 766617"/>
                <a:gd name="csX13" fmla="*/ 54466 w 465369"/>
                <a:gd name="csY13" fmla="*/ 73233 h 766617"/>
                <a:gd name="csX14" fmla="*/ 52224 w 465369"/>
                <a:gd name="csY14" fmla="*/ 388360 h 766617"/>
                <a:gd name="csX15" fmla="*/ 52488 w 465369"/>
                <a:gd name="csY15" fmla="*/ 699268 h 766617"/>
                <a:gd name="csX16" fmla="*/ 56840 w 465369"/>
                <a:gd name="csY16" fmla="*/ 703488 h 766617"/>
                <a:gd name="csX17" fmla="*/ 61060 w 465369"/>
                <a:gd name="csY17" fmla="*/ 707839 h 766617"/>
                <a:gd name="csX18" fmla="*/ 96406 w 465369"/>
                <a:gd name="csY18" fmla="*/ 708498 h 766617"/>
                <a:gd name="csX19" fmla="*/ 131619 w 465369"/>
                <a:gd name="csY19" fmla="*/ 709157 h 766617"/>
                <a:gd name="csX20" fmla="*/ 132410 w 465369"/>
                <a:gd name="csY20" fmla="*/ 721156 h 766617"/>
                <a:gd name="csX21" fmla="*/ 136894 w 465369"/>
                <a:gd name="csY21" fmla="*/ 747395 h 766617"/>
                <a:gd name="csX22" fmla="*/ 139928 w 465369"/>
                <a:gd name="csY22" fmla="*/ 761635 h 766617"/>
                <a:gd name="csX23" fmla="*/ 90735 w 465369"/>
                <a:gd name="csY23" fmla="*/ 761239 h 7666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465369" h="766617">
                  <a:moveTo>
                    <a:pt x="90735" y="761239"/>
                  </a:moveTo>
                  <a:cubicBezTo>
                    <a:pt x="44047" y="760580"/>
                    <a:pt x="41673" y="760448"/>
                    <a:pt x="34684" y="757679"/>
                  </a:cubicBezTo>
                  <a:cubicBezTo>
                    <a:pt x="16879" y="750295"/>
                    <a:pt x="6460" y="739747"/>
                    <a:pt x="-2508" y="719706"/>
                  </a:cubicBezTo>
                  <a:lnTo>
                    <a:pt x="-5541" y="713113"/>
                  </a:lnTo>
                  <a:lnTo>
                    <a:pt x="-5937" y="382163"/>
                  </a:lnTo>
                  <a:cubicBezTo>
                    <a:pt x="-6201" y="159992"/>
                    <a:pt x="-5805" y="49104"/>
                    <a:pt x="-4882" y="44885"/>
                  </a:cubicBezTo>
                  <a:cubicBezTo>
                    <a:pt x="-2" y="21547"/>
                    <a:pt x="21627" y="978"/>
                    <a:pt x="45762" y="-3373"/>
                  </a:cubicBezTo>
                  <a:cubicBezTo>
                    <a:pt x="53543" y="-4824"/>
                    <a:pt x="459352" y="-5615"/>
                    <a:pt x="459352" y="-4164"/>
                  </a:cubicBezTo>
                  <a:cubicBezTo>
                    <a:pt x="459352" y="-3901"/>
                    <a:pt x="457374" y="-473"/>
                    <a:pt x="454868" y="3351"/>
                  </a:cubicBezTo>
                  <a:cubicBezTo>
                    <a:pt x="444977" y="18910"/>
                    <a:pt x="436140" y="39611"/>
                    <a:pt x="432184" y="56488"/>
                  </a:cubicBezTo>
                  <a:lnTo>
                    <a:pt x="429810" y="66377"/>
                  </a:lnTo>
                  <a:lnTo>
                    <a:pt x="246886" y="66377"/>
                  </a:lnTo>
                  <a:cubicBezTo>
                    <a:pt x="131223" y="66377"/>
                    <a:pt x="62643" y="66904"/>
                    <a:pt x="60533" y="67695"/>
                  </a:cubicBezTo>
                  <a:cubicBezTo>
                    <a:pt x="58687" y="68354"/>
                    <a:pt x="55917" y="70860"/>
                    <a:pt x="54466" y="73233"/>
                  </a:cubicBezTo>
                  <a:cubicBezTo>
                    <a:pt x="51829" y="77584"/>
                    <a:pt x="51829" y="79562"/>
                    <a:pt x="52224" y="388360"/>
                  </a:cubicBezTo>
                  <a:lnTo>
                    <a:pt x="52488" y="699268"/>
                  </a:lnTo>
                  <a:lnTo>
                    <a:pt x="56840" y="703488"/>
                  </a:lnTo>
                  <a:lnTo>
                    <a:pt x="61060" y="707839"/>
                  </a:lnTo>
                  <a:lnTo>
                    <a:pt x="96406" y="708498"/>
                  </a:lnTo>
                  <a:lnTo>
                    <a:pt x="131619" y="709157"/>
                  </a:lnTo>
                  <a:lnTo>
                    <a:pt x="132410" y="721156"/>
                  </a:lnTo>
                  <a:cubicBezTo>
                    <a:pt x="132938" y="727749"/>
                    <a:pt x="134916" y="739615"/>
                    <a:pt x="136894" y="747395"/>
                  </a:cubicBezTo>
                  <a:cubicBezTo>
                    <a:pt x="138741" y="755174"/>
                    <a:pt x="140191" y="761635"/>
                    <a:pt x="139928" y="761635"/>
                  </a:cubicBezTo>
                  <a:cubicBezTo>
                    <a:pt x="139664" y="761766"/>
                    <a:pt x="117639" y="761635"/>
                    <a:pt x="90735" y="761239"/>
                  </a:cubicBezTo>
                  <a:close/>
                </a:path>
              </a:pathLst>
            </a:custGeom>
            <a:solidFill>
              <a:srgbClr val="14323C"/>
            </a:solidFill>
            <a:ln w="132" cap="flat">
              <a:noFill/>
              <a:prstDash val="solid"/>
              <a:miter/>
            </a:ln>
          </p:spPr>
          <p:txBody>
            <a:bodyPr/>
            <a:lstStyle/>
            <a:p>
              <a:endParaRPr lang="fr-FR"/>
            </a:p>
          </p:txBody>
        </p:sp>
        <p:sp>
          <p:nvSpPr>
            <p:cNvPr id="40" name="Forme libre : forme 24">
              <a:extLst>
                <a:ext uri="{FF2B5EF4-FFF2-40B4-BE49-F238E27FC236}">
                  <a16:creationId xmlns:a16="http://schemas.microsoft.com/office/drawing/2014/main" id="{95341A6B-B325-1992-2B3F-20D9E89C276D}"/>
                </a:ext>
              </a:extLst>
            </p:cNvPr>
            <p:cNvSpPr/>
            <p:nvPr/>
          </p:nvSpPr>
          <p:spPr>
            <a:xfrm flipV="1">
              <a:off x="5883951" y="2081559"/>
              <a:ext cx="156813" cy="461615"/>
            </a:xfrm>
            <a:custGeom>
              <a:avLst/>
              <a:gdLst>
                <a:gd name="csX0" fmla="*/ -5159 w 156813"/>
                <a:gd name="csY0" fmla="*/ 447369 h 461615"/>
                <a:gd name="csX1" fmla="*/ 3941 w 156813"/>
                <a:gd name="csY1" fmla="*/ 410186 h 461615"/>
                <a:gd name="csX2" fmla="*/ 4733 w 156813"/>
                <a:gd name="csY2" fmla="*/ 402539 h 461615"/>
                <a:gd name="csX3" fmla="*/ 42056 w 156813"/>
                <a:gd name="csY3" fmla="*/ 402539 h 461615"/>
                <a:gd name="csX4" fmla="*/ 83072 w 156813"/>
                <a:gd name="csY4" fmla="*/ 399638 h 461615"/>
                <a:gd name="csX5" fmla="*/ 90326 w 156813"/>
                <a:gd name="csY5" fmla="*/ 190916 h 461615"/>
                <a:gd name="csX6" fmla="*/ 90326 w 156813"/>
                <a:gd name="csY6" fmla="*/ -6204 h 461615"/>
                <a:gd name="csX7" fmla="*/ 119340 w 156813"/>
                <a:gd name="csY7" fmla="*/ -6204 h 461615"/>
                <a:gd name="csX8" fmla="*/ 148355 w 156813"/>
                <a:gd name="csY8" fmla="*/ -6204 h 461615"/>
                <a:gd name="csX9" fmla="*/ 148355 w 156813"/>
                <a:gd name="csY9" fmla="*/ 195003 h 461615"/>
                <a:gd name="csX10" fmla="*/ 139650 w 156813"/>
                <a:gd name="csY10" fmla="*/ 421921 h 461615"/>
                <a:gd name="csX11" fmla="*/ 110108 w 156813"/>
                <a:gd name="csY11" fmla="*/ 449083 h 461615"/>
                <a:gd name="csX12" fmla="*/ 98898 w 156813"/>
                <a:gd name="csY12" fmla="*/ 454621 h 461615"/>
                <a:gd name="csX13" fmla="*/ 45221 w 156813"/>
                <a:gd name="csY13" fmla="*/ 455016 h 461615"/>
                <a:gd name="csX14" fmla="*/ -8456 w 156813"/>
                <a:gd name="csY14" fmla="*/ 455412 h 461615"/>
                <a:gd name="csX15" fmla="*/ -5159 w 156813"/>
                <a:gd name="csY15" fmla="*/ 447369 h 46161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Lst>
              <a:rect l="l" t="t" r="r" b="b"/>
              <a:pathLst>
                <a:path w="156813" h="461615">
                  <a:moveTo>
                    <a:pt x="-5159" y="447369"/>
                  </a:moveTo>
                  <a:cubicBezTo>
                    <a:pt x="-1466" y="438271"/>
                    <a:pt x="2622" y="421394"/>
                    <a:pt x="3941" y="410186"/>
                  </a:cubicBezTo>
                  <a:lnTo>
                    <a:pt x="4733" y="402539"/>
                  </a:lnTo>
                  <a:lnTo>
                    <a:pt x="42056" y="402539"/>
                  </a:lnTo>
                  <a:cubicBezTo>
                    <a:pt x="78324" y="402539"/>
                    <a:pt x="79511" y="402407"/>
                    <a:pt x="83072" y="399638"/>
                  </a:cubicBezTo>
                  <a:cubicBezTo>
                    <a:pt x="90721" y="393705"/>
                    <a:pt x="90326" y="405176"/>
                    <a:pt x="90326" y="190916"/>
                  </a:cubicBezTo>
                  <a:lnTo>
                    <a:pt x="90326" y="-6204"/>
                  </a:lnTo>
                  <a:lnTo>
                    <a:pt x="119340" y="-6204"/>
                  </a:lnTo>
                  <a:lnTo>
                    <a:pt x="148355" y="-6204"/>
                  </a:lnTo>
                  <a:lnTo>
                    <a:pt x="148355" y="195003"/>
                  </a:lnTo>
                  <a:cubicBezTo>
                    <a:pt x="148355" y="418229"/>
                    <a:pt x="148751" y="406495"/>
                    <a:pt x="139650" y="421921"/>
                  </a:cubicBezTo>
                  <a:cubicBezTo>
                    <a:pt x="132265" y="434184"/>
                    <a:pt x="122769" y="442886"/>
                    <a:pt x="110108" y="449083"/>
                  </a:cubicBezTo>
                  <a:lnTo>
                    <a:pt x="98898" y="454621"/>
                  </a:lnTo>
                  <a:lnTo>
                    <a:pt x="45221" y="455016"/>
                  </a:lnTo>
                  <a:lnTo>
                    <a:pt x="-8456" y="455412"/>
                  </a:lnTo>
                  <a:lnTo>
                    <a:pt x="-5159" y="447369"/>
                  </a:lnTo>
                  <a:close/>
                </a:path>
              </a:pathLst>
            </a:custGeom>
            <a:solidFill>
              <a:srgbClr val="14323C"/>
            </a:solidFill>
            <a:ln w="132" cap="flat">
              <a:noFill/>
              <a:prstDash val="solid"/>
              <a:miter/>
            </a:ln>
          </p:spPr>
          <p:txBody>
            <a:bodyPr/>
            <a:lstStyle/>
            <a:p>
              <a:endParaRPr lang="fr-FR"/>
            </a:p>
          </p:txBody>
        </p:sp>
        <p:sp>
          <p:nvSpPr>
            <p:cNvPr id="41" name="Ellipse 25">
              <a:extLst>
                <a:ext uri="{FF2B5EF4-FFF2-40B4-BE49-F238E27FC236}">
                  <a16:creationId xmlns:a16="http://schemas.microsoft.com/office/drawing/2014/main" id="{A381ACD7-8E5D-96A2-678A-21E6AC88E3E6}"/>
                </a:ext>
              </a:extLst>
            </p:cNvPr>
            <p:cNvSpPr/>
            <p:nvPr/>
          </p:nvSpPr>
          <p:spPr>
            <a:xfrm>
              <a:off x="5793574" y="2543173"/>
              <a:ext cx="432000" cy="432000"/>
            </a:xfrm>
            <a:prstGeom prst="ellipse">
              <a:avLst/>
            </a:prstGeom>
            <a:solidFill>
              <a:srgbClr val="14323C"/>
            </a:solidFill>
            <a:ln w="12700">
              <a:solidFill>
                <a:srgbClr val="A5B44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Forme libre : forme 26">
              <a:extLst>
                <a:ext uri="{FF2B5EF4-FFF2-40B4-BE49-F238E27FC236}">
                  <a16:creationId xmlns:a16="http://schemas.microsoft.com/office/drawing/2014/main" id="{3A5DB12C-76BF-35D5-FE63-BCBBBD250343}"/>
                </a:ext>
              </a:extLst>
            </p:cNvPr>
            <p:cNvSpPr/>
            <p:nvPr/>
          </p:nvSpPr>
          <p:spPr>
            <a:xfrm flipV="1">
              <a:off x="5930462" y="2674965"/>
              <a:ext cx="202309" cy="168417"/>
            </a:xfrm>
            <a:custGeom>
              <a:avLst/>
              <a:gdLst>
                <a:gd name="csX0" fmla="*/ 161765 w 202309"/>
                <a:gd name="csY0" fmla="*/ 164947 h 168417"/>
                <a:gd name="csX1" fmla="*/ 154907 w 202309"/>
                <a:gd name="csY1" fmla="*/ 161519 h 168417"/>
                <a:gd name="csX2" fmla="*/ 83293 w 202309"/>
                <a:gd name="csY2" fmla="*/ 75155 h 168417"/>
                <a:gd name="csX3" fmla="*/ 74721 w 202309"/>
                <a:gd name="csY3" fmla="*/ 64080 h 168417"/>
                <a:gd name="csX4" fmla="*/ 52960 w 202309"/>
                <a:gd name="csY4" fmla="*/ 82275 h 168417"/>
                <a:gd name="csX5" fmla="*/ 28297 w 202309"/>
                <a:gd name="csY5" fmla="*/ 103636 h 168417"/>
                <a:gd name="csX6" fmla="*/ 3371 w 202309"/>
                <a:gd name="csY6" fmla="*/ 101658 h 168417"/>
                <a:gd name="csX7" fmla="*/ -8103 w 202309"/>
                <a:gd name="csY7" fmla="*/ 74496 h 168417"/>
                <a:gd name="csX8" fmla="*/ 25924 w 202309"/>
                <a:gd name="csY8" fmla="*/ 35600 h 168417"/>
                <a:gd name="csX9" fmla="*/ 76963 w 202309"/>
                <a:gd name="csY9" fmla="*/ -2638 h 168417"/>
                <a:gd name="csX10" fmla="*/ 99251 w 202309"/>
                <a:gd name="csY10" fmla="*/ 10152 h 168417"/>
                <a:gd name="csX11" fmla="*/ 191834 w 202309"/>
                <a:gd name="csY11" fmla="*/ 131588 h 168417"/>
                <a:gd name="csX12" fmla="*/ 190516 w 202309"/>
                <a:gd name="csY12" fmla="*/ 153080 h 168417"/>
                <a:gd name="csX13" fmla="*/ 161765 w 202309"/>
                <a:gd name="csY13" fmla="*/ 164947 h 16841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Lst>
              <a:rect l="l" t="t" r="r" b="b"/>
              <a:pathLst>
                <a:path w="202309" h="168417">
                  <a:moveTo>
                    <a:pt x="161765" y="164947"/>
                  </a:moveTo>
                  <a:cubicBezTo>
                    <a:pt x="159918" y="164288"/>
                    <a:pt x="156753" y="162837"/>
                    <a:pt x="154907" y="161519"/>
                  </a:cubicBezTo>
                  <a:cubicBezTo>
                    <a:pt x="151610" y="159409"/>
                    <a:pt x="99383" y="96384"/>
                    <a:pt x="83293" y="75155"/>
                  </a:cubicBezTo>
                  <a:cubicBezTo>
                    <a:pt x="79205" y="69749"/>
                    <a:pt x="75380" y="64739"/>
                    <a:pt x="74721" y="64080"/>
                  </a:cubicBezTo>
                  <a:cubicBezTo>
                    <a:pt x="74193" y="63421"/>
                    <a:pt x="64434" y="71595"/>
                    <a:pt x="52960" y="82275"/>
                  </a:cubicBezTo>
                  <a:cubicBezTo>
                    <a:pt x="41618" y="92955"/>
                    <a:pt x="30539" y="102581"/>
                    <a:pt x="28297" y="103636"/>
                  </a:cubicBezTo>
                  <a:cubicBezTo>
                    <a:pt x="22363" y="106800"/>
                    <a:pt x="9306" y="105613"/>
                    <a:pt x="3371" y="101658"/>
                  </a:cubicBezTo>
                  <a:cubicBezTo>
                    <a:pt x="-6256" y="95065"/>
                    <a:pt x="-10477" y="85044"/>
                    <a:pt x="-8103" y="74496"/>
                  </a:cubicBezTo>
                  <a:cubicBezTo>
                    <a:pt x="-6784" y="68167"/>
                    <a:pt x="-5069" y="66321"/>
                    <a:pt x="25924" y="35600"/>
                  </a:cubicBezTo>
                  <a:cubicBezTo>
                    <a:pt x="61005" y="922"/>
                    <a:pt x="65753" y="-2638"/>
                    <a:pt x="76963" y="-2638"/>
                  </a:cubicBezTo>
                  <a:cubicBezTo>
                    <a:pt x="85667" y="-2638"/>
                    <a:pt x="91206" y="527"/>
                    <a:pt x="99251" y="10152"/>
                  </a:cubicBezTo>
                  <a:cubicBezTo>
                    <a:pt x="111912" y="25315"/>
                    <a:pt x="190252" y="128028"/>
                    <a:pt x="191834" y="131588"/>
                  </a:cubicBezTo>
                  <a:cubicBezTo>
                    <a:pt x="194604" y="137653"/>
                    <a:pt x="193945" y="148070"/>
                    <a:pt x="190516" y="153080"/>
                  </a:cubicBezTo>
                  <a:cubicBezTo>
                    <a:pt x="184185" y="162442"/>
                    <a:pt x="170997" y="167980"/>
                    <a:pt x="161765" y="164947"/>
                  </a:cubicBezTo>
                  <a:close/>
                </a:path>
              </a:pathLst>
            </a:custGeom>
            <a:solidFill>
              <a:srgbClr val="A5B44B"/>
            </a:solidFill>
            <a:ln w="132" cap="flat">
              <a:noFill/>
              <a:prstDash val="solid"/>
              <a:miter/>
            </a:ln>
          </p:spPr>
          <p:txBody>
            <a:bodyPr/>
            <a:lstStyle/>
            <a:p>
              <a:endParaRPr lang="fr-FR"/>
            </a:p>
          </p:txBody>
        </p:sp>
      </p:grpSp>
      <p:sp>
        <p:nvSpPr>
          <p:cNvPr id="44" name="Espace réservé du texte 5">
            <a:extLst>
              <a:ext uri="{FF2B5EF4-FFF2-40B4-BE49-F238E27FC236}">
                <a16:creationId xmlns:a16="http://schemas.microsoft.com/office/drawing/2014/main" id="{61406469-26C0-33F9-C66C-2739ABE059E0}"/>
              </a:ext>
            </a:extLst>
          </p:cNvPr>
          <p:cNvSpPr txBox="1">
            <a:spLocks/>
          </p:cNvSpPr>
          <p:nvPr/>
        </p:nvSpPr>
        <p:spPr>
          <a:xfrm>
            <a:off x="1403176" y="2923397"/>
            <a:ext cx="4356000" cy="282413"/>
          </a:xfrm>
          <a:prstGeom prst="rect">
            <a:avLst/>
          </a:prstGeom>
        </p:spPr>
        <p:txBody>
          <a:bodyPr lIns="0" tIns="0" rIns="0" bIns="0"/>
          <a:lstStyle>
            <a:lvl1pPr marL="0" indent="-245527" algn="l" defTabSz="914400" rtl="0" eaLnBrk="1" latinLnBrk="0" hangingPunct="1">
              <a:lnSpc>
                <a:spcPts val="2133"/>
              </a:lnSpc>
              <a:spcBef>
                <a:spcPts val="667"/>
              </a:spcBef>
              <a:buClr>
                <a:srgbClr val="0057BF"/>
              </a:buClr>
              <a:buSzPct val="120000"/>
              <a:buFontTx/>
              <a:buNone/>
              <a:tabLst/>
              <a:defRPr sz="1600" b="0" i="0" kern="1200">
                <a:solidFill>
                  <a:srgbClr val="0057BF"/>
                </a:solidFill>
                <a:latin typeface="Impact" panose="020B0806030902050204" pitchFamily="34" charset="0"/>
                <a:ea typeface="+mn-ea"/>
                <a:cs typeface="Arial" panose="020B0604020202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2400">
                <a:solidFill>
                  <a:srgbClr val="08334C"/>
                </a:solidFill>
              </a:rPr>
              <a:t>EXIGENCES EN MATIÈRE DE PREUVES</a:t>
            </a:r>
          </a:p>
        </p:txBody>
      </p:sp>
      <p:sp>
        <p:nvSpPr>
          <p:cNvPr id="46" name="Espace réservé du texte 14">
            <a:extLst>
              <a:ext uri="{FF2B5EF4-FFF2-40B4-BE49-F238E27FC236}">
                <a16:creationId xmlns:a16="http://schemas.microsoft.com/office/drawing/2014/main" id="{F991F686-EA33-C022-79D4-64E0AA5E0C44}"/>
              </a:ext>
            </a:extLst>
          </p:cNvPr>
          <p:cNvSpPr txBox="1">
            <a:spLocks/>
          </p:cNvSpPr>
          <p:nvPr/>
        </p:nvSpPr>
        <p:spPr>
          <a:xfrm>
            <a:off x="1403177" y="3209292"/>
            <a:ext cx="4193479" cy="557965"/>
          </a:xfrm>
          <a:prstGeom prst="rect">
            <a:avLst/>
          </a:prstGeom>
        </p:spPr>
        <p:txBody>
          <a:bodyPr lIns="0" tIns="0" rIns="0" bIns="0"/>
          <a:lstStyle>
            <a:lvl1pPr marL="0" indent="-245527" algn="l" defTabSz="914400" rtl="0" eaLnBrk="1" latinLnBrk="0" hangingPunct="1">
              <a:lnSpc>
                <a:spcPts val="1867"/>
              </a:lnSpc>
              <a:spcBef>
                <a:spcPts val="667"/>
              </a:spcBef>
              <a:buClr>
                <a:srgbClr val="0057BF"/>
              </a:buClr>
              <a:buSzPct val="120000"/>
              <a:buFontTx/>
              <a:buNone/>
              <a:tabLst/>
              <a:defRPr sz="1600" b="0" i="0" kern="1200">
                <a:solidFill>
                  <a:srgbClr val="14323C"/>
                </a:solidFill>
                <a:latin typeface="Arial" panose="020B0604020202020204" pitchFamily="34" charset="0"/>
                <a:ea typeface="+mn-ea"/>
                <a:cs typeface="Arial" panose="020B0604020202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400">
                <a:solidFill>
                  <a:schemeClr val="bg1"/>
                </a:solidFill>
              </a:rPr>
              <a:t>pour des données et des informations de qualité</a:t>
            </a:r>
          </a:p>
        </p:txBody>
      </p:sp>
      <p:sp>
        <p:nvSpPr>
          <p:cNvPr id="56" name="Espace réservé du texte 5">
            <a:extLst>
              <a:ext uri="{FF2B5EF4-FFF2-40B4-BE49-F238E27FC236}">
                <a16:creationId xmlns:a16="http://schemas.microsoft.com/office/drawing/2014/main" id="{E8C5BF65-1749-FE83-E01A-7911858B3452}"/>
              </a:ext>
            </a:extLst>
          </p:cNvPr>
          <p:cNvSpPr txBox="1">
            <a:spLocks/>
          </p:cNvSpPr>
          <p:nvPr/>
        </p:nvSpPr>
        <p:spPr>
          <a:xfrm>
            <a:off x="1403176" y="3889986"/>
            <a:ext cx="4356000" cy="282413"/>
          </a:xfrm>
          <a:prstGeom prst="rect">
            <a:avLst/>
          </a:prstGeom>
        </p:spPr>
        <p:txBody>
          <a:bodyPr lIns="0" tIns="0" rIns="0" bIns="0"/>
          <a:lstStyle>
            <a:lvl1pPr marL="0" indent="-245527" algn="l" defTabSz="914400" rtl="0" eaLnBrk="1" latinLnBrk="0" hangingPunct="1">
              <a:lnSpc>
                <a:spcPts val="2133"/>
              </a:lnSpc>
              <a:spcBef>
                <a:spcPts val="667"/>
              </a:spcBef>
              <a:buClr>
                <a:srgbClr val="0057BF"/>
              </a:buClr>
              <a:buSzPct val="120000"/>
              <a:buFontTx/>
              <a:buNone/>
              <a:tabLst/>
              <a:defRPr sz="1600" b="0" i="0" kern="1200">
                <a:solidFill>
                  <a:srgbClr val="0057BF"/>
                </a:solidFill>
                <a:latin typeface="Impact" panose="020B0806030902050204" pitchFamily="34" charset="0"/>
                <a:ea typeface="+mn-ea"/>
                <a:cs typeface="Arial" panose="020B0604020202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2400">
                <a:solidFill>
                  <a:srgbClr val="08334C"/>
                </a:solidFill>
              </a:rPr>
              <a:t>CLASSIFICATION DES ESPÈCES</a:t>
            </a:r>
          </a:p>
        </p:txBody>
      </p:sp>
      <p:sp>
        <p:nvSpPr>
          <p:cNvPr id="57" name="Espace réservé du texte 14">
            <a:extLst>
              <a:ext uri="{FF2B5EF4-FFF2-40B4-BE49-F238E27FC236}">
                <a16:creationId xmlns:a16="http://schemas.microsoft.com/office/drawing/2014/main" id="{FA2843D1-ED62-F895-08BC-3B72235E99F5}"/>
              </a:ext>
            </a:extLst>
          </p:cNvPr>
          <p:cNvSpPr txBox="1">
            <a:spLocks/>
          </p:cNvSpPr>
          <p:nvPr/>
        </p:nvSpPr>
        <p:spPr>
          <a:xfrm>
            <a:off x="1403177" y="4175881"/>
            <a:ext cx="4193479" cy="557965"/>
          </a:xfrm>
          <a:prstGeom prst="rect">
            <a:avLst/>
          </a:prstGeom>
        </p:spPr>
        <p:txBody>
          <a:bodyPr lIns="0" tIns="0" rIns="0" bIns="0"/>
          <a:lstStyle>
            <a:lvl1pPr marL="0" indent="-245527" algn="l" defTabSz="914400" rtl="0" eaLnBrk="1" latinLnBrk="0" hangingPunct="1">
              <a:lnSpc>
                <a:spcPts val="1867"/>
              </a:lnSpc>
              <a:spcBef>
                <a:spcPts val="667"/>
              </a:spcBef>
              <a:buClr>
                <a:srgbClr val="0057BF"/>
              </a:buClr>
              <a:buSzPct val="120000"/>
              <a:buFontTx/>
              <a:buNone/>
              <a:tabLst/>
              <a:defRPr sz="1600" b="0" i="0" kern="1200">
                <a:solidFill>
                  <a:srgbClr val="14323C"/>
                </a:solidFill>
                <a:latin typeface="Arial" panose="020B0604020202020204" pitchFamily="34" charset="0"/>
                <a:ea typeface="+mn-ea"/>
                <a:cs typeface="Arial" panose="020B0604020202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400">
                <a:solidFill>
                  <a:schemeClr val="bg1"/>
                </a:solidFill>
              </a:rPr>
              <a:t>pour une protection renforcée</a:t>
            </a:r>
          </a:p>
        </p:txBody>
      </p:sp>
      <p:sp>
        <p:nvSpPr>
          <p:cNvPr id="59" name="Graphique 30">
            <a:extLst>
              <a:ext uri="{FF2B5EF4-FFF2-40B4-BE49-F238E27FC236}">
                <a16:creationId xmlns:a16="http://schemas.microsoft.com/office/drawing/2014/main" id="{5BB662C2-022B-5EDB-A0FA-BE281325D1A1}"/>
              </a:ext>
            </a:extLst>
          </p:cNvPr>
          <p:cNvSpPr>
            <a:spLocks noChangeAspect="1"/>
          </p:cNvSpPr>
          <p:nvPr/>
        </p:nvSpPr>
        <p:spPr>
          <a:xfrm flipV="1">
            <a:off x="502582" y="3756888"/>
            <a:ext cx="576000" cy="561092"/>
          </a:xfrm>
          <a:custGeom>
            <a:avLst/>
            <a:gdLst>
              <a:gd name="csX0" fmla="*/ 718102 w 1960257"/>
              <a:gd name="csY0" fmla="*/ 1882831 h 1909520"/>
              <a:gd name="csX1" fmla="*/ 58972 w 1960257"/>
              <a:gd name="csY1" fmla="*/ 608548 h 1909520"/>
              <a:gd name="csX2" fmla="*/ 282492 w 1960257"/>
              <a:gd name="csY2" fmla="*/ 276016 h 1909520"/>
              <a:gd name="csX3" fmla="*/ 530142 w 1960257"/>
              <a:gd name="csY3" fmla="*/ 97058 h 1909520"/>
              <a:gd name="csX4" fmla="*/ 980992 w 1960257"/>
              <a:gd name="csY4" fmla="*/ -1940 h 1909520"/>
              <a:gd name="csX5" fmla="*/ 1266742 w 1960257"/>
              <a:gd name="csY5" fmla="*/ 33598 h 1909520"/>
              <a:gd name="csX6" fmla="*/ 1679492 w 1960257"/>
              <a:gd name="csY6" fmla="*/ 288708 h 1909520"/>
              <a:gd name="csX7" fmla="*/ 1951272 w 1960257"/>
              <a:gd name="csY7" fmla="*/ 844621 h 1909520"/>
              <a:gd name="csX8" fmla="*/ 1218482 w 1960257"/>
              <a:gd name="csY8" fmla="*/ 1882831 h 1909520"/>
              <a:gd name="csX9" fmla="*/ 718102 w 1960257"/>
              <a:gd name="csY9" fmla="*/ 1882831 h 1909520"/>
              <a:gd name="csX10" fmla="*/ 1061002 w 1960257"/>
              <a:gd name="csY10" fmla="*/ 1570607 h 1909520"/>
              <a:gd name="csX11" fmla="*/ 1114342 w 1960257"/>
              <a:gd name="csY11" fmla="*/ 1420840 h 1909520"/>
              <a:gd name="csX12" fmla="*/ 972102 w 1960257"/>
              <a:gd name="csY12" fmla="*/ 1318035 h 1909520"/>
              <a:gd name="csX13" fmla="*/ 871772 w 1960257"/>
              <a:gd name="csY13" fmla="*/ 1359918 h 1909520"/>
              <a:gd name="csX14" fmla="*/ 1061002 w 1960257"/>
              <a:gd name="csY14" fmla="*/ 1570607 h 1909520"/>
              <a:gd name="csX15" fmla="*/ 1101642 w 1960257"/>
              <a:gd name="csY15" fmla="*/ 901735 h 1909520"/>
              <a:gd name="csX16" fmla="*/ 1116882 w 1960257"/>
              <a:gd name="csY16" fmla="*/ 552703 h 1909520"/>
              <a:gd name="csX17" fmla="*/ 1193082 w 1960257"/>
              <a:gd name="csY17" fmla="*/ 537473 h 1909520"/>
              <a:gd name="csX18" fmla="*/ 1254042 w 1960257"/>
              <a:gd name="csY18" fmla="*/ 537473 h 1909520"/>
              <a:gd name="csX19" fmla="*/ 1254042 w 1960257"/>
              <a:gd name="csY19" fmla="*/ 480358 h 1909520"/>
              <a:gd name="csX20" fmla="*/ 1254042 w 1960257"/>
              <a:gd name="csY20" fmla="*/ 424513 h 1909520"/>
              <a:gd name="csX21" fmla="*/ 993692 w 1960257"/>
              <a:gd name="csY21" fmla="*/ 420706 h 1909520"/>
              <a:gd name="csX22" fmla="*/ 720642 w 1960257"/>
              <a:gd name="csY22" fmla="*/ 420706 h 1909520"/>
              <a:gd name="csX23" fmla="*/ 707942 w 1960257"/>
              <a:gd name="csY23" fmla="*/ 481628 h 1909520"/>
              <a:gd name="csX24" fmla="*/ 707942 w 1960257"/>
              <a:gd name="csY24" fmla="*/ 537473 h 1909520"/>
              <a:gd name="csX25" fmla="*/ 770172 w 1960257"/>
              <a:gd name="csY25" fmla="*/ 537473 h 1909520"/>
              <a:gd name="csX26" fmla="*/ 841292 w 1960257"/>
              <a:gd name="csY26" fmla="*/ 551434 h 1909520"/>
              <a:gd name="csX27" fmla="*/ 841292 w 1960257"/>
              <a:gd name="csY27" fmla="*/ 1108616 h 1909520"/>
              <a:gd name="csX28" fmla="*/ 786682 w 1960257"/>
              <a:gd name="csY28" fmla="*/ 1116231 h 1909520"/>
              <a:gd name="csX29" fmla="*/ 724452 w 1960257"/>
              <a:gd name="csY29" fmla="*/ 1117500 h 1909520"/>
              <a:gd name="csX30" fmla="*/ 716832 w 1960257"/>
              <a:gd name="csY30" fmla="*/ 1226652 h 1909520"/>
              <a:gd name="csX31" fmla="*/ 913682 w 1960257"/>
              <a:gd name="csY31" fmla="*/ 1235536 h 1909520"/>
              <a:gd name="csX32" fmla="*/ 1101642 w 1960257"/>
              <a:gd name="csY32" fmla="*/ 1235536 h 1909520"/>
              <a:gd name="csX33" fmla="*/ 1101642 w 1960257"/>
              <a:gd name="csY33" fmla="*/ 901735 h 19095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1960257" h="1909520">
                <a:moveTo>
                  <a:pt x="718102" y="1882831"/>
                </a:moveTo>
                <a:cubicBezTo>
                  <a:pt x="160572" y="1740680"/>
                  <a:pt x="-140418" y="1160653"/>
                  <a:pt x="58972" y="608548"/>
                </a:cubicBezTo>
                <a:cubicBezTo>
                  <a:pt x="102152" y="485435"/>
                  <a:pt x="161842" y="397860"/>
                  <a:pt x="282492" y="276016"/>
                </a:cubicBezTo>
                <a:cubicBezTo>
                  <a:pt x="382822" y="175749"/>
                  <a:pt x="414572" y="152903"/>
                  <a:pt x="530142" y="97058"/>
                </a:cubicBezTo>
                <a:cubicBezTo>
                  <a:pt x="705402" y="10752"/>
                  <a:pt x="766362" y="-1940"/>
                  <a:pt x="980992" y="-1940"/>
                </a:cubicBezTo>
                <a:cubicBezTo>
                  <a:pt x="1139742" y="-1940"/>
                  <a:pt x="1170222" y="1868"/>
                  <a:pt x="1266742" y="33598"/>
                </a:cubicBezTo>
                <a:cubicBezTo>
                  <a:pt x="1436922" y="88174"/>
                  <a:pt x="1548682" y="157980"/>
                  <a:pt x="1679492" y="288708"/>
                </a:cubicBezTo>
                <a:cubicBezTo>
                  <a:pt x="1844592" y="453705"/>
                  <a:pt x="1925872" y="622510"/>
                  <a:pt x="1951272" y="844621"/>
                </a:cubicBezTo>
                <a:cubicBezTo>
                  <a:pt x="2005882" y="1328188"/>
                  <a:pt x="1699812" y="1760988"/>
                  <a:pt x="1218482" y="1882831"/>
                </a:cubicBezTo>
                <a:cubicBezTo>
                  <a:pt x="1087672" y="1915831"/>
                  <a:pt x="848912" y="1915831"/>
                  <a:pt x="718102" y="1882831"/>
                </a:cubicBezTo>
                <a:close/>
                <a:moveTo>
                  <a:pt x="1061002" y="1570607"/>
                </a:moveTo>
                <a:cubicBezTo>
                  <a:pt x="1106722" y="1540146"/>
                  <a:pt x="1130852" y="1471609"/>
                  <a:pt x="1114342" y="1420840"/>
                </a:cubicBezTo>
                <a:cubicBezTo>
                  <a:pt x="1091482" y="1351034"/>
                  <a:pt x="1045762" y="1318035"/>
                  <a:pt x="972102" y="1318035"/>
                </a:cubicBezTo>
                <a:cubicBezTo>
                  <a:pt x="917492" y="1318035"/>
                  <a:pt x="904792" y="1323111"/>
                  <a:pt x="871772" y="1359918"/>
                </a:cubicBezTo>
                <a:cubicBezTo>
                  <a:pt x="758742" y="1485570"/>
                  <a:pt x="918762" y="1664528"/>
                  <a:pt x="1061002" y="1570607"/>
                </a:cubicBezTo>
                <a:close/>
                <a:moveTo>
                  <a:pt x="1101642" y="901735"/>
                </a:moveTo>
                <a:cubicBezTo>
                  <a:pt x="1101642" y="659317"/>
                  <a:pt x="1105452" y="564126"/>
                  <a:pt x="1116882" y="552703"/>
                </a:cubicBezTo>
                <a:cubicBezTo>
                  <a:pt x="1125772" y="543819"/>
                  <a:pt x="1160062" y="537473"/>
                  <a:pt x="1193082" y="537473"/>
                </a:cubicBezTo>
                <a:lnTo>
                  <a:pt x="1254042" y="537473"/>
                </a:lnTo>
                <a:lnTo>
                  <a:pt x="1254042" y="480358"/>
                </a:lnTo>
                <a:lnTo>
                  <a:pt x="1254042" y="424513"/>
                </a:lnTo>
                <a:lnTo>
                  <a:pt x="993692" y="420706"/>
                </a:lnTo>
                <a:cubicBezTo>
                  <a:pt x="850182" y="418167"/>
                  <a:pt x="726992" y="419437"/>
                  <a:pt x="720642" y="420706"/>
                </a:cubicBezTo>
                <a:cubicBezTo>
                  <a:pt x="713022" y="423244"/>
                  <a:pt x="707942" y="451167"/>
                  <a:pt x="707942" y="481628"/>
                </a:cubicBezTo>
                <a:lnTo>
                  <a:pt x="707942" y="537473"/>
                </a:lnTo>
                <a:lnTo>
                  <a:pt x="770172" y="537473"/>
                </a:lnTo>
                <a:cubicBezTo>
                  <a:pt x="805732" y="537473"/>
                  <a:pt x="837482" y="543819"/>
                  <a:pt x="841292" y="551434"/>
                </a:cubicBezTo>
                <a:cubicBezTo>
                  <a:pt x="852722" y="567934"/>
                  <a:pt x="851452" y="1092116"/>
                  <a:pt x="841292" y="1108616"/>
                </a:cubicBezTo>
                <a:cubicBezTo>
                  <a:pt x="836212" y="1116231"/>
                  <a:pt x="812082" y="1120038"/>
                  <a:pt x="786682" y="1116231"/>
                </a:cubicBezTo>
                <a:cubicBezTo>
                  <a:pt x="761282" y="1113692"/>
                  <a:pt x="733342" y="1114962"/>
                  <a:pt x="724452" y="1117500"/>
                </a:cubicBezTo>
                <a:cubicBezTo>
                  <a:pt x="707942" y="1123846"/>
                  <a:pt x="701592" y="1211421"/>
                  <a:pt x="716832" y="1226652"/>
                </a:cubicBezTo>
                <a:cubicBezTo>
                  <a:pt x="720642" y="1231729"/>
                  <a:pt x="809542" y="1235536"/>
                  <a:pt x="913682" y="1235536"/>
                </a:cubicBezTo>
                <a:lnTo>
                  <a:pt x="1101642" y="1235536"/>
                </a:lnTo>
                <a:lnTo>
                  <a:pt x="1101642" y="901735"/>
                </a:lnTo>
                <a:close/>
              </a:path>
            </a:pathLst>
          </a:custGeom>
          <a:solidFill>
            <a:srgbClr val="14323C"/>
          </a:solidFill>
          <a:ln w="1270" cap="flat">
            <a:noFill/>
            <a:prstDash val="solid"/>
            <a:miter/>
          </a:ln>
        </p:spPr>
        <p:txBody>
          <a:bodyPr/>
          <a:lstStyle/>
          <a:p>
            <a:endParaRPr lang="fr-FR"/>
          </a:p>
        </p:txBody>
      </p:sp>
      <p:sp>
        <p:nvSpPr>
          <p:cNvPr id="61" name="Espace réservé du texte 5">
            <a:extLst>
              <a:ext uri="{FF2B5EF4-FFF2-40B4-BE49-F238E27FC236}">
                <a16:creationId xmlns:a16="http://schemas.microsoft.com/office/drawing/2014/main" id="{B825F5E1-738D-B522-EBCE-875512CCE6B3}"/>
              </a:ext>
            </a:extLst>
          </p:cNvPr>
          <p:cNvSpPr txBox="1">
            <a:spLocks/>
          </p:cNvSpPr>
          <p:nvPr/>
        </p:nvSpPr>
        <p:spPr>
          <a:xfrm>
            <a:off x="1406244" y="4750564"/>
            <a:ext cx="4356000" cy="282413"/>
          </a:xfrm>
          <a:prstGeom prst="rect">
            <a:avLst/>
          </a:prstGeom>
        </p:spPr>
        <p:txBody>
          <a:bodyPr lIns="0" tIns="0" rIns="0" bIns="0"/>
          <a:lstStyle>
            <a:lvl1pPr marL="0" indent="-245527" algn="l" defTabSz="914400" rtl="0" eaLnBrk="1" latinLnBrk="0" hangingPunct="1">
              <a:lnSpc>
                <a:spcPts val="2133"/>
              </a:lnSpc>
              <a:spcBef>
                <a:spcPts val="667"/>
              </a:spcBef>
              <a:buClr>
                <a:srgbClr val="0057BF"/>
              </a:buClr>
              <a:buSzPct val="120000"/>
              <a:buFontTx/>
              <a:buNone/>
              <a:tabLst/>
              <a:defRPr sz="1600" b="0" i="0" kern="1200">
                <a:solidFill>
                  <a:srgbClr val="0057BF"/>
                </a:solidFill>
                <a:latin typeface="Impact" panose="020B0806030902050204" pitchFamily="34" charset="0"/>
                <a:ea typeface="+mn-ea"/>
                <a:cs typeface="Arial" panose="020B0604020202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2400">
                <a:solidFill>
                  <a:srgbClr val="08334C"/>
                </a:solidFill>
              </a:rPr>
              <a:t>SECTION SE</a:t>
            </a:r>
          </a:p>
        </p:txBody>
      </p:sp>
      <p:sp>
        <p:nvSpPr>
          <p:cNvPr id="63" name="Espace réservé du texte 14">
            <a:extLst>
              <a:ext uri="{FF2B5EF4-FFF2-40B4-BE49-F238E27FC236}">
                <a16:creationId xmlns:a16="http://schemas.microsoft.com/office/drawing/2014/main" id="{9AF4B17A-0C5B-AD13-5E31-1CE63D0D662A}"/>
              </a:ext>
            </a:extLst>
          </p:cNvPr>
          <p:cNvSpPr txBox="1">
            <a:spLocks/>
          </p:cNvSpPr>
          <p:nvPr/>
        </p:nvSpPr>
        <p:spPr>
          <a:xfrm>
            <a:off x="1406245" y="5036459"/>
            <a:ext cx="4193479" cy="557965"/>
          </a:xfrm>
          <a:prstGeom prst="rect">
            <a:avLst/>
          </a:prstGeom>
        </p:spPr>
        <p:txBody>
          <a:bodyPr lIns="0" tIns="0" rIns="0" bIns="0"/>
          <a:lstStyle>
            <a:lvl1pPr marL="0" indent="-245527" algn="l" defTabSz="914400" rtl="0" eaLnBrk="1" latinLnBrk="0" hangingPunct="1">
              <a:lnSpc>
                <a:spcPts val="1867"/>
              </a:lnSpc>
              <a:spcBef>
                <a:spcPts val="667"/>
              </a:spcBef>
              <a:buClr>
                <a:srgbClr val="0057BF"/>
              </a:buClr>
              <a:buSzPct val="120000"/>
              <a:buFontTx/>
              <a:buNone/>
              <a:tabLst/>
              <a:defRPr sz="1600" b="0" i="0" kern="1200">
                <a:solidFill>
                  <a:srgbClr val="14323C"/>
                </a:solidFill>
                <a:latin typeface="Arial" panose="020B0604020202020204" pitchFamily="34" charset="0"/>
                <a:ea typeface="+mn-ea"/>
                <a:cs typeface="Arial" panose="020B0604020202020204" pitchFamily="34" charset="0"/>
              </a:defRPr>
            </a:lvl1pPr>
            <a:lvl2pPr marL="457189"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mn-lt"/>
                <a:ea typeface="+mn-ea"/>
                <a:cs typeface="+mn-cs"/>
              </a:defRPr>
            </a:lvl2pPr>
            <a:lvl3pPr marL="914377"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mn-lt"/>
                <a:ea typeface="+mn-ea"/>
                <a:cs typeface="+mn-cs"/>
              </a:defRPr>
            </a:lvl3pPr>
            <a:lvl4pPr marL="1371566"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4pPr>
            <a:lvl5pPr marL="1828754"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5pPr>
            <a:lvl6pPr marL="2285943"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6pPr>
            <a:lvl7pPr marL="2743131"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7pPr>
            <a:lvl8pPr marL="3200320"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8pPr>
            <a:lvl9pPr marL="3657509" indent="0" algn="l" defTabSz="914400" rtl="0" eaLnBrk="1" latinLnBrk="0" hangingPunct="1">
              <a:lnSpc>
                <a:spcPct val="90000"/>
              </a:lnSpc>
              <a:spcBef>
                <a:spcPts val="500"/>
              </a:spcBef>
              <a:buFont typeface="Arial" panose="020B0604020202020204" pitchFamily="34" charset="0"/>
              <a:buNone/>
              <a:defRPr sz="1000" kern="1200">
                <a:solidFill>
                  <a:schemeClr val="tx1"/>
                </a:solidFill>
                <a:latin typeface="+mn-lt"/>
                <a:ea typeface="+mn-ea"/>
                <a:cs typeface="+mn-cs"/>
              </a:defRPr>
            </a:lvl9pPr>
          </a:lstStyle>
          <a:p>
            <a:r>
              <a:rPr lang="fr-FR" sz="1400">
                <a:solidFill>
                  <a:schemeClr val="bg1"/>
                </a:solidFill>
              </a:rPr>
              <a:t>pour des stratégies de gestion qui voient loin</a:t>
            </a:r>
          </a:p>
        </p:txBody>
      </p:sp>
      <p:pic>
        <p:nvPicPr>
          <p:cNvPr id="67" name="Graphique 111">
            <a:extLst>
              <a:ext uri="{FF2B5EF4-FFF2-40B4-BE49-F238E27FC236}">
                <a16:creationId xmlns:a16="http://schemas.microsoft.com/office/drawing/2014/main" id="{4EC57A1F-3BD5-A3FE-DF1F-11A7E54F747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71526" y="4514240"/>
            <a:ext cx="869130" cy="869130"/>
          </a:xfrm>
          <a:prstGeom prst="rect">
            <a:avLst/>
          </a:prstGeom>
        </p:spPr>
      </p:pic>
    </p:spTree>
    <p:extLst>
      <p:ext uri="{BB962C8B-B14F-4D97-AF65-F5344CB8AC3E}">
        <p14:creationId xmlns:p14="http://schemas.microsoft.com/office/powerpoint/2010/main" val="2661647940"/>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6975C7-15AA-D355-1B72-C8846A91452D}"/>
              </a:ext>
            </a:extLst>
          </p:cNvPr>
          <p:cNvSpPr>
            <a:spLocks noGrp="1"/>
          </p:cNvSpPr>
          <p:nvPr>
            <p:ph type="ctrTitle"/>
          </p:nvPr>
        </p:nvSpPr>
        <p:spPr>
          <a:xfrm>
            <a:off x="184937" y="2349000"/>
            <a:ext cx="6712707" cy="2160000"/>
          </a:xfrm>
        </p:spPr>
        <p:txBody>
          <a:bodyPr/>
          <a:lstStyle/>
          <a:p>
            <a:r>
              <a:rPr lang="fr-FR">
                <a:latin typeface="Impact"/>
              </a:rPr>
              <a:t>Le marché du thon MSC en France</a:t>
            </a:r>
          </a:p>
        </p:txBody>
      </p:sp>
      <p:sp>
        <p:nvSpPr>
          <p:cNvPr id="4" name="Espace réservé du texte 3">
            <a:extLst>
              <a:ext uri="{FF2B5EF4-FFF2-40B4-BE49-F238E27FC236}">
                <a16:creationId xmlns:a16="http://schemas.microsoft.com/office/drawing/2014/main" id="{8F8A976C-F1B6-7265-28D4-2B76AFA2D913}"/>
              </a:ext>
            </a:extLst>
          </p:cNvPr>
          <p:cNvSpPr>
            <a:spLocks noGrp="1"/>
          </p:cNvSpPr>
          <p:nvPr>
            <p:ph type="body" sz="quarter" idx="13"/>
          </p:nvPr>
        </p:nvSpPr>
        <p:spPr>
          <a:xfrm>
            <a:off x="261833" y="5874403"/>
            <a:ext cx="6454653" cy="615151"/>
          </a:xfrm>
        </p:spPr>
        <p:txBody>
          <a:bodyPr lIns="0" tIns="0" rIns="0" bIns="0" anchor="t">
            <a:normAutofit fontScale="25000" lnSpcReduction="20000"/>
          </a:bodyPr>
          <a:lstStyle/>
          <a:p>
            <a:r>
              <a:rPr lang="fr-FR" sz="9600" dirty="0">
                <a:latin typeface="Arial"/>
                <a:cs typeface="Arial"/>
              </a:rPr>
              <a:t>Amélie Martinez – </a:t>
            </a:r>
          </a:p>
          <a:p>
            <a:r>
              <a:rPr lang="fr-FR" sz="9600" dirty="0">
                <a:latin typeface="Arial"/>
                <a:cs typeface="Arial"/>
              </a:rPr>
              <a:t>Responsable du Pôle Partenariats Entreprises</a:t>
            </a:r>
            <a:endParaRPr lang="fr-FR" sz="9600" dirty="0"/>
          </a:p>
          <a:p>
            <a:r>
              <a:rPr lang="fr-FR" dirty="0">
                <a:latin typeface="Arial"/>
                <a:cs typeface="Arial"/>
              </a:rPr>
              <a:t>MSC France</a:t>
            </a:r>
          </a:p>
        </p:txBody>
      </p:sp>
    </p:spTree>
    <p:extLst>
      <p:ext uri="{BB962C8B-B14F-4D97-AF65-F5344CB8AC3E}">
        <p14:creationId xmlns:p14="http://schemas.microsoft.com/office/powerpoint/2010/main" val="316817642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515D8-6F42-3639-F109-9CC0DD002A55}"/>
              </a:ext>
            </a:extLst>
          </p:cNvPr>
          <p:cNvSpPr>
            <a:spLocks noGrp="1"/>
          </p:cNvSpPr>
          <p:nvPr>
            <p:ph type="ctrTitle"/>
          </p:nvPr>
        </p:nvSpPr>
        <p:spPr>
          <a:xfrm>
            <a:off x="187987" y="206548"/>
            <a:ext cx="11422767" cy="528000"/>
          </a:xfrm>
        </p:spPr>
        <p:txBody>
          <a:bodyPr/>
          <a:lstStyle/>
          <a:p>
            <a:r>
              <a:rPr lang="en-GB" dirty="0">
                <a:latin typeface="Impact"/>
              </a:rPr>
              <a:t>Données </a:t>
            </a:r>
            <a:r>
              <a:rPr lang="en-GB" dirty="0" err="1">
                <a:latin typeface="Impact"/>
              </a:rPr>
              <a:t>marché</a:t>
            </a:r>
            <a:r>
              <a:rPr lang="en-GB" dirty="0">
                <a:latin typeface="Impact"/>
              </a:rPr>
              <a:t> toute </a:t>
            </a:r>
            <a:r>
              <a:rPr lang="en-GB" dirty="0" err="1">
                <a:latin typeface="Impact"/>
              </a:rPr>
              <a:t>espèce</a:t>
            </a:r>
            <a:r>
              <a:rPr lang="en-GB" dirty="0">
                <a:latin typeface="Impact"/>
              </a:rPr>
              <a:t> MSC - Top 5</a:t>
            </a:r>
            <a:endParaRPr lang="en-GB" dirty="0"/>
          </a:p>
        </p:txBody>
      </p:sp>
      <p:sp>
        <p:nvSpPr>
          <p:cNvPr id="4" name="Text Placeholder 2">
            <a:extLst>
              <a:ext uri="{FF2B5EF4-FFF2-40B4-BE49-F238E27FC236}">
                <a16:creationId xmlns:a16="http://schemas.microsoft.com/office/drawing/2014/main" id="{E5A26DBA-9DC8-4FCE-87DD-C49B3024344F}"/>
              </a:ext>
            </a:extLst>
          </p:cNvPr>
          <p:cNvSpPr txBox="1">
            <a:spLocks/>
          </p:cNvSpPr>
          <p:nvPr/>
        </p:nvSpPr>
        <p:spPr>
          <a:xfrm>
            <a:off x="5529788" y="6207706"/>
            <a:ext cx="5538058" cy="331081"/>
          </a:xfrm>
          <a:prstGeom prst="rect">
            <a:avLst/>
          </a:prstGeom>
        </p:spPr>
        <p:txBody>
          <a:bodyPr lIns="0" tIns="0" rIns="0" bIns="0" anchor="t"/>
          <a:lstStyle>
            <a:lvl1pPr marL="184150" indent="-184150" algn="l" defTabSz="685800" rtl="0" eaLnBrk="1" latinLnBrk="0" hangingPunct="1">
              <a:lnSpc>
                <a:spcPts val="2100"/>
              </a:lnSpc>
              <a:spcBef>
                <a:spcPts val="700"/>
              </a:spcBef>
              <a:buClr>
                <a:srgbClr val="0057BF"/>
              </a:buClr>
              <a:buSzPct val="120000"/>
              <a:buFont typeface="Arial" panose="020B0604020202020204" pitchFamily="34" charset="0"/>
              <a:buChar char="•"/>
              <a:tabLst/>
              <a:defRPr sz="1800" b="0" i="0" kern="1200">
                <a:solidFill>
                  <a:srgbClr val="14323C"/>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indent="0" algn="ctr">
              <a:lnSpc>
                <a:spcPct val="100000"/>
              </a:lnSpc>
              <a:buNone/>
            </a:pPr>
            <a:r>
              <a:rPr lang="en-US" sz="1400">
                <a:solidFill>
                  <a:srgbClr val="0070C0"/>
                </a:solidFill>
                <a:latin typeface="Arial"/>
                <a:cs typeface="Arial"/>
              </a:rPr>
              <a:t>Source : données </a:t>
            </a:r>
            <a:r>
              <a:rPr lang="en-US" sz="1400" err="1">
                <a:solidFill>
                  <a:srgbClr val="0070C0"/>
                </a:solidFill>
                <a:latin typeface="Arial"/>
                <a:cs typeface="Arial"/>
              </a:rPr>
              <a:t>partenaires</a:t>
            </a:r>
            <a:r>
              <a:rPr lang="en-US" sz="1400">
                <a:solidFill>
                  <a:srgbClr val="0070C0"/>
                </a:solidFill>
                <a:latin typeface="Arial"/>
                <a:cs typeface="Arial"/>
              </a:rPr>
              <a:t> 2025/2026 - extraction </a:t>
            </a:r>
            <a:r>
              <a:rPr lang="en-US" sz="1400" err="1">
                <a:solidFill>
                  <a:srgbClr val="0070C0"/>
                </a:solidFill>
                <a:latin typeface="Arial"/>
                <a:cs typeface="Arial"/>
              </a:rPr>
              <a:t>octobre</a:t>
            </a:r>
            <a:r>
              <a:rPr lang="en-US" sz="1400">
                <a:solidFill>
                  <a:srgbClr val="0070C0"/>
                </a:solidFill>
                <a:latin typeface="Arial"/>
                <a:cs typeface="Arial"/>
              </a:rPr>
              <a:t> 2026</a:t>
            </a:r>
            <a:endParaRPr lang="en-US" sz="1400">
              <a:solidFill>
                <a:srgbClr val="0070C0"/>
              </a:solidFill>
            </a:endParaRPr>
          </a:p>
        </p:txBody>
      </p:sp>
      <p:pic>
        <p:nvPicPr>
          <p:cNvPr id="7" name="Picture 6" descr="Actual and Forecast by Distribution Country Short and Financial Year">
            <a:extLst>
              <a:ext uri="{FF2B5EF4-FFF2-40B4-BE49-F238E27FC236}">
                <a16:creationId xmlns:a16="http://schemas.microsoft.com/office/drawing/2014/main" id="{B342DE49-79C5-FE29-403E-1248D570ED9E}"/>
              </a:ext>
            </a:extLst>
          </p:cNvPr>
          <p:cNvPicPr>
            <a:picLocks noChangeAspect="1"/>
          </p:cNvPicPr>
          <p:nvPr/>
        </p:nvPicPr>
        <p:blipFill>
          <a:blip r:embed="rId3"/>
          <a:stretch>
            <a:fillRect/>
          </a:stretch>
        </p:blipFill>
        <p:spPr>
          <a:xfrm>
            <a:off x="1244112" y="1262385"/>
            <a:ext cx="9220198" cy="4333226"/>
          </a:xfrm>
          <a:prstGeom prst="rect">
            <a:avLst/>
          </a:prstGeom>
        </p:spPr>
      </p:pic>
      <p:sp>
        <p:nvSpPr>
          <p:cNvPr id="3" name="Rectangle 2">
            <a:extLst>
              <a:ext uri="{FF2B5EF4-FFF2-40B4-BE49-F238E27FC236}">
                <a16:creationId xmlns:a16="http://schemas.microsoft.com/office/drawing/2014/main" id="{3B970E8C-D8F5-1EFD-A284-075AEAED90F6}"/>
              </a:ext>
            </a:extLst>
          </p:cNvPr>
          <p:cNvSpPr/>
          <p:nvPr/>
        </p:nvSpPr>
        <p:spPr>
          <a:xfrm>
            <a:off x="5439282" y="3429263"/>
            <a:ext cx="1256930" cy="2033651"/>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80835193"/>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45794-F5ED-8D34-D447-B61A808E3DF1}"/>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52684741-4195-E78C-7F73-0D56581741D0}"/>
              </a:ext>
            </a:extLst>
          </p:cNvPr>
          <p:cNvPicPr>
            <a:picLocks noChangeAspect="1"/>
          </p:cNvPicPr>
          <p:nvPr/>
        </p:nvPicPr>
        <p:blipFill>
          <a:blip r:embed="rId3"/>
          <a:stretch>
            <a:fillRect/>
          </a:stretch>
        </p:blipFill>
        <p:spPr>
          <a:xfrm>
            <a:off x="764110" y="799996"/>
            <a:ext cx="10663779" cy="5258007"/>
          </a:xfrm>
          <a:prstGeom prst="rect">
            <a:avLst/>
          </a:prstGeom>
        </p:spPr>
      </p:pic>
      <p:sp>
        <p:nvSpPr>
          <p:cNvPr id="10" name="Text Placeholder 2">
            <a:extLst>
              <a:ext uri="{FF2B5EF4-FFF2-40B4-BE49-F238E27FC236}">
                <a16:creationId xmlns:a16="http://schemas.microsoft.com/office/drawing/2014/main" id="{27F04A1C-1AD8-CBFB-CAF6-E31A381B5876}"/>
              </a:ext>
            </a:extLst>
          </p:cNvPr>
          <p:cNvSpPr txBox="1">
            <a:spLocks/>
          </p:cNvSpPr>
          <p:nvPr/>
        </p:nvSpPr>
        <p:spPr>
          <a:xfrm>
            <a:off x="4070850" y="6254296"/>
            <a:ext cx="7444237" cy="331081"/>
          </a:xfrm>
          <a:prstGeom prst="rect">
            <a:avLst/>
          </a:prstGeom>
        </p:spPr>
        <p:txBody>
          <a:bodyPr lIns="0" tIns="0" rIns="0" bIns="0" anchor="t"/>
          <a:lstStyle>
            <a:lvl1pPr marL="184150" indent="-184150" algn="l" defTabSz="685800" rtl="0" eaLnBrk="1" latinLnBrk="0" hangingPunct="1">
              <a:lnSpc>
                <a:spcPts val="2100"/>
              </a:lnSpc>
              <a:spcBef>
                <a:spcPts val="700"/>
              </a:spcBef>
              <a:buClr>
                <a:srgbClr val="0057BF"/>
              </a:buClr>
              <a:buSzPct val="120000"/>
              <a:buFont typeface="Arial" panose="020B0604020202020204" pitchFamily="34" charset="0"/>
              <a:buChar char="•"/>
              <a:tabLst/>
              <a:defRPr sz="1800" b="0" i="0" kern="1200">
                <a:solidFill>
                  <a:srgbClr val="14323C"/>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indent="0" algn="ctr">
              <a:lnSpc>
                <a:spcPct val="100000"/>
              </a:lnSpc>
              <a:buNone/>
            </a:pPr>
            <a:r>
              <a:rPr lang="en-US" sz="1850" dirty="0">
                <a:solidFill>
                  <a:srgbClr val="0070C0"/>
                </a:solidFill>
                <a:latin typeface="Arial"/>
                <a:cs typeface="Arial"/>
              </a:rPr>
              <a:t>Source : Newsletter thon MSC "Sustainable Tuna Updates" - </a:t>
            </a:r>
            <a:r>
              <a:rPr lang="en-US" sz="1850" dirty="0" err="1">
                <a:solidFill>
                  <a:srgbClr val="0070C0"/>
                </a:solidFill>
                <a:latin typeface="Arial"/>
                <a:cs typeface="Arial"/>
              </a:rPr>
              <a:t>juin</a:t>
            </a:r>
            <a:r>
              <a:rPr lang="en-US" sz="1850" dirty="0">
                <a:solidFill>
                  <a:srgbClr val="0070C0"/>
                </a:solidFill>
                <a:latin typeface="Arial"/>
                <a:cs typeface="Arial"/>
              </a:rPr>
              <a:t> 2026</a:t>
            </a:r>
            <a:endParaRPr lang="en-US" sz="1867" dirty="0">
              <a:solidFill>
                <a:srgbClr val="0070C0"/>
              </a:solidFill>
            </a:endParaRPr>
          </a:p>
        </p:txBody>
      </p:sp>
      <p:sp>
        <p:nvSpPr>
          <p:cNvPr id="11" name="Title 4">
            <a:extLst>
              <a:ext uri="{FF2B5EF4-FFF2-40B4-BE49-F238E27FC236}">
                <a16:creationId xmlns:a16="http://schemas.microsoft.com/office/drawing/2014/main" id="{67AF2721-3DDF-B579-61D5-0F17DFBC8247}"/>
              </a:ext>
            </a:extLst>
          </p:cNvPr>
          <p:cNvSpPr>
            <a:spLocks noGrp="1"/>
          </p:cNvSpPr>
          <p:nvPr>
            <p:ph type="ctrTitle"/>
          </p:nvPr>
        </p:nvSpPr>
        <p:spPr>
          <a:xfrm>
            <a:off x="188330" y="203313"/>
            <a:ext cx="7757905" cy="528000"/>
          </a:xfrm>
        </p:spPr>
        <p:txBody>
          <a:bodyPr/>
          <a:lstStyle/>
          <a:p>
            <a:r>
              <a:rPr lang="es-ES" dirty="0" err="1">
                <a:latin typeface="Impact"/>
              </a:rPr>
              <a:t>Données</a:t>
            </a:r>
            <a:r>
              <a:rPr lang="es-ES" dirty="0">
                <a:latin typeface="Impact"/>
              </a:rPr>
              <a:t> marché </a:t>
            </a:r>
            <a:r>
              <a:rPr lang="es-ES" dirty="0" err="1">
                <a:latin typeface="Impact"/>
              </a:rPr>
              <a:t>thon</a:t>
            </a:r>
            <a:r>
              <a:rPr lang="es-ES" dirty="0">
                <a:latin typeface="Impact"/>
              </a:rPr>
              <a:t> MSC - monde</a:t>
            </a:r>
          </a:p>
        </p:txBody>
      </p:sp>
      <p:sp>
        <p:nvSpPr>
          <p:cNvPr id="2" name="Oval 1">
            <a:extLst>
              <a:ext uri="{FF2B5EF4-FFF2-40B4-BE49-F238E27FC236}">
                <a16:creationId xmlns:a16="http://schemas.microsoft.com/office/drawing/2014/main" id="{5516F406-C38B-62E8-0CEF-18E5D028BE44}"/>
              </a:ext>
            </a:extLst>
          </p:cNvPr>
          <p:cNvSpPr/>
          <p:nvPr/>
        </p:nvSpPr>
        <p:spPr>
          <a:xfrm>
            <a:off x="4802437" y="2156002"/>
            <a:ext cx="555127" cy="526373"/>
          </a:xfrm>
          <a:prstGeom prst="ellipse">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Oval 2">
            <a:extLst>
              <a:ext uri="{FF2B5EF4-FFF2-40B4-BE49-F238E27FC236}">
                <a16:creationId xmlns:a16="http://schemas.microsoft.com/office/drawing/2014/main" id="{0DF70FF4-A9AE-22C6-E98F-E152DC4DB8AA}"/>
              </a:ext>
            </a:extLst>
          </p:cNvPr>
          <p:cNvSpPr/>
          <p:nvPr/>
        </p:nvSpPr>
        <p:spPr>
          <a:xfrm>
            <a:off x="7189078" y="1523399"/>
            <a:ext cx="1820333" cy="857050"/>
          </a:xfrm>
          <a:prstGeom prst="ellipse">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a:ea typeface="Calibri"/>
              <a:cs typeface="Calibri"/>
            </a:endParaRPr>
          </a:p>
        </p:txBody>
      </p:sp>
      <p:sp>
        <p:nvSpPr>
          <p:cNvPr id="5" name="Oval 4">
            <a:extLst>
              <a:ext uri="{FF2B5EF4-FFF2-40B4-BE49-F238E27FC236}">
                <a16:creationId xmlns:a16="http://schemas.microsoft.com/office/drawing/2014/main" id="{2D4C1277-9F30-8BF4-6DBC-FA3F480645FA}"/>
              </a:ext>
            </a:extLst>
          </p:cNvPr>
          <p:cNvSpPr/>
          <p:nvPr/>
        </p:nvSpPr>
        <p:spPr>
          <a:xfrm>
            <a:off x="4169833" y="2903626"/>
            <a:ext cx="1820333" cy="1058333"/>
          </a:xfrm>
          <a:prstGeom prst="ellipse">
            <a:avLst/>
          </a:prstGeom>
          <a:no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a:extLst>
              <a:ext uri="{FF2B5EF4-FFF2-40B4-BE49-F238E27FC236}">
                <a16:creationId xmlns:a16="http://schemas.microsoft.com/office/drawing/2014/main" id="{15E10188-F223-F804-5796-9028B4209CFE}"/>
              </a:ext>
            </a:extLst>
          </p:cNvPr>
          <p:cNvSpPr/>
          <p:nvPr/>
        </p:nvSpPr>
        <p:spPr>
          <a:xfrm>
            <a:off x="1803788" y="2380648"/>
            <a:ext cx="992392" cy="520013"/>
          </a:xfrm>
          <a:prstGeom prst="ellipse">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en-GB">
              <a:ea typeface="Calibri"/>
              <a:cs typeface="Calibri"/>
            </a:endParaRPr>
          </a:p>
        </p:txBody>
      </p:sp>
      <p:sp>
        <p:nvSpPr>
          <p:cNvPr id="8" name="Oval 7">
            <a:extLst>
              <a:ext uri="{FF2B5EF4-FFF2-40B4-BE49-F238E27FC236}">
                <a16:creationId xmlns:a16="http://schemas.microsoft.com/office/drawing/2014/main" id="{3B3C660C-D3D0-BE71-64A1-05AED762C8AE}"/>
              </a:ext>
            </a:extLst>
          </p:cNvPr>
          <p:cNvSpPr/>
          <p:nvPr/>
        </p:nvSpPr>
        <p:spPr>
          <a:xfrm>
            <a:off x="6458321" y="1584502"/>
            <a:ext cx="555127" cy="570334"/>
          </a:xfrm>
          <a:prstGeom prst="ellipse">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2C8582C2-5DE5-4866-F140-FA4B17F6B16B}"/>
              </a:ext>
            </a:extLst>
          </p:cNvPr>
          <p:cNvSpPr/>
          <p:nvPr/>
        </p:nvSpPr>
        <p:spPr>
          <a:xfrm>
            <a:off x="7191013" y="3203752"/>
            <a:ext cx="555127" cy="570334"/>
          </a:xfrm>
          <a:prstGeom prst="ellipse">
            <a:avLst/>
          </a:prstGeom>
          <a:noFill/>
          <a:ln w="5715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70357727"/>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D10FD-3B06-B3FE-CE7E-987D173673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0B5F220-99FE-469A-E003-55154BDB0456}"/>
              </a:ext>
            </a:extLst>
          </p:cNvPr>
          <p:cNvSpPr>
            <a:spLocks noGrp="1"/>
          </p:cNvSpPr>
          <p:nvPr>
            <p:ph type="ctrTitle"/>
          </p:nvPr>
        </p:nvSpPr>
        <p:spPr>
          <a:xfrm>
            <a:off x="189940" y="203313"/>
            <a:ext cx="8096571" cy="528000"/>
          </a:xfrm>
        </p:spPr>
        <p:txBody>
          <a:bodyPr/>
          <a:lstStyle/>
          <a:p>
            <a:r>
              <a:rPr lang="es-ES" dirty="0" err="1">
                <a:latin typeface="Impact"/>
              </a:rPr>
              <a:t>Données</a:t>
            </a:r>
            <a:r>
              <a:rPr lang="es-ES" dirty="0">
                <a:latin typeface="Impact"/>
              </a:rPr>
              <a:t> marché </a:t>
            </a:r>
            <a:r>
              <a:rPr lang="es-ES" dirty="0" err="1">
                <a:latin typeface="Impact"/>
              </a:rPr>
              <a:t>thon</a:t>
            </a:r>
            <a:r>
              <a:rPr lang="es-ES" dirty="0">
                <a:latin typeface="Impact"/>
              </a:rPr>
              <a:t> MSC - monde</a:t>
            </a:r>
          </a:p>
        </p:txBody>
      </p:sp>
      <p:sp>
        <p:nvSpPr>
          <p:cNvPr id="10" name="Text Placeholder 2">
            <a:extLst>
              <a:ext uri="{FF2B5EF4-FFF2-40B4-BE49-F238E27FC236}">
                <a16:creationId xmlns:a16="http://schemas.microsoft.com/office/drawing/2014/main" id="{B9170B80-F8D7-D910-DC9B-7941C4E858EC}"/>
              </a:ext>
            </a:extLst>
          </p:cNvPr>
          <p:cNvSpPr txBox="1">
            <a:spLocks/>
          </p:cNvSpPr>
          <p:nvPr/>
        </p:nvSpPr>
        <p:spPr>
          <a:xfrm>
            <a:off x="6416341" y="6295419"/>
            <a:ext cx="5319044" cy="331081"/>
          </a:xfrm>
          <a:prstGeom prst="rect">
            <a:avLst/>
          </a:prstGeom>
        </p:spPr>
        <p:txBody>
          <a:bodyPr lIns="0" tIns="0" rIns="0" bIns="0" anchor="t"/>
          <a:lstStyle>
            <a:lvl1pPr marL="184150" indent="-184150" algn="l" defTabSz="685800" rtl="0" eaLnBrk="1" latinLnBrk="0" hangingPunct="1">
              <a:lnSpc>
                <a:spcPts val="2100"/>
              </a:lnSpc>
              <a:spcBef>
                <a:spcPts val="700"/>
              </a:spcBef>
              <a:buClr>
                <a:srgbClr val="0057BF"/>
              </a:buClr>
              <a:buSzPct val="120000"/>
              <a:buFont typeface="Arial" panose="020B0604020202020204" pitchFamily="34" charset="0"/>
              <a:buChar char="•"/>
              <a:tabLst/>
              <a:defRPr sz="1800" b="0" i="0" kern="1200">
                <a:solidFill>
                  <a:srgbClr val="14323C"/>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indent="0" algn="ctr">
              <a:lnSpc>
                <a:spcPct val="100000"/>
              </a:lnSpc>
              <a:buNone/>
            </a:pPr>
            <a:r>
              <a:rPr lang="en-US" sz="1850">
                <a:solidFill>
                  <a:srgbClr val="0070C0"/>
                </a:solidFill>
                <a:latin typeface="Arial"/>
                <a:cs typeface="Arial"/>
              </a:rPr>
              <a:t>Source : guide du thon durable MSC </a:t>
            </a:r>
            <a:r>
              <a:rPr lang="en-US" sz="1850" err="1">
                <a:solidFill>
                  <a:srgbClr val="0070C0"/>
                </a:solidFill>
                <a:latin typeface="Arial"/>
                <a:cs typeface="Arial"/>
              </a:rPr>
              <a:t>édition</a:t>
            </a:r>
            <a:r>
              <a:rPr lang="en-US" sz="1850">
                <a:solidFill>
                  <a:srgbClr val="0070C0"/>
                </a:solidFill>
                <a:latin typeface="Arial"/>
                <a:cs typeface="Arial"/>
              </a:rPr>
              <a:t> 2026</a:t>
            </a:r>
            <a:endParaRPr lang="en-US" sz="1867">
              <a:solidFill>
                <a:srgbClr val="0070C0"/>
              </a:solidFill>
            </a:endParaRPr>
          </a:p>
        </p:txBody>
      </p:sp>
      <p:pic>
        <p:nvPicPr>
          <p:cNvPr id="3" name="Image 2">
            <a:extLst>
              <a:ext uri="{FF2B5EF4-FFF2-40B4-BE49-F238E27FC236}">
                <a16:creationId xmlns:a16="http://schemas.microsoft.com/office/drawing/2014/main" id="{4BA73FE4-1001-7718-0C33-207DF15FF970}"/>
              </a:ext>
            </a:extLst>
          </p:cNvPr>
          <p:cNvPicPr>
            <a:picLocks noChangeAspect="1"/>
          </p:cNvPicPr>
          <p:nvPr/>
        </p:nvPicPr>
        <p:blipFill>
          <a:blip r:embed="rId3"/>
          <a:stretch>
            <a:fillRect/>
          </a:stretch>
        </p:blipFill>
        <p:spPr>
          <a:xfrm>
            <a:off x="182461" y="831309"/>
            <a:ext cx="4525006" cy="2981741"/>
          </a:xfrm>
          <a:prstGeom prst="rect">
            <a:avLst/>
          </a:prstGeom>
        </p:spPr>
      </p:pic>
      <p:pic>
        <p:nvPicPr>
          <p:cNvPr id="6" name="Image 5">
            <a:extLst>
              <a:ext uri="{FF2B5EF4-FFF2-40B4-BE49-F238E27FC236}">
                <a16:creationId xmlns:a16="http://schemas.microsoft.com/office/drawing/2014/main" id="{6B5D6E16-A543-1C83-2E66-A0EED5B747EA}"/>
              </a:ext>
            </a:extLst>
          </p:cNvPr>
          <p:cNvPicPr>
            <a:picLocks noChangeAspect="1"/>
          </p:cNvPicPr>
          <p:nvPr/>
        </p:nvPicPr>
        <p:blipFill>
          <a:blip r:embed="rId4"/>
          <a:stretch>
            <a:fillRect/>
          </a:stretch>
        </p:blipFill>
        <p:spPr>
          <a:xfrm>
            <a:off x="4771858" y="834203"/>
            <a:ext cx="3277057" cy="2972215"/>
          </a:xfrm>
          <a:prstGeom prst="rect">
            <a:avLst/>
          </a:prstGeom>
        </p:spPr>
      </p:pic>
      <p:pic>
        <p:nvPicPr>
          <p:cNvPr id="9" name="Image 8">
            <a:extLst>
              <a:ext uri="{FF2B5EF4-FFF2-40B4-BE49-F238E27FC236}">
                <a16:creationId xmlns:a16="http://schemas.microsoft.com/office/drawing/2014/main" id="{87FDD687-3B4C-D3B6-0F66-EFDBF5DE5BF7}"/>
              </a:ext>
            </a:extLst>
          </p:cNvPr>
          <p:cNvPicPr>
            <a:picLocks noChangeAspect="1"/>
          </p:cNvPicPr>
          <p:nvPr/>
        </p:nvPicPr>
        <p:blipFill>
          <a:blip r:embed="rId5"/>
          <a:stretch>
            <a:fillRect/>
          </a:stretch>
        </p:blipFill>
        <p:spPr>
          <a:xfrm>
            <a:off x="181363" y="3916400"/>
            <a:ext cx="7582958" cy="2133898"/>
          </a:xfrm>
          <a:prstGeom prst="rect">
            <a:avLst/>
          </a:prstGeom>
        </p:spPr>
      </p:pic>
      <p:pic>
        <p:nvPicPr>
          <p:cNvPr id="13" name="Picture 12" descr="A diagram of a fish market&#10;&#10;AI-generated content may be incorrect.">
            <a:extLst>
              <a:ext uri="{FF2B5EF4-FFF2-40B4-BE49-F238E27FC236}">
                <a16:creationId xmlns:a16="http://schemas.microsoft.com/office/drawing/2014/main" id="{4D85AB8C-8CA5-BE41-38F3-C6AB5D47D78D}"/>
              </a:ext>
            </a:extLst>
          </p:cNvPr>
          <p:cNvPicPr>
            <a:picLocks noChangeAspect="1"/>
          </p:cNvPicPr>
          <p:nvPr/>
        </p:nvPicPr>
        <p:blipFill>
          <a:blip r:embed="rId6"/>
          <a:stretch>
            <a:fillRect/>
          </a:stretch>
        </p:blipFill>
        <p:spPr>
          <a:xfrm>
            <a:off x="8797056" y="2214113"/>
            <a:ext cx="2936756" cy="2846717"/>
          </a:xfrm>
          <a:prstGeom prst="rect">
            <a:avLst/>
          </a:prstGeom>
        </p:spPr>
      </p:pic>
      <p:pic>
        <p:nvPicPr>
          <p:cNvPr id="14" name="Picture 13" descr="A green circular arrows in a circle&#10;&#10;AI-generated content may be incorrect.">
            <a:extLst>
              <a:ext uri="{FF2B5EF4-FFF2-40B4-BE49-F238E27FC236}">
                <a16:creationId xmlns:a16="http://schemas.microsoft.com/office/drawing/2014/main" id="{58F4C7CA-EDB1-3E4F-EE01-230FEB19A9B9}"/>
              </a:ext>
            </a:extLst>
          </p:cNvPr>
          <p:cNvPicPr>
            <a:picLocks noChangeAspect="1"/>
          </p:cNvPicPr>
          <p:nvPr/>
        </p:nvPicPr>
        <p:blipFill>
          <a:blip r:embed="rId7"/>
          <a:stretch>
            <a:fillRect/>
          </a:stretch>
        </p:blipFill>
        <p:spPr>
          <a:xfrm>
            <a:off x="9798978" y="3187460"/>
            <a:ext cx="947289" cy="914400"/>
          </a:xfrm>
          <a:prstGeom prst="rect">
            <a:avLst/>
          </a:prstGeom>
        </p:spPr>
      </p:pic>
      <p:sp>
        <p:nvSpPr>
          <p:cNvPr id="15" name="Arc 14">
            <a:extLst>
              <a:ext uri="{FF2B5EF4-FFF2-40B4-BE49-F238E27FC236}">
                <a16:creationId xmlns:a16="http://schemas.microsoft.com/office/drawing/2014/main" id="{801AF145-E503-8098-32AD-62F13F6E7F81}"/>
              </a:ext>
            </a:extLst>
          </p:cNvPr>
          <p:cNvSpPr/>
          <p:nvPr/>
        </p:nvSpPr>
        <p:spPr>
          <a:xfrm>
            <a:off x="6299839" y="1185333"/>
            <a:ext cx="3961760" cy="1772888"/>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7" name="Arc 16">
            <a:extLst>
              <a:ext uri="{FF2B5EF4-FFF2-40B4-BE49-F238E27FC236}">
                <a16:creationId xmlns:a16="http://schemas.microsoft.com/office/drawing/2014/main" id="{18AEE965-7975-3B0C-0B8C-3DFDF177A6A3}"/>
              </a:ext>
            </a:extLst>
          </p:cNvPr>
          <p:cNvSpPr/>
          <p:nvPr/>
        </p:nvSpPr>
        <p:spPr>
          <a:xfrm rot="9300000">
            <a:off x="7840264" y="3645445"/>
            <a:ext cx="4177420" cy="1772888"/>
          </a:xfrm>
          <a:prstGeom prst="arc">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2" name="Straight Arrow Connector 1">
            <a:extLst>
              <a:ext uri="{FF2B5EF4-FFF2-40B4-BE49-F238E27FC236}">
                <a16:creationId xmlns:a16="http://schemas.microsoft.com/office/drawing/2014/main" id="{39DB87C2-F2B3-33CB-9A9F-68F6202AF317}"/>
              </a:ext>
            </a:extLst>
          </p:cNvPr>
          <p:cNvCxnSpPr/>
          <p:nvPr/>
        </p:nvCxnSpPr>
        <p:spPr>
          <a:xfrm flipH="1">
            <a:off x="644769" y="1443403"/>
            <a:ext cx="3663461" cy="14653"/>
          </a:xfrm>
          <a:prstGeom prst="straightConnector1">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9228330"/>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84D36-25C9-AEAE-3F40-2E5F9EA32E1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9DD4270-608C-6E83-216B-E76418FCDAD1}"/>
              </a:ext>
            </a:extLst>
          </p:cNvPr>
          <p:cNvSpPr>
            <a:spLocks noGrp="1"/>
          </p:cNvSpPr>
          <p:nvPr>
            <p:ph type="ctrTitle"/>
          </p:nvPr>
        </p:nvSpPr>
        <p:spPr>
          <a:xfrm>
            <a:off x="188331" y="203313"/>
            <a:ext cx="9264142" cy="528000"/>
          </a:xfrm>
        </p:spPr>
        <p:txBody>
          <a:bodyPr/>
          <a:lstStyle/>
          <a:p>
            <a:r>
              <a:rPr lang="es-ES" err="1">
                <a:latin typeface="Impact"/>
              </a:rPr>
              <a:t>Consommation</a:t>
            </a:r>
            <a:r>
              <a:rPr lang="es-ES">
                <a:latin typeface="Impact"/>
              </a:rPr>
              <a:t> du </a:t>
            </a:r>
            <a:r>
              <a:rPr lang="es-ES" err="1">
                <a:latin typeface="Impact"/>
              </a:rPr>
              <a:t>thon</a:t>
            </a:r>
            <a:r>
              <a:rPr lang="es-ES">
                <a:latin typeface="Impact"/>
              </a:rPr>
              <a:t> MSC en France</a:t>
            </a:r>
          </a:p>
        </p:txBody>
      </p:sp>
      <p:pic>
        <p:nvPicPr>
          <p:cNvPr id="11" name="Image 10">
            <a:extLst>
              <a:ext uri="{FF2B5EF4-FFF2-40B4-BE49-F238E27FC236}">
                <a16:creationId xmlns:a16="http://schemas.microsoft.com/office/drawing/2014/main" id="{81721DC5-D51D-0D8B-ED78-C4D871F9C3E1}"/>
              </a:ext>
            </a:extLst>
          </p:cNvPr>
          <p:cNvPicPr>
            <a:picLocks noChangeAspect="1"/>
          </p:cNvPicPr>
          <p:nvPr/>
        </p:nvPicPr>
        <p:blipFill>
          <a:blip r:embed="rId3"/>
          <a:stretch>
            <a:fillRect/>
          </a:stretch>
        </p:blipFill>
        <p:spPr>
          <a:xfrm>
            <a:off x="342566" y="1454941"/>
            <a:ext cx="5539676" cy="3591557"/>
          </a:xfrm>
          <a:prstGeom prst="rect">
            <a:avLst/>
          </a:prstGeom>
        </p:spPr>
      </p:pic>
      <p:pic>
        <p:nvPicPr>
          <p:cNvPr id="13" name="Image 12">
            <a:extLst>
              <a:ext uri="{FF2B5EF4-FFF2-40B4-BE49-F238E27FC236}">
                <a16:creationId xmlns:a16="http://schemas.microsoft.com/office/drawing/2014/main" id="{BBE3632F-6DD7-EC58-730F-E5EFA19C9A6A}"/>
              </a:ext>
            </a:extLst>
          </p:cNvPr>
          <p:cNvPicPr>
            <a:picLocks noChangeAspect="1"/>
          </p:cNvPicPr>
          <p:nvPr/>
        </p:nvPicPr>
        <p:blipFill>
          <a:blip r:embed="rId4"/>
          <a:stretch>
            <a:fillRect/>
          </a:stretch>
        </p:blipFill>
        <p:spPr>
          <a:xfrm>
            <a:off x="5982158" y="1454943"/>
            <a:ext cx="5539679" cy="3591558"/>
          </a:xfrm>
          <a:prstGeom prst="rect">
            <a:avLst/>
          </a:prstGeom>
        </p:spPr>
      </p:pic>
      <p:sp>
        <p:nvSpPr>
          <p:cNvPr id="4" name="Text Placeholder 2">
            <a:extLst>
              <a:ext uri="{FF2B5EF4-FFF2-40B4-BE49-F238E27FC236}">
                <a16:creationId xmlns:a16="http://schemas.microsoft.com/office/drawing/2014/main" id="{E7DD288D-24A0-D1BA-6407-3A4F6D9E9574}"/>
              </a:ext>
            </a:extLst>
          </p:cNvPr>
          <p:cNvSpPr txBox="1">
            <a:spLocks/>
          </p:cNvSpPr>
          <p:nvPr/>
        </p:nvSpPr>
        <p:spPr>
          <a:xfrm>
            <a:off x="6416341" y="6295419"/>
            <a:ext cx="5319044" cy="331081"/>
          </a:xfrm>
          <a:prstGeom prst="rect">
            <a:avLst/>
          </a:prstGeom>
        </p:spPr>
        <p:txBody>
          <a:bodyPr lIns="0" tIns="0" rIns="0" bIns="0" anchor="t"/>
          <a:lstStyle>
            <a:lvl1pPr marL="184150" indent="-184150" algn="l" defTabSz="685800" rtl="0" eaLnBrk="1" latinLnBrk="0" hangingPunct="1">
              <a:lnSpc>
                <a:spcPts val="2100"/>
              </a:lnSpc>
              <a:spcBef>
                <a:spcPts val="700"/>
              </a:spcBef>
              <a:buClr>
                <a:srgbClr val="0057BF"/>
              </a:buClr>
              <a:buSzPct val="120000"/>
              <a:buFont typeface="Arial" panose="020B0604020202020204" pitchFamily="34" charset="0"/>
              <a:buChar char="•"/>
              <a:tabLst/>
              <a:defRPr sz="1800" b="0" i="0" kern="1200">
                <a:solidFill>
                  <a:srgbClr val="14323C"/>
                </a:solidFill>
                <a:latin typeface="Arial" panose="020B0604020202020204" pitchFamily="34" charset="0"/>
                <a:ea typeface="+mn-ea"/>
                <a:cs typeface="Arial" panose="020B060402020202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indent="0" algn="ctr">
              <a:lnSpc>
                <a:spcPct val="100000"/>
              </a:lnSpc>
              <a:buNone/>
            </a:pPr>
            <a:r>
              <a:rPr lang="en-US" sz="1850">
                <a:solidFill>
                  <a:srgbClr val="0070C0"/>
                </a:solidFill>
                <a:latin typeface="Arial"/>
                <a:cs typeface="Arial"/>
              </a:rPr>
              <a:t>Source : guide du thon durable MSC </a:t>
            </a:r>
            <a:r>
              <a:rPr lang="en-US" sz="1850" err="1">
                <a:solidFill>
                  <a:srgbClr val="0070C0"/>
                </a:solidFill>
                <a:latin typeface="Arial"/>
                <a:cs typeface="Arial"/>
              </a:rPr>
              <a:t>édition</a:t>
            </a:r>
            <a:r>
              <a:rPr lang="en-US" sz="1850">
                <a:solidFill>
                  <a:srgbClr val="0070C0"/>
                </a:solidFill>
                <a:latin typeface="Arial"/>
                <a:cs typeface="Arial"/>
              </a:rPr>
              <a:t> 2026</a:t>
            </a:r>
            <a:endParaRPr lang="en-US" sz="1867">
              <a:solidFill>
                <a:srgbClr val="0070C0"/>
              </a:solidFill>
            </a:endParaRPr>
          </a:p>
        </p:txBody>
      </p:sp>
      <p:sp>
        <p:nvSpPr>
          <p:cNvPr id="2" name="Rectangle 1">
            <a:extLst>
              <a:ext uri="{FF2B5EF4-FFF2-40B4-BE49-F238E27FC236}">
                <a16:creationId xmlns:a16="http://schemas.microsoft.com/office/drawing/2014/main" id="{FE291814-DA30-BD24-82DC-D9EC379BD542}"/>
              </a:ext>
            </a:extLst>
          </p:cNvPr>
          <p:cNvSpPr/>
          <p:nvPr/>
        </p:nvSpPr>
        <p:spPr>
          <a:xfrm>
            <a:off x="10592740" y="4666151"/>
            <a:ext cx="853144" cy="206885"/>
          </a:xfrm>
          <a:prstGeom prst="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9451477-E067-83C2-DDF2-BC8031479731}"/>
              </a:ext>
            </a:extLst>
          </p:cNvPr>
          <p:cNvPicPr>
            <a:picLocks noChangeAspect="1"/>
          </p:cNvPicPr>
          <p:nvPr/>
        </p:nvPicPr>
        <p:blipFill>
          <a:blip r:embed="rId5"/>
          <a:stretch>
            <a:fillRect/>
          </a:stretch>
        </p:blipFill>
        <p:spPr>
          <a:xfrm>
            <a:off x="3110928" y="5045878"/>
            <a:ext cx="1813858" cy="1530908"/>
          </a:xfrm>
          <a:prstGeom prst="rect">
            <a:avLst/>
          </a:prstGeom>
        </p:spPr>
      </p:pic>
      <p:cxnSp>
        <p:nvCxnSpPr>
          <p:cNvPr id="7" name="Straight Arrow Connector 6">
            <a:extLst>
              <a:ext uri="{FF2B5EF4-FFF2-40B4-BE49-F238E27FC236}">
                <a16:creationId xmlns:a16="http://schemas.microsoft.com/office/drawing/2014/main" id="{363349BF-D8BF-E518-C73E-BCBC07C077A4}"/>
              </a:ext>
            </a:extLst>
          </p:cNvPr>
          <p:cNvCxnSpPr/>
          <p:nvPr/>
        </p:nvCxnSpPr>
        <p:spPr>
          <a:xfrm flipV="1">
            <a:off x="3949211" y="3333749"/>
            <a:ext cx="1296865" cy="20442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F5BC9095-6169-3904-8E11-8EB2E901AF4F}"/>
              </a:ext>
            </a:extLst>
          </p:cNvPr>
          <p:cNvCxnSpPr>
            <a:cxnSpLocks/>
          </p:cNvCxnSpPr>
          <p:nvPr/>
        </p:nvCxnSpPr>
        <p:spPr>
          <a:xfrm flipV="1">
            <a:off x="4967653" y="4821113"/>
            <a:ext cx="5531826" cy="95250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360533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DE804-85E5-2033-23BB-7E701556E7A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6E7E8EE-EE84-EE22-489E-D337CAEFE4B3}"/>
              </a:ext>
            </a:extLst>
          </p:cNvPr>
          <p:cNvSpPr>
            <a:spLocks noGrp="1"/>
          </p:cNvSpPr>
          <p:nvPr>
            <p:ph type="ctrTitle"/>
          </p:nvPr>
        </p:nvSpPr>
        <p:spPr>
          <a:xfrm>
            <a:off x="198491" y="101713"/>
            <a:ext cx="9264142" cy="528000"/>
          </a:xfrm>
        </p:spPr>
        <p:txBody>
          <a:bodyPr/>
          <a:lstStyle/>
          <a:p>
            <a:r>
              <a:rPr lang="es-ES">
                <a:latin typeface="Impact"/>
              </a:rPr>
              <a:t>Partenaires </a:t>
            </a:r>
            <a:r>
              <a:rPr lang="es-ES" err="1">
                <a:latin typeface="Impact"/>
              </a:rPr>
              <a:t>engagés</a:t>
            </a:r>
            <a:r>
              <a:rPr lang="es-ES">
                <a:latin typeface="Impact"/>
              </a:rPr>
              <a:t> en France - </a:t>
            </a:r>
            <a:r>
              <a:rPr lang="es-ES" err="1">
                <a:latin typeface="Impact"/>
              </a:rPr>
              <a:t>thon</a:t>
            </a:r>
            <a:r>
              <a:rPr lang="es-ES">
                <a:latin typeface="Impact"/>
              </a:rPr>
              <a:t> MSC</a:t>
            </a:r>
          </a:p>
        </p:txBody>
      </p:sp>
      <p:pic>
        <p:nvPicPr>
          <p:cNvPr id="2" name="Graphic 1" descr="Une marque historique du marché français - Pompon Rouge">
            <a:extLst>
              <a:ext uri="{FF2B5EF4-FFF2-40B4-BE49-F238E27FC236}">
                <a16:creationId xmlns:a16="http://schemas.microsoft.com/office/drawing/2014/main" id="{B67145EA-80C6-1A71-F160-81753C7FCC4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81071" y="2069208"/>
            <a:ext cx="1456690" cy="920750"/>
          </a:xfrm>
          <a:prstGeom prst="rect">
            <a:avLst/>
          </a:prstGeom>
        </p:spPr>
      </p:pic>
      <p:pic>
        <p:nvPicPr>
          <p:cNvPr id="3" name="Picture 2" descr="Digitalisation de l'entrepôt d'une conserverie - Mecalux.fr">
            <a:extLst>
              <a:ext uri="{FF2B5EF4-FFF2-40B4-BE49-F238E27FC236}">
                <a16:creationId xmlns:a16="http://schemas.microsoft.com/office/drawing/2014/main" id="{32C598DD-8DE2-65FB-142B-AF5225DC61A1}"/>
              </a:ext>
            </a:extLst>
          </p:cNvPr>
          <p:cNvPicPr>
            <a:picLocks noChangeAspect="1"/>
          </p:cNvPicPr>
          <p:nvPr/>
        </p:nvPicPr>
        <p:blipFill>
          <a:blip r:embed="rId4"/>
          <a:stretch>
            <a:fillRect/>
          </a:stretch>
        </p:blipFill>
        <p:spPr>
          <a:xfrm>
            <a:off x="187574" y="621183"/>
            <a:ext cx="1442720" cy="1474470"/>
          </a:xfrm>
          <a:prstGeom prst="rect">
            <a:avLst/>
          </a:prstGeom>
        </p:spPr>
      </p:pic>
      <p:pic>
        <p:nvPicPr>
          <p:cNvPr id="4" name="Picture 3" descr="COMPTOIRS OCEANIQUES - Salon du saké | Paris 2025">
            <a:extLst>
              <a:ext uri="{FF2B5EF4-FFF2-40B4-BE49-F238E27FC236}">
                <a16:creationId xmlns:a16="http://schemas.microsoft.com/office/drawing/2014/main" id="{47481802-EE17-9401-4C34-78B5F0D5A0A4}"/>
              </a:ext>
            </a:extLst>
          </p:cNvPr>
          <p:cNvPicPr>
            <a:picLocks noChangeAspect="1"/>
          </p:cNvPicPr>
          <p:nvPr/>
        </p:nvPicPr>
        <p:blipFill>
          <a:blip r:embed="rId5"/>
          <a:stretch>
            <a:fillRect/>
          </a:stretch>
        </p:blipFill>
        <p:spPr>
          <a:xfrm>
            <a:off x="75235" y="2904016"/>
            <a:ext cx="2743200" cy="2091689"/>
          </a:xfrm>
          <a:prstGeom prst="rect">
            <a:avLst/>
          </a:prstGeom>
        </p:spPr>
      </p:pic>
      <p:pic>
        <p:nvPicPr>
          <p:cNvPr id="6" name="Picture 5" descr="Groupe Barba">
            <a:extLst>
              <a:ext uri="{FF2B5EF4-FFF2-40B4-BE49-F238E27FC236}">
                <a16:creationId xmlns:a16="http://schemas.microsoft.com/office/drawing/2014/main" id="{CB836DAD-13F4-7658-7C0D-BBB78731C8DB}"/>
              </a:ext>
            </a:extLst>
          </p:cNvPr>
          <p:cNvPicPr>
            <a:picLocks noChangeAspect="1"/>
          </p:cNvPicPr>
          <p:nvPr/>
        </p:nvPicPr>
        <p:blipFill>
          <a:blip r:embed="rId6"/>
          <a:stretch>
            <a:fillRect/>
          </a:stretch>
        </p:blipFill>
        <p:spPr>
          <a:xfrm>
            <a:off x="1859843" y="2490598"/>
            <a:ext cx="1778764" cy="1730537"/>
          </a:xfrm>
          <a:prstGeom prst="rect">
            <a:avLst/>
          </a:prstGeom>
        </p:spPr>
      </p:pic>
      <p:pic>
        <p:nvPicPr>
          <p:cNvPr id="7" name="Picture 6" descr="Thai Union Group PCL. : offres d'emploi | LinkedIn">
            <a:extLst>
              <a:ext uri="{FF2B5EF4-FFF2-40B4-BE49-F238E27FC236}">
                <a16:creationId xmlns:a16="http://schemas.microsoft.com/office/drawing/2014/main" id="{780F54C2-33FB-3EC7-9457-EB35D0A2F56A}"/>
              </a:ext>
            </a:extLst>
          </p:cNvPr>
          <p:cNvPicPr>
            <a:picLocks noChangeAspect="1"/>
          </p:cNvPicPr>
          <p:nvPr/>
        </p:nvPicPr>
        <p:blipFill>
          <a:blip r:embed="rId7"/>
          <a:stretch>
            <a:fillRect/>
          </a:stretch>
        </p:blipFill>
        <p:spPr>
          <a:xfrm>
            <a:off x="186099" y="4714693"/>
            <a:ext cx="1952384" cy="1942739"/>
          </a:xfrm>
          <a:prstGeom prst="rect">
            <a:avLst/>
          </a:prstGeom>
        </p:spPr>
      </p:pic>
      <p:pic>
        <p:nvPicPr>
          <p:cNvPr id="8" name="Picture 7" descr="Bolton Group - Wikipedia">
            <a:extLst>
              <a:ext uri="{FF2B5EF4-FFF2-40B4-BE49-F238E27FC236}">
                <a16:creationId xmlns:a16="http://schemas.microsoft.com/office/drawing/2014/main" id="{4E22810D-BFF7-A202-D40B-6E41553B75A0}"/>
              </a:ext>
            </a:extLst>
          </p:cNvPr>
          <p:cNvPicPr>
            <a:picLocks noChangeAspect="1"/>
          </p:cNvPicPr>
          <p:nvPr/>
        </p:nvPicPr>
        <p:blipFill>
          <a:blip r:embed="rId8"/>
          <a:stretch>
            <a:fillRect/>
          </a:stretch>
        </p:blipFill>
        <p:spPr>
          <a:xfrm>
            <a:off x="5280910" y="722588"/>
            <a:ext cx="1268393" cy="1306975"/>
          </a:xfrm>
          <a:prstGeom prst="rect">
            <a:avLst/>
          </a:prstGeom>
        </p:spPr>
      </p:pic>
      <p:pic>
        <p:nvPicPr>
          <p:cNvPr id="9" name="Picture 8">
            <a:extLst>
              <a:ext uri="{FF2B5EF4-FFF2-40B4-BE49-F238E27FC236}">
                <a16:creationId xmlns:a16="http://schemas.microsoft.com/office/drawing/2014/main" id="{641437A4-666F-04D2-A468-CA5633A29605}"/>
              </a:ext>
            </a:extLst>
          </p:cNvPr>
          <p:cNvPicPr>
            <a:picLocks noChangeAspect="1"/>
          </p:cNvPicPr>
          <p:nvPr/>
        </p:nvPicPr>
        <p:blipFill>
          <a:blip r:embed="rId9"/>
          <a:stretch>
            <a:fillRect/>
          </a:stretch>
        </p:blipFill>
        <p:spPr>
          <a:xfrm>
            <a:off x="2572172" y="5000685"/>
            <a:ext cx="3305175" cy="676275"/>
          </a:xfrm>
          <a:prstGeom prst="rect">
            <a:avLst/>
          </a:prstGeom>
        </p:spPr>
      </p:pic>
      <p:pic>
        <p:nvPicPr>
          <p:cNvPr id="10" name="Picture 9" descr="Fichier:Logo METRO.svg — Wikipédia">
            <a:extLst>
              <a:ext uri="{FF2B5EF4-FFF2-40B4-BE49-F238E27FC236}">
                <a16:creationId xmlns:a16="http://schemas.microsoft.com/office/drawing/2014/main" id="{0B95F97C-8EB4-2EB2-057D-6E25FF907B0C}"/>
              </a:ext>
            </a:extLst>
          </p:cNvPr>
          <p:cNvPicPr>
            <a:picLocks noChangeAspect="1"/>
          </p:cNvPicPr>
          <p:nvPr/>
        </p:nvPicPr>
        <p:blipFill>
          <a:blip r:embed="rId10"/>
          <a:stretch>
            <a:fillRect/>
          </a:stretch>
        </p:blipFill>
        <p:spPr>
          <a:xfrm>
            <a:off x="8343801" y="623495"/>
            <a:ext cx="1804973" cy="378291"/>
          </a:xfrm>
          <a:prstGeom prst="rect">
            <a:avLst/>
          </a:prstGeom>
        </p:spPr>
      </p:pic>
      <p:pic>
        <p:nvPicPr>
          <p:cNvPr id="11" name="Picture 10" descr="KellyDeli : offres d'emploi | LinkedIn">
            <a:extLst>
              <a:ext uri="{FF2B5EF4-FFF2-40B4-BE49-F238E27FC236}">
                <a16:creationId xmlns:a16="http://schemas.microsoft.com/office/drawing/2014/main" id="{C066DFB4-6F4A-DAEE-E0B7-E93E9617501B}"/>
              </a:ext>
            </a:extLst>
          </p:cNvPr>
          <p:cNvPicPr>
            <a:picLocks noChangeAspect="1"/>
          </p:cNvPicPr>
          <p:nvPr/>
        </p:nvPicPr>
        <p:blipFill>
          <a:blip r:embed="rId11"/>
          <a:stretch>
            <a:fillRect/>
          </a:stretch>
        </p:blipFill>
        <p:spPr>
          <a:xfrm>
            <a:off x="6550627" y="1030725"/>
            <a:ext cx="1649008" cy="813058"/>
          </a:xfrm>
          <a:prstGeom prst="rect">
            <a:avLst/>
          </a:prstGeom>
        </p:spPr>
      </p:pic>
      <p:pic>
        <p:nvPicPr>
          <p:cNvPr id="12" name="Picture 11" descr="Daunat, le snacking à la française">
            <a:extLst>
              <a:ext uri="{FF2B5EF4-FFF2-40B4-BE49-F238E27FC236}">
                <a16:creationId xmlns:a16="http://schemas.microsoft.com/office/drawing/2014/main" id="{ADC586D4-A494-E2DC-732F-26854E707536}"/>
              </a:ext>
            </a:extLst>
          </p:cNvPr>
          <p:cNvPicPr>
            <a:picLocks noChangeAspect="1"/>
          </p:cNvPicPr>
          <p:nvPr/>
        </p:nvPicPr>
        <p:blipFill>
          <a:blip r:embed="rId12"/>
          <a:stretch>
            <a:fillRect/>
          </a:stretch>
        </p:blipFill>
        <p:spPr>
          <a:xfrm>
            <a:off x="5783515" y="3508592"/>
            <a:ext cx="1956215" cy="960808"/>
          </a:xfrm>
          <a:prstGeom prst="rect">
            <a:avLst/>
          </a:prstGeom>
        </p:spPr>
      </p:pic>
      <p:pic>
        <p:nvPicPr>
          <p:cNvPr id="13" name="Picture 12" descr="Groupe Gendreau - Groupe Gendreau">
            <a:extLst>
              <a:ext uri="{FF2B5EF4-FFF2-40B4-BE49-F238E27FC236}">
                <a16:creationId xmlns:a16="http://schemas.microsoft.com/office/drawing/2014/main" id="{2AC04E66-29DC-0C6C-B16F-CE9F1AEF660D}"/>
              </a:ext>
            </a:extLst>
          </p:cNvPr>
          <p:cNvPicPr>
            <a:picLocks noChangeAspect="1"/>
          </p:cNvPicPr>
          <p:nvPr/>
        </p:nvPicPr>
        <p:blipFill>
          <a:blip r:embed="rId13"/>
          <a:stretch>
            <a:fillRect/>
          </a:stretch>
        </p:blipFill>
        <p:spPr>
          <a:xfrm>
            <a:off x="9711974" y="1082807"/>
            <a:ext cx="1802424" cy="1692521"/>
          </a:xfrm>
          <a:prstGeom prst="rect">
            <a:avLst/>
          </a:prstGeom>
        </p:spPr>
      </p:pic>
      <p:pic>
        <p:nvPicPr>
          <p:cNvPr id="14" name="Picture 13" descr="Fidèle - Petfood Chiens et Chats | LinkedIn">
            <a:extLst>
              <a:ext uri="{FF2B5EF4-FFF2-40B4-BE49-F238E27FC236}">
                <a16:creationId xmlns:a16="http://schemas.microsoft.com/office/drawing/2014/main" id="{88B9F087-9776-0B87-E3C8-C7A0DFE71188}"/>
              </a:ext>
            </a:extLst>
          </p:cNvPr>
          <p:cNvPicPr>
            <a:picLocks noChangeAspect="1"/>
          </p:cNvPicPr>
          <p:nvPr/>
        </p:nvPicPr>
        <p:blipFill>
          <a:blip r:embed="rId14"/>
          <a:stretch>
            <a:fillRect/>
          </a:stretch>
        </p:blipFill>
        <p:spPr>
          <a:xfrm>
            <a:off x="10406362" y="199542"/>
            <a:ext cx="1545704" cy="960941"/>
          </a:xfrm>
          <a:prstGeom prst="rect">
            <a:avLst/>
          </a:prstGeom>
        </p:spPr>
      </p:pic>
      <p:pic>
        <p:nvPicPr>
          <p:cNvPr id="15" name="Picture 14" descr="Accueil - La Toque Angevine">
            <a:extLst>
              <a:ext uri="{FF2B5EF4-FFF2-40B4-BE49-F238E27FC236}">
                <a16:creationId xmlns:a16="http://schemas.microsoft.com/office/drawing/2014/main" id="{E1574A8F-7FCD-1CCD-DF78-0845D73D68F9}"/>
              </a:ext>
            </a:extLst>
          </p:cNvPr>
          <p:cNvPicPr>
            <a:picLocks noChangeAspect="1"/>
          </p:cNvPicPr>
          <p:nvPr/>
        </p:nvPicPr>
        <p:blipFill>
          <a:blip r:embed="rId15"/>
          <a:stretch>
            <a:fillRect/>
          </a:stretch>
        </p:blipFill>
        <p:spPr>
          <a:xfrm>
            <a:off x="7883092" y="2770593"/>
            <a:ext cx="1878659" cy="1315862"/>
          </a:xfrm>
          <a:prstGeom prst="rect">
            <a:avLst/>
          </a:prstGeom>
        </p:spPr>
      </p:pic>
      <p:pic>
        <p:nvPicPr>
          <p:cNvPr id="16" name="Picture 15" descr="Qui sommes-nous ? - Mix Buffet">
            <a:extLst>
              <a:ext uri="{FF2B5EF4-FFF2-40B4-BE49-F238E27FC236}">
                <a16:creationId xmlns:a16="http://schemas.microsoft.com/office/drawing/2014/main" id="{AD038A78-D6DB-BA8F-617D-043C60083591}"/>
              </a:ext>
            </a:extLst>
          </p:cNvPr>
          <p:cNvPicPr>
            <a:picLocks noChangeAspect="1"/>
          </p:cNvPicPr>
          <p:nvPr/>
        </p:nvPicPr>
        <p:blipFill>
          <a:blip r:embed="rId16"/>
          <a:stretch>
            <a:fillRect/>
          </a:stretch>
        </p:blipFill>
        <p:spPr>
          <a:xfrm>
            <a:off x="10043449" y="2582601"/>
            <a:ext cx="1905000" cy="1905000"/>
          </a:xfrm>
          <a:prstGeom prst="rect">
            <a:avLst/>
          </a:prstGeom>
        </p:spPr>
      </p:pic>
      <p:pic>
        <p:nvPicPr>
          <p:cNvPr id="17" name="Picture 16">
            <a:extLst>
              <a:ext uri="{FF2B5EF4-FFF2-40B4-BE49-F238E27FC236}">
                <a16:creationId xmlns:a16="http://schemas.microsoft.com/office/drawing/2014/main" id="{0CBAD913-9C7E-5299-C28F-B1E73590D194}"/>
              </a:ext>
            </a:extLst>
          </p:cNvPr>
          <p:cNvPicPr>
            <a:picLocks noChangeAspect="1"/>
          </p:cNvPicPr>
          <p:nvPr/>
        </p:nvPicPr>
        <p:blipFill>
          <a:blip r:embed="rId17"/>
          <a:stretch>
            <a:fillRect/>
          </a:stretch>
        </p:blipFill>
        <p:spPr>
          <a:xfrm>
            <a:off x="3073404" y="3875510"/>
            <a:ext cx="2084102" cy="906750"/>
          </a:xfrm>
          <a:prstGeom prst="rect">
            <a:avLst/>
          </a:prstGeom>
        </p:spPr>
      </p:pic>
      <p:pic>
        <p:nvPicPr>
          <p:cNvPr id="18" name="Picture 17">
            <a:extLst>
              <a:ext uri="{FF2B5EF4-FFF2-40B4-BE49-F238E27FC236}">
                <a16:creationId xmlns:a16="http://schemas.microsoft.com/office/drawing/2014/main" id="{A65A945A-6028-87CF-2E1E-BC437B1870BA}"/>
              </a:ext>
            </a:extLst>
          </p:cNvPr>
          <p:cNvPicPr>
            <a:picLocks noChangeAspect="1"/>
          </p:cNvPicPr>
          <p:nvPr/>
        </p:nvPicPr>
        <p:blipFill>
          <a:blip r:embed="rId18"/>
          <a:stretch>
            <a:fillRect/>
          </a:stretch>
        </p:blipFill>
        <p:spPr>
          <a:xfrm>
            <a:off x="3387912" y="1981874"/>
            <a:ext cx="1658194" cy="1011941"/>
          </a:xfrm>
          <a:prstGeom prst="rect">
            <a:avLst/>
          </a:prstGeom>
        </p:spPr>
      </p:pic>
      <p:pic>
        <p:nvPicPr>
          <p:cNvPr id="19" name="Picture 18" descr="Seafoodia Seafoodia spécialiste vente et distribution de produits de la mer">
            <a:extLst>
              <a:ext uri="{FF2B5EF4-FFF2-40B4-BE49-F238E27FC236}">
                <a16:creationId xmlns:a16="http://schemas.microsoft.com/office/drawing/2014/main" id="{5EAE27A2-8B1E-662C-5DA8-B5CF907A5380}"/>
              </a:ext>
            </a:extLst>
          </p:cNvPr>
          <p:cNvPicPr>
            <a:picLocks noChangeAspect="1"/>
          </p:cNvPicPr>
          <p:nvPr/>
        </p:nvPicPr>
        <p:blipFill>
          <a:blip r:embed="rId19"/>
          <a:stretch>
            <a:fillRect/>
          </a:stretch>
        </p:blipFill>
        <p:spPr>
          <a:xfrm>
            <a:off x="5336963" y="4338557"/>
            <a:ext cx="2743200" cy="685800"/>
          </a:xfrm>
          <a:prstGeom prst="rect">
            <a:avLst/>
          </a:prstGeom>
        </p:spPr>
      </p:pic>
      <p:pic>
        <p:nvPicPr>
          <p:cNvPr id="20" name="Picture 19" descr="MARIUS BERNARD SAS | LinkedIn">
            <a:extLst>
              <a:ext uri="{FF2B5EF4-FFF2-40B4-BE49-F238E27FC236}">
                <a16:creationId xmlns:a16="http://schemas.microsoft.com/office/drawing/2014/main" id="{0A999B83-EF19-9832-202D-0DF07332D9F6}"/>
              </a:ext>
            </a:extLst>
          </p:cNvPr>
          <p:cNvPicPr>
            <a:picLocks noChangeAspect="1"/>
          </p:cNvPicPr>
          <p:nvPr/>
        </p:nvPicPr>
        <p:blipFill>
          <a:blip r:embed="rId20"/>
          <a:stretch>
            <a:fillRect/>
          </a:stretch>
        </p:blipFill>
        <p:spPr>
          <a:xfrm>
            <a:off x="9607409" y="5122219"/>
            <a:ext cx="2352675" cy="1590675"/>
          </a:xfrm>
          <a:prstGeom prst="rect">
            <a:avLst/>
          </a:prstGeom>
        </p:spPr>
      </p:pic>
      <p:pic>
        <p:nvPicPr>
          <p:cNvPr id="21" name="Picture 20" descr="LES DELICES DE LA MER | Conserves de la mer, soupes de poissons, bisques de  homard, rillettes de poissons, tartinables de légumes, sauces pour poisson  | Produit en Bretagne">
            <a:extLst>
              <a:ext uri="{FF2B5EF4-FFF2-40B4-BE49-F238E27FC236}">
                <a16:creationId xmlns:a16="http://schemas.microsoft.com/office/drawing/2014/main" id="{9CC0D8F3-CDCE-8CD2-8CC3-776BC5023DEC}"/>
              </a:ext>
            </a:extLst>
          </p:cNvPr>
          <p:cNvPicPr>
            <a:picLocks noChangeAspect="1"/>
          </p:cNvPicPr>
          <p:nvPr/>
        </p:nvPicPr>
        <p:blipFill>
          <a:blip r:embed="rId21"/>
          <a:stretch>
            <a:fillRect/>
          </a:stretch>
        </p:blipFill>
        <p:spPr>
          <a:xfrm>
            <a:off x="7911950" y="5377428"/>
            <a:ext cx="1550344" cy="863392"/>
          </a:xfrm>
          <a:prstGeom prst="rect">
            <a:avLst/>
          </a:prstGeom>
        </p:spPr>
      </p:pic>
      <p:pic>
        <p:nvPicPr>
          <p:cNvPr id="22" name="Picture 21" descr="Les Crudettes, salades vertes et crudités prêtes à manger, sans  conservateur.">
            <a:extLst>
              <a:ext uri="{FF2B5EF4-FFF2-40B4-BE49-F238E27FC236}">
                <a16:creationId xmlns:a16="http://schemas.microsoft.com/office/drawing/2014/main" id="{1A11D181-F26F-75ED-5FA7-C33C163875B6}"/>
              </a:ext>
            </a:extLst>
          </p:cNvPr>
          <p:cNvPicPr>
            <a:picLocks noChangeAspect="1"/>
          </p:cNvPicPr>
          <p:nvPr/>
        </p:nvPicPr>
        <p:blipFill>
          <a:blip r:embed="rId22"/>
          <a:stretch>
            <a:fillRect/>
          </a:stretch>
        </p:blipFill>
        <p:spPr>
          <a:xfrm>
            <a:off x="5335521" y="5684159"/>
            <a:ext cx="1813182" cy="1102210"/>
          </a:xfrm>
          <a:prstGeom prst="rect">
            <a:avLst/>
          </a:prstGeom>
        </p:spPr>
      </p:pic>
      <p:pic>
        <p:nvPicPr>
          <p:cNvPr id="24" name="Picture 23" descr="maison CHANCERELLE | LinkedIn">
            <a:extLst>
              <a:ext uri="{FF2B5EF4-FFF2-40B4-BE49-F238E27FC236}">
                <a16:creationId xmlns:a16="http://schemas.microsoft.com/office/drawing/2014/main" id="{DDAF3F2B-A117-8917-A13F-A89D1D97E610}"/>
              </a:ext>
            </a:extLst>
          </p:cNvPr>
          <p:cNvPicPr>
            <a:picLocks noChangeAspect="1"/>
          </p:cNvPicPr>
          <p:nvPr/>
        </p:nvPicPr>
        <p:blipFill>
          <a:blip r:embed="rId23"/>
          <a:stretch>
            <a:fillRect/>
          </a:stretch>
        </p:blipFill>
        <p:spPr>
          <a:xfrm>
            <a:off x="2657353" y="5756897"/>
            <a:ext cx="1456481" cy="900052"/>
          </a:xfrm>
          <a:prstGeom prst="rect">
            <a:avLst/>
          </a:prstGeom>
        </p:spPr>
      </p:pic>
      <p:pic>
        <p:nvPicPr>
          <p:cNvPr id="26" name="Picture 25" descr="Fichier:Grand Frais logo.png — Wikipédia">
            <a:extLst>
              <a:ext uri="{FF2B5EF4-FFF2-40B4-BE49-F238E27FC236}">
                <a16:creationId xmlns:a16="http://schemas.microsoft.com/office/drawing/2014/main" id="{4C8E428C-6772-2F3A-DEE0-840367E31985}"/>
              </a:ext>
            </a:extLst>
          </p:cNvPr>
          <p:cNvPicPr>
            <a:picLocks noChangeAspect="1"/>
          </p:cNvPicPr>
          <p:nvPr/>
        </p:nvPicPr>
        <p:blipFill>
          <a:blip r:embed="rId24"/>
          <a:stretch>
            <a:fillRect/>
          </a:stretch>
        </p:blipFill>
        <p:spPr>
          <a:xfrm>
            <a:off x="1594717" y="4786218"/>
            <a:ext cx="659010" cy="702344"/>
          </a:xfrm>
          <a:prstGeom prst="rect">
            <a:avLst/>
          </a:prstGeom>
        </p:spPr>
      </p:pic>
      <p:pic>
        <p:nvPicPr>
          <p:cNvPr id="28" name="Picture 27" descr="Fichier:Monoprix logo.svg — Wikipédia">
            <a:extLst>
              <a:ext uri="{FF2B5EF4-FFF2-40B4-BE49-F238E27FC236}">
                <a16:creationId xmlns:a16="http://schemas.microsoft.com/office/drawing/2014/main" id="{339FBA2E-28BD-DF57-6DA7-4B33C668E520}"/>
              </a:ext>
            </a:extLst>
          </p:cNvPr>
          <p:cNvPicPr>
            <a:picLocks noChangeAspect="1"/>
          </p:cNvPicPr>
          <p:nvPr/>
        </p:nvPicPr>
        <p:blipFill>
          <a:blip r:embed="rId25"/>
          <a:stretch>
            <a:fillRect/>
          </a:stretch>
        </p:blipFill>
        <p:spPr>
          <a:xfrm>
            <a:off x="8399310" y="4390849"/>
            <a:ext cx="1365251" cy="610116"/>
          </a:xfrm>
          <a:prstGeom prst="rect">
            <a:avLst/>
          </a:prstGeom>
        </p:spPr>
      </p:pic>
      <p:pic>
        <p:nvPicPr>
          <p:cNvPr id="30" name="Picture 29" descr="Fichier:Intermarché logo 2009 classic.svg — Wikipédia">
            <a:extLst>
              <a:ext uri="{FF2B5EF4-FFF2-40B4-BE49-F238E27FC236}">
                <a16:creationId xmlns:a16="http://schemas.microsoft.com/office/drawing/2014/main" id="{8577E758-0D84-8EBF-807E-7D9491DBED02}"/>
              </a:ext>
            </a:extLst>
          </p:cNvPr>
          <p:cNvPicPr>
            <a:picLocks noChangeAspect="1"/>
          </p:cNvPicPr>
          <p:nvPr/>
        </p:nvPicPr>
        <p:blipFill>
          <a:blip r:embed="rId26"/>
          <a:stretch>
            <a:fillRect/>
          </a:stretch>
        </p:blipFill>
        <p:spPr>
          <a:xfrm>
            <a:off x="10378302" y="6280029"/>
            <a:ext cx="1592649" cy="364010"/>
          </a:xfrm>
          <a:prstGeom prst="rect">
            <a:avLst/>
          </a:prstGeom>
        </p:spPr>
      </p:pic>
      <p:pic>
        <p:nvPicPr>
          <p:cNvPr id="32" name="Graphic 31" descr="Logo Vectoriel SVG Aldi - Téléchargement Gratuit ...">
            <a:extLst>
              <a:ext uri="{FF2B5EF4-FFF2-40B4-BE49-F238E27FC236}">
                <a16:creationId xmlns:a16="http://schemas.microsoft.com/office/drawing/2014/main" id="{1216F503-7C16-6B48-DB61-20AEEE02E30C}"/>
              </a:ext>
            </a:extLst>
          </p:cNvPr>
          <p:cNvPicPr>
            <a:picLocks noChangeAspect="1"/>
          </p:cNvPicPr>
          <p:nvPr/>
        </p:nvPicPr>
        <p:blipFill>
          <a:blip>
            <a:extLst>
              <a:ext uri="{96DAC541-7B7A-43D3-8B79-37D633B846F1}">
                <asvg:svgBlip xmlns:asvg="http://schemas.microsoft.com/office/drawing/2016/SVG/main" r:embed="rId27"/>
              </a:ext>
            </a:extLst>
          </a:blip>
          <a:stretch>
            <a:fillRect/>
          </a:stretch>
        </p:blipFill>
        <p:spPr>
          <a:xfrm>
            <a:off x="6777183" y="5152255"/>
            <a:ext cx="828353" cy="841304"/>
          </a:xfrm>
          <a:prstGeom prst="rect">
            <a:avLst/>
          </a:prstGeom>
        </p:spPr>
      </p:pic>
      <p:pic>
        <p:nvPicPr>
          <p:cNvPr id="34" name="Picture 33" descr="logo-systeme-u-v2 | TRANSPORTS DUCAMIN">
            <a:extLst>
              <a:ext uri="{FF2B5EF4-FFF2-40B4-BE49-F238E27FC236}">
                <a16:creationId xmlns:a16="http://schemas.microsoft.com/office/drawing/2014/main" id="{2E4A9487-C2D7-EF05-1C4A-720B9F2D4A69}"/>
              </a:ext>
            </a:extLst>
          </p:cNvPr>
          <p:cNvPicPr>
            <a:picLocks noChangeAspect="1"/>
          </p:cNvPicPr>
          <p:nvPr/>
        </p:nvPicPr>
        <p:blipFill>
          <a:blip r:embed="rId28"/>
          <a:stretch>
            <a:fillRect/>
          </a:stretch>
        </p:blipFill>
        <p:spPr>
          <a:xfrm>
            <a:off x="1055903" y="1357376"/>
            <a:ext cx="2848399" cy="1762775"/>
          </a:xfrm>
          <a:prstGeom prst="rect">
            <a:avLst/>
          </a:prstGeom>
        </p:spPr>
      </p:pic>
      <p:pic>
        <p:nvPicPr>
          <p:cNvPr id="36" name="Picture 35" descr="Fichier:Logo Casino 2025.jpg — Wikipédia">
            <a:extLst>
              <a:ext uri="{FF2B5EF4-FFF2-40B4-BE49-F238E27FC236}">
                <a16:creationId xmlns:a16="http://schemas.microsoft.com/office/drawing/2014/main" id="{FE9CCCE6-3FE8-0CC8-338F-4AA8998D90E8}"/>
              </a:ext>
            </a:extLst>
          </p:cNvPr>
          <p:cNvPicPr>
            <a:picLocks noChangeAspect="1"/>
          </p:cNvPicPr>
          <p:nvPr/>
        </p:nvPicPr>
        <p:blipFill>
          <a:blip r:embed="rId29"/>
          <a:stretch>
            <a:fillRect/>
          </a:stretch>
        </p:blipFill>
        <p:spPr>
          <a:xfrm>
            <a:off x="9891995" y="4823288"/>
            <a:ext cx="2066326" cy="399193"/>
          </a:xfrm>
          <a:prstGeom prst="rect">
            <a:avLst/>
          </a:prstGeom>
        </p:spPr>
      </p:pic>
      <p:pic>
        <p:nvPicPr>
          <p:cNvPr id="38" name="Picture 37" descr="Fichier:Logo Groupe Carrefour.svg — Wikipédia">
            <a:extLst>
              <a:ext uri="{FF2B5EF4-FFF2-40B4-BE49-F238E27FC236}">
                <a16:creationId xmlns:a16="http://schemas.microsoft.com/office/drawing/2014/main" id="{1628D6E2-FB42-BF0A-5C98-0FFE9D444987}"/>
              </a:ext>
            </a:extLst>
          </p:cNvPr>
          <p:cNvPicPr>
            <a:picLocks noChangeAspect="1"/>
          </p:cNvPicPr>
          <p:nvPr/>
        </p:nvPicPr>
        <p:blipFill>
          <a:blip r:embed="rId30"/>
          <a:stretch>
            <a:fillRect/>
          </a:stretch>
        </p:blipFill>
        <p:spPr>
          <a:xfrm>
            <a:off x="2091861" y="1014424"/>
            <a:ext cx="961084" cy="708036"/>
          </a:xfrm>
          <a:prstGeom prst="rect">
            <a:avLst/>
          </a:prstGeom>
        </p:spPr>
      </p:pic>
      <p:pic>
        <p:nvPicPr>
          <p:cNvPr id="40" name="Picture 39" descr="Un nouveau logo pour les magasins AUCHAN - Farouk Nasri">
            <a:extLst>
              <a:ext uri="{FF2B5EF4-FFF2-40B4-BE49-F238E27FC236}">
                <a16:creationId xmlns:a16="http://schemas.microsoft.com/office/drawing/2014/main" id="{5CB7F71D-C439-73B5-5B96-6629B518AA7E}"/>
              </a:ext>
            </a:extLst>
          </p:cNvPr>
          <p:cNvPicPr>
            <a:picLocks noChangeAspect="1"/>
          </p:cNvPicPr>
          <p:nvPr/>
        </p:nvPicPr>
        <p:blipFill>
          <a:blip r:embed="rId31"/>
          <a:stretch>
            <a:fillRect/>
          </a:stretch>
        </p:blipFill>
        <p:spPr>
          <a:xfrm>
            <a:off x="3464560" y="997647"/>
            <a:ext cx="1734065" cy="532350"/>
          </a:xfrm>
          <a:prstGeom prst="rect">
            <a:avLst/>
          </a:prstGeom>
        </p:spPr>
      </p:pic>
      <p:pic>
        <p:nvPicPr>
          <p:cNvPr id="42" name="Picture 41" descr="Fichier:E.Leclerc logo.svg — Wikipédia">
            <a:extLst>
              <a:ext uri="{FF2B5EF4-FFF2-40B4-BE49-F238E27FC236}">
                <a16:creationId xmlns:a16="http://schemas.microsoft.com/office/drawing/2014/main" id="{F2ACA94B-14B8-229E-70A2-F9D120B66D70}"/>
              </a:ext>
            </a:extLst>
          </p:cNvPr>
          <p:cNvPicPr>
            <a:picLocks noChangeAspect="1"/>
          </p:cNvPicPr>
          <p:nvPr/>
        </p:nvPicPr>
        <p:blipFill>
          <a:blip r:embed="rId32"/>
          <a:stretch>
            <a:fillRect/>
          </a:stretch>
        </p:blipFill>
        <p:spPr>
          <a:xfrm>
            <a:off x="7305039" y="1866351"/>
            <a:ext cx="1517136" cy="907021"/>
          </a:xfrm>
          <a:prstGeom prst="rect">
            <a:avLst/>
          </a:prstGeom>
        </p:spPr>
      </p:pic>
      <p:pic>
        <p:nvPicPr>
          <p:cNvPr id="44" name="Picture 43" descr="Fichier:Lidl-Logo.svg — Wikipédia">
            <a:extLst>
              <a:ext uri="{FF2B5EF4-FFF2-40B4-BE49-F238E27FC236}">
                <a16:creationId xmlns:a16="http://schemas.microsoft.com/office/drawing/2014/main" id="{26BAFE11-6D9C-04B2-C6F9-558DC83593B9}"/>
              </a:ext>
            </a:extLst>
          </p:cNvPr>
          <p:cNvPicPr>
            <a:picLocks noChangeAspect="1"/>
          </p:cNvPicPr>
          <p:nvPr/>
        </p:nvPicPr>
        <p:blipFill>
          <a:blip r:embed="rId33"/>
          <a:stretch>
            <a:fillRect/>
          </a:stretch>
        </p:blipFill>
        <p:spPr>
          <a:xfrm>
            <a:off x="8558563" y="1079598"/>
            <a:ext cx="768866" cy="715492"/>
          </a:xfrm>
          <a:prstGeom prst="rect">
            <a:avLst/>
          </a:prstGeom>
        </p:spPr>
      </p:pic>
      <p:pic>
        <p:nvPicPr>
          <p:cNvPr id="25" name="Picture 24" descr="Quality Brands and a Sustainable Future - Princes Group plc">
            <a:extLst>
              <a:ext uri="{FF2B5EF4-FFF2-40B4-BE49-F238E27FC236}">
                <a16:creationId xmlns:a16="http://schemas.microsoft.com/office/drawing/2014/main" id="{C13759DD-013A-8FDD-BA1F-E5A8EC4CE27E}"/>
              </a:ext>
            </a:extLst>
          </p:cNvPr>
          <p:cNvPicPr>
            <a:picLocks noChangeAspect="1"/>
          </p:cNvPicPr>
          <p:nvPr/>
        </p:nvPicPr>
        <p:blipFill>
          <a:blip r:embed="rId34"/>
          <a:stretch>
            <a:fillRect/>
          </a:stretch>
        </p:blipFill>
        <p:spPr>
          <a:xfrm>
            <a:off x="5133112" y="2204177"/>
            <a:ext cx="1882671" cy="1306645"/>
          </a:xfrm>
          <a:prstGeom prst="rect">
            <a:avLst/>
          </a:prstGeom>
        </p:spPr>
      </p:pic>
    </p:spTree>
    <p:extLst>
      <p:ext uri="{BB962C8B-B14F-4D97-AF65-F5344CB8AC3E}">
        <p14:creationId xmlns:p14="http://schemas.microsoft.com/office/powerpoint/2010/main" val="1771553704"/>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FD3D6-693F-1520-00E8-7E55DEE962E4}"/>
            </a:ext>
          </a:extLst>
        </p:cNvPr>
        <p:cNvGrpSpPr/>
        <p:nvPr/>
      </p:nvGrpSpPr>
      <p:grpSpPr>
        <a:xfrm>
          <a:off x="0" y="0"/>
          <a:ext cx="0" cy="0"/>
          <a:chOff x="0" y="0"/>
          <a:chExt cx="0" cy="0"/>
        </a:xfrm>
      </p:grpSpPr>
      <p:pic>
        <p:nvPicPr>
          <p:cNvPr id="6" name="Picture 5" descr="A round container with a round label&#10;&#10;AI-generated content may be incorrect.">
            <a:extLst>
              <a:ext uri="{FF2B5EF4-FFF2-40B4-BE49-F238E27FC236}">
                <a16:creationId xmlns:a16="http://schemas.microsoft.com/office/drawing/2014/main" id="{F6A5B57D-BC63-B412-447F-6E37F964C83D}"/>
              </a:ext>
            </a:extLst>
          </p:cNvPr>
          <p:cNvPicPr>
            <a:picLocks noChangeAspect="1"/>
          </p:cNvPicPr>
          <p:nvPr/>
        </p:nvPicPr>
        <p:blipFill>
          <a:blip r:embed="rId3"/>
          <a:stretch>
            <a:fillRect/>
          </a:stretch>
        </p:blipFill>
        <p:spPr>
          <a:xfrm>
            <a:off x="3429989" y="2813562"/>
            <a:ext cx="2528439" cy="2337938"/>
          </a:xfrm>
          <a:prstGeom prst="rect">
            <a:avLst/>
          </a:prstGeom>
        </p:spPr>
      </p:pic>
      <p:pic>
        <p:nvPicPr>
          <p:cNvPr id="4" name="Picture 3">
            <a:extLst>
              <a:ext uri="{FF2B5EF4-FFF2-40B4-BE49-F238E27FC236}">
                <a16:creationId xmlns:a16="http://schemas.microsoft.com/office/drawing/2014/main" id="{9616EB83-F73F-22D3-4F17-51D3AF839339}"/>
              </a:ext>
            </a:extLst>
          </p:cNvPr>
          <p:cNvPicPr>
            <a:picLocks noChangeAspect="1"/>
          </p:cNvPicPr>
          <p:nvPr/>
        </p:nvPicPr>
        <p:blipFill>
          <a:blip r:embed="rId4"/>
          <a:stretch>
            <a:fillRect/>
          </a:stretch>
        </p:blipFill>
        <p:spPr>
          <a:xfrm>
            <a:off x="358785" y="2817963"/>
            <a:ext cx="2474205" cy="2458530"/>
          </a:xfrm>
          <a:prstGeom prst="rect">
            <a:avLst/>
          </a:prstGeom>
        </p:spPr>
      </p:pic>
      <p:pic>
        <p:nvPicPr>
          <p:cNvPr id="3" name="Picture 2">
            <a:extLst>
              <a:ext uri="{FF2B5EF4-FFF2-40B4-BE49-F238E27FC236}">
                <a16:creationId xmlns:a16="http://schemas.microsoft.com/office/drawing/2014/main" id="{01E9B07B-89FE-46A3-F839-588795AC40E4}"/>
              </a:ext>
            </a:extLst>
          </p:cNvPr>
          <p:cNvPicPr>
            <a:picLocks noChangeAspect="1"/>
          </p:cNvPicPr>
          <p:nvPr/>
        </p:nvPicPr>
        <p:blipFill>
          <a:blip r:embed="rId5"/>
          <a:stretch>
            <a:fillRect/>
          </a:stretch>
        </p:blipFill>
        <p:spPr>
          <a:xfrm>
            <a:off x="3896732" y="684835"/>
            <a:ext cx="2141477" cy="2179900"/>
          </a:xfrm>
          <a:prstGeom prst="rect">
            <a:avLst/>
          </a:prstGeom>
        </p:spPr>
      </p:pic>
      <p:sp>
        <p:nvSpPr>
          <p:cNvPr id="5" name="Title 4">
            <a:extLst>
              <a:ext uri="{FF2B5EF4-FFF2-40B4-BE49-F238E27FC236}">
                <a16:creationId xmlns:a16="http://schemas.microsoft.com/office/drawing/2014/main" id="{39A7D44B-0247-4079-C1B2-13BC8A4D9386}"/>
              </a:ext>
            </a:extLst>
          </p:cNvPr>
          <p:cNvSpPr>
            <a:spLocks noGrp="1"/>
          </p:cNvSpPr>
          <p:nvPr>
            <p:ph type="ctrTitle"/>
          </p:nvPr>
        </p:nvSpPr>
        <p:spPr>
          <a:xfrm>
            <a:off x="134543" y="203313"/>
            <a:ext cx="10716424" cy="528000"/>
          </a:xfrm>
        </p:spPr>
        <p:txBody>
          <a:bodyPr/>
          <a:lstStyle/>
          <a:p>
            <a:r>
              <a:rPr lang="es-ES" err="1">
                <a:latin typeface="Impact"/>
              </a:rPr>
              <a:t>Produits</a:t>
            </a:r>
            <a:r>
              <a:rPr lang="es-ES">
                <a:latin typeface="Impact"/>
              </a:rPr>
              <a:t> de </a:t>
            </a:r>
            <a:r>
              <a:rPr lang="es-ES" err="1">
                <a:latin typeface="Impact"/>
              </a:rPr>
              <a:t>thon</a:t>
            </a:r>
            <a:r>
              <a:rPr lang="es-ES">
                <a:latin typeface="Impact"/>
              </a:rPr>
              <a:t> MSC en grande </a:t>
            </a:r>
            <a:r>
              <a:rPr lang="es-ES" err="1">
                <a:latin typeface="Impact"/>
              </a:rPr>
              <a:t>distribution</a:t>
            </a:r>
          </a:p>
        </p:txBody>
      </p:sp>
      <p:pic>
        <p:nvPicPr>
          <p:cNvPr id="2" name="Picture 1">
            <a:extLst>
              <a:ext uri="{FF2B5EF4-FFF2-40B4-BE49-F238E27FC236}">
                <a16:creationId xmlns:a16="http://schemas.microsoft.com/office/drawing/2014/main" id="{7FAB4CDF-3646-D002-89B2-A01222917AF2}"/>
              </a:ext>
            </a:extLst>
          </p:cNvPr>
          <p:cNvPicPr>
            <a:picLocks noChangeAspect="1"/>
          </p:cNvPicPr>
          <p:nvPr/>
        </p:nvPicPr>
        <p:blipFill>
          <a:blip r:embed="rId6"/>
          <a:stretch>
            <a:fillRect/>
          </a:stretch>
        </p:blipFill>
        <p:spPr>
          <a:xfrm>
            <a:off x="137394" y="924285"/>
            <a:ext cx="3147025" cy="1616375"/>
          </a:xfrm>
          <a:prstGeom prst="rect">
            <a:avLst/>
          </a:prstGeom>
        </p:spPr>
      </p:pic>
      <p:pic>
        <p:nvPicPr>
          <p:cNvPr id="10" name="Picture 9">
            <a:extLst>
              <a:ext uri="{FF2B5EF4-FFF2-40B4-BE49-F238E27FC236}">
                <a16:creationId xmlns:a16="http://schemas.microsoft.com/office/drawing/2014/main" id="{E87586FC-5597-892B-9390-E4DABC3A1C3F}"/>
              </a:ext>
            </a:extLst>
          </p:cNvPr>
          <p:cNvPicPr>
            <a:picLocks noChangeAspect="1"/>
          </p:cNvPicPr>
          <p:nvPr/>
        </p:nvPicPr>
        <p:blipFill>
          <a:blip r:embed="rId7"/>
          <a:stretch>
            <a:fillRect/>
          </a:stretch>
        </p:blipFill>
        <p:spPr>
          <a:xfrm>
            <a:off x="6334982" y="923454"/>
            <a:ext cx="2563170" cy="2011148"/>
          </a:xfrm>
          <a:prstGeom prst="rect">
            <a:avLst/>
          </a:prstGeom>
        </p:spPr>
      </p:pic>
      <p:pic>
        <p:nvPicPr>
          <p:cNvPr id="16" name="Picture 15">
            <a:extLst>
              <a:ext uri="{FF2B5EF4-FFF2-40B4-BE49-F238E27FC236}">
                <a16:creationId xmlns:a16="http://schemas.microsoft.com/office/drawing/2014/main" id="{8D1304EE-19B7-D0DE-2E20-9386546F07A1}"/>
              </a:ext>
            </a:extLst>
          </p:cNvPr>
          <p:cNvPicPr>
            <a:picLocks noChangeAspect="1"/>
          </p:cNvPicPr>
          <p:nvPr/>
        </p:nvPicPr>
        <p:blipFill>
          <a:blip r:embed="rId8"/>
          <a:stretch>
            <a:fillRect/>
          </a:stretch>
        </p:blipFill>
        <p:spPr>
          <a:xfrm>
            <a:off x="2653191" y="5099634"/>
            <a:ext cx="4606754" cy="1595395"/>
          </a:xfrm>
          <a:prstGeom prst="rect">
            <a:avLst/>
          </a:prstGeom>
        </p:spPr>
      </p:pic>
      <p:pic>
        <p:nvPicPr>
          <p:cNvPr id="18" name="Picture 17">
            <a:extLst>
              <a:ext uri="{FF2B5EF4-FFF2-40B4-BE49-F238E27FC236}">
                <a16:creationId xmlns:a16="http://schemas.microsoft.com/office/drawing/2014/main" id="{7BAACA8E-62D9-A18D-88D4-B88DC69CD0C2}"/>
              </a:ext>
            </a:extLst>
          </p:cNvPr>
          <p:cNvPicPr>
            <a:picLocks noChangeAspect="1"/>
          </p:cNvPicPr>
          <p:nvPr/>
        </p:nvPicPr>
        <p:blipFill>
          <a:blip r:embed="rId9"/>
          <a:stretch>
            <a:fillRect/>
          </a:stretch>
        </p:blipFill>
        <p:spPr>
          <a:xfrm>
            <a:off x="9258042" y="1070060"/>
            <a:ext cx="2565915" cy="1525717"/>
          </a:xfrm>
          <a:prstGeom prst="rect">
            <a:avLst/>
          </a:prstGeom>
        </p:spPr>
      </p:pic>
      <p:pic>
        <p:nvPicPr>
          <p:cNvPr id="19" name="Picture 18">
            <a:extLst>
              <a:ext uri="{FF2B5EF4-FFF2-40B4-BE49-F238E27FC236}">
                <a16:creationId xmlns:a16="http://schemas.microsoft.com/office/drawing/2014/main" id="{4471EE27-1E89-A3F7-CCFB-858DE0B47A7E}"/>
              </a:ext>
            </a:extLst>
          </p:cNvPr>
          <p:cNvPicPr>
            <a:picLocks noChangeAspect="1"/>
          </p:cNvPicPr>
          <p:nvPr/>
        </p:nvPicPr>
        <p:blipFill>
          <a:blip r:embed="rId10"/>
          <a:stretch>
            <a:fillRect/>
          </a:stretch>
        </p:blipFill>
        <p:spPr>
          <a:xfrm>
            <a:off x="7063002" y="2911474"/>
            <a:ext cx="2363402" cy="2188349"/>
          </a:xfrm>
          <a:prstGeom prst="rect">
            <a:avLst/>
          </a:prstGeom>
        </p:spPr>
      </p:pic>
      <p:pic>
        <p:nvPicPr>
          <p:cNvPr id="21" name="Picture 20">
            <a:extLst>
              <a:ext uri="{FF2B5EF4-FFF2-40B4-BE49-F238E27FC236}">
                <a16:creationId xmlns:a16="http://schemas.microsoft.com/office/drawing/2014/main" id="{E3FC3839-B895-3D0C-3D8E-33CB452F4C46}"/>
              </a:ext>
            </a:extLst>
          </p:cNvPr>
          <p:cNvPicPr>
            <a:picLocks noChangeAspect="1"/>
          </p:cNvPicPr>
          <p:nvPr/>
        </p:nvPicPr>
        <p:blipFill>
          <a:blip r:embed="rId11"/>
          <a:stretch>
            <a:fillRect/>
          </a:stretch>
        </p:blipFill>
        <p:spPr>
          <a:xfrm>
            <a:off x="9880737" y="2740446"/>
            <a:ext cx="2102063" cy="2506024"/>
          </a:xfrm>
          <a:prstGeom prst="rect">
            <a:avLst/>
          </a:prstGeom>
        </p:spPr>
      </p:pic>
      <p:pic>
        <p:nvPicPr>
          <p:cNvPr id="22" name="Picture 21">
            <a:extLst>
              <a:ext uri="{FF2B5EF4-FFF2-40B4-BE49-F238E27FC236}">
                <a16:creationId xmlns:a16="http://schemas.microsoft.com/office/drawing/2014/main" id="{9F453A85-CA7D-5F3C-2C93-DDBAC348B0BA}"/>
              </a:ext>
            </a:extLst>
          </p:cNvPr>
          <p:cNvPicPr>
            <a:picLocks noChangeAspect="1"/>
          </p:cNvPicPr>
          <p:nvPr/>
        </p:nvPicPr>
        <p:blipFill>
          <a:blip r:embed="rId12"/>
          <a:stretch>
            <a:fillRect/>
          </a:stretch>
        </p:blipFill>
        <p:spPr>
          <a:xfrm>
            <a:off x="7768702" y="5430143"/>
            <a:ext cx="2257425" cy="1257300"/>
          </a:xfrm>
          <a:prstGeom prst="rect">
            <a:avLst/>
          </a:prstGeom>
        </p:spPr>
      </p:pic>
      <p:pic>
        <p:nvPicPr>
          <p:cNvPr id="23" name="Picture 22" descr="Fichier:Grand Frais logo.png — Wikipédia">
            <a:extLst>
              <a:ext uri="{FF2B5EF4-FFF2-40B4-BE49-F238E27FC236}">
                <a16:creationId xmlns:a16="http://schemas.microsoft.com/office/drawing/2014/main" id="{599DC947-F8D7-F6A3-B7B6-D30802156B1E}"/>
              </a:ext>
            </a:extLst>
          </p:cNvPr>
          <p:cNvPicPr>
            <a:picLocks noChangeAspect="1"/>
          </p:cNvPicPr>
          <p:nvPr/>
        </p:nvPicPr>
        <p:blipFill>
          <a:blip r:embed="rId13"/>
          <a:stretch>
            <a:fillRect/>
          </a:stretch>
        </p:blipFill>
        <p:spPr>
          <a:xfrm>
            <a:off x="9682077" y="6198458"/>
            <a:ext cx="486290" cy="529624"/>
          </a:xfrm>
          <a:prstGeom prst="rect">
            <a:avLst/>
          </a:prstGeom>
        </p:spPr>
      </p:pic>
      <p:pic>
        <p:nvPicPr>
          <p:cNvPr id="24" name="Picture 23" descr="Fichier:Monoprix logo.svg — Wikipédia">
            <a:extLst>
              <a:ext uri="{FF2B5EF4-FFF2-40B4-BE49-F238E27FC236}">
                <a16:creationId xmlns:a16="http://schemas.microsoft.com/office/drawing/2014/main" id="{FD13758C-0C87-8800-1DDF-4FE39DF0F74B}"/>
              </a:ext>
            </a:extLst>
          </p:cNvPr>
          <p:cNvPicPr>
            <a:picLocks noChangeAspect="1"/>
          </p:cNvPicPr>
          <p:nvPr/>
        </p:nvPicPr>
        <p:blipFill>
          <a:blip r:embed="rId14"/>
          <a:stretch>
            <a:fillRect/>
          </a:stretch>
        </p:blipFill>
        <p:spPr>
          <a:xfrm>
            <a:off x="10247696" y="5249963"/>
            <a:ext cx="1365251" cy="610116"/>
          </a:xfrm>
          <a:prstGeom prst="rect">
            <a:avLst/>
          </a:prstGeom>
        </p:spPr>
      </p:pic>
      <p:pic>
        <p:nvPicPr>
          <p:cNvPr id="25" name="Picture 24" descr="Fichier:Intermarché logo 2009 classic.svg — Wikipédia">
            <a:extLst>
              <a:ext uri="{FF2B5EF4-FFF2-40B4-BE49-F238E27FC236}">
                <a16:creationId xmlns:a16="http://schemas.microsoft.com/office/drawing/2014/main" id="{745AC5E4-E90C-71E8-58CB-3C876594E266}"/>
              </a:ext>
            </a:extLst>
          </p:cNvPr>
          <p:cNvPicPr>
            <a:picLocks noChangeAspect="1"/>
          </p:cNvPicPr>
          <p:nvPr/>
        </p:nvPicPr>
        <p:blipFill>
          <a:blip r:embed="rId15"/>
          <a:stretch>
            <a:fillRect/>
          </a:stretch>
        </p:blipFill>
        <p:spPr>
          <a:xfrm>
            <a:off x="7736702" y="4918589"/>
            <a:ext cx="1592649" cy="364010"/>
          </a:xfrm>
          <a:prstGeom prst="rect">
            <a:avLst/>
          </a:prstGeom>
        </p:spPr>
      </p:pic>
      <p:pic>
        <p:nvPicPr>
          <p:cNvPr id="26" name="Graphic 25" descr="Logo Vectoriel SVG Aldi - Téléchargement Gratuit ...">
            <a:extLst>
              <a:ext uri="{FF2B5EF4-FFF2-40B4-BE49-F238E27FC236}">
                <a16:creationId xmlns:a16="http://schemas.microsoft.com/office/drawing/2014/main" id="{22ACFA03-87B0-C346-011C-CEA5810F19B6}"/>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550454" y="5924281"/>
            <a:ext cx="718064" cy="761094"/>
          </a:xfrm>
          <a:prstGeom prst="rect">
            <a:avLst/>
          </a:prstGeom>
        </p:spPr>
      </p:pic>
      <p:pic>
        <p:nvPicPr>
          <p:cNvPr id="27" name="Picture 26" descr="logo-systeme-u-v2 | TRANSPORTS DUCAMIN">
            <a:extLst>
              <a:ext uri="{FF2B5EF4-FFF2-40B4-BE49-F238E27FC236}">
                <a16:creationId xmlns:a16="http://schemas.microsoft.com/office/drawing/2014/main" id="{F122A4DC-09B4-2D42-7D09-802139EAC0FA}"/>
              </a:ext>
            </a:extLst>
          </p:cNvPr>
          <p:cNvPicPr>
            <a:picLocks noChangeAspect="1"/>
          </p:cNvPicPr>
          <p:nvPr/>
        </p:nvPicPr>
        <p:blipFill>
          <a:blip r:embed="rId17"/>
          <a:stretch>
            <a:fillRect/>
          </a:stretch>
        </p:blipFill>
        <p:spPr>
          <a:xfrm>
            <a:off x="4689687" y="2380405"/>
            <a:ext cx="2674551" cy="1604731"/>
          </a:xfrm>
          <a:prstGeom prst="rect">
            <a:avLst/>
          </a:prstGeom>
        </p:spPr>
      </p:pic>
      <p:pic>
        <p:nvPicPr>
          <p:cNvPr id="28" name="Picture 27" descr="Fichier:Logo Casino 2025.jpg — Wikipédia">
            <a:extLst>
              <a:ext uri="{FF2B5EF4-FFF2-40B4-BE49-F238E27FC236}">
                <a16:creationId xmlns:a16="http://schemas.microsoft.com/office/drawing/2014/main" id="{0C9AE210-29D6-910E-B6EA-B3E19CA759D8}"/>
              </a:ext>
            </a:extLst>
          </p:cNvPr>
          <p:cNvPicPr>
            <a:picLocks noChangeAspect="1"/>
          </p:cNvPicPr>
          <p:nvPr/>
        </p:nvPicPr>
        <p:blipFill>
          <a:blip r:embed="rId18"/>
          <a:stretch>
            <a:fillRect/>
          </a:stretch>
        </p:blipFill>
        <p:spPr>
          <a:xfrm>
            <a:off x="455806" y="5153872"/>
            <a:ext cx="2008817" cy="499835"/>
          </a:xfrm>
          <a:prstGeom prst="rect">
            <a:avLst/>
          </a:prstGeom>
        </p:spPr>
      </p:pic>
      <p:pic>
        <p:nvPicPr>
          <p:cNvPr id="29" name="Picture 28" descr="Fichier:Logo Groupe Carrefour.svg — Wikipédia">
            <a:extLst>
              <a:ext uri="{FF2B5EF4-FFF2-40B4-BE49-F238E27FC236}">
                <a16:creationId xmlns:a16="http://schemas.microsoft.com/office/drawing/2014/main" id="{6B9DAAAE-62D5-EE6A-2720-C03618FE5B2F}"/>
              </a:ext>
            </a:extLst>
          </p:cNvPr>
          <p:cNvPicPr>
            <a:picLocks noChangeAspect="1"/>
          </p:cNvPicPr>
          <p:nvPr/>
        </p:nvPicPr>
        <p:blipFill>
          <a:blip r:embed="rId19"/>
          <a:stretch>
            <a:fillRect/>
          </a:stretch>
        </p:blipFill>
        <p:spPr>
          <a:xfrm>
            <a:off x="2457621" y="2203144"/>
            <a:ext cx="961084" cy="708036"/>
          </a:xfrm>
          <a:prstGeom prst="rect">
            <a:avLst/>
          </a:prstGeom>
        </p:spPr>
      </p:pic>
      <p:pic>
        <p:nvPicPr>
          <p:cNvPr id="30" name="Picture 29" descr="Un nouveau logo pour les magasins AUCHAN - Farouk Nasri">
            <a:extLst>
              <a:ext uri="{FF2B5EF4-FFF2-40B4-BE49-F238E27FC236}">
                <a16:creationId xmlns:a16="http://schemas.microsoft.com/office/drawing/2014/main" id="{2A47C188-188F-B1E4-F20E-83C21B1E479C}"/>
              </a:ext>
            </a:extLst>
          </p:cNvPr>
          <p:cNvPicPr>
            <a:picLocks noChangeAspect="1"/>
          </p:cNvPicPr>
          <p:nvPr/>
        </p:nvPicPr>
        <p:blipFill>
          <a:blip r:embed="rId20"/>
          <a:stretch>
            <a:fillRect/>
          </a:stretch>
        </p:blipFill>
        <p:spPr>
          <a:xfrm>
            <a:off x="4097438" y="2199485"/>
            <a:ext cx="1734065" cy="532350"/>
          </a:xfrm>
          <a:prstGeom prst="rect">
            <a:avLst/>
          </a:prstGeom>
        </p:spPr>
      </p:pic>
      <p:pic>
        <p:nvPicPr>
          <p:cNvPr id="31" name="Picture 30" descr="Fichier:E.Leclerc logo.svg — Wikipédia">
            <a:extLst>
              <a:ext uri="{FF2B5EF4-FFF2-40B4-BE49-F238E27FC236}">
                <a16:creationId xmlns:a16="http://schemas.microsoft.com/office/drawing/2014/main" id="{46BDC98F-8866-7CC3-49A4-61445E20B1FE}"/>
              </a:ext>
            </a:extLst>
          </p:cNvPr>
          <p:cNvPicPr>
            <a:picLocks noChangeAspect="1"/>
          </p:cNvPicPr>
          <p:nvPr/>
        </p:nvPicPr>
        <p:blipFill>
          <a:blip r:embed="rId21"/>
          <a:stretch>
            <a:fillRect/>
          </a:stretch>
        </p:blipFill>
        <p:spPr>
          <a:xfrm>
            <a:off x="6829244" y="730680"/>
            <a:ext cx="1804682" cy="720115"/>
          </a:xfrm>
          <a:prstGeom prst="rect">
            <a:avLst/>
          </a:prstGeom>
        </p:spPr>
      </p:pic>
      <p:pic>
        <p:nvPicPr>
          <p:cNvPr id="32" name="Picture 31" descr="Fichier:Lidl-Logo.svg — Wikipédia">
            <a:extLst>
              <a:ext uri="{FF2B5EF4-FFF2-40B4-BE49-F238E27FC236}">
                <a16:creationId xmlns:a16="http://schemas.microsoft.com/office/drawing/2014/main" id="{3D698FB2-363D-B68D-BC90-DEDBC3D3472E}"/>
              </a:ext>
            </a:extLst>
          </p:cNvPr>
          <p:cNvPicPr>
            <a:picLocks noChangeAspect="1"/>
          </p:cNvPicPr>
          <p:nvPr/>
        </p:nvPicPr>
        <p:blipFill>
          <a:blip r:embed="rId22"/>
          <a:stretch>
            <a:fillRect/>
          </a:stretch>
        </p:blipFill>
        <p:spPr>
          <a:xfrm>
            <a:off x="10702323" y="565577"/>
            <a:ext cx="768866" cy="715492"/>
          </a:xfrm>
          <a:prstGeom prst="rect">
            <a:avLst/>
          </a:prstGeom>
        </p:spPr>
      </p:pic>
    </p:spTree>
    <p:extLst>
      <p:ext uri="{BB962C8B-B14F-4D97-AF65-F5344CB8AC3E}">
        <p14:creationId xmlns:p14="http://schemas.microsoft.com/office/powerpoint/2010/main" val="3698359374"/>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C32CE-5E53-E898-40C5-D1000CB1560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CD47ABC-F113-BB32-C858-0E6A73CF67E6}"/>
              </a:ext>
            </a:extLst>
          </p:cNvPr>
          <p:cNvSpPr>
            <a:spLocks noGrp="1"/>
          </p:cNvSpPr>
          <p:nvPr>
            <p:ph type="ctrTitle"/>
          </p:nvPr>
        </p:nvSpPr>
        <p:spPr>
          <a:xfrm>
            <a:off x="128298" y="203313"/>
            <a:ext cx="11809455" cy="528000"/>
          </a:xfrm>
        </p:spPr>
        <p:txBody>
          <a:bodyPr/>
          <a:lstStyle/>
          <a:p>
            <a:r>
              <a:rPr lang="es-ES" err="1">
                <a:latin typeface="Impact"/>
              </a:rPr>
              <a:t>Innovation</a:t>
            </a:r>
            <a:r>
              <a:rPr lang="es-ES">
                <a:latin typeface="Impact"/>
              </a:rPr>
              <a:t> : les </a:t>
            </a:r>
            <a:r>
              <a:rPr lang="es-ES" err="1">
                <a:latin typeface="Impact"/>
              </a:rPr>
              <a:t>derniers</a:t>
            </a:r>
            <a:r>
              <a:rPr lang="es-ES">
                <a:latin typeface="Impact"/>
              </a:rPr>
              <a:t> </a:t>
            </a:r>
            <a:r>
              <a:rPr lang="es-ES" err="1">
                <a:latin typeface="Impact"/>
              </a:rPr>
              <a:t>produits</a:t>
            </a:r>
            <a:r>
              <a:rPr lang="es-ES">
                <a:latin typeface="Impact"/>
              </a:rPr>
              <a:t> de </a:t>
            </a:r>
            <a:r>
              <a:rPr lang="es-ES" err="1">
                <a:latin typeface="Impact"/>
              </a:rPr>
              <a:t>thon</a:t>
            </a:r>
            <a:r>
              <a:rPr lang="es-ES">
                <a:latin typeface="Impact"/>
              </a:rPr>
              <a:t> MSC en France </a:t>
            </a:r>
          </a:p>
        </p:txBody>
      </p:sp>
      <p:pic>
        <p:nvPicPr>
          <p:cNvPr id="3" name="Picture 2" descr="Une image contenant texte, nourriture, légume, salade&#10;&#10;Le contenu généré par l’IA peut être incorrect.">
            <a:extLst>
              <a:ext uri="{FF2B5EF4-FFF2-40B4-BE49-F238E27FC236}">
                <a16:creationId xmlns:a16="http://schemas.microsoft.com/office/drawing/2014/main" id="{1220B3C2-5DEA-7B85-A8A2-1FAEA81D1D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415" y="2922578"/>
            <a:ext cx="3702929" cy="147630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6" descr="Côté Sushi - Montefiore Investment">
            <a:extLst>
              <a:ext uri="{FF2B5EF4-FFF2-40B4-BE49-F238E27FC236}">
                <a16:creationId xmlns:a16="http://schemas.microsoft.com/office/drawing/2014/main" id="{E30B4520-A234-B195-B64D-1B367448CC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6599" y="1187732"/>
            <a:ext cx="1968364" cy="1662832"/>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Pokawa">
            <a:extLst>
              <a:ext uri="{FF2B5EF4-FFF2-40B4-BE49-F238E27FC236}">
                <a16:creationId xmlns:a16="http://schemas.microsoft.com/office/drawing/2014/main" id="{86573EB5-06E5-7503-38D6-639C2059BD7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2678" y="1187732"/>
            <a:ext cx="2223893" cy="166283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0" descr="The image is a boxed package of Ristorante Rusticano Pizza Tonnato, a pizza topped with tuna, from the Italian brand Dr. Oetker.&#10;&#10;AI-generated content may be incorrect.">
            <a:extLst>
              <a:ext uri="{FF2B5EF4-FFF2-40B4-BE49-F238E27FC236}">
                <a16:creationId xmlns:a16="http://schemas.microsoft.com/office/drawing/2014/main" id="{E2BFC21E-BDAB-9F80-A9BD-FE0466AC09CB}"/>
              </a:ext>
            </a:extLst>
          </p:cNvPr>
          <p:cNvPicPr>
            <a:picLocks noChangeAspect="1"/>
          </p:cNvPicPr>
          <p:nvPr/>
        </p:nvPicPr>
        <p:blipFill>
          <a:blip r:embed="rId6"/>
          <a:stretch>
            <a:fillRect/>
          </a:stretch>
        </p:blipFill>
        <p:spPr>
          <a:xfrm>
            <a:off x="2339849" y="4107254"/>
            <a:ext cx="2692124" cy="2608680"/>
          </a:xfrm>
          <a:prstGeom prst="rect">
            <a:avLst/>
          </a:prstGeom>
        </p:spPr>
      </p:pic>
      <p:pic>
        <p:nvPicPr>
          <p:cNvPr id="15" name="Picture 11" descr="The image is a package of Calvo Thon entier albacore a l'huile d'olive vierge extra, a product of certified sustainable fisheries, containing thunnoid fish, extra virgin olive oil, salt, and other ingredients, with nutritional information and certification details.&#10;&#10;AI-generated content may be incorrect.">
            <a:extLst>
              <a:ext uri="{FF2B5EF4-FFF2-40B4-BE49-F238E27FC236}">
                <a16:creationId xmlns:a16="http://schemas.microsoft.com/office/drawing/2014/main" id="{23A44066-AF00-AD48-4624-6B2BD0439270}"/>
              </a:ext>
            </a:extLst>
          </p:cNvPr>
          <p:cNvPicPr>
            <a:picLocks noChangeAspect="1"/>
          </p:cNvPicPr>
          <p:nvPr/>
        </p:nvPicPr>
        <p:blipFill>
          <a:blip r:embed="rId7"/>
          <a:srcRect t="16975"/>
          <a:stretch>
            <a:fillRect/>
          </a:stretch>
        </p:blipFill>
        <p:spPr>
          <a:xfrm>
            <a:off x="8147880" y="924380"/>
            <a:ext cx="3262993" cy="2181665"/>
          </a:xfrm>
          <a:prstGeom prst="rect">
            <a:avLst/>
          </a:prstGeom>
        </p:spPr>
      </p:pic>
      <p:pic>
        <p:nvPicPr>
          <p:cNvPr id="17" name="Picture 15">
            <a:extLst>
              <a:ext uri="{FF2B5EF4-FFF2-40B4-BE49-F238E27FC236}">
                <a16:creationId xmlns:a16="http://schemas.microsoft.com/office/drawing/2014/main" id="{367C6B56-D58F-FD16-40CE-22CD0AE1F108}"/>
              </a:ext>
            </a:extLst>
          </p:cNvPr>
          <p:cNvPicPr>
            <a:picLocks noChangeAspect="1"/>
          </p:cNvPicPr>
          <p:nvPr/>
        </p:nvPicPr>
        <p:blipFill>
          <a:blip r:embed="rId8"/>
          <a:stretch>
            <a:fillRect/>
          </a:stretch>
        </p:blipFill>
        <p:spPr>
          <a:xfrm>
            <a:off x="7365032" y="3782865"/>
            <a:ext cx="1575688" cy="2505709"/>
          </a:xfrm>
          <a:prstGeom prst="rect">
            <a:avLst/>
          </a:prstGeom>
        </p:spPr>
      </p:pic>
      <p:pic>
        <p:nvPicPr>
          <p:cNvPr id="4" name="Image 3">
            <a:extLst>
              <a:ext uri="{FF2B5EF4-FFF2-40B4-BE49-F238E27FC236}">
                <a16:creationId xmlns:a16="http://schemas.microsoft.com/office/drawing/2014/main" id="{6A2AA22C-AF25-CFF2-FA00-31B9E3FE398B}"/>
              </a:ext>
            </a:extLst>
          </p:cNvPr>
          <p:cNvPicPr>
            <a:picLocks noChangeAspect="1"/>
          </p:cNvPicPr>
          <p:nvPr/>
        </p:nvPicPr>
        <p:blipFill>
          <a:blip r:embed="rId9"/>
          <a:stretch>
            <a:fillRect/>
          </a:stretch>
        </p:blipFill>
        <p:spPr>
          <a:xfrm>
            <a:off x="254667" y="4532333"/>
            <a:ext cx="2019475" cy="2122354"/>
          </a:xfrm>
          <a:prstGeom prst="rect">
            <a:avLst/>
          </a:prstGeom>
        </p:spPr>
      </p:pic>
      <p:pic>
        <p:nvPicPr>
          <p:cNvPr id="8" name="Image 7">
            <a:extLst>
              <a:ext uri="{FF2B5EF4-FFF2-40B4-BE49-F238E27FC236}">
                <a16:creationId xmlns:a16="http://schemas.microsoft.com/office/drawing/2014/main" id="{E5D70B3C-FDE8-6D1C-C0CE-5FA62EE2B9E4}"/>
              </a:ext>
            </a:extLst>
          </p:cNvPr>
          <p:cNvPicPr>
            <a:picLocks noChangeAspect="1"/>
          </p:cNvPicPr>
          <p:nvPr/>
        </p:nvPicPr>
        <p:blipFill>
          <a:blip r:embed="rId10"/>
          <a:stretch>
            <a:fillRect/>
          </a:stretch>
        </p:blipFill>
        <p:spPr>
          <a:xfrm>
            <a:off x="5030543" y="3563507"/>
            <a:ext cx="2186827" cy="2182382"/>
          </a:xfrm>
          <a:prstGeom prst="rect">
            <a:avLst/>
          </a:prstGeom>
        </p:spPr>
      </p:pic>
      <p:pic>
        <p:nvPicPr>
          <p:cNvPr id="11" name="Image 10">
            <a:extLst>
              <a:ext uri="{FF2B5EF4-FFF2-40B4-BE49-F238E27FC236}">
                <a16:creationId xmlns:a16="http://schemas.microsoft.com/office/drawing/2014/main" id="{F370B405-DA73-5CD2-70CD-51B10304871E}"/>
              </a:ext>
            </a:extLst>
          </p:cNvPr>
          <p:cNvPicPr>
            <a:picLocks noChangeAspect="1"/>
          </p:cNvPicPr>
          <p:nvPr/>
        </p:nvPicPr>
        <p:blipFill>
          <a:blip r:embed="rId11"/>
          <a:stretch>
            <a:fillRect/>
          </a:stretch>
        </p:blipFill>
        <p:spPr>
          <a:xfrm>
            <a:off x="5768402" y="730096"/>
            <a:ext cx="2186827" cy="2383745"/>
          </a:xfrm>
          <a:prstGeom prst="rect">
            <a:avLst/>
          </a:prstGeom>
        </p:spPr>
      </p:pic>
      <p:pic>
        <p:nvPicPr>
          <p:cNvPr id="14" name="Image 13">
            <a:extLst>
              <a:ext uri="{FF2B5EF4-FFF2-40B4-BE49-F238E27FC236}">
                <a16:creationId xmlns:a16="http://schemas.microsoft.com/office/drawing/2014/main" id="{B7FA9E3F-45AA-0A30-3255-48C2687672B1}"/>
              </a:ext>
            </a:extLst>
          </p:cNvPr>
          <p:cNvPicPr>
            <a:picLocks noChangeAspect="1"/>
          </p:cNvPicPr>
          <p:nvPr/>
        </p:nvPicPr>
        <p:blipFill>
          <a:blip r:embed="rId12"/>
          <a:stretch>
            <a:fillRect/>
          </a:stretch>
        </p:blipFill>
        <p:spPr>
          <a:xfrm>
            <a:off x="9010238" y="4020485"/>
            <a:ext cx="2932180" cy="1853075"/>
          </a:xfrm>
          <a:prstGeom prst="rect">
            <a:avLst/>
          </a:prstGeom>
        </p:spPr>
      </p:pic>
    </p:spTree>
    <p:extLst>
      <p:ext uri="{BB962C8B-B14F-4D97-AF65-F5344CB8AC3E}">
        <p14:creationId xmlns:p14="http://schemas.microsoft.com/office/powerpoint/2010/main" val="337912415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A82662-4232-9736-E6B5-BD8B09AF833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80866AA-A615-14BA-DEE6-1A2B71D9E344}"/>
              </a:ext>
            </a:extLst>
          </p:cNvPr>
          <p:cNvSpPr>
            <a:spLocks noGrp="1"/>
          </p:cNvSpPr>
          <p:nvPr>
            <p:ph type="ctrTitle"/>
          </p:nvPr>
        </p:nvSpPr>
        <p:spPr>
          <a:xfrm>
            <a:off x="188331" y="285691"/>
            <a:ext cx="9264142" cy="528000"/>
          </a:xfrm>
        </p:spPr>
        <p:txBody>
          <a:bodyPr/>
          <a:lstStyle/>
          <a:p>
            <a:r>
              <a:rPr lang="es-ES">
                <a:latin typeface="Impact"/>
              </a:rPr>
              <a:t>Label MSC et directive </a:t>
            </a:r>
            <a:r>
              <a:rPr lang="es-ES" err="1">
                <a:latin typeface="Impact"/>
              </a:rPr>
              <a:t>EmpCo</a:t>
            </a:r>
            <a:endParaRPr lang="en-US" err="1"/>
          </a:p>
        </p:txBody>
      </p:sp>
      <p:pic>
        <p:nvPicPr>
          <p:cNvPr id="7" name="Picture 6">
            <a:extLst>
              <a:ext uri="{FF2B5EF4-FFF2-40B4-BE49-F238E27FC236}">
                <a16:creationId xmlns:a16="http://schemas.microsoft.com/office/drawing/2014/main" id="{64C243FD-95CB-7311-B99B-C04892BC382F}"/>
              </a:ext>
            </a:extLst>
          </p:cNvPr>
          <p:cNvPicPr>
            <a:picLocks noChangeAspect="1"/>
          </p:cNvPicPr>
          <p:nvPr/>
        </p:nvPicPr>
        <p:blipFill>
          <a:blip r:embed="rId3"/>
          <a:stretch>
            <a:fillRect/>
          </a:stretch>
        </p:blipFill>
        <p:spPr>
          <a:xfrm>
            <a:off x="9687496" y="202619"/>
            <a:ext cx="2045042" cy="1811800"/>
          </a:xfrm>
          <a:prstGeom prst="rect">
            <a:avLst/>
          </a:prstGeom>
        </p:spPr>
      </p:pic>
      <p:pic>
        <p:nvPicPr>
          <p:cNvPr id="3" name="Graphic 2">
            <a:extLst>
              <a:ext uri="{FF2B5EF4-FFF2-40B4-BE49-F238E27FC236}">
                <a16:creationId xmlns:a16="http://schemas.microsoft.com/office/drawing/2014/main" id="{4E2AEFEB-B5E3-22A9-514E-79C52B75DDC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812864" y="1722260"/>
            <a:ext cx="636166" cy="598608"/>
          </a:xfrm>
          <a:prstGeom prst="rect">
            <a:avLst/>
          </a:prstGeom>
        </p:spPr>
      </p:pic>
      <p:pic>
        <p:nvPicPr>
          <p:cNvPr id="9" name="Picture 8">
            <a:extLst>
              <a:ext uri="{FF2B5EF4-FFF2-40B4-BE49-F238E27FC236}">
                <a16:creationId xmlns:a16="http://schemas.microsoft.com/office/drawing/2014/main" id="{A530F2CD-2526-99E3-7F97-472C759C4EFD}"/>
              </a:ext>
            </a:extLst>
          </p:cNvPr>
          <p:cNvPicPr>
            <a:picLocks noChangeAspect="1"/>
          </p:cNvPicPr>
          <p:nvPr/>
        </p:nvPicPr>
        <p:blipFill>
          <a:blip r:embed="rId5"/>
          <a:stretch>
            <a:fillRect/>
          </a:stretch>
        </p:blipFill>
        <p:spPr>
          <a:xfrm>
            <a:off x="2064455" y="2318316"/>
            <a:ext cx="7620000" cy="3148335"/>
          </a:xfrm>
          <a:prstGeom prst="rect">
            <a:avLst/>
          </a:prstGeom>
        </p:spPr>
      </p:pic>
      <p:pic>
        <p:nvPicPr>
          <p:cNvPr id="8" name="Picture 7" descr="A person holding a paper and a basket&#10;&#10;AI-generated content may be incorrect.">
            <a:extLst>
              <a:ext uri="{FF2B5EF4-FFF2-40B4-BE49-F238E27FC236}">
                <a16:creationId xmlns:a16="http://schemas.microsoft.com/office/drawing/2014/main" id="{9528E22E-9FE1-2CDE-5144-7E3B040697B4}"/>
              </a:ext>
            </a:extLst>
          </p:cNvPr>
          <p:cNvPicPr>
            <a:picLocks noChangeAspect="1"/>
          </p:cNvPicPr>
          <p:nvPr/>
        </p:nvPicPr>
        <p:blipFill>
          <a:blip r:embed="rId6"/>
          <a:stretch>
            <a:fillRect/>
          </a:stretch>
        </p:blipFill>
        <p:spPr>
          <a:xfrm>
            <a:off x="7205272" y="1552262"/>
            <a:ext cx="1404079" cy="774180"/>
          </a:xfrm>
          <a:prstGeom prst="rect">
            <a:avLst/>
          </a:prstGeom>
        </p:spPr>
      </p:pic>
    </p:spTree>
    <p:extLst>
      <p:ext uri="{BB962C8B-B14F-4D97-AF65-F5344CB8AC3E}">
        <p14:creationId xmlns:p14="http://schemas.microsoft.com/office/powerpoint/2010/main" val="745933106"/>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585DB-7BE1-EBE6-8201-9F178C8C0DF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34493F4-D05E-8569-9CAB-DABB94E76170}"/>
              </a:ext>
            </a:extLst>
          </p:cNvPr>
          <p:cNvSpPr>
            <a:spLocks noGrp="1"/>
          </p:cNvSpPr>
          <p:nvPr>
            <p:ph type="ctrTitle"/>
          </p:nvPr>
        </p:nvSpPr>
        <p:spPr>
          <a:xfrm>
            <a:off x="188331" y="280432"/>
            <a:ext cx="9264142" cy="528000"/>
          </a:xfrm>
        </p:spPr>
        <p:txBody>
          <a:bodyPr/>
          <a:lstStyle/>
          <a:p>
            <a:r>
              <a:rPr lang="es-ES" dirty="0" err="1">
                <a:latin typeface="Impact"/>
              </a:rPr>
              <a:t>Label</a:t>
            </a:r>
            <a:r>
              <a:rPr lang="es-ES" dirty="0">
                <a:latin typeface="Impact"/>
              </a:rPr>
              <a:t> MSC et directive </a:t>
            </a:r>
            <a:r>
              <a:rPr lang="es-ES" dirty="0" err="1">
                <a:latin typeface="Impact"/>
              </a:rPr>
              <a:t>EmpCo</a:t>
            </a:r>
            <a:endParaRPr lang="en-US" dirty="0"/>
          </a:p>
        </p:txBody>
      </p:sp>
      <p:pic>
        <p:nvPicPr>
          <p:cNvPr id="2" name="Picture 1">
            <a:extLst>
              <a:ext uri="{FF2B5EF4-FFF2-40B4-BE49-F238E27FC236}">
                <a16:creationId xmlns:a16="http://schemas.microsoft.com/office/drawing/2014/main" id="{424EA6D3-0AAB-8047-0E30-1BCA4DFEFF76}"/>
              </a:ext>
            </a:extLst>
          </p:cNvPr>
          <p:cNvPicPr>
            <a:picLocks noChangeAspect="1"/>
          </p:cNvPicPr>
          <p:nvPr/>
        </p:nvPicPr>
        <p:blipFill>
          <a:blip r:embed="rId3"/>
          <a:stretch>
            <a:fillRect/>
          </a:stretch>
        </p:blipFill>
        <p:spPr>
          <a:xfrm>
            <a:off x="4822069" y="1166585"/>
            <a:ext cx="3391990" cy="4559585"/>
          </a:xfrm>
          <a:prstGeom prst="rect">
            <a:avLst/>
          </a:prstGeom>
        </p:spPr>
      </p:pic>
      <p:pic>
        <p:nvPicPr>
          <p:cNvPr id="4" name="Picture 3">
            <a:extLst>
              <a:ext uri="{FF2B5EF4-FFF2-40B4-BE49-F238E27FC236}">
                <a16:creationId xmlns:a16="http://schemas.microsoft.com/office/drawing/2014/main" id="{5B3A307F-5009-CF3A-9450-B6676C5689B3}"/>
              </a:ext>
            </a:extLst>
          </p:cNvPr>
          <p:cNvPicPr>
            <a:picLocks noChangeAspect="1"/>
          </p:cNvPicPr>
          <p:nvPr/>
        </p:nvPicPr>
        <p:blipFill>
          <a:blip r:embed="rId4"/>
          <a:stretch>
            <a:fillRect/>
          </a:stretch>
        </p:blipFill>
        <p:spPr>
          <a:xfrm>
            <a:off x="8369675" y="1169075"/>
            <a:ext cx="3541069" cy="2121673"/>
          </a:xfrm>
          <a:prstGeom prst="rect">
            <a:avLst/>
          </a:prstGeom>
        </p:spPr>
      </p:pic>
      <p:pic>
        <p:nvPicPr>
          <p:cNvPr id="8" name="Picture 7" descr="A blue and white text with a check mark&#10;&#10;AI-generated content may be incorrect.">
            <a:extLst>
              <a:ext uri="{FF2B5EF4-FFF2-40B4-BE49-F238E27FC236}">
                <a16:creationId xmlns:a16="http://schemas.microsoft.com/office/drawing/2014/main" id="{281A1C0F-F567-DCF6-FEF8-6B07FC323C37}"/>
              </a:ext>
            </a:extLst>
          </p:cNvPr>
          <p:cNvPicPr>
            <a:picLocks noChangeAspect="1"/>
          </p:cNvPicPr>
          <p:nvPr/>
        </p:nvPicPr>
        <p:blipFill>
          <a:blip r:embed="rId5"/>
          <a:stretch>
            <a:fillRect/>
          </a:stretch>
        </p:blipFill>
        <p:spPr>
          <a:xfrm>
            <a:off x="375041" y="1911262"/>
            <a:ext cx="4448332" cy="3429313"/>
          </a:xfrm>
          <a:prstGeom prst="rect">
            <a:avLst/>
          </a:prstGeom>
        </p:spPr>
      </p:pic>
      <p:pic>
        <p:nvPicPr>
          <p:cNvPr id="11" name="Picture 10" descr="A close up of black text&#10;&#10;AI-generated content may be incorrect.">
            <a:extLst>
              <a:ext uri="{FF2B5EF4-FFF2-40B4-BE49-F238E27FC236}">
                <a16:creationId xmlns:a16="http://schemas.microsoft.com/office/drawing/2014/main" id="{981CFA68-8344-4C6C-2CBB-968CF5BB28EF}"/>
              </a:ext>
            </a:extLst>
          </p:cNvPr>
          <p:cNvPicPr>
            <a:picLocks noChangeAspect="1"/>
          </p:cNvPicPr>
          <p:nvPr/>
        </p:nvPicPr>
        <p:blipFill>
          <a:blip r:embed="rId6"/>
          <a:stretch>
            <a:fillRect/>
          </a:stretch>
        </p:blipFill>
        <p:spPr>
          <a:xfrm>
            <a:off x="664132" y="1167211"/>
            <a:ext cx="4162425" cy="742950"/>
          </a:xfrm>
          <a:prstGeom prst="rect">
            <a:avLst/>
          </a:prstGeom>
        </p:spPr>
      </p:pic>
      <p:pic>
        <p:nvPicPr>
          <p:cNvPr id="3" name="Picture 2" descr="A pink bag of fish&#10;&#10;AI-generated content may be incorrect.">
            <a:extLst>
              <a:ext uri="{FF2B5EF4-FFF2-40B4-BE49-F238E27FC236}">
                <a16:creationId xmlns:a16="http://schemas.microsoft.com/office/drawing/2014/main" id="{DAEBCA3F-BA6B-D492-AC52-58AEA1874952}"/>
              </a:ext>
            </a:extLst>
          </p:cNvPr>
          <p:cNvPicPr>
            <a:picLocks noChangeAspect="1"/>
          </p:cNvPicPr>
          <p:nvPr/>
        </p:nvPicPr>
        <p:blipFill>
          <a:blip r:embed="rId7"/>
          <a:stretch>
            <a:fillRect/>
          </a:stretch>
        </p:blipFill>
        <p:spPr>
          <a:xfrm>
            <a:off x="9016470" y="3350683"/>
            <a:ext cx="2244725" cy="3111500"/>
          </a:xfrm>
          <a:prstGeom prst="rect">
            <a:avLst/>
          </a:prstGeom>
        </p:spPr>
      </p:pic>
      <p:sp>
        <p:nvSpPr>
          <p:cNvPr id="7" name="Arrow: Curved Right 6">
            <a:extLst>
              <a:ext uri="{FF2B5EF4-FFF2-40B4-BE49-F238E27FC236}">
                <a16:creationId xmlns:a16="http://schemas.microsoft.com/office/drawing/2014/main" id="{201F5219-16E5-CCAF-053F-D64D8E57F60A}"/>
              </a:ext>
            </a:extLst>
          </p:cNvPr>
          <p:cNvSpPr/>
          <p:nvPr/>
        </p:nvSpPr>
        <p:spPr>
          <a:xfrm rot="18720000">
            <a:off x="2011407" y="5246479"/>
            <a:ext cx="366888" cy="1401703"/>
          </a:xfrm>
          <a:prstGeom prst="curved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a:extLst>
              <a:ext uri="{FF2B5EF4-FFF2-40B4-BE49-F238E27FC236}">
                <a16:creationId xmlns:a16="http://schemas.microsoft.com/office/drawing/2014/main" id="{906C3CAC-C6DE-1CF4-9439-AD3E23B64784}"/>
              </a:ext>
            </a:extLst>
          </p:cNvPr>
          <p:cNvSpPr/>
          <p:nvPr/>
        </p:nvSpPr>
        <p:spPr>
          <a:xfrm>
            <a:off x="2837952" y="5896130"/>
            <a:ext cx="1485831" cy="367584"/>
          </a:xfrm>
          <a:prstGeom prst="rect">
            <a:avLst/>
          </a:prstGeom>
          <a:no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26C20953-E3EA-34DD-6C61-7BE9FE47BB94}"/>
              </a:ext>
            </a:extLst>
          </p:cNvPr>
          <p:cNvSpPr txBox="1"/>
          <p:nvPr/>
        </p:nvSpPr>
        <p:spPr>
          <a:xfrm>
            <a:off x="2915448" y="5893355"/>
            <a:ext cx="134016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solidFill>
                  <a:srgbClr val="002060"/>
                </a:solidFill>
                <a:latin typeface="Arial"/>
                <a:ea typeface="Calibri"/>
                <a:cs typeface="Arial"/>
              </a:rPr>
              <a:t>msc.org/</a:t>
            </a:r>
            <a:r>
              <a:rPr lang="en-US" b="1" err="1">
                <a:solidFill>
                  <a:srgbClr val="002060"/>
                </a:solidFill>
                <a:latin typeface="Arial"/>
                <a:ea typeface="Calibri"/>
                <a:cs typeface="Arial"/>
              </a:rPr>
              <a:t>fr</a:t>
            </a:r>
            <a:endParaRPr lang="en-US" b="1">
              <a:solidFill>
                <a:srgbClr val="002060"/>
              </a:solidFill>
              <a:latin typeface="Arial"/>
              <a:ea typeface="Calibri"/>
              <a:cs typeface="Arial"/>
            </a:endParaRPr>
          </a:p>
        </p:txBody>
      </p:sp>
    </p:spTree>
    <p:extLst>
      <p:ext uri="{BB962C8B-B14F-4D97-AF65-F5344CB8AC3E}">
        <p14:creationId xmlns:p14="http://schemas.microsoft.com/office/powerpoint/2010/main" val="2567314783"/>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DCDC67-A49E-1D4B-7320-054E99DC808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5FEFFBB-FE82-1FC6-0BC0-474F8690018B}"/>
              </a:ext>
            </a:extLst>
          </p:cNvPr>
          <p:cNvSpPr>
            <a:spLocks noGrp="1"/>
          </p:cNvSpPr>
          <p:nvPr>
            <p:ph type="ctrTitle"/>
          </p:nvPr>
        </p:nvSpPr>
        <p:spPr>
          <a:xfrm>
            <a:off x="188331" y="280432"/>
            <a:ext cx="9264142" cy="528000"/>
          </a:xfrm>
        </p:spPr>
        <p:txBody>
          <a:bodyPr/>
          <a:lstStyle/>
          <a:p>
            <a:r>
              <a:rPr lang="es-ES" dirty="0" err="1">
                <a:latin typeface="Impact"/>
              </a:rPr>
              <a:t>Label</a:t>
            </a:r>
            <a:r>
              <a:rPr lang="es-ES" dirty="0">
                <a:latin typeface="Impact"/>
              </a:rPr>
              <a:t> MSC et directive </a:t>
            </a:r>
            <a:r>
              <a:rPr lang="es-ES" dirty="0" err="1">
                <a:latin typeface="Impact"/>
              </a:rPr>
              <a:t>EmpCo</a:t>
            </a:r>
            <a:r>
              <a:rPr lang="es-ES" dirty="0">
                <a:latin typeface="Impact"/>
              </a:rPr>
              <a:t> – en </a:t>
            </a:r>
            <a:r>
              <a:rPr lang="es-ES" dirty="0" err="1">
                <a:latin typeface="Impact"/>
              </a:rPr>
              <a:t>résumé</a:t>
            </a:r>
            <a:endParaRPr lang="en-US" dirty="0"/>
          </a:p>
        </p:txBody>
      </p:sp>
      <p:pic>
        <p:nvPicPr>
          <p:cNvPr id="6" name="Picture 5" descr="A blue and white logo&#10;&#10;AI-generated content may be incorrect.">
            <a:extLst>
              <a:ext uri="{FF2B5EF4-FFF2-40B4-BE49-F238E27FC236}">
                <a16:creationId xmlns:a16="http://schemas.microsoft.com/office/drawing/2014/main" id="{0F9F2C9A-A7C7-3145-0FF8-90665F5596C9}"/>
              </a:ext>
            </a:extLst>
          </p:cNvPr>
          <p:cNvPicPr>
            <a:picLocks noChangeAspect="1"/>
          </p:cNvPicPr>
          <p:nvPr/>
        </p:nvPicPr>
        <p:blipFill>
          <a:blip r:embed="rId3"/>
          <a:stretch>
            <a:fillRect/>
          </a:stretch>
        </p:blipFill>
        <p:spPr>
          <a:xfrm>
            <a:off x="2159706" y="5637271"/>
            <a:ext cx="9182100" cy="1009650"/>
          </a:xfrm>
          <a:prstGeom prst="rect">
            <a:avLst/>
          </a:prstGeom>
        </p:spPr>
      </p:pic>
      <p:sp>
        <p:nvSpPr>
          <p:cNvPr id="7" name="TextBox 6">
            <a:extLst>
              <a:ext uri="{FF2B5EF4-FFF2-40B4-BE49-F238E27FC236}">
                <a16:creationId xmlns:a16="http://schemas.microsoft.com/office/drawing/2014/main" id="{AFCF5016-B2E1-0908-7BFA-2A16752B08D1}"/>
              </a:ext>
            </a:extLst>
          </p:cNvPr>
          <p:cNvSpPr txBox="1"/>
          <p:nvPr/>
        </p:nvSpPr>
        <p:spPr>
          <a:xfrm>
            <a:off x="111026" y="1363904"/>
            <a:ext cx="12013034"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err="1">
                <a:latin typeface="Arial"/>
                <a:cs typeface="Arial"/>
              </a:rPr>
              <a:t>Programme</a:t>
            </a:r>
            <a:r>
              <a:rPr lang="en-US" sz="2400">
                <a:latin typeface="Arial"/>
                <a:cs typeface="Arial"/>
              </a:rPr>
              <a:t> de </a:t>
            </a:r>
            <a:r>
              <a:rPr lang="en-US" sz="2400" b="1">
                <a:latin typeface="Arial"/>
                <a:cs typeface="Arial"/>
              </a:rPr>
              <a:t>certification </a:t>
            </a:r>
            <a:r>
              <a:rPr lang="en-US" sz="2400" b="1" err="1">
                <a:latin typeface="Arial"/>
                <a:cs typeface="Arial"/>
              </a:rPr>
              <a:t>indépendant</a:t>
            </a:r>
            <a:r>
              <a:rPr lang="en-US" sz="2400" b="1">
                <a:latin typeface="Arial"/>
                <a:cs typeface="Arial"/>
              </a:rPr>
              <a:t> et tierce </a:t>
            </a:r>
            <a:r>
              <a:rPr lang="en-US" sz="2400" b="1" err="1">
                <a:latin typeface="Arial"/>
                <a:cs typeface="Arial"/>
              </a:rPr>
              <a:t>partie</a:t>
            </a:r>
            <a:endParaRPr lang="en-US" sz="2400" b="1">
              <a:latin typeface="Arial"/>
              <a:cs typeface="Arial"/>
            </a:endParaRPr>
          </a:p>
          <a:p>
            <a:endParaRPr lang="en-US" sz="2400">
              <a:latin typeface="Arial"/>
              <a:ea typeface="Calibri"/>
              <a:cs typeface="Arial"/>
            </a:endParaRPr>
          </a:p>
          <a:p>
            <a:pPr marL="285750" indent="-285750">
              <a:buFont typeface="Arial"/>
              <a:buChar char="•"/>
            </a:pPr>
            <a:r>
              <a:rPr lang="en-US" sz="2400" err="1">
                <a:latin typeface="Arial"/>
                <a:cs typeface="Arial"/>
              </a:rPr>
              <a:t>Répond</a:t>
            </a:r>
            <a:r>
              <a:rPr lang="en-US" sz="2400">
                <a:latin typeface="Arial"/>
                <a:cs typeface="Arial"/>
              </a:rPr>
              <a:t> aux </a:t>
            </a:r>
            <a:r>
              <a:rPr lang="en-US" sz="2400" b="1">
                <a:latin typeface="Arial"/>
                <a:cs typeface="Arial"/>
              </a:rPr>
              <a:t>exigences </a:t>
            </a:r>
            <a:r>
              <a:rPr lang="en-US" sz="2400" b="1" err="1">
                <a:latin typeface="Arial"/>
                <a:cs typeface="Arial"/>
              </a:rPr>
              <a:t>spécifiques</a:t>
            </a:r>
            <a:r>
              <a:rPr lang="en-US" sz="2400" b="1">
                <a:latin typeface="Arial"/>
                <a:cs typeface="Arial"/>
              </a:rPr>
              <a:t> de la directive</a:t>
            </a:r>
            <a:r>
              <a:rPr lang="en-US" sz="2400">
                <a:latin typeface="Arial"/>
                <a:cs typeface="Arial"/>
              </a:rPr>
              <a:t> « Empowering Consumers »</a:t>
            </a:r>
            <a:endParaRPr lang="en-US" sz="2400">
              <a:latin typeface="Arial"/>
              <a:ea typeface="Calibri"/>
              <a:cs typeface="Arial"/>
            </a:endParaRPr>
          </a:p>
          <a:p>
            <a:pPr marL="285750" indent="-285750">
              <a:buFont typeface="Arial"/>
              <a:buChar char="•"/>
            </a:pPr>
            <a:endParaRPr lang="en-US" sz="2400">
              <a:latin typeface="Arial"/>
              <a:ea typeface="Calibri"/>
              <a:cs typeface="Arial"/>
            </a:endParaRPr>
          </a:p>
          <a:p>
            <a:pPr marL="285750" indent="-285750">
              <a:buFont typeface="Arial"/>
              <a:buChar char="•"/>
            </a:pPr>
            <a:r>
              <a:rPr lang="en-US" sz="2400">
                <a:latin typeface="Arial"/>
                <a:cs typeface="Arial"/>
              </a:rPr>
              <a:t>Les phrases </a:t>
            </a:r>
            <a:r>
              <a:rPr lang="en-US" sz="2400" err="1">
                <a:latin typeface="Arial"/>
                <a:cs typeface="Arial"/>
              </a:rPr>
              <a:t>d'accompagnement</a:t>
            </a:r>
            <a:r>
              <a:rPr lang="en-US" sz="2400">
                <a:latin typeface="Arial"/>
                <a:cs typeface="Arial"/>
              </a:rPr>
              <a:t> </a:t>
            </a:r>
            <a:r>
              <a:rPr lang="en-US" sz="2400" b="1">
                <a:latin typeface="Arial"/>
                <a:cs typeface="Arial"/>
              </a:rPr>
              <a:t>(MSC claims) </a:t>
            </a:r>
            <a:r>
              <a:rPr lang="en-US" sz="2400" b="1" err="1">
                <a:latin typeface="Arial"/>
                <a:cs typeface="Arial"/>
              </a:rPr>
              <a:t>ont</a:t>
            </a:r>
            <a:r>
              <a:rPr lang="en-US" sz="2400" b="1">
                <a:latin typeface="Arial"/>
                <a:cs typeface="Arial"/>
              </a:rPr>
              <a:t> </a:t>
            </a:r>
            <a:r>
              <a:rPr lang="en-US" sz="2400" b="1" err="1">
                <a:latin typeface="Arial"/>
                <a:cs typeface="Arial"/>
              </a:rPr>
              <a:t>été</a:t>
            </a:r>
            <a:r>
              <a:rPr lang="en-US" sz="2400" b="1">
                <a:latin typeface="Arial"/>
                <a:cs typeface="Arial"/>
              </a:rPr>
              <a:t> </a:t>
            </a:r>
            <a:r>
              <a:rPr lang="en-US" sz="2400" b="1" err="1">
                <a:latin typeface="Arial"/>
                <a:cs typeface="Arial"/>
              </a:rPr>
              <a:t>actualisées</a:t>
            </a:r>
            <a:r>
              <a:rPr lang="en-US" sz="2400" b="1">
                <a:latin typeface="Arial"/>
                <a:cs typeface="Arial"/>
              </a:rPr>
              <a:t>. </a:t>
            </a:r>
            <a:endParaRPr lang="en-US" sz="2400" b="1">
              <a:latin typeface="Arial"/>
              <a:ea typeface="Calibri" panose="020F0502020204030204"/>
              <a:cs typeface="Arial"/>
            </a:endParaRPr>
          </a:p>
          <a:p>
            <a:pPr marL="285750" indent="-285750">
              <a:buFont typeface="Arial"/>
              <a:buChar char="•"/>
            </a:pPr>
            <a:endParaRPr lang="en-US" sz="2400">
              <a:latin typeface="Arial"/>
              <a:ea typeface="Calibri" panose="020F0502020204030204"/>
              <a:cs typeface="Arial"/>
            </a:endParaRPr>
          </a:p>
          <a:p>
            <a:pPr marL="285750" indent="-285750">
              <a:buFont typeface="Arial"/>
              <a:buChar char="•"/>
            </a:pPr>
            <a:r>
              <a:rPr lang="en-US" sz="2400">
                <a:latin typeface="Arial"/>
                <a:cs typeface="Arial"/>
              </a:rPr>
              <a:t>Une </a:t>
            </a:r>
            <a:r>
              <a:rPr lang="en-US" sz="2400" b="1">
                <a:latin typeface="Arial"/>
                <a:cs typeface="Arial"/>
              </a:rPr>
              <a:t>équipe </a:t>
            </a:r>
            <a:r>
              <a:rPr lang="en-US" sz="2400" b="1" err="1">
                <a:latin typeface="Arial"/>
                <a:cs typeface="Arial"/>
              </a:rPr>
              <a:t>d’experts</a:t>
            </a:r>
            <a:r>
              <a:rPr lang="en-US" sz="2400" b="1">
                <a:latin typeface="Arial"/>
                <a:cs typeface="Arial"/>
              </a:rPr>
              <a:t> MSC</a:t>
            </a:r>
            <a:r>
              <a:rPr lang="en-US" sz="2400">
                <a:latin typeface="Arial"/>
                <a:cs typeface="Arial"/>
              </a:rPr>
              <a:t> </a:t>
            </a:r>
            <a:r>
              <a:rPr lang="en-US" sz="2400" err="1">
                <a:latin typeface="Arial"/>
                <a:cs typeface="Arial"/>
              </a:rPr>
              <a:t>basée</a:t>
            </a:r>
            <a:r>
              <a:rPr lang="en-US" sz="2400">
                <a:latin typeface="Arial"/>
                <a:cs typeface="Arial"/>
              </a:rPr>
              <a:t> à Bruxelles </a:t>
            </a:r>
            <a:r>
              <a:rPr lang="en-US" sz="2400" err="1">
                <a:latin typeface="Arial"/>
                <a:cs typeface="Arial"/>
              </a:rPr>
              <a:t>reste</a:t>
            </a:r>
            <a:r>
              <a:rPr lang="en-US" sz="2400">
                <a:latin typeface="Arial"/>
                <a:cs typeface="Arial"/>
              </a:rPr>
              <a:t> à </a:t>
            </a:r>
            <a:r>
              <a:rPr lang="en-US" sz="2400" err="1">
                <a:latin typeface="Arial"/>
                <a:cs typeface="Arial"/>
              </a:rPr>
              <a:t>l'affût</a:t>
            </a:r>
            <a:r>
              <a:rPr lang="en-US" sz="2400">
                <a:latin typeface="Arial"/>
                <a:cs typeface="Arial"/>
              </a:rPr>
              <a:t> des</a:t>
            </a:r>
            <a:r>
              <a:rPr lang="en-US" sz="2400" b="1">
                <a:latin typeface="Arial"/>
                <a:cs typeface="Arial"/>
              </a:rPr>
              <a:t> </a:t>
            </a:r>
            <a:r>
              <a:rPr lang="en-US" sz="2400" b="1" err="1">
                <a:latin typeface="Arial"/>
                <a:cs typeface="Arial"/>
              </a:rPr>
              <a:t>évolutions</a:t>
            </a:r>
            <a:r>
              <a:rPr lang="en-US" sz="2400" b="1">
                <a:latin typeface="Arial"/>
                <a:cs typeface="Arial"/>
              </a:rPr>
              <a:t> politiques.</a:t>
            </a:r>
            <a:endParaRPr lang="en-US" sz="2400" b="1">
              <a:latin typeface="Arial"/>
              <a:ea typeface="Calibri"/>
              <a:cs typeface="Arial"/>
            </a:endParaRPr>
          </a:p>
          <a:p>
            <a:pPr marL="285750" indent="-285750">
              <a:buFont typeface="Arial"/>
              <a:buChar char="•"/>
            </a:pPr>
            <a:endParaRPr lang="en-US" sz="2400">
              <a:latin typeface="Arial"/>
              <a:ea typeface="Calibri"/>
              <a:cs typeface="Arial"/>
            </a:endParaRPr>
          </a:p>
          <a:p>
            <a:pPr marL="285750" indent="-285750">
              <a:buFont typeface="Arial"/>
              <a:buChar char="•"/>
            </a:pPr>
            <a:r>
              <a:rPr lang="en-US" sz="2400">
                <a:latin typeface="Arial"/>
                <a:cs typeface="Arial"/>
              </a:rPr>
              <a:t>Nos </a:t>
            </a:r>
            <a:r>
              <a:rPr lang="en-US" sz="2400" b="1" err="1">
                <a:latin typeface="Arial"/>
                <a:cs typeface="Arial"/>
              </a:rPr>
              <a:t>outils</a:t>
            </a:r>
            <a:r>
              <a:rPr lang="en-US" sz="2400" b="1">
                <a:latin typeface="Arial"/>
                <a:cs typeface="Arial"/>
              </a:rPr>
              <a:t> et </a:t>
            </a:r>
            <a:r>
              <a:rPr lang="en-US" sz="2400" b="1" err="1">
                <a:latin typeface="Arial"/>
                <a:cs typeface="Arial"/>
              </a:rPr>
              <a:t>ressources</a:t>
            </a:r>
            <a:r>
              <a:rPr lang="en-US" sz="2400">
                <a:latin typeface="Arial"/>
                <a:cs typeface="Arial"/>
              </a:rPr>
              <a:t> </a:t>
            </a:r>
            <a:r>
              <a:rPr lang="en-US" sz="2400" err="1">
                <a:latin typeface="Arial"/>
                <a:cs typeface="Arial"/>
              </a:rPr>
              <a:t>sont</a:t>
            </a:r>
            <a:r>
              <a:rPr lang="en-US" sz="2400">
                <a:latin typeface="Arial"/>
                <a:cs typeface="Arial"/>
              </a:rPr>
              <a:t> </a:t>
            </a:r>
            <a:r>
              <a:rPr lang="en-US" sz="2400" err="1">
                <a:latin typeface="Arial"/>
                <a:cs typeface="Arial"/>
              </a:rPr>
              <a:t>disponibles</a:t>
            </a:r>
            <a:r>
              <a:rPr lang="en-US" sz="2400">
                <a:latin typeface="Arial"/>
                <a:cs typeface="Arial"/>
              </a:rPr>
              <a:t>.</a:t>
            </a:r>
            <a:endParaRPr lang="en-US" sz="2400">
              <a:latin typeface="Arial"/>
              <a:ea typeface="Calibri"/>
              <a:cs typeface="Arial"/>
            </a:endParaRPr>
          </a:p>
          <a:p>
            <a:pPr algn="ctr"/>
            <a:endParaRPr lang="en-GB" sz="2400">
              <a:latin typeface="Arial"/>
              <a:cs typeface="Arial"/>
            </a:endParaRPr>
          </a:p>
        </p:txBody>
      </p:sp>
      <p:pic>
        <p:nvPicPr>
          <p:cNvPr id="2" name="Picture 1" descr="3d illustration comme ou correct symbole, confirmé ou approuvé bouton  22377716 PNG">
            <a:extLst>
              <a:ext uri="{FF2B5EF4-FFF2-40B4-BE49-F238E27FC236}">
                <a16:creationId xmlns:a16="http://schemas.microsoft.com/office/drawing/2014/main" id="{B7C0F131-7129-761B-D3E0-A9571CA38DC8}"/>
              </a:ext>
            </a:extLst>
          </p:cNvPr>
          <p:cNvPicPr>
            <a:picLocks noChangeAspect="1"/>
          </p:cNvPicPr>
          <p:nvPr/>
        </p:nvPicPr>
        <p:blipFill>
          <a:blip r:embed="rId4"/>
          <a:stretch>
            <a:fillRect/>
          </a:stretch>
        </p:blipFill>
        <p:spPr>
          <a:xfrm>
            <a:off x="9629843" y="582355"/>
            <a:ext cx="1462296" cy="1351473"/>
          </a:xfrm>
          <a:prstGeom prst="rect">
            <a:avLst/>
          </a:prstGeom>
        </p:spPr>
      </p:pic>
      <p:sp>
        <p:nvSpPr>
          <p:cNvPr id="3" name="Rectangle 2">
            <a:extLst>
              <a:ext uri="{FF2B5EF4-FFF2-40B4-BE49-F238E27FC236}">
                <a16:creationId xmlns:a16="http://schemas.microsoft.com/office/drawing/2014/main" id="{60E82E12-D145-676F-8A01-CCF9ED5E91BA}"/>
              </a:ext>
            </a:extLst>
          </p:cNvPr>
          <p:cNvSpPr/>
          <p:nvPr/>
        </p:nvSpPr>
        <p:spPr>
          <a:xfrm>
            <a:off x="7422444" y="4571999"/>
            <a:ext cx="2878667" cy="536223"/>
          </a:xfrm>
          <a:prstGeom prst="rect">
            <a:avLst/>
          </a:prstGeom>
          <a:noFill/>
          <a:ln w="28575">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Arrow: Curved Right 3">
            <a:extLst>
              <a:ext uri="{FF2B5EF4-FFF2-40B4-BE49-F238E27FC236}">
                <a16:creationId xmlns:a16="http://schemas.microsoft.com/office/drawing/2014/main" id="{24DE245D-CD99-7F53-08D5-9401599DC9A6}"/>
              </a:ext>
            </a:extLst>
          </p:cNvPr>
          <p:cNvSpPr/>
          <p:nvPr/>
        </p:nvSpPr>
        <p:spPr>
          <a:xfrm rot="-5160000">
            <a:off x="6702963" y="4547482"/>
            <a:ext cx="270530" cy="1548685"/>
          </a:xfrm>
          <a:prstGeom prst="curved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58262098-2D46-CBFC-0D46-E324B5BC125C}"/>
              </a:ext>
            </a:extLst>
          </p:cNvPr>
          <p:cNvSpPr txBox="1"/>
          <p:nvPr/>
        </p:nvSpPr>
        <p:spPr>
          <a:xfrm>
            <a:off x="7281333" y="4656666"/>
            <a:ext cx="315148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ea typeface="Calibri"/>
                <a:cs typeface="Calibri"/>
                <a:hlinkClick r:id="rId5"/>
              </a:rPr>
              <a:t>amelie.martinez@msc.org</a:t>
            </a:r>
            <a:endParaRPr lang="en-US" b="1" dirty="0">
              <a:ea typeface="Calibri"/>
              <a:cs typeface="Calibri"/>
            </a:endParaRPr>
          </a:p>
          <a:p>
            <a:endParaRPr lang="en-US" b="1" dirty="0">
              <a:ea typeface="Calibri"/>
              <a:cs typeface="Calibri"/>
            </a:endParaRPr>
          </a:p>
        </p:txBody>
      </p:sp>
    </p:spTree>
    <p:extLst>
      <p:ext uri="{BB962C8B-B14F-4D97-AF65-F5344CB8AC3E}">
        <p14:creationId xmlns:p14="http://schemas.microsoft.com/office/powerpoint/2010/main" val="365912356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94473-9DE0-2D8B-8C25-FA32B049892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B04B6-4FF1-654E-A854-988B8ACD3D40}"/>
              </a:ext>
            </a:extLst>
          </p:cNvPr>
          <p:cNvSpPr>
            <a:spLocks noGrp="1"/>
          </p:cNvSpPr>
          <p:nvPr>
            <p:ph type="ctrTitle"/>
          </p:nvPr>
        </p:nvSpPr>
        <p:spPr>
          <a:xfrm>
            <a:off x="188331" y="203313"/>
            <a:ext cx="9264142" cy="528000"/>
          </a:xfrm>
        </p:spPr>
        <p:txBody>
          <a:bodyPr/>
          <a:lstStyle/>
          <a:p>
            <a:r>
              <a:rPr lang="es-ES" err="1">
                <a:latin typeface="Impact"/>
              </a:rPr>
              <a:t>Outils</a:t>
            </a:r>
            <a:r>
              <a:rPr lang="es-ES">
                <a:latin typeface="Impact"/>
              </a:rPr>
              <a:t> et </a:t>
            </a:r>
            <a:r>
              <a:rPr lang="es-ES" err="1">
                <a:latin typeface="Impact"/>
              </a:rPr>
              <a:t>ressources</a:t>
            </a:r>
            <a:endParaRPr lang="es-ES">
              <a:latin typeface="Impact"/>
            </a:endParaRPr>
          </a:p>
        </p:txBody>
      </p:sp>
      <p:pic>
        <p:nvPicPr>
          <p:cNvPr id="3" name="Image 2">
            <a:extLst>
              <a:ext uri="{FF2B5EF4-FFF2-40B4-BE49-F238E27FC236}">
                <a16:creationId xmlns:a16="http://schemas.microsoft.com/office/drawing/2014/main" id="{4374A9F9-F7FB-C445-A3AD-8C296E2404DA}"/>
              </a:ext>
            </a:extLst>
          </p:cNvPr>
          <p:cNvPicPr>
            <a:picLocks noChangeAspect="1"/>
          </p:cNvPicPr>
          <p:nvPr/>
        </p:nvPicPr>
        <p:blipFill>
          <a:blip r:embed="rId3"/>
          <a:stretch>
            <a:fillRect/>
          </a:stretch>
        </p:blipFill>
        <p:spPr>
          <a:xfrm>
            <a:off x="2340147" y="931581"/>
            <a:ext cx="3667637" cy="1400370"/>
          </a:xfrm>
          <a:prstGeom prst="rect">
            <a:avLst/>
          </a:prstGeom>
        </p:spPr>
      </p:pic>
      <p:pic>
        <p:nvPicPr>
          <p:cNvPr id="6" name="Image 5">
            <a:extLst>
              <a:ext uri="{FF2B5EF4-FFF2-40B4-BE49-F238E27FC236}">
                <a16:creationId xmlns:a16="http://schemas.microsoft.com/office/drawing/2014/main" id="{F6272584-DB69-BA02-1EB2-6DFBCC5B8750}"/>
              </a:ext>
            </a:extLst>
          </p:cNvPr>
          <p:cNvPicPr>
            <a:picLocks noChangeAspect="1"/>
          </p:cNvPicPr>
          <p:nvPr/>
        </p:nvPicPr>
        <p:blipFill>
          <a:blip r:embed="rId4"/>
          <a:stretch>
            <a:fillRect/>
          </a:stretch>
        </p:blipFill>
        <p:spPr>
          <a:xfrm>
            <a:off x="2738641" y="2603930"/>
            <a:ext cx="3667637" cy="1419423"/>
          </a:xfrm>
          <a:prstGeom prst="rect">
            <a:avLst/>
          </a:prstGeom>
        </p:spPr>
      </p:pic>
      <p:pic>
        <p:nvPicPr>
          <p:cNvPr id="8" name="Image 7">
            <a:extLst>
              <a:ext uri="{FF2B5EF4-FFF2-40B4-BE49-F238E27FC236}">
                <a16:creationId xmlns:a16="http://schemas.microsoft.com/office/drawing/2014/main" id="{5125B8D0-AD65-BF65-B5FA-6A6962636B05}"/>
              </a:ext>
            </a:extLst>
          </p:cNvPr>
          <p:cNvPicPr>
            <a:picLocks noChangeAspect="1"/>
          </p:cNvPicPr>
          <p:nvPr/>
        </p:nvPicPr>
        <p:blipFill>
          <a:blip r:embed="rId5"/>
          <a:stretch>
            <a:fillRect/>
          </a:stretch>
        </p:blipFill>
        <p:spPr>
          <a:xfrm>
            <a:off x="2740197" y="4195819"/>
            <a:ext cx="3454474" cy="2109495"/>
          </a:xfrm>
          <a:prstGeom prst="rect">
            <a:avLst/>
          </a:prstGeom>
        </p:spPr>
      </p:pic>
      <p:pic>
        <p:nvPicPr>
          <p:cNvPr id="12" name="Image 11">
            <a:extLst>
              <a:ext uri="{FF2B5EF4-FFF2-40B4-BE49-F238E27FC236}">
                <a16:creationId xmlns:a16="http://schemas.microsoft.com/office/drawing/2014/main" id="{B424A3E4-04A6-20CC-B468-DD344D006ACB}"/>
              </a:ext>
            </a:extLst>
          </p:cNvPr>
          <p:cNvPicPr>
            <a:picLocks noChangeAspect="1"/>
          </p:cNvPicPr>
          <p:nvPr/>
        </p:nvPicPr>
        <p:blipFill>
          <a:blip r:embed="rId6"/>
          <a:stretch>
            <a:fillRect/>
          </a:stretch>
        </p:blipFill>
        <p:spPr>
          <a:xfrm>
            <a:off x="268842" y="1046891"/>
            <a:ext cx="1911111" cy="2143400"/>
          </a:xfrm>
          <a:prstGeom prst="rect">
            <a:avLst/>
          </a:prstGeom>
        </p:spPr>
      </p:pic>
      <p:pic>
        <p:nvPicPr>
          <p:cNvPr id="14" name="Image 13">
            <a:extLst>
              <a:ext uri="{FF2B5EF4-FFF2-40B4-BE49-F238E27FC236}">
                <a16:creationId xmlns:a16="http://schemas.microsoft.com/office/drawing/2014/main" id="{3755C0FA-E76F-2D10-53BD-A5D551B82E69}"/>
              </a:ext>
            </a:extLst>
          </p:cNvPr>
          <p:cNvPicPr>
            <a:picLocks noChangeAspect="1"/>
          </p:cNvPicPr>
          <p:nvPr/>
        </p:nvPicPr>
        <p:blipFill>
          <a:blip r:embed="rId7"/>
          <a:stretch>
            <a:fillRect/>
          </a:stretch>
        </p:blipFill>
        <p:spPr>
          <a:xfrm>
            <a:off x="272064" y="3433959"/>
            <a:ext cx="2330213" cy="3044075"/>
          </a:xfrm>
          <a:prstGeom prst="rect">
            <a:avLst/>
          </a:prstGeom>
        </p:spPr>
      </p:pic>
      <p:pic>
        <p:nvPicPr>
          <p:cNvPr id="2" name="Picture 1">
            <a:extLst>
              <a:ext uri="{FF2B5EF4-FFF2-40B4-BE49-F238E27FC236}">
                <a16:creationId xmlns:a16="http://schemas.microsoft.com/office/drawing/2014/main" id="{5DE69B74-EBF1-C0FA-6EA5-B29ED02B15E6}"/>
              </a:ext>
            </a:extLst>
          </p:cNvPr>
          <p:cNvPicPr>
            <a:picLocks noChangeAspect="1"/>
          </p:cNvPicPr>
          <p:nvPr/>
        </p:nvPicPr>
        <p:blipFill>
          <a:blip r:embed="rId8"/>
          <a:stretch>
            <a:fillRect/>
          </a:stretch>
        </p:blipFill>
        <p:spPr>
          <a:xfrm>
            <a:off x="6634480" y="470535"/>
            <a:ext cx="5293360" cy="1649730"/>
          </a:xfrm>
          <a:prstGeom prst="rect">
            <a:avLst/>
          </a:prstGeom>
        </p:spPr>
      </p:pic>
      <p:pic>
        <p:nvPicPr>
          <p:cNvPr id="4" name="Picture 3">
            <a:extLst>
              <a:ext uri="{FF2B5EF4-FFF2-40B4-BE49-F238E27FC236}">
                <a16:creationId xmlns:a16="http://schemas.microsoft.com/office/drawing/2014/main" id="{83435B38-D138-2AC0-6511-3041289B45A8}"/>
              </a:ext>
            </a:extLst>
          </p:cNvPr>
          <p:cNvPicPr>
            <a:picLocks noChangeAspect="1"/>
          </p:cNvPicPr>
          <p:nvPr/>
        </p:nvPicPr>
        <p:blipFill>
          <a:blip r:embed="rId9"/>
          <a:stretch>
            <a:fillRect/>
          </a:stretch>
        </p:blipFill>
        <p:spPr>
          <a:xfrm>
            <a:off x="6634480" y="2331951"/>
            <a:ext cx="3287492" cy="2210465"/>
          </a:xfrm>
          <a:prstGeom prst="rect">
            <a:avLst/>
          </a:prstGeom>
        </p:spPr>
      </p:pic>
      <p:pic>
        <p:nvPicPr>
          <p:cNvPr id="9" name="Image 8" descr="The image is a webpage interface for the Marine Stewardship Council (MSC), featuring a fishing boat, snowy mountains, and options to search for fisheries, track sustainable seafood, and download data on fishery conditions.&#10;&#10;Le contenu généré par l’IA peut être incorrect.">
            <a:extLst>
              <a:ext uri="{FF2B5EF4-FFF2-40B4-BE49-F238E27FC236}">
                <a16:creationId xmlns:a16="http://schemas.microsoft.com/office/drawing/2014/main" id="{519E1650-132E-EF6B-9DB4-31D4C4201DC8}"/>
              </a:ext>
            </a:extLst>
          </p:cNvPr>
          <p:cNvPicPr>
            <a:picLocks noChangeAspect="1"/>
          </p:cNvPicPr>
          <p:nvPr/>
        </p:nvPicPr>
        <p:blipFill>
          <a:blip r:embed="rId10"/>
          <a:stretch>
            <a:fillRect/>
          </a:stretch>
        </p:blipFill>
        <p:spPr>
          <a:xfrm>
            <a:off x="6634480" y="4737736"/>
            <a:ext cx="3667637" cy="2045734"/>
          </a:xfrm>
          <a:prstGeom prst="rect">
            <a:avLst/>
          </a:prstGeom>
        </p:spPr>
      </p:pic>
    </p:spTree>
    <p:extLst>
      <p:ext uri="{BB962C8B-B14F-4D97-AF65-F5344CB8AC3E}">
        <p14:creationId xmlns:p14="http://schemas.microsoft.com/office/powerpoint/2010/main" val="81252193"/>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179E9-5CED-58A6-D22F-44C25B6A5304}"/>
            </a:ext>
          </a:extLst>
        </p:cNvPr>
        <p:cNvGrpSpPr/>
        <p:nvPr/>
      </p:nvGrpSpPr>
      <p:grpSpPr>
        <a:xfrm>
          <a:off x="0" y="0"/>
          <a:ext cx="0" cy="0"/>
          <a:chOff x="0" y="0"/>
          <a:chExt cx="0" cy="0"/>
        </a:xfrm>
      </p:grpSpPr>
      <p:pic>
        <p:nvPicPr>
          <p:cNvPr id="3" name="Imagen 2" descr="Patrón de fondo&#10;&#10;Descripción generada automáticamente">
            <a:extLst>
              <a:ext uri="{FF2B5EF4-FFF2-40B4-BE49-F238E27FC236}">
                <a16:creationId xmlns:a16="http://schemas.microsoft.com/office/drawing/2014/main" id="{71A3522E-27F0-9268-660F-1CBF74319047}"/>
              </a:ext>
            </a:extLst>
          </p:cNvPr>
          <p:cNvPicPr>
            <a:picLocks noGrp="1" noRot="1" noChangeAspect="1" noMove="1" noResize="1" noEditPoints="1" noAdjustHandles="1" noChangeArrowheads="1" noChangeShapeType="1" noCrop="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E63EA761-39D0-F8E5-2BF3-DE3967B89350}"/>
              </a:ext>
            </a:extLst>
          </p:cNvPr>
          <p:cNvSpPr/>
          <p:nvPr/>
        </p:nvSpPr>
        <p:spPr>
          <a:xfrm>
            <a:off x="2009930" y="1289168"/>
            <a:ext cx="8172991" cy="2554545"/>
          </a:xfrm>
          <a:prstGeom prst="rect">
            <a:avLst/>
          </a:prstGeom>
        </p:spPr>
        <p:txBody>
          <a:bodyPr wrap="square" lIns="91440" tIns="45720" rIns="91440" bIns="45720">
            <a:spAutoFit/>
          </a:bodyPr>
          <a:lstStyle/>
          <a:p>
            <a:pPr algn="ctr">
              <a:defRPr/>
            </a:pPr>
            <a:r>
              <a:rPr lang="en-GB" sz="8000" b="1">
                <a:solidFill>
                  <a:prstClr val="white"/>
                </a:solidFill>
                <a:latin typeface="Arial"/>
                <a:ea typeface="Calibri"/>
                <a:cs typeface="Arial"/>
              </a:rPr>
              <a:t>Merci à </a:t>
            </a:r>
            <a:r>
              <a:rPr lang="en-GB" sz="8000" b="1" err="1">
                <a:solidFill>
                  <a:prstClr val="white"/>
                </a:solidFill>
                <a:latin typeface="Arial"/>
                <a:ea typeface="Calibri"/>
                <a:cs typeface="Arial"/>
              </a:rPr>
              <a:t>tous</a:t>
            </a:r>
            <a:r>
              <a:rPr lang="en-GB" sz="8000" b="1">
                <a:solidFill>
                  <a:prstClr val="white"/>
                </a:solidFill>
                <a:latin typeface="Arial"/>
                <a:ea typeface="Calibri"/>
                <a:cs typeface="Arial"/>
              </a:rPr>
              <a:t> de </a:t>
            </a:r>
            <a:r>
              <a:rPr lang="en-GB" sz="8000" b="1" err="1">
                <a:solidFill>
                  <a:prstClr val="white"/>
                </a:solidFill>
                <a:latin typeface="Arial"/>
                <a:ea typeface="Calibri"/>
                <a:cs typeface="Arial"/>
              </a:rPr>
              <a:t>votre</a:t>
            </a:r>
            <a:r>
              <a:rPr lang="en-GB" sz="8000" b="1">
                <a:solidFill>
                  <a:prstClr val="white"/>
                </a:solidFill>
                <a:latin typeface="Arial"/>
                <a:ea typeface="Calibri"/>
                <a:cs typeface="Arial"/>
              </a:rPr>
              <a:t> attention !</a:t>
            </a:r>
            <a:endParaRPr lang="en-GB" sz="8000" b="1" i="0" u="none" strike="noStrike" kern="1200" cap="none" spc="0" normalizeH="0" baseline="0" noProof="0">
              <a:ln>
                <a:noFill/>
              </a:ln>
              <a:solidFill>
                <a:prstClr val="white"/>
              </a:solidFill>
              <a:effectLst/>
              <a:uLnTx/>
              <a:uFillTx/>
              <a:latin typeface="Arial"/>
              <a:ea typeface="Calibri"/>
              <a:cs typeface="Arial"/>
            </a:endParaRPr>
          </a:p>
        </p:txBody>
      </p:sp>
      <p:pic>
        <p:nvPicPr>
          <p:cNvPr id="2" name="Picture 1" descr="A person with her arms crossed&#10;&#10;AI-generated content may be incorrect.">
            <a:extLst>
              <a:ext uri="{FF2B5EF4-FFF2-40B4-BE49-F238E27FC236}">
                <a16:creationId xmlns:a16="http://schemas.microsoft.com/office/drawing/2014/main" id="{B833E8D2-DD28-D35F-01F3-0A81AB0CC06A}"/>
              </a:ext>
            </a:extLst>
          </p:cNvPr>
          <p:cNvPicPr>
            <a:picLocks noChangeAspect="1"/>
          </p:cNvPicPr>
          <p:nvPr/>
        </p:nvPicPr>
        <p:blipFill>
          <a:blip r:embed="rId3"/>
          <a:stretch>
            <a:fillRect/>
          </a:stretch>
        </p:blipFill>
        <p:spPr>
          <a:xfrm>
            <a:off x="-1018" y="3847170"/>
            <a:ext cx="2009256" cy="3010830"/>
          </a:xfrm>
          <a:prstGeom prst="rect">
            <a:avLst/>
          </a:prstGeom>
        </p:spPr>
      </p:pic>
      <p:pic>
        <p:nvPicPr>
          <p:cNvPr id="4" name="Picture 3" descr="A person smiling at camera&#10;&#10;AI-generated content may be incorrect.">
            <a:extLst>
              <a:ext uri="{FF2B5EF4-FFF2-40B4-BE49-F238E27FC236}">
                <a16:creationId xmlns:a16="http://schemas.microsoft.com/office/drawing/2014/main" id="{CC72B4B7-EB17-0844-D4D6-2DCCAD37CC59}"/>
              </a:ext>
            </a:extLst>
          </p:cNvPr>
          <p:cNvPicPr>
            <a:picLocks noChangeAspect="1"/>
          </p:cNvPicPr>
          <p:nvPr/>
        </p:nvPicPr>
        <p:blipFill>
          <a:blip r:embed="rId4"/>
          <a:stretch>
            <a:fillRect/>
          </a:stretch>
        </p:blipFill>
        <p:spPr>
          <a:xfrm>
            <a:off x="10188498" y="3847170"/>
            <a:ext cx="1999783" cy="3010830"/>
          </a:xfrm>
          <a:prstGeom prst="rect">
            <a:avLst/>
          </a:prstGeom>
        </p:spPr>
      </p:pic>
      <p:sp>
        <p:nvSpPr>
          <p:cNvPr id="6" name="Espace réservé du texte 3">
            <a:extLst>
              <a:ext uri="{FF2B5EF4-FFF2-40B4-BE49-F238E27FC236}">
                <a16:creationId xmlns:a16="http://schemas.microsoft.com/office/drawing/2014/main" id="{2FB9FFCF-F356-19EB-8820-FF0E59EB7AE2}"/>
              </a:ext>
            </a:extLst>
          </p:cNvPr>
          <p:cNvSpPr txBox="1">
            <a:spLocks/>
          </p:cNvSpPr>
          <p:nvPr/>
        </p:nvSpPr>
        <p:spPr>
          <a:xfrm>
            <a:off x="6933979" y="5354013"/>
            <a:ext cx="3253710" cy="1061200"/>
          </a:xfrm>
          <a:prstGeom prst="rect">
            <a:avLst/>
          </a:prstGeom>
        </p:spPr>
        <p:txBody>
          <a:bodyPr lIns="0" tIns="0" rIns="0" bIns="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sz="1600">
                <a:solidFill>
                  <a:schemeClr val="bg1"/>
                </a:solidFill>
                <a:latin typeface="Arial"/>
                <a:cs typeface="Arial"/>
              </a:rPr>
              <a:t>Amélie Martinez </a:t>
            </a:r>
            <a:endParaRPr lang="en-US" sz="1600">
              <a:solidFill>
                <a:schemeClr val="bg1"/>
              </a:solidFill>
              <a:latin typeface="Corbel"/>
              <a:cs typeface="Arial"/>
            </a:endParaRPr>
          </a:p>
          <a:p>
            <a:pPr marL="0" indent="0" algn="ctr">
              <a:buNone/>
            </a:pPr>
            <a:r>
              <a:rPr lang="fr-FR" sz="1600">
                <a:solidFill>
                  <a:schemeClr val="bg1"/>
                </a:solidFill>
                <a:latin typeface="Arial"/>
                <a:cs typeface="Arial"/>
              </a:rPr>
              <a:t>Responsable du Pôle Partenariats </a:t>
            </a:r>
          </a:p>
          <a:p>
            <a:pPr marL="0" indent="0" algn="ctr">
              <a:buNone/>
            </a:pPr>
            <a:r>
              <a:rPr lang="fr-FR" sz="1600" b="1">
                <a:solidFill>
                  <a:schemeClr val="bg1"/>
                </a:solidFill>
                <a:latin typeface="Arial"/>
                <a:cs typeface="Arial"/>
              </a:rPr>
              <a:t>amelie.martinez@msc.org</a:t>
            </a:r>
          </a:p>
        </p:txBody>
      </p:sp>
      <p:sp>
        <p:nvSpPr>
          <p:cNvPr id="9" name="Espace réservé du texte 3">
            <a:extLst>
              <a:ext uri="{FF2B5EF4-FFF2-40B4-BE49-F238E27FC236}">
                <a16:creationId xmlns:a16="http://schemas.microsoft.com/office/drawing/2014/main" id="{A2AD8589-16D6-1C04-A7BB-CAAB6AB94DB9}"/>
              </a:ext>
            </a:extLst>
          </p:cNvPr>
          <p:cNvSpPr txBox="1">
            <a:spLocks/>
          </p:cNvSpPr>
          <p:nvPr/>
        </p:nvSpPr>
        <p:spPr>
          <a:xfrm>
            <a:off x="2111077" y="5354012"/>
            <a:ext cx="2984223" cy="1061200"/>
          </a:xfrm>
          <a:prstGeom prst="rect">
            <a:avLst/>
          </a:prstGeom>
        </p:spPr>
        <p:txBody>
          <a:bodyPr lIns="0" tIns="0" rIns="0" bIns="0"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r-FR" sz="1600">
                <a:solidFill>
                  <a:schemeClr val="bg1"/>
                </a:solidFill>
                <a:latin typeface="Arial"/>
                <a:cs typeface="Arial"/>
              </a:rPr>
              <a:t>Alexandra Maufroy</a:t>
            </a:r>
          </a:p>
          <a:p>
            <a:pPr marL="0" indent="0">
              <a:buNone/>
            </a:pPr>
            <a:r>
              <a:rPr lang="fr-FR" sz="1600">
                <a:solidFill>
                  <a:schemeClr val="bg1"/>
                </a:solidFill>
                <a:latin typeface="Arial"/>
                <a:cs typeface="Arial"/>
              </a:rPr>
              <a:t>Responsable du Pôle Pêcheries</a:t>
            </a:r>
          </a:p>
          <a:p>
            <a:pPr marL="0" indent="0">
              <a:buNone/>
            </a:pPr>
            <a:r>
              <a:rPr lang="fr-FR" sz="1600" b="1">
                <a:solidFill>
                  <a:schemeClr val="bg1"/>
                </a:solidFill>
                <a:latin typeface="Arial"/>
                <a:cs typeface="Arial"/>
              </a:rPr>
              <a:t>alexandra.maufroy@msc.org</a:t>
            </a:r>
          </a:p>
        </p:txBody>
      </p:sp>
    </p:spTree>
    <p:extLst>
      <p:ext uri="{BB962C8B-B14F-4D97-AF65-F5344CB8AC3E}">
        <p14:creationId xmlns:p14="http://schemas.microsoft.com/office/powerpoint/2010/main" val="1268027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pic>
        <p:nvPicPr>
          <p:cNvPr id="71" name="Google Shape;71;p35"/>
          <p:cNvPicPr preferRelativeResize="0"/>
          <p:nvPr/>
        </p:nvPicPr>
        <p:blipFill rotWithShape="1">
          <a:blip r:embed="rId3">
            <a:alphaModFix/>
          </a:blip>
          <a:srcRect/>
          <a:stretch/>
        </p:blipFill>
        <p:spPr>
          <a:xfrm>
            <a:off x="-82337" y="0"/>
            <a:ext cx="12192002" cy="7460175"/>
          </a:xfrm>
          <a:prstGeom prst="rect">
            <a:avLst/>
          </a:prstGeom>
          <a:noFill/>
          <a:ln>
            <a:noFill/>
          </a:ln>
        </p:spPr>
      </p:pic>
      <p:sp>
        <p:nvSpPr>
          <p:cNvPr id="72" name="Google Shape;72;p35"/>
          <p:cNvSpPr txBox="1"/>
          <p:nvPr/>
        </p:nvSpPr>
        <p:spPr>
          <a:xfrm>
            <a:off x="7509400" y="4953363"/>
            <a:ext cx="4169700" cy="153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3700" b="1" i="0" u="none" strike="noStrike" kern="0" cap="none" spc="0" normalizeH="0" baseline="0" noProof="0">
                <a:ln>
                  <a:noFill/>
                </a:ln>
                <a:solidFill>
                  <a:srgbClr val="FFFFFF"/>
                </a:solidFill>
                <a:effectLst/>
                <a:uLnTx/>
                <a:uFillTx/>
                <a:latin typeface="Gill Sans"/>
                <a:ea typeface="Gill Sans"/>
                <a:cs typeface="Gill Sans"/>
                <a:sym typeface="Gill Sans"/>
              </a:rPr>
              <a:t>David Parreño</a:t>
            </a:r>
            <a:endParaRPr kumimoji="0" sz="3700" b="1"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Partnerships &amp; Markets Engagement</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(Europe, Middle East &amp; Latin America)</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David.Parreño@sustainablefish.org</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p:txBody>
      </p:sp>
      <p:pic>
        <p:nvPicPr>
          <p:cNvPr id="73" name="Google Shape;73;p35"/>
          <p:cNvPicPr preferRelativeResize="0"/>
          <p:nvPr/>
        </p:nvPicPr>
        <p:blipFill rotWithShape="1">
          <a:blip r:embed="rId4">
            <a:alphaModFix/>
          </a:blip>
          <a:srcRect/>
          <a:stretch/>
        </p:blipFill>
        <p:spPr>
          <a:xfrm rot="5400000">
            <a:off x="5948362" y="-5948363"/>
            <a:ext cx="295275" cy="12192001"/>
          </a:xfrm>
          <a:prstGeom prst="rect">
            <a:avLst/>
          </a:prstGeom>
          <a:noFill/>
          <a:ln>
            <a:noFill/>
          </a:ln>
        </p:spPr>
      </p:pic>
      <p:pic>
        <p:nvPicPr>
          <p:cNvPr id="74" name="Google Shape;74;p35"/>
          <p:cNvPicPr preferRelativeResize="0"/>
          <p:nvPr/>
        </p:nvPicPr>
        <p:blipFill rotWithShape="1">
          <a:blip r:embed="rId5">
            <a:alphaModFix/>
          </a:blip>
          <a:srcRect/>
          <a:stretch/>
        </p:blipFill>
        <p:spPr>
          <a:xfrm>
            <a:off x="3617000" y="1883376"/>
            <a:ext cx="4958024" cy="2437700"/>
          </a:xfrm>
          <a:prstGeom prst="rect">
            <a:avLst/>
          </a:prstGeom>
          <a:noFill/>
          <a:ln>
            <a:noFill/>
          </a:ln>
        </p:spPr>
      </p:pic>
      <p:pic>
        <p:nvPicPr>
          <p:cNvPr id="75" name="Google Shape;75;p35" title="Untitled design.png"/>
          <p:cNvPicPr preferRelativeResize="0"/>
          <p:nvPr/>
        </p:nvPicPr>
        <p:blipFill rotWithShape="1">
          <a:blip r:embed="rId6">
            <a:alphaModFix/>
          </a:blip>
          <a:srcRect/>
          <a:stretch/>
        </p:blipFill>
        <p:spPr>
          <a:xfrm>
            <a:off x="5130802" y="4634913"/>
            <a:ext cx="2176175" cy="2176225"/>
          </a:xfrm>
          <a:prstGeom prst="rect">
            <a:avLst/>
          </a:prstGeom>
          <a:noFill/>
          <a:ln>
            <a:noFill/>
          </a:ln>
        </p:spPr>
      </p:pic>
      <p:sp>
        <p:nvSpPr>
          <p:cNvPr id="76" name="Google Shape;76;p35"/>
          <p:cNvSpPr txBox="1"/>
          <p:nvPr/>
        </p:nvSpPr>
        <p:spPr>
          <a:xfrm>
            <a:off x="549775" y="4907175"/>
            <a:ext cx="4169700" cy="16317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700"/>
              <a:buFont typeface="Arial"/>
              <a:buNone/>
              <a:tabLst/>
              <a:defRPr/>
            </a:pPr>
            <a:r>
              <a:rPr kumimoji="0" lang="en-US" sz="3700" b="1" i="0" u="none" strike="noStrike" kern="0" cap="none" spc="0" normalizeH="0" baseline="0" noProof="0">
                <a:ln>
                  <a:noFill/>
                </a:ln>
                <a:solidFill>
                  <a:srgbClr val="FFFFFF"/>
                </a:solidFill>
                <a:effectLst/>
                <a:uLnTx/>
                <a:uFillTx/>
                <a:latin typeface="Gill Sans"/>
                <a:ea typeface="Gill Sans"/>
                <a:cs typeface="Gill Sans"/>
                <a:sym typeface="Gill Sans"/>
              </a:rPr>
              <a:t>Cody Pajunen</a:t>
            </a:r>
            <a:endParaRPr kumimoji="0" sz="3700" b="1"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Fisheries Policy and Information Analyst</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Protecting Ocean Wildlife</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cody.pajunen@sustainablefish.org</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77" name="Google Shape;77;p35"/>
          <p:cNvSpPr txBox="1"/>
          <p:nvPr/>
        </p:nvSpPr>
        <p:spPr>
          <a:xfrm>
            <a:off x="1002625" y="806075"/>
            <a:ext cx="10022100" cy="10773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900" b="1" i="0" u="none" strike="noStrike" kern="0" cap="none" spc="0" normalizeH="0" baseline="0" noProof="0">
                <a:ln>
                  <a:noFill/>
                </a:ln>
                <a:solidFill>
                  <a:srgbClr val="FFFFFF"/>
                </a:solidFill>
                <a:effectLst/>
                <a:uLnTx/>
                <a:uFillTx/>
                <a:latin typeface="Arial"/>
                <a:cs typeface="Arial"/>
                <a:sym typeface="Arial"/>
              </a:rPr>
              <a:t>Leveraging vessel-level data to advance sustainability:                The value of ISSF tools.</a:t>
            </a:r>
            <a:endParaRPr kumimoji="0" sz="2900" b="1" i="0" u="none" strike="noStrike" kern="0" cap="none" spc="0" normalizeH="0" baseline="0" noProof="0">
              <a:ln>
                <a:noFill/>
              </a:ln>
              <a:solidFill>
                <a:srgbClr val="FFFFFF"/>
              </a:solidFill>
              <a:effectLst/>
              <a:uLnTx/>
              <a:uFillTx/>
              <a:latin typeface="Arial"/>
              <a:cs typeface="Arial"/>
              <a:sym typeface="Arial"/>
            </a:endParaRP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1"/>
          <p:cNvSpPr txBox="1"/>
          <p:nvPr/>
        </p:nvSpPr>
        <p:spPr>
          <a:xfrm>
            <a:off x="1797205" y="287545"/>
            <a:ext cx="8597591" cy="995168"/>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867" b="1" i="0" u="none" strike="noStrike" kern="0" cap="none" spc="0" normalizeH="0" baseline="0" noProof="0">
                <a:ln>
                  <a:noFill/>
                </a:ln>
                <a:solidFill>
                  <a:srgbClr val="004A73"/>
                </a:solidFill>
                <a:effectLst/>
                <a:uLnTx/>
                <a:uFillTx/>
                <a:latin typeface="Gill Sans"/>
                <a:ea typeface="Gill Sans"/>
                <a:cs typeface="Gill Sans"/>
                <a:sym typeface="Gill Sans"/>
              </a:rPr>
              <a:t>Who Are SFP?</a:t>
            </a:r>
            <a:endParaRPr kumimoji="0" sz="5867"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83" name="Google Shape;83;p1"/>
          <p:cNvSpPr txBox="1"/>
          <p:nvPr/>
        </p:nvSpPr>
        <p:spPr>
          <a:xfrm>
            <a:off x="233249" y="1338626"/>
            <a:ext cx="11725500" cy="913158"/>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67" b="0" i="0" u="none" strike="noStrike" kern="0" cap="none" spc="0" normalizeH="0" baseline="0" noProof="0">
                <a:ln>
                  <a:noFill/>
                </a:ln>
                <a:solidFill>
                  <a:srgbClr val="004A73"/>
                </a:solidFill>
                <a:effectLst/>
                <a:uLnTx/>
                <a:uFillTx/>
                <a:latin typeface="Trebuchet MS"/>
                <a:ea typeface="Trebuchet MS"/>
                <a:cs typeface="Trebuchet MS"/>
                <a:sym typeface="Trebuchet MS"/>
              </a:rPr>
              <a:t>NGO, Founded in 2006, exclusively remote organization with more than 60 </a:t>
            </a:r>
            <a:r>
              <a:rPr kumimoji="0" lang="en-US" sz="2667" b="0" i="0" u="none" strike="noStrike" kern="0" cap="none" spc="0" normalizeH="0" baseline="0" noProof="0">
                <a:ln>
                  <a:noFill/>
                </a:ln>
                <a:solidFill>
                  <a:srgbClr val="009A5A"/>
                </a:solidFill>
                <a:effectLst/>
                <a:uLnTx/>
                <a:uFillTx/>
                <a:latin typeface="Trebuchet MS"/>
                <a:ea typeface="Trebuchet MS"/>
                <a:cs typeface="Trebuchet MS"/>
                <a:sym typeface="Trebuchet MS"/>
              </a:rPr>
              <a:t>expert and specialist </a:t>
            </a:r>
            <a:r>
              <a:rPr kumimoji="0" lang="en-US" sz="2667" b="0" i="0" u="none" strike="noStrike" kern="0" cap="none" spc="0" normalizeH="0" baseline="0" noProof="0">
                <a:ln>
                  <a:noFill/>
                </a:ln>
                <a:solidFill>
                  <a:srgbClr val="004A73"/>
                </a:solidFill>
                <a:effectLst/>
                <a:uLnTx/>
                <a:uFillTx/>
                <a:latin typeface="Trebuchet MS"/>
                <a:ea typeface="Trebuchet MS"/>
                <a:cs typeface="Trebuchet MS"/>
                <a:sym typeface="Trebuchet MS"/>
              </a:rPr>
              <a:t>staff based all around the world. </a:t>
            </a:r>
            <a:endParaRPr kumimoji="0" sz="2667"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pic>
        <p:nvPicPr>
          <p:cNvPr id="84" name="Google Shape;84;p1"/>
          <p:cNvPicPr preferRelativeResize="0"/>
          <p:nvPr/>
        </p:nvPicPr>
        <p:blipFill rotWithShape="1">
          <a:blip r:embed="rId3">
            <a:alphaModFix/>
          </a:blip>
          <a:srcRect/>
          <a:stretch/>
        </p:blipFill>
        <p:spPr>
          <a:xfrm rot="5400000">
            <a:off x="5948363" y="-5948362"/>
            <a:ext cx="295275" cy="12192001"/>
          </a:xfrm>
          <a:prstGeom prst="rect">
            <a:avLst/>
          </a:prstGeom>
          <a:noFill/>
          <a:ln>
            <a:noFill/>
          </a:ln>
        </p:spPr>
      </p:pic>
      <p:pic>
        <p:nvPicPr>
          <p:cNvPr id="85" name="Google Shape;85;p1" descr="A logo with blue fish&#10;&#10;AI-generated content may be incorrect."/>
          <p:cNvPicPr preferRelativeResize="0"/>
          <p:nvPr/>
        </p:nvPicPr>
        <p:blipFill rotWithShape="1">
          <a:blip r:embed="rId4">
            <a:alphaModFix/>
          </a:blip>
          <a:srcRect/>
          <a:stretch/>
        </p:blipFill>
        <p:spPr>
          <a:xfrm>
            <a:off x="161537" y="378268"/>
            <a:ext cx="1805563" cy="873659"/>
          </a:xfrm>
          <a:prstGeom prst="rect">
            <a:avLst/>
          </a:prstGeom>
          <a:noFill/>
          <a:ln>
            <a:noFill/>
          </a:ln>
        </p:spPr>
      </p:pic>
      <p:pic>
        <p:nvPicPr>
          <p:cNvPr id="86" name="Google Shape;86;p1" descr="A group of people on a bridge&#10;&#10;AI-generated content may be incorrect."/>
          <p:cNvPicPr preferRelativeResize="0"/>
          <p:nvPr/>
        </p:nvPicPr>
        <p:blipFill rotWithShape="1">
          <a:blip r:embed="rId5">
            <a:alphaModFix/>
          </a:blip>
          <a:srcRect/>
          <a:stretch/>
        </p:blipFill>
        <p:spPr>
          <a:xfrm>
            <a:off x="281819" y="2402411"/>
            <a:ext cx="3162300" cy="3695700"/>
          </a:xfrm>
          <a:prstGeom prst="rect">
            <a:avLst/>
          </a:prstGeom>
          <a:noFill/>
          <a:ln>
            <a:noFill/>
          </a:ln>
        </p:spPr>
      </p:pic>
      <p:pic>
        <p:nvPicPr>
          <p:cNvPr id="87" name="Google Shape;87;p1" descr="A group of people posing for a photo&#10;&#10;AI-generated content may be incorrect."/>
          <p:cNvPicPr preferRelativeResize="0"/>
          <p:nvPr/>
        </p:nvPicPr>
        <p:blipFill rotWithShape="1">
          <a:blip r:embed="rId6">
            <a:alphaModFix/>
          </a:blip>
          <a:srcRect/>
          <a:stretch/>
        </p:blipFill>
        <p:spPr>
          <a:xfrm>
            <a:off x="3518957" y="2370383"/>
            <a:ext cx="3728928" cy="2102765"/>
          </a:xfrm>
          <a:prstGeom prst="rect">
            <a:avLst/>
          </a:prstGeom>
          <a:noFill/>
          <a:ln>
            <a:noFill/>
          </a:ln>
          <a:effectLst>
            <a:outerShdw dist="50800" sx="1000" sy="1000" algn="ctr" rotWithShape="0">
              <a:srgbClr val="000000"/>
            </a:outerShdw>
          </a:effectLst>
        </p:spPr>
      </p:pic>
      <p:pic>
        <p:nvPicPr>
          <p:cNvPr id="88" name="Google Shape;88;p1" descr="A group of people posing for a photo&#10;&#10;AI-generated content may be incorrect."/>
          <p:cNvPicPr preferRelativeResize="0"/>
          <p:nvPr/>
        </p:nvPicPr>
        <p:blipFill rotWithShape="1">
          <a:blip r:embed="rId7">
            <a:alphaModFix/>
          </a:blip>
          <a:srcRect/>
          <a:stretch/>
        </p:blipFill>
        <p:spPr>
          <a:xfrm>
            <a:off x="7181371" y="4578630"/>
            <a:ext cx="4775200" cy="2044700"/>
          </a:xfrm>
          <a:prstGeom prst="rect">
            <a:avLst/>
          </a:prstGeom>
          <a:noFill/>
          <a:ln>
            <a:noFill/>
          </a:ln>
        </p:spPr>
      </p:pic>
      <p:pic>
        <p:nvPicPr>
          <p:cNvPr id="89" name="Google Shape;89;p1" descr="A group of people posing for a photo&#10;&#10;AI-generated content may be incorrect."/>
          <p:cNvPicPr preferRelativeResize="0"/>
          <p:nvPr/>
        </p:nvPicPr>
        <p:blipFill rotWithShape="1">
          <a:blip r:embed="rId8">
            <a:alphaModFix/>
          </a:blip>
          <a:srcRect l="-1"/>
          <a:stretch/>
        </p:blipFill>
        <p:spPr>
          <a:xfrm>
            <a:off x="7352341" y="2344983"/>
            <a:ext cx="4604231" cy="2102765"/>
          </a:xfrm>
          <a:prstGeom prst="rect">
            <a:avLst/>
          </a:prstGeom>
          <a:noFill/>
          <a:ln>
            <a:noFill/>
          </a:ln>
        </p:spPr>
      </p:pic>
      <p:sp>
        <p:nvSpPr>
          <p:cNvPr id="90" name="Google Shape;90;p1"/>
          <p:cNvSpPr txBox="1"/>
          <p:nvPr/>
        </p:nvSpPr>
        <p:spPr>
          <a:xfrm>
            <a:off x="3452443" y="4631504"/>
            <a:ext cx="3728928" cy="193895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000" b="0" i="0" u="none" strike="noStrike" kern="0" cap="none" spc="0" normalizeH="0" baseline="0" noProof="0">
                <a:ln>
                  <a:noFill/>
                </a:ln>
                <a:solidFill>
                  <a:srgbClr val="004A73"/>
                </a:solidFill>
                <a:effectLst/>
                <a:uLnTx/>
                <a:uFillTx/>
                <a:latin typeface="Trebuchet MS"/>
                <a:ea typeface="Trebuchet MS"/>
                <a:cs typeface="Trebuchet MS"/>
                <a:sym typeface="Trebuchet MS"/>
              </a:rPr>
              <a:t>Scientists, marine biologists, policy and markets experts, analysts and data specialists, and professionals in communications, fundraising, systems, and operations </a:t>
            </a:r>
            <a:endParaRPr kumimoji="0" sz="2000" b="0" i="0" u="none" strike="noStrike" kern="0" cap="none" spc="0" normalizeH="0" baseline="0" noProof="0">
              <a:ln>
                <a:noFill/>
              </a:ln>
              <a:solidFill>
                <a:srgbClr val="004A73"/>
              </a:solidFill>
              <a:effectLst/>
              <a:uLnTx/>
              <a:uFillTx/>
              <a:latin typeface="Trebuchet MS"/>
              <a:ea typeface="Trebuchet MS"/>
              <a:cs typeface="Trebuchet MS"/>
              <a:sym typeface="Trebuchet MS"/>
            </a:endParaRPr>
          </a:p>
        </p:txBody>
      </p:sp>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Google Shape;95;p4"/>
          <p:cNvSpPr txBox="1"/>
          <p:nvPr/>
        </p:nvSpPr>
        <p:spPr>
          <a:xfrm>
            <a:off x="1794989" y="858484"/>
            <a:ext cx="8597600" cy="91296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333" b="1" i="0" u="none" strike="noStrike" kern="0" cap="none" spc="0" normalizeH="0" baseline="0" noProof="0">
                <a:ln>
                  <a:noFill/>
                </a:ln>
                <a:solidFill>
                  <a:srgbClr val="004A73"/>
                </a:solidFill>
                <a:effectLst/>
                <a:uLnTx/>
                <a:uFillTx/>
                <a:latin typeface="Gill Sans"/>
                <a:ea typeface="Gill Sans"/>
                <a:cs typeface="Gill Sans"/>
                <a:sym typeface="Gill Sans"/>
              </a:rPr>
              <a:t>Our strategy for change</a:t>
            </a:r>
            <a:endParaRPr kumimoji="0" sz="5333"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96" name="Google Shape;96;p4"/>
          <p:cNvSpPr txBox="1"/>
          <p:nvPr/>
        </p:nvSpPr>
        <p:spPr>
          <a:xfrm>
            <a:off x="748496" y="2103371"/>
            <a:ext cx="10695200" cy="337575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4A73"/>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67" b="0" i="0" u="none" strike="noStrike" kern="0" cap="none" spc="0" normalizeH="0" baseline="0" noProof="0">
                <a:ln>
                  <a:noFill/>
                </a:ln>
                <a:solidFill>
                  <a:srgbClr val="004A73"/>
                </a:solidFill>
                <a:effectLst/>
                <a:uLnTx/>
                <a:uFillTx/>
                <a:latin typeface="Trebuchet MS"/>
                <a:ea typeface="Trebuchet MS"/>
                <a:cs typeface="Trebuchet MS"/>
                <a:sym typeface="Trebuchet MS"/>
              </a:rPr>
              <a:t>Instead of abandoning problem fisheries, we should </a:t>
            </a:r>
            <a:r>
              <a:rPr kumimoji="0" lang="en-US" sz="2667" b="0" i="0" u="none" strike="noStrike" kern="0" cap="none" spc="0" normalizeH="0" baseline="0" noProof="0">
                <a:ln>
                  <a:noFill/>
                </a:ln>
                <a:solidFill>
                  <a:srgbClr val="009A5A"/>
                </a:solidFill>
                <a:effectLst/>
                <a:uLnTx/>
                <a:uFillTx/>
                <a:latin typeface="Trebuchet MS"/>
                <a:ea typeface="Trebuchet MS"/>
                <a:cs typeface="Trebuchet MS"/>
                <a:sym typeface="Trebuchet MS"/>
              </a:rPr>
              <a:t>support them to improve </a:t>
            </a:r>
            <a:r>
              <a:rPr kumimoji="0" lang="en-US" sz="2667" b="0" i="0" u="none" strike="noStrike" kern="0" cap="none" spc="0" normalizeH="0" baseline="0" noProof="0">
                <a:ln>
                  <a:noFill/>
                </a:ln>
                <a:solidFill>
                  <a:srgbClr val="004A73"/>
                </a:solidFill>
                <a:effectLst/>
                <a:uLnTx/>
                <a:uFillTx/>
                <a:latin typeface="Trebuchet MS"/>
                <a:ea typeface="Trebuchet MS"/>
                <a:cs typeface="Trebuchet MS"/>
                <a:sym typeface="Trebuchet MS"/>
              </a:rPr>
              <a:t>their practices.  </a:t>
            </a:r>
            <a:endParaRPr kumimoji="0" sz="1467"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2667" b="0" i="0" u="none" strike="noStrike" kern="0" cap="none" spc="0" normalizeH="0" baseline="0" noProof="0">
              <a:ln>
                <a:noFill/>
              </a:ln>
              <a:solidFill>
                <a:srgbClr val="004A73"/>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67" b="0" i="0" u="none" strike="noStrike" kern="0" cap="none" spc="0" normalizeH="0" baseline="0" noProof="0">
                <a:ln>
                  <a:noFill/>
                </a:ln>
                <a:solidFill>
                  <a:srgbClr val="004A73"/>
                </a:solidFill>
                <a:effectLst/>
                <a:uLnTx/>
                <a:uFillTx/>
                <a:latin typeface="Trebuchet MS"/>
                <a:ea typeface="Trebuchet MS"/>
                <a:cs typeface="Trebuchet MS"/>
                <a:sym typeface="Trebuchet MS"/>
              </a:rPr>
              <a:t>We engage stakeholders throughout the supply chain, from artisanal fishers to large-scale retailers, to foster the sustainability and resilience of the entire global seafood system, </a:t>
            </a:r>
            <a:endParaRPr kumimoji="0" sz="1467"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667" b="0" i="0" u="none" strike="noStrike" kern="0" cap="none" spc="0" normalizeH="0" baseline="0" noProof="0">
                <a:ln>
                  <a:noFill/>
                </a:ln>
                <a:solidFill>
                  <a:srgbClr val="004A73"/>
                </a:solidFill>
                <a:effectLst/>
                <a:uLnTx/>
                <a:uFillTx/>
                <a:latin typeface="Trebuchet MS"/>
                <a:ea typeface="Trebuchet MS"/>
                <a:cs typeface="Trebuchet MS"/>
                <a:sym typeface="Trebuchet MS"/>
              </a:rPr>
              <a:t>through </a:t>
            </a:r>
            <a:r>
              <a:rPr kumimoji="0" lang="en-US" sz="2667" b="0" i="0" u="none" strike="noStrike" kern="0" cap="none" spc="0" normalizeH="0" baseline="0" noProof="0">
                <a:ln>
                  <a:noFill/>
                </a:ln>
                <a:solidFill>
                  <a:srgbClr val="009A5A"/>
                </a:solidFill>
                <a:effectLst/>
                <a:uLnTx/>
                <a:uFillTx/>
                <a:latin typeface="Trebuchet MS"/>
                <a:ea typeface="Trebuchet MS"/>
                <a:cs typeface="Trebuchet MS"/>
                <a:sym typeface="Trebuchet MS"/>
              </a:rPr>
              <a:t>continuous, dynamic change</a:t>
            </a:r>
            <a:r>
              <a:rPr kumimoji="0" lang="en-US" sz="2667" b="0" i="0" u="none" strike="noStrike" kern="0" cap="none" spc="0" normalizeH="0" baseline="0" noProof="0">
                <a:ln>
                  <a:noFill/>
                </a:ln>
                <a:solidFill>
                  <a:srgbClr val="004A73"/>
                </a:solidFill>
                <a:effectLst/>
                <a:uLnTx/>
                <a:uFillTx/>
                <a:latin typeface="Trebuchet MS"/>
                <a:ea typeface="Trebuchet MS"/>
                <a:cs typeface="Trebuchet MS"/>
                <a:sym typeface="Trebuchet MS"/>
              </a:rPr>
              <a:t>.</a:t>
            </a:r>
            <a:endParaRPr kumimoji="0" sz="2667" b="0" i="0" u="none" strike="noStrike" kern="0" cap="none" spc="0" normalizeH="0" baseline="0" noProof="0">
              <a:ln>
                <a:noFill/>
              </a:ln>
              <a:solidFill>
                <a:srgbClr val="004A73"/>
              </a:solidFill>
              <a:effectLst/>
              <a:uLnTx/>
              <a:uFillTx/>
              <a:latin typeface="Arial"/>
              <a:ea typeface="Arial"/>
              <a:cs typeface="Arial"/>
              <a:sym typeface="Arial"/>
            </a:endParaRPr>
          </a:p>
        </p:txBody>
      </p:sp>
      <p:pic>
        <p:nvPicPr>
          <p:cNvPr id="97" name="Google Shape;97;p4"/>
          <p:cNvPicPr preferRelativeResize="0"/>
          <p:nvPr/>
        </p:nvPicPr>
        <p:blipFill rotWithShape="1">
          <a:blip r:embed="rId3">
            <a:alphaModFix/>
          </a:blip>
          <a:srcRect/>
          <a:stretch/>
        </p:blipFill>
        <p:spPr>
          <a:xfrm rot="5400000">
            <a:off x="5948363" y="-5948363"/>
            <a:ext cx="295275" cy="12192000"/>
          </a:xfrm>
          <a:prstGeom prst="rect">
            <a:avLst/>
          </a:prstGeom>
          <a:noFill/>
          <a:ln>
            <a:noFill/>
          </a:ln>
        </p:spPr>
      </p:pic>
      <p:pic>
        <p:nvPicPr>
          <p:cNvPr id="98" name="Google Shape;98;p4" descr="A logo with blue fish&#10;&#10;AI-generated content may be incorrect."/>
          <p:cNvPicPr preferRelativeResize="0"/>
          <p:nvPr/>
        </p:nvPicPr>
        <p:blipFill rotWithShape="1">
          <a:blip r:embed="rId4">
            <a:alphaModFix/>
          </a:blip>
          <a:srcRect/>
          <a:stretch/>
        </p:blipFill>
        <p:spPr>
          <a:xfrm>
            <a:off x="9423401" y="5448339"/>
            <a:ext cx="2256168" cy="1091693"/>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6"/>
          <p:cNvSpPr txBox="1"/>
          <p:nvPr/>
        </p:nvSpPr>
        <p:spPr>
          <a:xfrm>
            <a:off x="1217095" y="596190"/>
            <a:ext cx="9348836" cy="92328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5400" b="1" i="0" u="none" strike="noStrike" kern="0" cap="none" spc="0" normalizeH="0" baseline="0" noProof="0">
                <a:ln>
                  <a:noFill/>
                </a:ln>
                <a:solidFill>
                  <a:srgbClr val="004A73"/>
                </a:solidFill>
                <a:effectLst/>
                <a:uLnTx/>
                <a:uFillTx/>
                <a:latin typeface="Gill Sans"/>
                <a:ea typeface="Gill Sans"/>
                <a:cs typeface="Gill Sans"/>
                <a:sym typeface="Gill Sans"/>
              </a:rPr>
              <a:t>SFP Advisory Services</a:t>
            </a:r>
            <a:endParaRPr kumimoji="0" sz="5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04" name="Google Shape;104;p6"/>
          <p:cNvSpPr txBox="1"/>
          <p:nvPr/>
        </p:nvSpPr>
        <p:spPr>
          <a:xfrm>
            <a:off x="748496" y="1719575"/>
            <a:ext cx="10695008" cy="1077178"/>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SFP tools are available to </a:t>
            </a:r>
            <a:r>
              <a:rPr kumimoji="0" lang="en-US" sz="3200" b="0" i="0" u="none" strike="noStrike" kern="0" cap="none" spc="0" normalizeH="0" baseline="0" noProof="0">
                <a:ln>
                  <a:noFill/>
                </a:ln>
                <a:solidFill>
                  <a:srgbClr val="00B050"/>
                </a:solidFill>
                <a:effectLst/>
                <a:uLnTx/>
                <a:uFillTx/>
                <a:latin typeface="Trebuchet MS"/>
                <a:ea typeface="Trebuchet MS"/>
                <a:cs typeface="Trebuchet MS"/>
                <a:sym typeface="Trebuchet MS"/>
              </a:rPr>
              <a:t>EVERYONE</a:t>
            </a: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 as a </a:t>
            </a:r>
            <a:r>
              <a:rPr kumimoji="0" lang="en-US" sz="3200" b="0" i="0" u="none" strike="noStrike" kern="0" cap="none" spc="0" normalizeH="0" baseline="0" noProof="0">
                <a:ln>
                  <a:noFill/>
                </a:ln>
                <a:solidFill>
                  <a:srgbClr val="00B050"/>
                </a:solidFill>
                <a:effectLst/>
                <a:uLnTx/>
                <a:uFillTx/>
                <a:latin typeface="Trebuchet MS"/>
                <a:ea typeface="Trebuchet MS"/>
                <a:cs typeface="Trebuchet MS"/>
                <a:sym typeface="Trebuchet MS"/>
              </a:rPr>
              <a:t>trusted source </a:t>
            </a: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for companies looking to support sustainable fisheries.</a:t>
            </a:r>
            <a:endParaRPr kumimoji="0" sz="32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105" name="Google Shape;105;p6"/>
          <p:cNvPicPr preferRelativeResize="0"/>
          <p:nvPr/>
        </p:nvPicPr>
        <p:blipFill rotWithShape="1">
          <a:blip r:embed="rId3">
            <a:alphaModFix/>
          </a:blip>
          <a:srcRect/>
          <a:stretch/>
        </p:blipFill>
        <p:spPr>
          <a:xfrm rot="5400000">
            <a:off x="5948363" y="-5948362"/>
            <a:ext cx="295275" cy="12192001"/>
          </a:xfrm>
          <a:prstGeom prst="rect">
            <a:avLst/>
          </a:prstGeom>
          <a:noFill/>
          <a:ln>
            <a:noFill/>
          </a:ln>
        </p:spPr>
      </p:pic>
      <p:pic>
        <p:nvPicPr>
          <p:cNvPr id="106" name="Google Shape;106;p6" descr="A logo with blue fish&#10;&#10;AI-generated content may be incorrect."/>
          <p:cNvPicPr preferRelativeResize="0"/>
          <p:nvPr/>
        </p:nvPicPr>
        <p:blipFill rotWithShape="1">
          <a:blip r:embed="rId4">
            <a:alphaModFix/>
          </a:blip>
          <a:srcRect/>
          <a:stretch/>
        </p:blipFill>
        <p:spPr>
          <a:xfrm>
            <a:off x="8854634" y="5138426"/>
            <a:ext cx="3075892" cy="1488335"/>
          </a:xfrm>
          <a:prstGeom prst="rect">
            <a:avLst/>
          </a:prstGeom>
          <a:noFill/>
          <a:ln>
            <a:noFill/>
          </a:ln>
        </p:spPr>
      </p:pic>
      <p:sp>
        <p:nvSpPr>
          <p:cNvPr id="107" name="Google Shape;107;p6"/>
          <p:cNvSpPr txBox="1"/>
          <p:nvPr/>
        </p:nvSpPr>
        <p:spPr>
          <a:xfrm>
            <a:off x="1076446" y="2996848"/>
            <a:ext cx="9630137" cy="3252068"/>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We can help you:</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333" b="0" i="0" u="none" strike="noStrike" kern="0" cap="none" spc="0" normalizeH="0" baseline="0" noProof="0">
              <a:ln>
                <a:noFill/>
              </a:ln>
              <a:solidFill>
                <a:srgbClr val="000000"/>
              </a:solidFill>
              <a:effectLst/>
              <a:uLnTx/>
              <a:uFillTx/>
              <a:latin typeface="Arial"/>
              <a:ea typeface="Arial"/>
              <a:cs typeface="Arial"/>
              <a:sym typeface="Arial"/>
            </a:endParaRPr>
          </a:p>
          <a:p>
            <a:pPr marL="571486" marR="0" lvl="0" indent="-571486" algn="l" defTabSz="914400" rtl="0" eaLnBrk="1" fontAlgn="auto" latinLnBrk="0" hangingPunct="1">
              <a:lnSpc>
                <a:spcPct val="100000"/>
              </a:lnSpc>
              <a:spcBef>
                <a:spcPts val="0"/>
              </a:spcBef>
              <a:spcAft>
                <a:spcPts val="0"/>
              </a:spcAft>
              <a:buClr>
                <a:srgbClr val="00B050"/>
              </a:buClr>
              <a:buSzPts val="3200"/>
              <a:buFont typeface="Arial"/>
              <a:buChar char="•"/>
              <a:tabLst/>
              <a:defRPr/>
            </a:pP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Understand the sustainability of your sources</a:t>
            </a:r>
            <a:endParaRPr kumimoji="0" sz="3200" b="0" i="0" u="none" strike="noStrike" kern="0" cap="none" spc="0" normalizeH="0" baseline="0" noProof="0">
              <a:ln>
                <a:noFill/>
              </a:ln>
              <a:solidFill>
                <a:srgbClr val="000000"/>
              </a:solidFill>
              <a:effectLst/>
              <a:uLnTx/>
              <a:uFillTx/>
              <a:latin typeface="Arial"/>
              <a:ea typeface="Arial"/>
              <a:cs typeface="Arial"/>
              <a:sym typeface="Arial"/>
            </a:endParaRPr>
          </a:p>
          <a:p>
            <a:pPr marL="571486" marR="0" lvl="0" indent="-571486" algn="l" defTabSz="914400" rtl="0" eaLnBrk="1" fontAlgn="auto" latinLnBrk="0" hangingPunct="1">
              <a:lnSpc>
                <a:spcPct val="100000"/>
              </a:lnSpc>
              <a:spcBef>
                <a:spcPts val="0"/>
              </a:spcBef>
              <a:spcAft>
                <a:spcPts val="0"/>
              </a:spcAft>
              <a:buClr>
                <a:srgbClr val="00B050"/>
              </a:buClr>
              <a:buSzPts val="3200"/>
              <a:buFont typeface="Arial"/>
              <a:buChar char="•"/>
              <a:tabLst/>
              <a:defRPr/>
            </a:pP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Identify needed improvements</a:t>
            </a:r>
            <a:endParaRPr kumimoji="0" sz="3200" b="0" i="0" u="none" strike="noStrike" kern="0" cap="none" spc="0" normalizeH="0" baseline="0" noProof="0">
              <a:ln>
                <a:noFill/>
              </a:ln>
              <a:solidFill>
                <a:srgbClr val="000000"/>
              </a:solidFill>
              <a:effectLst/>
              <a:uLnTx/>
              <a:uFillTx/>
              <a:latin typeface="Arial"/>
              <a:ea typeface="Arial"/>
              <a:cs typeface="Arial"/>
              <a:sym typeface="Arial"/>
            </a:endParaRPr>
          </a:p>
          <a:p>
            <a:pPr marL="571486" marR="0" lvl="0" indent="-571486" algn="l" defTabSz="914400" rtl="0" eaLnBrk="1" fontAlgn="auto" latinLnBrk="0" hangingPunct="1">
              <a:lnSpc>
                <a:spcPct val="100000"/>
              </a:lnSpc>
              <a:spcBef>
                <a:spcPts val="0"/>
              </a:spcBef>
              <a:spcAft>
                <a:spcPts val="0"/>
              </a:spcAft>
              <a:buClr>
                <a:srgbClr val="00B050"/>
              </a:buClr>
              <a:buSzPts val="3200"/>
              <a:buFont typeface="Arial"/>
              <a:buChar char="•"/>
              <a:tabLst/>
              <a:defRPr/>
            </a:pP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Monitor and report progress</a:t>
            </a:r>
            <a:endParaRPr kumimoji="0" sz="3200" b="0" i="0" u="none" strike="noStrike" kern="0" cap="none" spc="0" normalizeH="0" baseline="0" noProof="0">
              <a:ln>
                <a:noFill/>
              </a:ln>
              <a:solidFill>
                <a:srgbClr val="000000"/>
              </a:solidFill>
              <a:effectLst/>
              <a:uLnTx/>
              <a:uFillTx/>
              <a:latin typeface="Arial"/>
              <a:ea typeface="Arial"/>
              <a:cs typeface="Arial"/>
              <a:sym typeface="Arial"/>
            </a:endParaRPr>
          </a:p>
          <a:p>
            <a:pPr marL="571486" marR="0" lvl="0" indent="-571486" algn="l" defTabSz="914400" rtl="0" eaLnBrk="1" fontAlgn="auto" latinLnBrk="0" hangingPunct="1">
              <a:lnSpc>
                <a:spcPct val="100000"/>
              </a:lnSpc>
              <a:spcBef>
                <a:spcPts val="0"/>
              </a:spcBef>
              <a:spcAft>
                <a:spcPts val="0"/>
              </a:spcAft>
              <a:buClr>
                <a:srgbClr val="00B050"/>
              </a:buClr>
              <a:buSzPts val="3200"/>
              <a:buFont typeface="Arial"/>
              <a:buChar char="•"/>
              <a:tabLst/>
              <a:defRPr/>
            </a:pP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Engage stakeholders</a:t>
            </a:r>
            <a:endParaRPr kumimoji="0" sz="3200" b="0" i="0" u="none" strike="noStrike" kern="0" cap="none" spc="0" normalizeH="0" baseline="0" noProof="0">
              <a:ln>
                <a:noFill/>
              </a:ln>
              <a:solidFill>
                <a:srgbClr val="000000"/>
              </a:solidFill>
              <a:effectLst/>
              <a:uLnTx/>
              <a:uFillTx/>
              <a:latin typeface="Arial"/>
              <a:ea typeface="Arial"/>
              <a:cs typeface="Arial"/>
              <a:sym typeface="Arial"/>
            </a:endParaRPr>
          </a:p>
          <a:p>
            <a:pPr marL="571486" marR="0" lvl="0" indent="-571486" algn="l" defTabSz="914400" rtl="0" eaLnBrk="1" fontAlgn="auto" latinLnBrk="0" hangingPunct="1">
              <a:lnSpc>
                <a:spcPct val="100000"/>
              </a:lnSpc>
              <a:spcBef>
                <a:spcPts val="0"/>
              </a:spcBef>
              <a:spcAft>
                <a:spcPts val="0"/>
              </a:spcAft>
              <a:buClr>
                <a:srgbClr val="00B050"/>
              </a:buClr>
              <a:buSzPts val="3200"/>
              <a:buFont typeface="Arial"/>
              <a:buChar char="•"/>
              <a:tabLst/>
              <a:defRPr/>
            </a:pP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Showcase impact</a:t>
            </a:r>
            <a:endParaRPr kumimoji="0" sz="3200"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pic>
        <p:nvPicPr>
          <p:cNvPr id="112" name="Google Shape;112;p2" descr="A blue and orange logo&#10;&#10;Description automatically generated"/>
          <p:cNvPicPr preferRelativeResize="0"/>
          <p:nvPr/>
        </p:nvPicPr>
        <p:blipFill rotWithShape="1">
          <a:blip r:embed="rId3">
            <a:alphaModFix/>
          </a:blip>
          <a:srcRect/>
          <a:stretch/>
        </p:blipFill>
        <p:spPr>
          <a:xfrm>
            <a:off x="4980621" y="2632768"/>
            <a:ext cx="766496" cy="919796"/>
          </a:xfrm>
          <a:prstGeom prst="rect">
            <a:avLst/>
          </a:prstGeom>
          <a:noFill/>
          <a:ln>
            <a:noFill/>
          </a:ln>
        </p:spPr>
      </p:pic>
      <p:pic>
        <p:nvPicPr>
          <p:cNvPr id="113" name="Google Shape;113;p2" descr="A red oval with white text&#10;&#10;Description automatically generated"/>
          <p:cNvPicPr preferRelativeResize="0"/>
          <p:nvPr/>
        </p:nvPicPr>
        <p:blipFill rotWithShape="1">
          <a:blip r:embed="rId4">
            <a:alphaModFix/>
          </a:blip>
          <a:srcRect/>
          <a:stretch/>
        </p:blipFill>
        <p:spPr>
          <a:xfrm>
            <a:off x="79270" y="4095064"/>
            <a:ext cx="1413637" cy="867266"/>
          </a:xfrm>
          <a:prstGeom prst="rect">
            <a:avLst/>
          </a:prstGeom>
          <a:noFill/>
          <a:ln>
            <a:noFill/>
          </a:ln>
        </p:spPr>
      </p:pic>
      <p:pic>
        <p:nvPicPr>
          <p:cNvPr id="114" name="Google Shape;114;p2" descr="A logo of a company&#10;&#10;Description automatically generated"/>
          <p:cNvPicPr preferRelativeResize="0"/>
          <p:nvPr/>
        </p:nvPicPr>
        <p:blipFill rotWithShape="1">
          <a:blip r:embed="rId5">
            <a:alphaModFix/>
          </a:blip>
          <a:srcRect/>
          <a:stretch/>
        </p:blipFill>
        <p:spPr>
          <a:xfrm>
            <a:off x="3952749" y="2655883"/>
            <a:ext cx="850865" cy="892515"/>
          </a:xfrm>
          <a:prstGeom prst="rect">
            <a:avLst/>
          </a:prstGeom>
          <a:noFill/>
          <a:ln>
            <a:noFill/>
          </a:ln>
        </p:spPr>
      </p:pic>
      <p:pic>
        <p:nvPicPr>
          <p:cNvPr id="115" name="Google Shape;115;p2" descr="A green logo with letters&#10;&#10;Description automatically generated"/>
          <p:cNvPicPr preferRelativeResize="0"/>
          <p:nvPr/>
        </p:nvPicPr>
        <p:blipFill rotWithShape="1">
          <a:blip r:embed="rId6">
            <a:alphaModFix/>
          </a:blip>
          <a:srcRect/>
          <a:stretch/>
        </p:blipFill>
        <p:spPr>
          <a:xfrm>
            <a:off x="137118" y="2517597"/>
            <a:ext cx="1507836" cy="781012"/>
          </a:xfrm>
          <a:prstGeom prst="rect">
            <a:avLst/>
          </a:prstGeom>
          <a:noFill/>
          <a:ln>
            <a:noFill/>
          </a:ln>
        </p:spPr>
      </p:pic>
      <p:pic>
        <p:nvPicPr>
          <p:cNvPr id="116" name="Google Shape;116;p2" descr="A red text on a white background&#10;&#10;Description automatically generated"/>
          <p:cNvPicPr preferRelativeResize="0"/>
          <p:nvPr/>
        </p:nvPicPr>
        <p:blipFill rotWithShape="1">
          <a:blip r:embed="rId7">
            <a:alphaModFix/>
          </a:blip>
          <a:srcRect l="12208" t="19264" r="9599" b="17866"/>
          <a:stretch/>
        </p:blipFill>
        <p:spPr>
          <a:xfrm>
            <a:off x="1783136" y="2460451"/>
            <a:ext cx="2106220" cy="751937"/>
          </a:xfrm>
          <a:prstGeom prst="rect">
            <a:avLst/>
          </a:prstGeom>
          <a:noFill/>
          <a:ln>
            <a:noFill/>
          </a:ln>
        </p:spPr>
      </p:pic>
      <p:pic>
        <p:nvPicPr>
          <p:cNvPr id="117" name="Google Shape;117;p2" descr="Brown text on a white background&#10;&#10;Description automatically generated"/>
          <p:cNvPicPr preferRelativeResize="0"/>
          <p:nvPr/>
        </p:nvPicPr>
        <p:blipFill rotWithShape="1">
          <a:blip r:embed="rId8">
            <a:alphaModFix/>
          </a:blip>
          <a:srcRect/>
          <a:stretch/>
        </p:blipFill>
        <p:spPr>
          <a:xfrm>
            <a:off x="1688499" y="3106127"/>
            <a:ext cx="1803413" cy="598048"/>
          </a:xfrm>
          <a:prstGeom prst="rect">
            <a:avLst/>
          </a:prstGeom>
          <a:noFill/>
          <a:ln>
            <a:noFill/>
          </a:ln>
        </p:spPr>
      </p:pic>
      <p:pic>
        <p:nvPicPr>
          <p:cNvPr id="118" name="Google Shape;118;p2" descr="Blue letters on a white background&#10;&#10;Description automatically generated"/>
          <p:cNvPicPr preferRelativeResize="0"/>
          <p:nvPr/>
        </p:nvPicPr>
        <p:blipFill rotWithShape="1">
          <a:blip r:embed="rId9">
            <a:alphaModFix/>
          </a:blip>
          <a:srcRect/>
          <a:stretch/>
        </p:blipFill>
        <p:spPr>
          <a:xfrm>
            <a:off x="253456" y="3340287"/>
            <a:ext cx="1332184" cy="727905"/>
          </a:xfrm>
          <a:prstGeom prst="rect">
            <a:avLst/>
          </a:prstGeom>
          <a:noFill/>
          <a:ln>
            <a:noFill/>
          </a:ln>
        </p:spPr>
      </p:pic>
      <p:pic>
        <p:nvPicPr>
          <p:cNvPr id="119" name="Google Shape;119;p2" descr="A blue square with white text&#10;&#10;Description automatically generated"/>
          <p:cNvPicPr preferRelativeResize="0"/>
          <p:nvPr/>
        </p:nvPicPr>
        <p:blipFill rotWithShape="1">
          <a:blip r:embed="rId10">
            <a:alphaModFix/>
          </a:blip>
          <a:srcRect l="11563" t="27046" r="12045" b="26003"/>
          <a:stretch/>
        </p:blipFill>
        <p:spPr>
          <a:xfrm>
            <a:off x="5774518" y="2530498"/>
            <a:ext cx="1375159" cy="1196048"/>
          </a:xfrm>
          <a:prstGeom prst="rect">
            <a:avLst/>
          </a:prstGeom>
          <a:noFill/>
          <a:ln>
            <a:noFill/>
          </a:ln>
        </p:spPr>
      </p:pic>
      <p:pic>
        <p:nvPicPr>
          <p:cNvPr id="120" name="Google Shape;120;p2" descr="A green and yellow text&#10;&#10;Description automatically generated"/>
          <p:cNvPicPr preferRelativeResize="0"/>
          <p:nvPr/>
        </p:nvPicPr>
        <p:blipFill rotWithShape="1">
          <a:blip r:embed="rId11">
            <a:alphaModFix/>
          </a:blip>
          <a:srcRect l="6283" t="25008" b="27458"/>
          <a:stretch/>
        </p:blipFill>
        <p:spPr>
          <a:xfrm>
            <a:off x="2994699" y="3690221"/>
            <a:ext cx="2475874" cy="803725"/>
          </a:xfrm>
          <a:prstGeom prst="rect">
            <a:avLst/>
          </a:prstGeom>
          <a:noFill/>
          <a:ln>
            <a:noFill/>
          </a:ln>
        </p:spPr>
      </p:pic>
      <p:pic>
        <p:nvPicPr>
          <p:cNvPr id="121" name="Google Shape;121;p2" descr="A red and blue text on a black background&#10;&#10;Description automatically generated"/>
          <p:cNvPicPr preferRelativeResize="0"/>
          <p:nvPr/>
        </p:nvPicPr>
        <p:blipFill rotWithShape="1">
          <a:blip r:embed="rId12">
            <a:alphaModFix/>
          </a:blip>
          <a:srcRect/>
          <a:stretch/>
        </p:blipFill>
        <p:spPr>
          <a:xfrm>
            <a:off x="3127069" y="4560835"/>
            <a:ext cx="1618179" cy="636484"/>
          </a:xfrm>
          <a:prstGeom prst="rect">
            <a:avLst/>
          </a:prstGeom>
          <a:noFill/>
          <a:ln>
            <a:noFill/>
          </a:ln>
        </p:spPr>
      </p:pic>
      <p:pic>
        <p:nvPicPr>
          <p:cNvPr id="122" name="Google Shape;122;p2"/>
          <p:cNvPicPr preferRelativeResize="0"/>
          <p:nvPr/>
        </p:nvPicPr>
        <p:blipFill rotWithShape="1">
          <a:blip r:embed="rId13">
            <a:alphaModFix/>
          </a:blip>
          <a:srcRect/>
          <a:stretch/>
        </p:blipFill>
        <p:spPr>
          <a:xfrm>
            <a:off x="9214553" y="4434340"/>
            <a:ext cx="2469080" cy="370362"/>
          </a:xfrm>
          <a:prstGeom prst="rect">
            <a:avLst/>
          </a:prstGeom>
          <a:noFill/>
          <a:ln>
            <a:noFill/>
          </a:ln>
        </p:spPr>
      </p:pic>
      <p:pic>
        <p:nvPicPr>
          <p:cNvPr id="123" name="Google Shape;123;p2" descr="A logo with a lion and text&#10;&#10;Description automatically generated"/>
          <p:cNvPicPr preferRelativeResize="0"/>
          <p:nvPr/>
        </p:nvPicPr>
        <p:blipFill rotWithShape="1">
          <a:blip r:embed="rId14">
            <a:alphaModFix/>
          </a:blip>
          <a:srcRect/>
          <a:stretch/>
        </p:blipFill>
        <p:spPr>
          <a:xfrm>
            <a:off x="5555835" y="4884316"/>
            <a:ext cx="990713" cy="990713"/>
          </a:xfrm>
          <a:prstGeom prst="rect">
            <a:avLst/>
          </a:prstGeom>
          <a:noFill/>
          <a:ln>
            <a:noFill/>
          </a:ln>
        </p:spPr>
      </p:pic>
      <p:pic>
        <p:nvPicPr>
          <p:cNvPr id="124" name="Google Shape;124;p2" descr="A blue and black logo&#10;&#10;Description automatically generated"/>
          <p:cNvPicPr preferRelativeResize="0"/>
          <p:nvPr/>
        </p:nvPicPr>
        <p:blipFill rotWithShape="1">
          <a:blip r:embed="rId15">
            <a:alphaModFix/>
          </a:blip>
          <a:srcRect/>
          <a:stretch/>
        </p:blipFill>
        <p:spPr>
          <a:xfrm>
            <a:off x="7187540" y="6054878"/>
            <a:ext cx="1414825" cy="476324"/>
          </a:xfrm>
          <a:prstGeom prst="rect">
            <a:avLst/>
          </a:prstGeom>
          <a:noFill/>
          <a:ln>
            <a:noFill/>
          </a:ln>
        </p:spPr>
      </p:pic>
      <p:pic>
        <p:nvPicPr>
          <p:cNvPr id="125" name="Google Shape;125;p2" descr="A blue and white logo&#10;&#10;Description automatically generated"/>
          <p:cNvPicPr preferRelativeResize="0"/>
          <p:nvPr/>
        </p:nvPicPr>
        <p:blipFill rotWithShape="1">
          <a:blip r:embed="rId16">
            <a:alphaModFix/>
          </a:blip>
          <a:srcRect/>
          <a:stretch/>
        </p:blipFill>
        <p:spPr>
          <a:xfrm>
            <a:off x="3043521" y="5110785"/>
            <a:ext cx="2378235" cy="546994"/>
          </a:xfrm>
          <a:prstGeom prst="rect">
            <a:avLst/>
          </a:prstGeom>
          <a:noFill/>
          <a:ln>
            <a:noFill/>
          </a:ln>
        </p:spPr>
      </p:pic>
      <p:pic>
        <p:nvPicPr>
          <p:cNvPr id="126" name="Google Shape;126;p2" descr="A close-up of a logo&#10;&#10;Description automatically generated"/>
          <p:cNvPicPr preferRelativeResize="0"/>
          <p:nvPr/>
        </p:nvPicPr>
        <p:blipFill rotWithShape="1">
          <a:blip r:embed="rId17">
            <a:alphaModFix/>
          </a:blip>
          <a:srcRect l="-1045" t="10186" r="4686" b="17898"/>
          <a:stretch/>
        </p:blipFill>
        <p:spPr>
          <a:xfrm>
            <a:off x="9105346" y="3068483"/>
            <a:ext cx="2687515" cy="930062"/>
          </a:xfrm>
          <a:prstGeom prst="rect">
            <a:avLst/>
          </a:prstGeom>
          <a:noFill/>
          <a:ln>
            <a:noFill/>
          </a:ln>
        </p:spPr>
      </p:pic>
      <p:pic>
        <p:nvPicPr>
          <p:cNvPr id="127" name="Google Shape;127;p2" descr="A blue and yellow logo&#10;&#10;Description automatically generated"/>
          <p:cNvPicPr preferRelativeResize="0"/>
          <p:nvPr/>
        </p:nvPicPr>
        <p:blipFill rotWithShape="1">
          <a:blip r:embed="rId18">
            <a:alphaModFix/>
          </a:blip>
          <a:srcRect/>
          <a:stretch/>
        </p:blipFill>
        <p:spPr>
          <a:xfrm>
            <a:off x="8779008" y="5864407"/>
            <a:ext cx="1414825" cy="806450"/>
          </a:xfrm>
          <a:prstGeom prst="rect">
            <a:avLst/>
          </a:prstGeom>
          <a:noFill/>
          <a:ln>
            <a:noFill/>
          </a:ln>
        </p:spPr>
      </p:pic>
      <p:pic>
        <p:nvPicPr>
          <p:cNvPr id="128" name="Google Shape;128;p2" descr="A black and orange logo&#10;&#10;Description automatically generated"/>
          <p:cNvPicPr preferRelativeResize="0"/>
          <p:nvPr/>
        </p:nvPicPr>
        <p:blipFill rotWithShape="1">
          <a:blip r:embed="rId19">
            <a:alphaModFix/>
          </a:blip>
          <a:srcRect/>
          <a:stretch/>
        </p:blipFill>
        <p:spPr>
          <a:xfrm>
            <a:off x="5030607" y="4568024"/>
            <a:ext cx="1566116" cy="287121"/>
          </a:xfrm>
          <a:prstGeom prst="rect">
            <a:avLst/>
          </a:prstGeom>
          <a:noFill/>
          <a:ln>
            <a:noFill/>
          </a:ln>
        </p:spPr>
      </p:pic>
      <p:pic>
        <p:nvPicPr>
          <p:cNvPr id="129" name="Google Shape;129;p2" descr="A logo with blue and yellow colors&#10;&#10;Description automatically generated"/>
          <p:cNvPicPr preferRelativeResize="0"/>
          <p:nvPr/>
        </p:nvPicPr>
        <p:blipFill rotWithShape="1">
          <a:blip r:embed="rId20">
            <a:alphaModFix/>
          </a:blip>
          <a:srcRect/>
          <a:stretch/>
        </p:blipFill>
        <p:spPr>
          <a:xfrm>
            <a:off x="10387094" y="4794263"/>
            <a:ext cx="1675518" cy="1027651"/>
          </a:xfrm>
          <a:prstGeom prst="rect">
            <a:avLst/>
          </a:prstGeom>
          <a:noFill/>
          <a:ln>
            <a:noFill/>
          </a:ln>
        </p:spPr>
      </p:pic>
      <p:pic>
        <p:nvPicPr>
          <p:cNvPr id="130" name="Google Shape;130;p2" descr="A close-up of a logo&#10;&#10;Description automatically generated"/>
          <p:cNvPicPr preferRelativeResize="0"/>
          <p:nvPr/>
        </p:nvPicPr>
        <p:blipFill rotWithShape="1">
          <a:blip r:embed="rId21">
            <a:alphaModFix/>
          </a:blip>
          <a:srcRect/>
          <a:stretch/>
        </p:blipFill>
        <p:spPr>
          <a:xfrm>
            <a:off x="8709651" y="3918374"/>
            <a:ext cx="3336332" cy="536196"/>
          </a:xfrm>
          <a:prstGeom prst="rect">
            <a:avLst/>
          </a:prstGeom>
          <a:noFill/>
          <a:ln>
            <a:noFill/>
          </a:ln>
        </p:spPr>
      </p:pic>
      <p:pic>
        <p:nvPicPr>
          <p:cNvPr id="131" name="Google Shape;131;p2"/>
          <p:cNvPicPr preferRelativeResize="0"/>
          <p:nvPr/>
        </p:nvPicPr>
        <p:blipFill rotWithShape="1">
          <a:blip r:embed="rId22">
            <a:alphaModFix/>
          </a:blip>
          <a:srcRect/>
          <a:stretch/>
        </p:blipFill>
        <p:spPr>
          <a:xfrm>
            <a:off x="388284" y="5849806"/>
            <a:ext cx="795593" cy="739901"/>
          </a:xfrm>
          <a:prstGeom prst="rect">
            <a:avLst/>
          </a:prstGeom>
          <a:noFill/>
          <a:ln>
            <a:noFill/>
          </a:ln>
        </p:spPr>
      </p:pic>
      <p:pic>
        <p:nvPicPr>
          <p:cNvPr id="132" name="Google Shape;132;p2"/>
          <p:cNvPicPr preferRelativeResize="0"/>
          <p:nvPr/>
        </p:nvPicPr>
        <p:blipFill rotWithShape="1">
          <a:blip r:embed="rId23">
            <a:alphaModFix/>
          </a:blip>
          <a:srcRect l="4355" t="12284" r="4598" b="17021"/>
          <a:stretch/>
        </p:blipFill>
        <p:spPr>
          <a:xfrm>
            <a:off x="8461908" y="2492173"/>
            <a:ext cx="2350041" cy="576310"/>
          </a:xfrm>
          <a:prstGeom prst="rect">
            <a:avLst/>
          </a:prstGeom>
          <a:noFill/>
          <a:ln>
            <a:noFill/>
          </a:ln>
        </p:spPr>
      </p:pic>
      <p:pic>
        <p:nvPicPr>
          <p:cNvPr id="133" name="Google Shape;133;p2"/>
          <p:cNvPicPr preferRelativeResize="0"/>
          <p:nvPr/>
        </p:nvPicPr>
        <p:blipFill rotWithShape="1">
          <a:blip r:embed="rId24">
            <a:alphaModFix/>
          </a:blip>
          <a:srcRect l="12030" t="8423" r="14279" b="12533"/>
          <a:stretch/>
        </p:blipFill>
        <p:spPr>
          <a:xfrm>
            <a:off x="7176213" y="2525453"/>
            <a:ext cx="1204332" cy="1291793"/>
          </a:xfrm>
          <a:prstGeom prst="rect">
            <a:avLst/>
          </a:prstGeom>
          <a:noFill/>
          <a:ln>
            <a:noFill/>
          </a:ln>
        </p:spPr>
      </p:pic>
      <p:pic>
        <p:nvPicPr>
          <p:cNvPr id="134" name="Google Shape;134;p2" descr="A logo with a fish and text&#10;&#10;Description automatically generated"/>
          <p:cNvPicPr preferRelativeResize="0"/>
          <p:nvPr/>
        </p:nvPicPr>
        <p:blipFill rotWithShape="1">
          <a:blip r:embed="rId25">
            <a:alphaModFix/>
          </a:blip>
          <a:srcRect t="34729" b="36352"/>
          <a:stretch/>
        </p:blipFill>
        <p:spPr>
          <a:xfrm>
            <a:off x="5404156" y="3804367"/>
            <a:ext cx="2385133" cy="689733"/>
          </a:xfrm>
          <a:prstGeom prst="rect">
            <a:avLst/>
          </a:prstGeom>
          <a:noFill/>
          <a:ln>
            <a:noFill/>
          </a:ln>
        </p:spPr>
      </p:pic>
      <p:pic>
        <p:nvPicPr>
          <p:cNvPr id="135" name="Google Shape;135;p2" descr="A yellow logo with a white background&#10;&#10;Description automatically generated"/>
          <p:cNvPicPr preferRelativeResize="0"/>
          <p:nvPr/>
        </p:nvPicPr>
        <p:blipFill rotWithShape="1">
          <a:blip r:embed="rId26">
            <a:alphaModFix/>
          </a:blip>
          <a:srcRect l="7100" r="10059"/>
          <a:stretch/>
        </p:blipFill>
        <p:spPr>
          <a:xfrm>
            <a:off x="1723444" y="3980647"/>
            <a:ext cx="1107461" cy="762000"/>
          </a:xfrm>
          <a:prstGeom prst="rect">
            <a:avLst/>
          </a:prstGeom>
          <a:noFill/>
          <a:ln>
            <a:noFill/>
          </a:ln>
        </p:spPr>
      </p:pic>
      <p:pic>
        <p:nvPicPr>
          <p:cNvPr id="136" name="Google Shape;136;p2" descr="A logo with yellow leaves&#10;&#10;Description automatically generated"/>
          <p:cNvPicPr preferRelativeResize="0"/>
          <p:nvPr/>
        </p:nvPicPr>
        <p:blipFill rotWithShape="1">
          <a:blip r:embed="rId27">
            <a:alphaModFix/>
          </a:blip>
          <a:srcRect/>
          <a:stretch/>
        </p:blipFill>
        <p:spPr>
          <a:xfrm>
            <a:off x="7357130" y="4106555"/>
            <a:ext cx="1614670" cy="855775"/>
          </a:xfrm>
          <a:prstGeom prst="rect">
            <a:avLst/>
          </a:prstGeom>
          <a:noFill/>
          <a:ln>
            <a:noFill/>
          </a:ln>
        </p:spPr>
      </p:pic>
      <p:pic>
        <p:nvPicPr>
          <p:cNvPr id="137" name="Google Shape;137;p2" descr="A logo of a company&#10;&#10;Description automatically generated"/>
          <p:cNvPicPr preferRelativeResize="0"/>
          <p:nvPr/>
        </p:nvPicPr>
        <p:blipFill rotWithShape="1">
          <a:blip r:embed="rId28">
            <a:alphaModFix/>
          </a:blip>
          <a:srcRect/>
          <a:stretch/>
        </p:blipFill>
        <p:spPr>
          <a:xfrm>
            <a:off x="1167399" y="5041704"/>
            <a:ext cx="1905000" cy="762000"/>
          </a:xfrm>
          <a:prstGeom prst="rect">
            <a:avLst/>
          </a:prstGeom>
          <a:noFill/>
          <a:ln>
            <a:noFill/>
          </a:ln>
        </p:spPr>
      </p:pic>
      <p:pic>
        <p:nvPicPr>
          <p:cNvPr id="138" name="Google Shape;138;p2" descr="A blue and green logo&#10;&#10;Description automatically generated"/>
          <p:cNvPicPr preferRelativeResize="0"/>
          <p:nvPr/>
        </p:nvPicPr>
        <p:blipFill rotWithShape="1">
          <a:blip r:embed="rId29">
            <a:alphaModFix/>
          </a:blip>
          <a:srcRect/>
          <a:stretch/>
        </p:blipFill>
        <p:spPr>
          <a:xfrm>
            <a:off x="6965013" y="5034544"/>
            <a:ext cx="1354885" cy="844545"/>
          </a:xfrm>
          <a:prstGeom prst="rect">
            <a:avLst/>
          </a:prstGeom>
          <a:noFill/>
          <a:ln>
            <a:noFill/>
          </a:ln>
        </p:spPr>
      </p:pic>
      <p:pic>
        <p:nvPicPr>
          <p:cNvPr id="139" name="Google Shape;139;p2" descr="A close-up of a logo&#10;&#10;Description automatically generated"/>
          <p:cNvPicPr preferRelativeResize="0"/>
          <p:nvPr/>
        </p:nvPicPr>
        <p:blipFill rotWithShape="1">
          <a:blip r:embed="rId30">
            <a:alphaModFix/>
          </a:blip>
          <a:srcRect/>
          <a:stretch/>
        </p:blipFill>
        <p:spPr>
          <a:xfrm>
            <a:off x="8547251" y="5240494"/>
            <a:ext cx="1892457" cy="536196"/>
          </a:xfrm>
          <a:prstGeom prst="rect">
            <a:avLst/>
          </a:prstGeom>
          <a:noFill/>
          <a:ln>
            <a:noFill/>
          </a:ln>
        </p:spPr>
      </p:pic>
      <p:pic>
        <p:nvPicPr>
          <p:cNvPr id="140" name="Google Shape;140;p2" descr="A blue and white logo&#10;&#10;Description automatically generated"/>
          <p:cNvPicPr preferRelativeResize="0"/>
          <p:nvPr/>
        </p:nvPicPr>
        <p:blipFill rotWithShape="1">
          <a:blip r:embed="rId31">
            <a:alphaModFix/>
          </a:blip>
          <a:srcRect/>
          <a:stretch/>
        </p:blipFill>
        <p:spPr>
          <a:xfrm>
            <a:off x="1395722" y="5883067"/>
            <a:ext cx="2388960" cy="815204"/>
          </a:xfrm>
          <a:prstGeom prst="rect">
            <a:avLst/>
          </a:prstGeom>
          <a:noFill/>
          <a:ln>
            <a:noFill/>
          </a:ln>
        </p:spPr>
      </p:pic>
      <p:pic>
        <p:nvPicPr>
          <p:cNvPr id="141" name="Google Shape;141;p2" descr="A blue and yellow logo&#10;&#10;Description automatically generated"/>
          <p:cNvPicPr preferRelativeResize="0"/>
          <p:nvPr/>
        </p:nvPicPr>
        <p:blipFill rotWithShape="1">
          <a:blip r:embed="rId32">
            <a:alphaModFix/>
          </a:blip>
          <a:srcRect/>
          <a:stretch/>
        </p:blipFill>
        <p:spPr>
          <a:xfrm>
            <a:off x="3693201" y="5913394"/>
            <a:ext cx="1777371" cy="815206"/>
          </a:xfrm>
          <a:prstGeom prst="rect">
            <a:avLst/>
          </a:prstGeom>
          <a:noFill/>
          <a:ln>
            <a:noFill/>
          </a:ln>
        </p:spPr>
      </p:pic>
      <p:pic>
        <p:nvPicPr>
          <p:cNvPr id="142" name="Google Shape;142;p2" descr="A blue and white logo&#10;&#10;Description automatically generated"/>
          <p:cNvPicPr preferRelativeResize="0"/>
          <p:nvPr/>
        </p:nvPicPr>
        <p:blipFill rotWithShape="1">
          <a:blip r:embed="rId33">
            <a:alphaModFix/>
          </a:blip>
          <a:srcRect/>
          <a:stretch/>
        </p:blipFill>
        <p:spPr>
          <a:xfrm>
            <a:off x="5470586" y="5904201"/>
            <a:ext cx="1716971" cy="726851"/>
          </a:xfrm>
          <a:prstGeom prst="rect">
            <a:avLst/>
          </a:prstGeom>
          <a:noFill/>
          <a:ln>
            <a:noFill/>
          </a:ln>
        </p:spPr>
      </p:pic>
      <p:pic>
        <p:nvPicPr>
          <p:cNvPr id="143" name="Google Shape;143;p2"/>
          <p:cNvPicPr preferRelativeResize="0"/>
          <p:nvPr/>
        </p:nvPicPr>
        <p:blipFill rotWithShape="1">
          <a:blip r:embed="rId34">
            <a:alphaModFix/>
          </a:blip>
          <a:srcRect/>
          <a:stretch/>
        </p:blipFill>
        <p:spPr>
          <a:xfrm rot="5400000">
            <a:off x="5948362" y="-5948363"/>
            <a:ext cx="295275" cy="12192001"/>
          </a:xfrm>
          <a:prstGeom prst="rect">
            <a:avLst/>
          </a:prstGeom>
          <a:noFill/>
          <a:ln>
            <a:noFill/>
          </a:ln>
        </p:spPr>
      </p:pic>
      <p:sp>
        <p:nvSpPr>
          <p:cNvPr id="144" name="Google Shape;144;p2"/>
          <p:cNvSpPr txBox="1"/>
          <p:nvPr/>
        </p:nvSpPr>
        <p:spPr>
          <a:xfrm>
            <a:off x="2807971" y="727571"/>
            <a:ext cx="6576056" cy="923289"/>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5400"/>
              <a:buFont typeface="Arial"/>
              <a:buNone/>
              <a:tabLst/>
              <a:defRPr/>
            </a:pPr>
            <a:r>
              <a:rPr kumimoji="0" lang="en-US" sz="5400" b="1" i="0" u="none" strike="noStrike" kern="0" cap="none" spc="0" normalizeH="0" baseline="0" noProof="0">
                <a:ln>
                  <a:noFill/>
                </a:ln>
                <a:solidFill>
                  <a:srgbClr val="004A73"/>
                </a:solidFill>
                <a:effectLst/>
                <a:uLnTx/>
                <a:uFillTx/>
                <a:latin typeface="Gill Sans"/>
                <a:ea typeface="Gill Sans"/>
                <a:cs typeface="Gill Sans"/>
                <a:sym typeface="Gill Sans"/>
              </a:rPr>
              <a:t>SFP Partners</a:t>
            </a:r>
            <a:endParaRPr kumimoji="0" sz="5400" b="0" i="0" u="none" strike="noStrike" kern="0" cap="none" spc="0" normalizeH="0" baseline="0" noProof="0">
              <a:ln>
                <a:noFill/>
              </a:ln>
              <a:solidFill>
                <a:srgbClr val="000000"/>
              </a:solidFill>
              <a:effectLst/>
              <a:uLnTx/>
              <a:uFillTx/>
              <a:latin typeface="Calibri"/>
              <a:ea typeface="Calibri"/>
              <a:cs typeface="Calibri"/>
              <a:sym typeface="Calibri"/>
            </a:endParaRPr>
          </a:p>
        </p:txBody>
      </p:sp>
      <p:sp>
        <p:nvSpPr>
          <p:cNvPr id="145" name="Google Shape;145;p2"/>
          <p:cNvSpPr txBox="1"/>
          <p:nvPr/>
        </p:nvSpPr>
        <p:spPr>
          <a:xfrm>
            <a:off x="2171904" y="1688005"/>
            <a:ext cx="8215200" cy="5850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a:ln>
                  <a:noFill/>
                </a:ln>
                <a:solidFill>
                  <a:srgbClr val="009A5A"/>
                </a:solidFill>
                <a:effectLst/>
                <a:uLnTx/>
                <a:uFillTx/>
                <a:latin typeface="Trebuchet MS"/>
                <a:ea typeface="Trebuchet MS"/>
                <a:cs typeface="Trebuchet MS"/>
                <a:sym typeface="Trebuchet MS"/>
              </a:rPr>
              <a:t>30+ </a:t>
            </a: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corporate partners in </a:t>
            </a:r>
            <a:r>
              <a:rPr kumimoji="0" lang="en-US" sz="3200" b="0" i="0" u="none" strike="noStrike" kern="0" cap="none" spc="0" normalizeH="0" baseline="0" noProof="0">
                <a:ln>
                  <a:noFill/>
                </a:ln>
                <a:solidFill>
                  <a:srgbClr val="009A5A"/>
                </a:solidFill>
                <a:effectLst/>
                <a:uLnTx/>
                <a:uFillTx/>
                <a:latin typeface="Trebuchet MS"/>
                <a:ea typeface="Trebuchet MS"/>
                <a:cs typeface="Trebuchet MS"/>
                <a:sym typeface="Trebuchet MS"/>
              </a:rPr>
              <a:t>15+</a:t>
            </a: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 countries. </a:t>
            </a:r>
            <a:endParaRPr kumimoji="0" sz="1400"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pic>
        <p:nvPicPr>
          <p:cNvPr id="146" name="Google Shape;146;p2" descr="A logo with blue fish&#10;&#10;AI-generated content may be incorrect."/>
          <p:cNvPicPr preferRelativeResize="0"/>
          <p:nvPr/>
        </p:nvPicPr>
        <p:blipFill rotWithShape="1">
          <a:blip r:embed="rId35">
            <a:alphaModFix/>
          </a:blip>
          <a:srcRect/>
          <a:stretch/>
        </p:blipFill>
        <p:spPr>
          <a:xfrm>
            <a:off x="137118" y="436186"/>
            <a:ext cx="2123812" cy="1027651"/>
          </a:xfrm>
          <a:prstGeom prst="rect">
            <a:avLst/>
          </a:prstGeom>
          <a:noFill/>
          <a:ln>
            <a:noFill/>
          </a:ln>
        </p:spPr>
      </p:pic>
      <p:pic>
        <p:nvPicPr>
          <p:cNvPr id="147" name="Google Shape;147;p2" title="Publix 1940 Brandmark.png"/>
          <p:cNvPicPr preferRelativeResize="0"/>
          <p:nvPr/>
        </p:nvPicPr>
        <p:blipFill rotWithShape="1">
          <a:blip r:embed="rId36">
            <a:alphaModFix/>
          </a:blip>
          <a:srcRect/>
          <a:stretch/>
        </p:blipFill>
        <p:spPr>
          <a:xfrm>
            <a:off x="340324" y="4884325"/>
            <a:ext cx="891526" cy="892526"/>
          </a:xfrm>
          <a:prstGeom prst="rect">
            <a:avLst/>
          </a:prstGeom>
          <a:noFill/>
          <a:ln>
            <a:noFill/>
          </a:ln>
        </p:spPr>
      </p:pic>
      <p:pic>
        <p:nvPicPr>
          <p:cNvPr id="148" name="Google Shape;148;p2"/>
          <p:cNvPicPr preferRelativeResize="0"/>
          <p:nvPr/>
        </p:nvPicPr>
        <p:blipFill rotWithShape="1">
          <a:blip r:embed="rId37">
            <a:alphaModFix/>
          </a:blip>
          <a:srcRect/>
          <a:stretch/>
        </p:blipFill>
        <p:spPr>
          <a:xfrm>
            <a:off x="10248850" y="5847072"/>
            <a:ext cx="1675500" cy="841101"/>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Google Shape;153;p7"/>
          <p:cNvPicPr preferRelativeResize="0"/>
          <p:nvPr/>
        </p:nvPicPr>
        <p:blipFill rotWithShape="1">
          <a:blip r:embed="rId3">
            <a:alphaModFix/>
          </a:blip>
          <a:srcRect/>
          <a:stretch/>
        </p:blipFill>
        <p:spPr>
          <a:xfrm rot="5400000">
            <a:off x="5948363" y="-5948362"/>
            <a:ext cx="295275" cy="12192001"/>
          </a:xfrm>
          <a:prstGeom prst="rect">
            <a:avLst/>
          </a:prstGeom>
          <a:noFill/>
          <a:ln>
            <a:noFill/>
          </a:ln>
        </p:spPr>
      </p:pic>
      <p:pic>
        <p:nvPicPr>
          <p:cNvPr id="154" name="Google Shape;154;p7" descr="A logo with blue fish&#10;&#10;AI-generated content may be incorrect."/>
          <p:cNvPicPr preferRelativeResize="0"/>
          <p:nvPr/>
        </p:nvPicPr>
        <p:blipFill rotWithShape="1">
          <a:blip r:embed="rId4">
            <a:alphaModFix/>
          </a:blip>
          <a:srcRect/>
          <a:stretch/>
        </p:blipFill>
        <p:spPr>
          <a:xfrm>
            <a:off x="409111" y="611565"/>
            <a:ext cx="1918871" cy="928487"/>
          </a:xfrm>
          <a:prstGeom prst="rect">
            <a:avLst/>
          </a:prstGeom>
          <a:noFill/>
          <a:ln>
            <a:noFill/>
          </a:ln>
        </p:spPr>
      </p:pic>
      <p:pic>
        <p:nvPicPr>
          <p:cNvPr id="155" name="Google Shape;155;p7"/>
          <p:cNvPicPr preferRelativeResize="0"/>
          <p:nvPr/>
        </p:nvPicPr>
        <p:blipFill rotWithShape="1">
          <a:blip r:embed="rId5">
            <a:alphaModFix/>
          </a:blip>
          <a:srcRect/>
          <a:stretch/>
        </p:blipFill>
        <p:spPr>
          <a:xfrm>
            <a:off x="6622236" y="1132802"/>
            <a:ext cx="4960433" cy="1435335"/>
          </a:xfrm>
          <a:prstGeom prst="rect">
            <a:avLst/>
          </a:prstGeom>
          <a:noFill/>
          <a:ln>
            <a:noFill/>
          </a:ln>
        </p:spPr>
      </p:pic>
      <p:pic>
        <p:nvPicPr>
          <p:cNvPr id="156" name="Google Shape;156;p7"/>
          <p:cNvPicPr preferRelativeResize="0"/>
          <p:nvPr/>
        </p:nvPicPr>
        <p:blipFill rotWithShape="1">
          <a:blip r:embed="rId6">
            <a:alphaModFix/>
          </a:blip>
          <a:srcRect/>
          <a:stretch/>
        </p:blipFill>
        <p:spPr>
          <a:xfrm>
            <a:off x="6856411" y="2606404"/>
            <a:ext cx="4492079" cy="1826779"/>
          </a:xfrm>
          <a:prstGeom prst="rect">
            <a:avLst/>
          </a:prstGeom>
          <a:noFill/>
          <a:ln>
            <a:noFill/>
          </a:ln>
        </p:spPr>
      </p:pic>
      <p:cxnSp>
        <p:nvCxnSpPr>
          <p:cNvPr id="157" name="Google Shape;157;p7"/>
          <p:cNvCxnSpPr/>
          <p:nvPr/>
        </p:nvCxnSpPr>
        <p:spPr>
          <a:xfrm>
            <a:off x="6096000" y="972976"/>
            <a:ext cx="0" cy="5212456"/>
          </a:xfrm>
          <a:prstGeom prst="straightConnector1">
            <a:avLst/>
          </a:prstGeom>
          <a:noFill/>
          <a:ln w="53975" cap="flat" cmpd="sng">
            <a:solidFill>
              <a:srgbClr val="004A73"/>
            </a:solidFill>
            <a:prstDash val="solid"/>
            <a:miter lim="8000"/>
            <a:headEnd type="none" w="sm" len="sm"/>
            <a:tailEnd type="none" w="sm" len="sm"/>
          </a:ln>
        </p:spPr>
      </p:cxnSp>
      <p:sp>
        <p:nvSpPr>
          <p:cNvPr id="158" name="Google Shape;158;p7"/>
          <p:cNvSpPr txBox="1"/>
          <p:nvPr/>
        </p:nvSpPr>
        <p:spPr>
          <a:xfrm>
            <a:off x="759554" y="2334875"/>
            <a:ext cx="5287025" cy="2862282"/>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7400" b="1" i="0" u="none" strike="noStrike" kern="0" cap="none" spc="0" normalizeH="0" baseline="0" noProof="0">
                <a:ln>
                  <a:noFill/>
                </a:ln>
                <a:solidFill>
                  <a:srgbClr val="004A73"/>
                </a:solidFill>
                <a:effectLst/>
                <a:uLnTx/>
                <a:uFillTx/>
                <a:latin typeface="Gill Sans"/>
                <a:ea typeface="Gill Sans"/>
                <a:cs typeface="Gill Sans"/>
                <a:sym typeface="Gill Sans"/>
              </a:rPr>
              <a:t>Tools &amp; Services </a:t>
            </a:r>
            <a:r>
              <a:rPr kumimoji="0" lang="en-US" sz="3200" b="1" i="0" u="none" strike="noStrike" kern="0" cap="none" spc="0" normalizeH="0" baseline="0" noProof="0">
                <a:ln>
                  <a:noFill/>
                </a:ln>
                <a:solidFill>
                  <a:srgbClr val="004A73"/>
                </a:solidFill>
                <a:effectLst/>
                <a:uLnTx/>
                <a:uFillTx/>
                <a:latin typeface="Gill Sans"/>
                <a:ea typeface="Gill Sans"/>
                <a:cs typeface="Gill Sans"/>
                <a:sym typeface="Gill Sans"/>
              </a:rPr>
              <a:t>(available to everyone)</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159" name="Google Shape;159;p7"/>
          <p:cNvPicPr preferRelativeResize="0"/>
          <p:nvPr/>
        </p:nvPicPr>
        <p:blipFill rotWithShape="1">
          <a:blip r:embed="rId7">
            <a:alphaModFix/>
          </a:blip>
          <a:srcRect/>
          <a:stretch/>
        </p:blipFill>
        <p:spPr>
          <a:xfrm>
            <a:off x="6910396" y="4364075"/>
            <a:ext cx="4384109" cy="1996068"/>
          </a:xfrm>
          <a:prstGeom prst="rect">
            <a:avLst/>
          </a:prstGeom>
          <a:noFill/>
          <a:ln>
            <a:noFill/>
          </a:ln>
        </p:spPr>
      </p:pic>
      <p:sp>
        <p:nvSpPr>
          <p:cNvPr id="160" name="Google Shape;160;p7"/>
          <p:cNvSpPr txBox="1"/>
          <p:nvPr/>
        </p:nvSpPr>
        <p:spPr>
          <a:xfrm>
            <a:off x="3048000" y="3226125"/>
            <a:ext cx="6096000" cy="379656"/>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67" b="0" i="0" u="none" strike="noStrike" kern="0" cap="none" spc="0" normalizeH="0" baseline="0" noProof="0">
                <a:ln>
                  <a:noFill/>
                </a:ln>
                <a:solidFill>
                  <a:srgbClr val="000000"/>
                </a:solidFill>
                <a:effectLst/>
                <a:uLnTx/>
                <a:uFillTx/>
                <a:latin typeface="Arial"/>
                <a:ea typeface="Arial"/>
                <a:cs typeface="Arial"/>
                <a:sym typeface="Arial"/>
              </a:rPr>
              <a:t> </a:t>
            </a:r>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p10"/>
          <p:cNvPicPr preferRelativeResize="0"/>
          <p:nvPr/>
        </p:nvPicPr>
        <p:blipFill rotWithShape="1">
          <a:blip r:embed="rId3">
            <a:alphaModFix/>
          </a:blip>
          <a:srcRect/>
          <a:stretch/>
        </p:blipFill>
        <p:spPr>
          <a:xfrm>
            <a:off x="3207114" y="286200"/>
            <a:ext cx="4319074" cy="1732225"/>
          </a:xfrm>
          <a:prstGeom prst="rect">
            <a:avLst/>
          </a:prstGeom>
          <a:noFill/>
          <a:ln>
            <a:noFill/>
          </a:ln>
        </p:spPr>
      </p:pic>
      <p:sp>
        <p:nvSpPr>
          <p:cNvPr id="166" name="Google Shape;166;p10"/>
          <p:cNvSpPr txBox="1"/>
          <p:nvPr/>
        </p:nvSpPr>
        <p:spPr>
          <a:xfrm>
            <a:off x="152400" y="2148575"/>
            <a:ext cx="11887200" cy="8004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2300" b="1" i="0" u="none" strike="noStrike" kern="0" cap="none" spc="0" normalizeH="0" baseline="0" noProof="0">
                <a:ln>
                  <a:noFill/>
                </a:ln>
                <a:solidFill>
                  <a:srgbClr val="004A73"/>
                </a:solidFill>
                <a:effectLst/>
                <a:uLnTx/>
                <a:uFillTx/>
                <a:latin typeface="Trebuchet MS"/>
                <a:ea typeface="Trebuchet MS"/>
                <a:cs typeface="Trebuchet MS"/>
                <a:sym typeface="Trebuchet MS"/>
              </a:rPr>
              <a:t>A data-driven tool that helps you fully understand the level of sustainability risk </a:t>
            </a:r>
            <a:endParaRPr kumimoji="0" sz="2300" b="1" i="0" u="none" strike="noStrike" kern="0" cap="none" spc="0" normalizeH="0" baseline="0" noProof="0">
              <a:ln>
                <a:noFill/>
              </a:ln>
              <a:solidFill>
                <a:srgbClr val="004A73"/>
              </a:solidFill>
              <a:effectLst/>
              <a:uLnTx/>
              <a:uFillTx/>
              <a:latin typeface="Trebuchet MS"/>
              <a:ea typeface="Trebuchet MS"/>
              <a:cs typeface="Trebuchet MS"/>
              <a:sym typeface="Trebuchet MS"/>
            </a:endParaRPr>
          </a:p>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2300" b="1" i="0" u="none" strike="noStrike" kern="0" cap="none" spc="0" normalizeH="0" baseline="0" noProof="0">
                <a:ln>
                  <a:noFill/>
                </a:ln>
                <a:solidFill>
                  <a:srgbClr val="004A73"/>
                </a:solidFill>
                <a:effectLst/>
                <a:uLnTx/>
                <a:uFillTx/>
                <a:latin typeface="Trebuchet MS"/>
                <a:ea typeface="Trebuchet MS"/>
                <a:cs typeface="Trebuchet MS"/>
                <a:sym typeface="Trebuchet MS"/>
              </a:rPr>
              <a:t>in your source fisheries.</a:t>
            </a:r>
            <a:endParaRPr kumimoji="0" sz="2900" b="1" i="0" u="none" strike="noStrike" kern="0" cap="none" spc="0" normalizeH="0" baseline="0" noProof="0">
              <a:ln>
                <a:noFill/>
              </a:ln>
              <a:solidFill>
                <a:srgbClr val="004A73"/>
              </a:solidFill>
              <a:effectLst/>
              <a:uLnTx/>
              <a:uFillTx/>
              <a:latin typeface="Trebuchet MS"/>
              <a:ea typeface="Trebuchet MS"/>
              <a:cs typeface="Trebuchet MS"/>
              <a:sym typeface="Trebuchet MS"/>
            </a:endParaRPr>
          </a:p>
        </p:txBody>
      </p:sp>
      <p:pic>
        <p:nvPicPr>
          <p:cNvPr id="167" name="Google Shape;167;p10" title="metrics2.png"/>
          <p:cNvPicPr preferRelativeResize="0"/>
          <p:nvPr/>
        </p:nvPicPr>
        <p:blipFill rotWithShape="1">
          <a:blip r:embed="rId4">
            <a:alphaModFix/>
          </a:blip>
          <a:srcRect/>
          <a:stretch/>
        </p:blipFill>
        <p:spPr>
          <a:xfrm>
            <a:off x="152400" y="2948975"/>
            <a:ext cx="5383449" cy="3588976"/>
          </a:xfrm>
          <a:prstGeom prst="rect">
            <a:avLst/>
          </a:prstGeom>
          <a:noFill/>
          <a:ln>
            <a:noFill/>
          </a:ln>
        </p:spPr>
      </p:pic>
      <p:pic>
        <p:nvPicPr>
          <p:cNvPr id="168" name="Google Shape;168;p10" title="metrics1.png"/>
          <p:cNvPicPr preferRelativeResize="0"/>
          <p:nvPr/>
        </p:nvPicPr>
        <p:blipFill rotWithShape="1">
          <a:blip r:embed="rId5">
            <a:alphaModFix/>
          </a:blip>
          <a:srcRect/>
          <a:stretch/>
        </p:blipFill>
        <p:spPr>
          <a:xfrm>
            <a:off x="5724666" y="2948975"/>
            <a:ext cx="6314934" cy="3588976"/>
          </a:xfrm>
          <a:prstGeom prst="rect">
            <a:avLst/>
          </a:prstGeom>
          <a:noFill/>
          <a:ln>
            <a:noFill/>
          </a:ln>
        </p:spPr>
      </p:pic>
      <p:pic>
        <p:nvPicPr>
          <p:cNvPr id="169" name="Google Shape;169;p10" title="Untitled design (1).png"/>
          <p:cNvPicPr preferRelativeResize="0"/>
          <p:nvPr/>
        </p:nvPicPr>
        <p:blipFill rotWithShape="1">
          <a:blip r:embed="rId6">
            <a:alphaModFix/>
          </a:blip>
          <a:srcRect l="32667" t="18400" r="33048" b="20935"/>
          <a:stretch/>
        </p:blipFill>
        <p:spPr>
          <a:xfrm>
            <a:off x="7526200" y="632450"/>
            <a:ext cx="1370725" cy="1385975"/>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h2ae42b34dc1cae93_0_6"/>
          <p:cNvSpPr txBox="1"/>
          <p:nvPr/>
        </p:nvSpPr>
        <p:spPr>
          <a:xfrm>
            <a:off x="2" y="3576917"/>
            <a:ext cx="12192000" cy="585000"/>
          </a:xfrm>
          <a:prstGeom prst="rect">
            <a:avLst/>
          </a:prstGeom>
          <a:solidFill>
            <a:srgbClr val="004A73"/>
          </a:solid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FFFFFF"/>
                </a:solidFill>
                <a:effectLst/>
                <a:uLnTx/>
                <a:uFillTx/>
                <a:latin typeface="Trebuchet MS"/>
                <a:ea typeface="Trebuchet MS"/>
                <a:cs typeface="Trebuchet MS"/>
                <a:sym typeface="Trebuchet MS"/>
              </a:rPr>
              <a:t>Want to show your commitment to sustainable seafood?</a:t>
            </a:r>
            <a:endParaRPr kumimoji="0" sz="32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75" name="Google Shape;175;h2ae42b34dc1cae93_0_6"/>
          <p:cNvSpPr txBox="1"/>
          <p:nvPr/>
        </p:nvSpPr>
        <p:spPr>
          <a:xfrm>
            <a:off x="936244" y="4625438"/>
            <a:ext cx="10319400" cy="1077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1" i="0" u="none" strike="noStrike" kern="0" cap="none" spc="0" normalizeH="0" baseline="0" noProof="0">
                <a:ln>
                  <a:noFill/>
                </a:ln>
                <a:solidFill>
                  <a:srgbClr val="004A73"/>
                </a:solidFill>
                <a:effectLst/>
                <a:uLnTx/>
                <a:uFillTx/>
                <a:latin typeface="Trebuchet MS"/>
                <a:ea typeface="Trebuchet MS"/>
                <a:cs typeface="Trebuchet MS"/>
                <a:sym typeface="Trebuchet MS"/>
              </a:rPr>
              <a:t>Public</a:t>
            </a: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 - The ODP allows your business to disclose key information about your seafood sourcing practices.</a:t>
            </a:r>
            <a:endParaRPr kumimoji="0" sz="3200" b="0" i="0" u="none" strike="noStrike" kern="0" cap="none" spc="0" normalizeH="0" baseline="0" noProof="0">
              <a:ln>
                <a:noFill/>
              </a:ln>
              <a:solidFill>
                <a:srgbClr val="004A73"/>
              </a:solidFill>
              <a:effectLst/>
              <a:uLnTx/>
              <a:uFillTx/>
              <a:latin typeface="Trebuchet MS"/>
              <a:ea typeface="Trebuchet MS"/>
              <a:cs typeface="Trebuchet MS"/>
              <a:sym typeface="Trebuchet MS"/>
            </a:endParaRPr>
          </a:p>
        </p:txBody>
      </p:sp>
      <p:pic>
        <p:nvPicPr>
          <p:cNvPr id="176" name="Google Shape;176;h2ae42b34dc1cae93_0_6" descr="A blue logo with a fish in the middle&#10;&#10;AI-generated content may be incorrect."/>
          <p:cNvPicPr preferRelativeResize="0"/>
          <p:nvPr/>
        </p:nvPicPr>
        <p:blipFill rotWithShape="1">
          <a:blip r:embed="rId3">
            <a:alphaModFix/>
          </a:blip>
          <a:srcRect/>
          <a:stretch/>
        </p:blipFill>
        <p:spPr>
          <a:xfrm>
            <a:off x="1833283" y="-77226"/>
            <a:ext cx="8525437" cy="3977308"/>
          </a:xfrm>
          <a:prstGeom prst="rect">
            <a:avLst/>
          </a:prstGeom>
          <a:noFill/>
          <a:ln>
            <a:noFill/>
          </a:ln>
        </p:spPr>
      </p:pic>
      <p:sp>
        <p:nvSpPr>
          <p:cNvPr id="177" name="Google Shape;177;h2ae42b34dc1cae93_0_6"/>
          <p:cNvSpPr txBox="1"/>
          <p:nvPr/>
        </p:nvSpPr>
        <p:spPr>
          <a:xfrm>
            <a:off x="886190" y="5868953"/>
            <a:ext cx="10419600" cy="5850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 typeface="Arial"/>
              <a:buNone/>
              <a:tabLst/>
              <a:defRPr/>
            </a:pPr>
            <a:r>
              <a:rPr kumimoji="0" lang="en-US" sz="3200" b="0" i="0" u="none" strike="noStrike" kern="0" cap="none" spc="0" normalizeH="0" baseline="0" noProof="0">
                <a:ln>
                  <a:noFill/>
                </a:ln>
                <a:solidFill>
                  <a:srgbClr val="004A73"/>
                </a:solidFill>
                <a:effectLst/>
                <a:uLnTx/>
                <a:uFillTx/>
                <a:latin typeface="Trebuchet MS"/>
                <a:ea typeface="Trebuchet MS"/>
                <a:cs typeface="Trebuchet MS"/>
                <a:sym typeface="Trebuchet MS"/>
              </a:rPr>
              <a:t>https://oceandisclosureproject.org/</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178" name="Google Shape;178;h2ae42b34dc1cae93_0_6"/>
          <p:cNvPicPr preferRelativeResize="0"/>
          <p:nvPr/>
        </p:nvPicPr>
        <p:blipFill rotWithShape="1">
          <a:blip r:embed="rId4">
            <a:alphaModFix/>
          </a:blip>
          <a:srcRect/>
          <a:stretch/>
        </p:blipFill>
        <p:spPr>
          <a:xfrm rot="5400000">
            <a:off x="5948364" y="-5948362"/>
            <a:ext cx="295275" cy="12192000"/>
          </a:xfrm>
          <a:prstGeom prst="rect">
            <a:avLst/>
          </a:prstGeom>
          <a:noFill/>
          <a:ln>
            <a:noFill/>
          </a:ln>
        </p:spPr>
      </p:pic>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3"/>
          <p:cNvSpPr/>
          <p:nvPr/>
        </p:nvSpPr>
        <p:spPr>
          <a:xfrm>
            <a:off x="604300" y="2355283"/>
            <a:ext cx="6859600" cy="1158667"/>
          </a:xfrm>
          <a:prstGeom prst="roundRect">
            <a:avLst>
              <a:gd name="adj" fmla="val 16667"/>
            </a:avLst>
          </a:prstGeom>
          <a:solidFill>
            <a:schemeClr val="accent1"/>
          </a:solidFill>
          <a:ln w="25400" cap="flat" cmpd="sng">
            <a:solidFill>
              <a:srgbClr val="1C305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867"/>
              <a:buFont typeface="Arial"/>
              <a:buNone/>
              <a:tabLst/>
              <a:defRPr/>
            </a:pPr>
            <a:endParaRPr kumimoji="0" sz="1867" b="0" i="0" u="none" strike="noStrike" kern="0" cap="none" spc="0" normalizeH="0" baseline="0" noProof="0">
              <a:ln>
                <a:noFill/>
              </a:ln>
              <a:solidFill>
                <a:srgbClr val="FFFFFF"/>
              </a:solidFill>
              <a:effectLst/>
              <a:uLnTx/>
              <a:uFillTx/>
              <a:latin typeface="Arial"/>
              <a:ea typeface="Arial"/>
              <a:cs typeface="Arial"/>
              <a:sym typeface="Arial"/>
            </a:endParaRPr>
          </a:p>
        </p:txBody>
      </p:sp>
      <p:sp>
        <p:nvSpPr>
          <p:cNvPr id="184" name="Google Shape;184;p3"/>
          <p:cNvSpPr txBox="1"/>
          <p:nvPr/>
        </p:nvSpPr>
        <p:spPr>
          <a:xfrm>
            <a:off x="1797200" y="485032"/>
            <a:ext cx="8597600" cy="91296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5333"/>
              <a:buFont typeface="Arial"/>
              <a:buNone/>
              <a:tabLst/>
              <a:defRPr/>
            </a:pPr>
            <a:r>
              <a:rPr kumimoji="0" lang="en-US" sz="5333" b="1" i="0" u="none" strike="noStrike" kern="0" cap="none" spc="0" normalizeH="0" baseline="0" noProof="0">
                <a:ln>
                  <a:noFill/>
                </a:ln>
                <a:solidFill>
                  <a:srgbClr val="004A73"/>
                </a:solidFill>
                <a:effectLst/>
                <a:uLnTx/>
                <a:uFillTx/>
                <a:latin typeface="Gill Sans"/>
                <a:ea typeface="Gill Sans"/>
                <a:cs typeface="Gill Sans"/>
                <a:sym typeface="Gill Sans"/>
              </a:rPr>
              <a:t>Utilizing ISSF Data</a:t>
            </a:r>
            <a:endParaRPr kumimoji="0" sz="5333"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185" name="Google Shape;185;p3"/>
          <p:cNvPicPr preferRelativeResize="0"/>
          <p:nvPr/>
        </p:nvPicPr>
        <p:blipFill rotWithShape="1">
          <a:blip r:embed="rId3">
            <a:alphaModFix/>
          </a:blip>
          <a:srcRect/>
          <a:stretch/>
        </p:blipFill>
        <p:spPr>
          <a:xfrm rot="5400000">
            <a:off x="5948363" y="-5948363"/>
            <a:ext cx="295275" cy="12192000"/>
          </a:xfrm>
          <a:prstGeom prst="rect">
            <a:avLst/>
          </a:prstGeom>
          <a:noFill/>
          <a:ln>
            <a:noFill/>
          </a:ln>
        </p:spPr>
      </p:pic>
      <p:sp>
        <p:nvSpPr>
          <p:cNvPr id="186" name="Google Shape;186;p3"/>
          <p:cNvSpPr txBox="1"/>
          <p:nvPr/>
        </p:nvSpPr>
        <p:spPr>
          <a:xfrm>
            <a:off x="657511" y="1526303"/>
            <a:ext cx="6859500" cy="5509130"/>
          </a:xfrm>
          <a:prstGeom prst="rect">
            <a:avLst/>
          </a:prstGeom>
          <a:noFill/>
          <a:ln>
            <a:noFill/>
          </a:ln>
        </p:spPr>
        <p:txBody>
          <a:bodyPr spcFirstLastPara="1" wrap="square" lIns="121900" tIns="60925" rIns="121900" bIns="609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US" sz="2000" b="1" i="0" u="none" strike="noStrike" kern="0" cap="none" spc="0" normalizeH="0" baseline="0" noProof="0">
                <a:ln>
                  <a:noFill/>
                </a:ln>
                <a:solidFill>
                  <a:srgbClr val="002060"/>
                </a:solidFill>
                <a:effectLst/>
                <a:uLnTx/>
                <a:uFillTx/>
                <a:latin typeface="Trebuchet MS"/>
                <a:ea typeface="Trebuchet MS"/>
                <a:cs typeface="Trebuchet MS"/>
                <a:sym typeface="Trebuchet MS"/>
              </a:rPr>
              <a:t>No need to recreate the wheel! </a:t>
            </a:r>
            <a:endParaRPr kumimoji="0" sz="2000" b="1"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r>
              <a:rPr kumimoji="0" lang="en-US" sz="2000" b="0" i="0" u="none" strike="noStrike" kern="0" cap="none" spc="0" normalizeH="0" baseline="0" noProof="0">
                <a:ln>
                  <a:noFill/>
                </a:ln>
                <a:solidFill>
                  <a:srgbClr val="002060"/>
                </a:solidFill>
                <a:effectLst/>
                <a:uLnTx/>
                <a:uFillTx/>
                <a:latin typeface="Trebuchet MS"/>
                <a:ea typeface="Trebuchet MS"/>
                <a:cs typeface="Trebuchet MS"/>
                <a:sym typeface="Trebuchet MS"/>
              </a:rPr>
              <a:t>SFP is incorporating ISSF data into our platforms:</a:t>
            </a:r>
            <a:endParaRPr kumimoji="0" sz="2000" b="0" i="0" u="none" strike="noStrike" kern="0" cap="none" spc="0" normalizeH="0" baseline="0" noProof="0">
              <a:ln>
                <a:noFill/>
              </a:ln>
              <a:solidFill>
                <a:srgbClr val="000000"/>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000"/>
              <a:buFont typeface="Arial"/>
              <a:buNone/>
              <a:tabLst/>
              <a:defRPr/>
            </a:pPr>
            <a:endParaRPr kumimoji="0" sz="20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900" b="0" i="0" u="none" strike="noStrike" kern="0" cap="none" spc="0" normalizeH="0" baseline="0" noProof="0">
                <a:ln>
                  <a:noFill/>
                </a:ln>
                <a:solidFill>
                  <a:srgbClr val="FFFFFF"/>
                </a:solidFill>
                <a:effectLst/>
                <a:uLnTx/>
                <a:uFillTx/>
                <a:latin typeface="Trebuchet MS"/>
                <a:ea typeface="Trebuchet MS"/>
                <a:cs typeface="Trebuchet MS"/>
                <a:sym typeface="Trebuchet MS"/>
              </a:rPr>
              <a:t>I</a:t>
            </a:r>
            <a:r>
              <a:rPr kumimoji="0" lang="en-US" sz="1800" b="0" i="0" u="none" strike="noStrike" kern="0" cap="none" spc="0" normalizeH="0" baseline="0" noProof="0">
                <a:ln>
                  <a:noFill/>
                </a:ln>
                <a:solidFill>
                  <a:srgbClr val="FFFFFF"/>
                </a:solidFill>
                <a:effectLst/>
                <a:uLnTx/>
                <a:uFillTx/>
                <a:latin typeface="Trebuchet MS"/>
                <a:ea typeface="Trebuchet MS"/>
                <a:cs typeface="Trebuchet MS"/>
                <a:sym typeface="Trebuchet MS"/>
              </a:rPr>
              <a:t>SSF already provides valuable transparency &amp; accountability tools at the supplier and vessel-level through the ISSF VOSI, a public, audited platform.</a:t>
            </a:r>
          </a:p>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500" b="0" i="0" u="none" strike="noStrike" kern="0" cap="none" spc="0" normalizeH="0" baseline="0" noProof="0">
              <a:ln>
                <a:noFill/>
              </a:ln>
              <a:solidFill>
                <a:srgbClr val="FFFFFF"/>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380990" marR="0" lvl="0" indent="-376735" algn="l" defTabSz="914400" rtl="0" eaLnBrk="1" fontAlgn="auto" latinLnBrk="0" hangingPunct="1">
              <a:lnSpc>
                <a:spcPct val="100000"/>
              </a:lnSpc>
              <a:spcBef>
                <a:spcPts val="0"/>
              </a:spcBef>
              <a:spcAft>
                <a:spcPts val="0"/>
              </a:spcAft>
              <a:buClr>
                <a:srgbClr val="00B050"/>
              </a:buClr>
              <a:buSzPts val="1800"/>
              <a:buFont typeface="Arial"/>
              <a:buChar char="•"/>
              <a:tabLst/>
              <a:defRPr/>
            </a:pPr>
            <a:r>
              <a:rPr kumimoji="0" lang="en-US" sz="1800" b="0" i="0" u="none" strike="noStrike" kern="0" cap="none" spc="0" normalizeH="0" baseline="0" noProof="0">
                <a:ln>
                  <a:noFill/>
                </a:ln>
                <a:solidFill>
                  <a:srgbClr val="002060"/>
                </a:solidFill>
                <a:effectLst/>
                <a:uLnTx/>
                <a:uFillTx/>
                <a:latin typeface="Trebuchet MS"/>
                <a:ea typeface="Trebuchet MS"/>
                <a:cs typeface="Trebuchet MS"/>
                <a:sym typeface="Trebuchet MS"/>
              </a:rPr>
              <a:t>Advances SFP’s focus on: </a:t>
            </a:r>
            <a:endParaRPr kumimoji="0" sz="18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914400" marR="0" lvl="1" indent="-342900" algn="l" defTabSz="914400" rtl="0" eaLnBrk="1" fontAlgn="auto" latinLnBrk="0" hangingPunct="1">
              <a:lnSpc>
                <a:spcPct val="100000"/>
              </a:lnSpc>
              <a:spcBef>
                <a:spcPts val="0"/>
              </a:spcBef>
              <a:spcAft>
                <a:spcPts val="0"/>
              </a:spcAft>
              <a:buClr>
                <a:srgbClr val="00B050"/>
              </a:buClr>
              <a:buSzPts val="1800"/>
              <a:buFont typeface="Arial"/>
              <a:buChar char="○"/>
              <a:tabLst/>
              <a:defRPr/>
            </a:pPr>
            <a:r>
              <a:rPr kumimoji="0" lang="en-US" sz="1800" b="0" i="0" u="none" strike="noStrike" kern="0" cap="none" spc="0" normalizeH="0" baseline="0" noProof="0">
                <a:ln>
                  <a:noFill/>
                </a:ln>
                <a:solidFill>
                  <a:srgbClr val="002060"/>
                </a:solidFill>
                <a:effectLst/>
                <a:uLnTx/>
                <a:uFillTx/>
                <a:latin typeface="Trebuchet MS"/>
                <a:ea typeface="Trebuchet MS"/>
                <a:cs typeface="Trebuchet MS"/>
                <a:sym typeface="Trebuchet MS"/>
              </a:rPr>
              <a:t>Increasing transparency</a:t>
            </a:r>
            <a:endParaRPr kumimoji="0" sz="18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1371600" marR="0" lvl="2" indent="-342900" algn="l" defTabSz="914400" rtl="0" eaLnBrk="1" fontAlgn="auto" latinLnBrk="0" hangingPunct="1">
              <a:lnSpc>
                <a:spcPct val="100000"/>
              </a:lnSpc>
              <a:spcBef>
                <a:spcPts val="0"/>
              </a:spcBef>
              <a:spcAft>
                <a:spcPts val="0"/>
              </a:spcAft>
              <a:buClr>
                <a:srgbClr val="002060"/>
              </a:buClr>
              <a:buSzPts val="1800"/>
              <a:buFont typeface="Trebuchet MS"/>
              <a:buChar char="■"/>
              <a:tabLst/>
              <a:defRPr/>
            </a:pPr>
            <a:r>
              <a:rPr kumimoji="0" lang="en-US" sz="1800" b="1" i="0" u="none" strike="noStrike" kern="0" cap="none" spc="0" normalizeH="0" baseline="0" noProof="0">
                <a:ln>
                  <a:noFill/>
                </a:ln>
                <a:solidFill>
                  <a:srgbClr val="002060"/>
                </a:solidFill>
                <a:effectLst/>
                <a:uLnTx/>
                <a:uFillTx/>
                <a:latin typeface="Trebuchet MS"/>
                <a:ea typeface="Trebuchet MS"/>
                <a:cs typeface="Trebuchet MS"/>
                <a:sym typeface="Trebuchet MS"/>
              </a:rPr>
              <a:t>***Down to the </a:t>
            </a:r>
            <a:r>
              <a:rPr kumimoji="0" lang="en-US" sz="1800" b="1" i="0" u="sng" strike="noStrike" kern="0" cap="none" spc="0" normalizeH="0" baseline="0" noProof="0">
                <a:ln>
                  <a:noFill/>
                </a:ln>
                <a:solidFill>
                  <a:srgbClr val="002060"/>
                </a:solidFill>
                <a:effectLst/>
                <a:uLnTx/>
                <a:uFillTx/>
                <a:latin typeface="Trebuchet MS"/>
                <a:ea typeface="Trebuchet MS"/>
                <a:cs typeface="Trebuchet MS"/>
                <a:sym typeface="Trebuchet MS"/>
              </a:rPr>
              <a:t>vessel level</a:t>
            </a:r>
            <a:r>
              <a:rPr kumimoji="0" lang="en-US" sz="1800" b="1" i="0" u="none" strike="noStrike" kern="0" cap="none" spc="0" normalizeH="0" baseline="0" noProof="0">
                <a:ln>
                  <a:noFill/>
                </a:ln>
                <a:solidFill>
                  <a:srgbClr val="002060"/>
                </a:solidFill>
                <a:effectLst/>
                <a:uLnTx/>
                <a:uFillTx/>
                <a:latin typeface="Trebuchet MS"/>
                <a:ea typeface="Trebuchet MS"/>
                <a:cs typeface="Trebuchet MS"/>
                <a:sym typeface="Trebuchet MS"/>
              </a:rPr>
              <a:t>***</a:t>
            </a:r>
            <a:endParaRPr kumimoji="0" sz="1800" b="1"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914400" marR="0" lvl="1" indent="-342900" algn="l" defTabSz="914400" rtl="0" eaLnBrk="1" fontAlgn="auto" latinLnBrk="0" hangingPunct="1">
              <a:lnSpc>
                <a:spcPct val="100000"/>
              </a:lnSpc>
              <a:spcBef>
                <a:spcPts val="0"/>
              </a:spcBef>
              <a:spcAft>
                <a:spcPts val="0"/>
              </a:spcAft>
              <a:buClr>
                <a:srgbClr val="00B050"/>
              </a:buClr>
              <a:buSzPts val="1800"/>
              <a:buFont typeface="Arial"/>
              <a:buChar char="○"/>
              <a:tabLst/>
              <a:defRPr/>
            </a:pPr>
            <a:r>
              <a:rPr kumimoji="0" lang="en-US" sz="1800" b="0" i="0" u="none" strike="noStrike" kern="0" cap="none" spc="0" normalizeH="0" baseline="0" noProof="0">
                <a:ln>
                  <a:noFill/>
                </a:ln>
                <a:solidFill>
                  <a:srgbClr val="002060"/>
                </a:solidFill>
                <a:effectLst/>
                <a:uLnTx/>
                <a:uFillTx/>
                <a:latin typeface="Trebuchet MS"/>
                <a:ea typeface="Trebuchet MS"/>
                <a:cs typeface="Trebuchet MS"/>
                <a:sym typeface="Trebuchet MS"/>
              </a:rPr>
              <a:t>Reducing bycatch </a:t>
            </a:r>
            <a:endParaRPr kumimoji="0" sz="18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380990" marR="0" lvl="0" indent="-376735" algn="l" defTabSz="914400" rtl="0" eaLnBrk="1" fontAlgn="auto" latinLnBrk="0" hangingPunct="1">
              <a:lnSpc>
                <a:spcPct val="100000"/>
              </a:lnSpc>
              <a:spcBef>
                <a:spcPts val="0"/>
              </a:spcBef>
              <a:spcAft>
                <a:spcPts val="0"/>
              </a:spcAft>
              <a:buClr>
                <a:srgbClr val="00B050"/>
              </a:buClr>
              <a:buSzPts val="1800"/>
              <a:buFont typeface="Arial"/>
              <a:buChar char="•"/>
              <a:tabLst/>
              <a:defRPr/>
            </a:pPr>
            <a:r>
              <a:rPr kumimoji="0" lang="en-US" sz="1800" b="0" i="0" u="none" strike="noStrike" kern="0" cap="none" spc="0" normalizeH="0" baseline="0" noProof="0">
                <a:ln>
                  <a:noFill/>
                </a:ln>
                <a:solidFill>
                  <a:srgbClr val="002060"/>
                </a:solidFill>
                <a:effectLst/>
                <a:uLnTx/>
                <a:uFillTx/>
                <a:latin typeface="Trebuchet MS"/>
                <a:ea typeface="Trebuchet MS"/>
                <a:cs typeface="Trebuchet MS"/>
                <a:sym typeface="Trebuchet MS"/>
              </a:rPr>
              <a:t>Aligns perfectly with market needs for</a:t>
            </a:r>
            <a:endParaRPr kumimoji="0" sz="18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914400" marR="0" lvl="1" indent="-342900" algn="l" defTabSz="914400" rtl="0" eaLnBrk="1" fontAlgn="auto" latinLnBrk="0" hangingPunct="1">
              <a:lnSpc>
                <a:spcPct val="100000"/>
              </a:lnSpc>
              <a:spcBef>
                <a:spcPts val="0"/>
              </a:spcBef>
              <a:spcAft>
                <a:spcPts val="0"/>
              </a:spcAft>
              <a:buClr>
                <a:srgbClr val="00B050"/>
              </a:buClr>
              <a:buSzPts val="1800"/>
              <a:buFont typeface="Arial"/>
              <a:buChar char="○"/>
              <a:tabLst/>
              <a:defRPr/>
            </a:pPr>
            <a:r>
              <a:rPr kumimoji="0" lang="en-US" sz="1800" b="0" i="0" u="none" strike="noStrike" kern="0" cap="none" spc="0" normalizeH="0" baseline="0" noProof="0">
                <a:ln>
                  <a:noFill/>
                </a:ln>
                <a:solidFill>
                  <a:srgbClr val="002060"/>
                </a:solidFill>
                <a:effectLst/>
                <a:uLnTx/>
                <a:uFillTx/>
                <a:latin typeface="Trebuchet MS"/>
                <a:ea typeface="Trebuchet MS"/>
                <a:cs typeface="Trebuchet MS"/>
                <a:sym typeface="Trebuchet MS"/>
              </a:rPr>
              <a:t>Setting</a:t>
            </a:r>
            <a:r>
              <a:rPr kumimoji="0" lang="en-US" sz="1800" b="1" i="0" u="none" strike="noStrike" kern="0" cap="none" spc="0" normalizeH="0" baseline="0" noProof="0">
                <a:ln>
                  <a:noFill/>
                </a:ln>
                <a:solidFill>
                  <a:srgbClr val="002060"/>
                </a:solidFill>
                <a:effectLst/>
                <a:uLnTx/>
                <a:uFillTx/>
                <a:latin typeface="Trebuchet MS"/>
                <a:ea typeface="Trebuchet MS"/>
                <a:cs typeface="Trebuchet MS"/>
                <a:sym typeface="Trebuchet MS"/>
              </a:rPr>
              <a:t> strategic tuna sourcing objectives </a:t>
            </a:r>
            <a:endParaRPr kumimoji="0" sz="1800" b="1"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914400" marR="0" lvl="1" indent="-342900" algn="l" defTabSz="914400" rtl="0" eaLnBrk="1" fontAlgn="auto" latinLnBrk="0" hangingPunct="1">
              <a:lnSpc>
                <a:spcPct val="100000"/>
              </a:lnSpc>
              <a:spcBef>
                <a:spcPts val="0"/>
              </a:spcBef>
              <a:spcAft>
                <a:spcPts val="0"/>
              </a:spcAft>
              <a:buClr>
                <a:srgbClr val="00B050"/>
              </a:buClr>
              <a:buSzPts val="1800"/>
              <a:buFont typeface="Arial"/>
              <a:buChar char="○"/>
              <a:tabLst/>
              <a:defRPr/>
            </a:pPr>
            <a:r>
              <a:rPr kumimoji="0" lang="en-US" sz="1800" b="0" i="0" u="none" strike="noStrike" kern="0" cap="none" spc="0" normalizeH="0" baseline="0" noProof="0">
                <a:ln>
                  <a:noFill/>
                </a:ln>
                <a:solidFill>
                  <a:srgbClr val="002060"/>
                </a:solidFill>
                <a:effectLst/>
                <a:uLnTx/>
                <a:uFillTx/>
                <a:latin typeface="Trebuchet MS"/>
                <a:ea typeface="Trebuchet MS"/>
                <a:cs typeface="Trebuchet MS"/>
                <a:sym typeface="Trebuchet MS"/>
              </a:rPr>
              <a:t>Credibly verifying implementation at the </a:t>
            </a:r>
            <a:r>
              <a:rPr kumimoji="0" lang="en-US" sz="1800" b="1" i="0" u="none" strike="noStrike" kern="0" cap="none" spc="0" normalizeH="0" baseline="0" noProof="0">
                <a:ln>
                  <a:noFill/>
                </a:ln>
                <a:solidFill>
                  <a:srgbClr val="002060"/>
                </a:solidFill>
                <a:effectLst/>
                <a:uLnTx/>
                <a:uFillTx/>
                <a:latin typeface="Trebuchet MS"/>
                <a:ea typeface="Trebuchet MS"/>
                <a:cs typeface="Trebuchet MS"/>
                <a:sym typeface="Trebuchet MS"/>
              </a:rPr>
              <a:t>vessel-level</a:t>
            </a:r>
            <a:endParaRPr kumimoji="0" sz="1800" b="1"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914400" marR="0" lvl="1" indent="-342900" algn="l" defTabSz="914400" rtl="0" eaLnBrk="1" fontAlgn="auto" latinLnBrk="0" hangingPunct="1">
              <a:lnSpc>
                <a:spcPct val="100000"/>
              </a:lnSpc>
              <a:spcBef>
                <a:spcPts val="0"/>
              </a:spcBef>
              <a:spcAft>
                <a:spcPts val="0"/>
              </a:spcAft>
              <a:buClr>
                <a:srgbClr val="00B050"/>
              </a:buClr>
              <a:buSzPts val="1800"/>
              <a:buFont typeface="Arial"/>
              <a:buChar char="○"/>
              <a:tabLst/>
              <a:defRPr/>
            </a:pPr>
            <a:r>
              <a:rPr kumimoji="0" lang="en-US" sz="1800" b="0" i="0" u="none" strike="noStrike" kern="0" cap="none" spc="0" normalizeH="0" baseline="0" noProof="0">
                <a:ln>
                  <a:noFill/>
                </a:ln>
                <a:solidFill>
                  <a:srgbClr val="002060"/>
                </a:solidFill>
                <a:effectLst/>
                <a:uLnTx/>
                <a:uFillTx/>
                <a:latin typeface="Trebuchet MS"/>
                <a:ea typeface="Trebuchet MS"/>
                <a:cs typeface="Trebuchet MS"/>
                <a:sym typeface="Trebuchet MS"/>
              </a:rPr>
              <a:t>Pursuing and </a:t>
            </a:r>
            <a:r>
              <a:rPr kumimoji="0" lang="en-US" sz="1800" b="1" i="0" u="none" strike="noStrike" kern="0" cap="none" spc="0" normalizeH="0" baseline="0" noProof="0">
                <a:ln>
                  <a:noFill/>
                </a:ln>
                <a:solidFill>
                  <a:srgbClr val="002060"/>
                </a:solidFill>
                <a:effectLst/>
                <a:uLnTx/>
                <a:uFillTx/>
                <a:latin typeface="Trebuchet MS"/>
                <a:ea typeface="Trebuchet MS"/>
                <a:cs typeface="Trebuchet MS"/>
                <a:sym typeface="Trebuchet MS"/>
              </a:rPr>
              <a:t>measuring continuous improvement </a:t>
            </a:r>
            <a:r>
              <a:rPr kumimoji="0" lang="en-US" sz="1800" b="0" i="0" u="none" strike="noStrike" kern="0" cap="none" spc="0" normalizeH="0" baseline="0" noProof="0">
                <a:ln>
                  <a:noFill/>
                </a:ln>
                <a:solidFill>
                  <a:srgbClr val="002060"/>
                </a:solidFill>
                <a:effectLst/>
                <a:uLnTx/>
                <a:uFillTx/>
                <a:latin typeface="Trebuchet MS"/>
                <a:ea typeface="Trebuchet MS"/>
                <a:cs typeface="Trebuchet MS"/>
                <a:sym typeface="Trebuchet MS"/>
              </a:rPr>
              <a:t>within fisheries and fleets</a:t>
            </a:r>
            <a:endParaRPr kumimoji="0" sz="18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914400" marR="0" lvl="1" indent="-342900" algn="l" defTabSz="914400" rtl="0" eaLnBrk="1" fontAlgn="auto" latinLnBrk="0" hangingPunct="1">
              <a:lnSpc>
                <a:spcPct val="100000"/>
              </a:lnSpc>
              <a:spcBef>
                <a:spcPts val="0"/>
              </a:spcBef>
              <a:spcAft>
                <a:spcPts val="0"/>
              </a:spcAft>
              <a:buClr>
                <a:srgbClr val="00B050"/>
              </a:buClr>
              <a:buSzPts val="1800"/>
              <a:buFont typeface="Arial"/>
              <a:buChar char="○"/>
              <a:tabLst/>
              <a:defRPr/>
            </a:pPr>
            <a:r>
              <a:rPr kumimoji="0" lang="en-US" sz="1800" b="0" i="0" u="none" strike="noStrike" kern="0" cap="none" spc="0" normalizeH="0" baseline="0" noProof="0">
                <a:ln>
                  <a:noFill/>
                </a:ln>
                <a:solidFill>
                  <a:srgbClr val="002060"/>
                </a:solidFill>
                <a:effectLst/>
                <a:uLnTx/>
                <a:uFillTx/>
                <a:latin typeface="Trebuchet MS"/>
                <a:ea typeface="Trebuchet MS"/>
                <a:cs typeface="Trebuchet MS"/>
                <a:sym typeface="Trebuchet MS"/>
              </a:rPr>
              <a:t>Support fisheries to</a:t>
            </a:r>
            <a:r>
              <a:rPr kumimoji="0" lang="en-US" sz="1800" b="0" i="0" u="none" strike="noStrike" kern="0" cap="none" spc="0" normalizeH="0" baseline="0" noProof="0">
                <a:ln>
                  <a:noFill/>
                </a:ln>
                <a:solidFill>
                  <a:srgbClr val="002060"/>
                </a:solidFill>
                <a:effectLst/>
                <a:highlight>
                  <a:srgbClr val="FFFFFF"/>
                </a:highlight>
                <a:uLnTx/>
                <a:uFillTx/>
                <a:latin typeface="Trebuchet MS"/>
                <a:ea typeface="Trebuchet MS"/>
                <a:cs typeface="Trebuchet MS"/>
                <a:sym typeface="Trebuchet MS"/>
              </a:rPr>
              <a:t> meet and maintain MSC </a:t>
            </a:r>
            <a:r>
              <a:rPr kumimoji="0" lang="en-US" sz="1800" b="0" i="0" u="none" strike="noStrike" kern="0" cap="none" spc="0" normalizeH="0" baseline="0" noProof="0">
                <a:ln>
                  <a:noFill/>
                </a:ln>
                <a:solidFill>
                  <a:srgbClr val="002060"/>
                </a:solidFill>
                <a:effectLst/>
                <a:uLnTx/>
                <a:uFillTx/>
                <a:latin typeface="Trebuchet MS"/>
                <a:ea typeface="Trebuchet MS"/>
                <a:cs typeface="Trebuchet MS"/>
                <a:sym typeface="Trebuchet MS"/>
              </a:rPr>
              <a:t>certification </a:t>
            </a:r>
            <a:r>
              <a:rPr kumimoji="0" lang="en-US" sz="1800" b="0" i="0" u="none" strike="noStrike" kern="0" cap="none" spc="0" normalizeH="0" baseline="0" noProof="0">
                <a:ln>
                  <a:noFill/>
                </a:ln>
                <a:solidFill>
                  <a:srgbClr val="002060"/>
                </a:solidFill>
                <a:effectLst/>
                <a:highlight>
                  <a:srgbClr val="FFFFFF"/>
                </a:highlight>
                <a:uLnTx/>
                <a:uFillTx/>
                <a:latin typeface="Trebuchet MS"/>
                <a:ea typeface="Trebuchet MS"/>
                <a:cs typeface="Trebuchet MS"/>
                <a:sym typeface="Trebuchet MS"/>
              </a:rPr>
              <a:t>criteria</a:t>
            </a:r>
            <a:endParaRPr kumimoji="0" sz="1800" b="1" i="0" u="none" strike="noStrike" kern="0" cap="none" spc="0" normalizeH="0" baseline="0" noProof="0">
              <a:ln>
                <a:noFill/>
              </a:ln>
              <a:solidFill>
                <a:srgbClr val="002060"/>
              </a:solidFill>
              <a:effectLst/>
              <a:highlight>
                <a:srgbClr val="FFFFFF"/>
              </a:highlight>
              <a:uLnTx/>
              <a:uFillTx/>
              <a:latin typeface="Trebuchet MS"/>
              <a:ea typeface="Trebuchet MS"/>
              <a:cs typeface="Trebuchet MS"/>
              <a:sym typeface="Trebuchet MS"/>
            </a:endParaRPr>
          </a:p>
        </p:txBody>
      </p:sp>
      <p:pic>
        <p:nvPicPr>
          <p:cNvPr id="187" name="Google Shape;187;p3"/>
          <p:cNvPicPr preferRelativeResize="0"/>
          <p:nvPr/>
        </p:nvPicPr>
        <p:blipFill rotWithShape="1">
          <a:blip r:embed="rId4">
            <a:alphaModFix/>
          </a:blip>
          <a:srcRect/>
          <a:stretch/>
        </p:blipFill>
        <p:spPr>
          <a:xfrm>
            <a:off x="8074609" y="1791526"/>
            <a:ext cx="3851128" cy="3955217"/>
          </a:xfrm>
          <a:prstGeom prst="rect">
            <a:avLst/>
          </a:prstGeom>
          <a:noFill/>
          <a:ln>
            <a:noFill/>
          </a:ln>
        </p:spPr>
      </p:pic>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h777b31dbf2a8b71d_0_0"/>
          <p:cNvSpPr txBox="1"/>
          <p:nvPr/>
        </p:nvSpPr>
        <p:spPr>
          <a:xfrm>
            <a:off x="88100" y="368350"/>
            <a:ext cx="11897100" cy="1481400"/>
          </a:xfrm>
          <a:prstGeom prst="rect">
            <a:avLst/>
          </a:prstGeom>
          <a:solidFill>
            <a:srgbClr val="000000">
              <a:alpha val="0"/>
            </a:srgbClr>
          </a:solidFill>
          <a:ln>
            <a:noFill/>
          </a:ln>
        </p:spPr>
        <p:txBody>
          <a:bodyPr spcFirstLastPara="1" wrap="square" lIns="47625" tIns="47625" rIns="47625" bIns="47625" anchor="ctr"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5400"/>
              <a:buFont typeface="Arial"/>
              <a:buNone/>
              <a:tabLst/>
              <a:defRPr/>
            </a:pPr>
            <a:r>
              <a:rPr kumimoji="0" lang="en-US" sz="4500" b="1" i="0" u="none" strike="noStrike" kern="0" cap="none" spc="0" normalizeH="0" baseline="0" noProof="0">
                <a:ln>
                  <a:noFill/>
                </a:ln>
                <a:solidFill>
                  <a:srgbClr val="004A73"/>
                </a:solidFill>
                <a:effectLst/>
                <a:uLnTx/>
                <a:uFillTx/>
                <a:latin typeface="Gill Sans"/>
                <a:ea typeface="Gill Sans"/>
                <a:cs typeface="Gill Sans"/>
                <a:sym typeface="Gill Sans"/>
              </a:rPr>
              <a:t>SFP Tuna Dashboard: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5400"/>
              <a:buFont typeface="Arial"/>
              <a:buNone/>
              <a:tabLst/>
              <a:defRPr/>
            </a:pPr>
            <a:r>
              <a:rPr kumimoji="0" lang="en-US" sz="4500" b="1" i="0" u="none" strike="noStrike" kern="0" cap="none" spc="0" normalizeH="0" baseline="0" noProof="0">
                <a:ln>
                  <a:noFill/>
                </a:ln>
                <a:solidFill>
                  <a:srgbClr val="004A73"/>
                </a:solidFill>
                <a:effectLst/>
                <a:uLnTx/>
                <a:uFillTx/>
                <a:latin typeface="Gill Sans"/>
                <a:ea typeface="Gill Sans"/>
                <a:cs typeface="Gill Sans"/>
                <a:sym typeface="Gill Sans"/>
              </a:rPr>
              <a:t>The Value of Vessel-Level Insights</a:t>
            </a:r>
            <a:endParaRPr kumimoji="0" sz="4500" b="1" i="0" u="none" strike="noStrike" kern="0" cap="none" spc="0" normalizeH="0" baseline="0" noProof="0">
              <a:ln>
                <a:noFill/>
              </a:ln>
              <a:solidFill>
                <a:srgbClr val="004A73"/>
              </a:solidFill>
              <a:effectLst/>
              <a:uLnTx/>
              <a:uFillTx/>
              <a:latin typeface="Gill Sans"/>
              <a:ea typeface="Gill Sans"/>
              <a:cs typeface="Gill Sans"/>
              <a:sym typeface="Gill Sans"/>
            </a:endParaRPr>
          </a:p>
        </p:txBody>
      </p:sp>
      <p:pic>
        <p:nvPicPr>
          <p:cNvPr id="193" name="Google Shape;193;h777b31dbf2a8b71d_0_0"/>
          <p:cNvPicPr preferRelativeResize="0"/>
          <p:nvPr/>
        </p:nvPicPr>
        <p:blipFill rotWithShape="1">
          <a:blip r:embed="rId3">
            <a:alphaModFix/>
          </a:blip>
          <a:srcRect/>
          <a:stretch/>
        </p:blipFill>
        <p:spPr>
          <a:xfrm rot="5400000">
            <a:off x="5948362" y="-5948363"/>
            <a:ext cx="295275" cy="12192001"/>
          </a:xfrm>
          <a:prstGeom prst="rect">
            <a:avLst/>
          </a:prstGeom>
          <a:noFill/>
          <a:ln>
            <a:noFill/>
          </a:ln>
        </p:spPr>
      </p:pic>
      <p:grpSp>
        <p:nvGrpSpPr>
          <p:cNvPr id="194" name="Google Shape;194;h777b31dbf2a8b71d_0_0"/>
          <p:cNvGrpSpPr/>
          <p:nvPr/>
        </p:nvGrpSpPr>
        <p:grpSpPr>
          <a:xfrm>
            <a:off x="333950" y="1728901"/>
            <a:ext cx="5604600" cy="4715477"/>
            <a:chOff x="-7762300" y="-75066"/>
            <a:chExt cx="5604600" cy="4147297"/>
          </a:xfrm>
        </p:grpSpPr>
        <p:sp>
          <p:nvSpPr>
            <p:cNvPr id="195" name="Google Shape;195;h777b31dbf2a8b71d_0_0"/>
            <p:cNvSpPr/>
            <p:nvPr/>
          </p:nvSpPr>
          <p:spPr>
            <a:xfrm>
              <a:off x="-7762300" y="40831"/>
              <a:ext cx="5604600" cy="4031400"/>
            </a:xfrm>
            <a:prstGeom prst="roundRect">
              <a:avLst>
                <a:gd name="adj" fmla="val 4571"/>
              </a:avLst>
            </a:prstGeom>
            <a:solidFill>
              <a:srgbClr val="F0F4F8"/>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196" name="Google Shape;196;h777b31dbf2a8b71d_0_0"/>
            <p:cNvSpPr txBox="1"/>
            <p:nvPr/>
          </p:nvSpPr>
          <p:spPr>
            <a:xfrm>
              <a:off x="-7762300" y="-75066"/>
              <a:ext cx="5604600" cy="4031400"/>
            </a:xfrm>
            <a:prstGeom prst="rect">
              <a:avLst/>
            </a:prstGeom>
            <a:noFill/>
            <a:ln>
              <a:noFill/>
            </a:ln>
          </p:spPr>
          <p:txBody>
            <a:bodyPr spcFirstLastPara="1" wrap="square" lIns="285750" tIns="285750" rIns="285750" bIns="285750" anchor="t" anchorCtr="0">
              <a:noAutofit/>
            </a:bodyPr>
            <a:lstStyle/>
            <a:p>
              <a:pPr marL="0" marR="0" lvl="0" indent="0" algn="l" defTabSz="914400" rtl="0" eaLnBrk="1" fontAlgn="auto" latinLnBrk="0" hangingPunct="1">
                <a:lnSpc>
                  <a:spcPct val="100000"/>
                </a:lnSpc>
                <a:spcBef>
                  <a:spcPts val="1875"/>
                </a:spcBef>
                <a:spcAft>
                  <a:spcPts val="0"/>
                </a:spcAft>
                <a:buClr>
                  <a:srgbClr val="000000"/>
                </a:buClr>
                <a:buSzPts val="2000"/>
                <a:buFont typeface="Arial"/>
                <a:buNone/>
                <a:tabLst/>
                <a:defRPr/>
              </a:pPr>
              <a:r>
                <a:rPr kumimoji="0" lang="en-US" sz="2300" b="1" i="0" u="none" strike="noStrike" kern="0" cap="none" spc="0" normalizeH="0" baseline="0" noProof="0">
                  <a:ln>
                    <a:noFill/>
                  </a:ln>
                  <a:solidFill>
                    <a:srgbClr val="E65100"/>
                  </a:solidFill>
                  <a:effectLst/>
                  <a:uLnTx/>
                  <a:uFillTx/>
                  <a:latin typeface="Trebuchet MS"/>
                  <a:ea typeface="Trebuchet MS"/>
                  <a:cs typeface="Trebuchet MS"/>
                  <a:sym typeface="Trebuchet MS"/>
                </a:rPr>
                <a:t>•</a:t>
              </a:r>
              <a:r>
                <a:rPr kumimoji="0" lang="en-US" sz="2300" b="1" i="0" u="none" strike="noStrike" kern="0" cap="none" spc="0" normalizeH="0" baseline="0" noProof="0">
                  <a:ln>
                    <a:noFill/>
                  </a:ln>
                  <a:solidFill>
                    <a:srgbClr val="004A73"/>
                  </a:solidFill>
                  <a:effectLst/>
                  <a:uLnTx/>
                  <a:uFillTx/>
                  <a:latin typeface="Trebuchet MS"/>
                  <a:ea typeface="Trebuchet MS"/>
                  <a:cs typeface="Trebuchet MS"/>
                  <a:sym typeface="Trebuchet MS"/>
                </a:rPr>
                <a:t>Centralized insights</a:t>
              </a:r>
              <a:r>
                <a:rPr kumimoji="0" lang="en-US" sz="2300" b="0" i="0" u="none" strike="noStrike" kern="0" cap="none" spc="0" normalizeH="0" baseline="0" noProof="0">
                  <a:ln>
                    <a:noFill/>
                  </a:ln>
                  <a:solidFill>
                    <a:srgbClr val="4A5568"/>
                  </a:solidFill>
                  <a:effectLst/>
                  <a:uLnTx/>
                  <a:uFillTx/>
                  <a:latin typeface="Trebuchet MS"/>
                  <a:ea typeface="Trebuchet MS"/>
                  <a:cs typeface="Trebuchet MS"/>
                  <a:sym typeface="Trebuchet MS"/>
                </a:rPr>
                <a:t> for simplified monitoring</a:t>
              </a:r>
              <a:endParaRPr kumimoji="0" sz="2300" b="0" i="0" u="none" strike="noStrike" kern="0" cap="none" spc="0" normalizeH="0" baseline="0" noProof="0">
                <a:ln>
                  <a:noFill/>
                </a:ln>
                <a:solidFill>
                  <a:srgbClr val="4A5568"/>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900"/>
                </a:spcBef>
                <a:spcAft>
                  <a:spcPts val="0"/>
                </a:spcAft>
                <a:buClr>
                  <a:srgbClr val="000000"/>
                </a:buClr>
                <a:buSzPts val="2000"/>
                <a:buFont typeface="Arial"/>
                <a:buNone/>
                <a:tabLst/>
                <a:defRPr/>
              </a:pPr>
              <a:r>
                <a:rPr kumimoji="0" lang="en-US" sz="2300" b="1" i="0" u="none" strike="noStrike" kern="0" cap="none" spc="0" normalizeH="0" baseline="0" noProof="0">
                  <a:ln>
                    <a:noFill/>
                  </a:ln>
                  <a:solidFill>
                    <a:srgbClr val="E65100"/>
                  </a:solidFill>
                  <a:effectLst/>
                  <a:uLnTx/>
                  <a:uFillTx/>
                  <a:latin typeface="Trebuchet MS"/>
                  <a:ea typeface="Trebuchet MS"/>
                  <a:cs typeface="Trebuchet MS"/>
                  <a:sym typeface="Trebuchet MS"/>
                </a:rPr>
                <a:t>•</a:t>
              </a:r>
              <a:r>
                <a:rPr kumimoji="0" lang="en-US" sz="2300" b="1" i="0" u="none" strike="noStrike" kern="0" cap="none" spc="0" normalizeH="0" baseline="0" noProof="0">
                  <a:ln>
                    <a:noFill/>
                  </a:ln>
                  <a:solidFill>
                    <a:srgbClr val="004A73"/>
                  </a:solidFill>
                  <a:effectLst/>
                  <a:uLnTx/>
                  <a:uFillTx/>
                  <a:latin typeface="Trebuchet MS"/>
                  <a:ea typeface="Trebuchet MS"/>
                  <a:cs typeface="Trebuchet MS"/>
                  <a:sym typeface="Trebuchet MS"/>
                </a:rPr>
                <a:t>Increased risk management</a:t>
              </a:r>
              <a:r>
                <a:rPr kumimoji="0" lang="en-US" sz="2300" b="0" i="0" u="none" strike="noStrike" kern="0" cap="none" spc="0" normalizeH="0" baseline="0" noProof="0">
                  <a:ln>
                    <a:noFill/>
                  </a:ln>
                  <a:solidFill>
                    <a:srgbClr val="4A5568"/>
                  </a:solidFill>
                  <a:effectLst/>
                  <a:uLnTx/>
                  <a:uFillTx/>
                  <a:latin typeface="Trebuchet MS"/>
                  <a:ea typeface="Trebuchet MS"/>
                  <a:cs typeface="Trebuchet MS"/>
                  <a:sym typeface="Trebuchet MS"/>
                </a:rPr>
                <a:t> across regions, fisheries, and individual vessels</a:t>
              </a:r>
              <a:endParaRPr kumimoji="0" sz="2300" b="0" i="0" u="none" strike="noStrike" kern="0" cap="none" spc="0" normalizeH="0" baseline="0" noProof="0">
                <a:ln>
                  <a:noFill/>
                </a:ln>
                <a:solidFill>
                  <a:srgbClr val="4A5568"/>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900"/>
                </a:spcBef>
                <a:spcAft>
                  <a:spcPts val="0"/>
                </a:spcAft>
                <a:buClr>
                  <a:srgbClr val="000000"/>
                </a:buClr>
                <a:buSzPts val="2000"/>
                <a:buFont typeface="Arial"/>
                <a:buNone/>
                <a:tabLst/>
                <a:defRPr/>
              </a:pPr>
              <a:r>
                <a:rPr kumimoji="0" lang="en-US" sz="2300" b="1" i="0" u="none" strike="noStrike" kern="0" cap="none" spc="0" normalizeH="0" baseline="0" noProof="0">
                  <a:ln>
                    <a:noFill/>
                  </a:ln>
                  <a:solidFill>
                    <a:srgbClr val="E65100"/>
                  </a:solidFill>
                  <a:effectLst/>
                  <a:uLnTx/>
                  <a:uFillTx/>
                  <a:latin typeface="Trebuchet MS"/>
                  <a:ea typeface="Trebuchet MS"/>
                  <a:cs typeface="Trebuchet MS"/>
                  <a:sym typeface="Trebuchet MS"/>
                </a:rPr>
                <a:t>•</a:t>
              </a:r>
              <a:r>
                <a:rPr kumimoji="0" lang="en-US" sz="2300" b="1" i="0" u="none" strike="noStrike" kern="0" cap="none" spc="0" normalizeH="0" baseline="0" noProof="0">
                  <a:ln>
                    <a:noFill/>
                  </a:ln>
                  <a:solidFill>
                    <a:srgbClr val="004A73"/>
                  </a:solidFill>
                  <a:effectLst/>
                  <a:uLnTx/>
                  <a:uFillTx/>
                  <a:latin typeface="Trebuchet MS"/>
                  <a:ea typeface="Trebuchet MS"/>
                  <a:cs typeface="Trebuchet MS"/>
                  <a:sym typeface="Trebuchet MS"/>
                </a:rPr>
                <a:t>Enhanced due diligence </a:t>
              </a:r>
              <a:r>
                <a:rPr kumimoji="0" lang="en-US" sz="2300" b="0" i="0" u="none" strike="noStrike" kern="0" cap="none" spc="0" normalizeH="0" baseline="0" noProof="0">
                  <a:ln>
                    <a:noFill/>
                  </a:ln>
                  <a:solidFill>
                    <a:srgbClr val="4A5568"/>
                  </a:solidFill>
                  <a:effectLst/>
                  <a:uLnTx/>
                  <a:uFillTx/>
                  <a:latin typeface="Trebuchet MS"/>
                  <a:ea typeface="Trebuchet MS"/>
                  <a:cs typeface="Trebuchet MS"/>
                  <a:sym typeface="Trebuchet MS"/>
                </a:rPr>
                <a:t>capacity </a:t>
              </a:r>
              <a:endParaRPr kumimoji="0" sz="2300" b="0" i="0" u="sng" strike="noStrike" kern="0" cap="none" spc="0" normalizeH="0" baseline="0" noProof="0">
                <a:ln>
                  <a:noFill/>
                </a:ln>
                <a:solidFill>
                  <a:srgbClr val="4A5568"/>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900"/>
                </a:spcBef>
                <a:spcAft>
                  <a:spcPts val="0"/>
                </a:spcAft>
                <a:buClr>
                  <a:srgbClr val="000000"/>
                </a:buClr>
                <a:buSzPts val="2000"/>
                <a:buFont typeface="Arial"/>
                <a:buNone/>
                <a:tabLst/>
                <a:defRPr/>
              </a:pPr>
              <a:r>
                <a:rPr kumimoji="0" lang="en-US" sz="2300" b="1" i="0" u="none" strike="noStrike" kern="0" cap="none" spc="0" normalizeH="0" baseline="0" noProof="0">
                  <a:ln>
                    <a:noFill/>
                  </a:ln>
                  <a:solidFill>
                    <a:srgbClr val="E65100"/>
                  </a:solidFill>
                  <a:effectLst/>
                  <a:uLnTx/>
                  <a:uFillTx/>
                  <a:latin typeface="Trebuchet MS"/>
                  <a:ea typeface="Trebuchet MS"/>
                  <a:cs typeface="Trebuchet MS"/>
                  <a:sym typeface="Trebuchet MS"/>
                </a:rPr>
                <a:t>•</a:t>
              </a:r>
              <a:r>
                <a:rPr kumimoji="0" lang="en-US" sz="2300" b="1" i="0" u="none" strike="noStrike" kern="0" cap="none" spc="0" normalizeH="0" baseline="0" noProof="0">
                  <a:ln>
                    <a:noFill/>
                  </a:ln>
                  <a:solidFill>
                    <a:srgbClr val="004A73"/>
                  </a:solidFill>
                  <a:effectLst/>
                  <a:uLnTx/>
                  <a:uFillTx/>
                  <a:latin typeface="Trebuchet MS"/>
                  <a:ea typeface="Trebuchet MS"/>
                  <a:cs typeface="Trebuchet MS"/>
                  <a:sym typeface="Trebuchet MS"/>
                </a:rPr>
                <a:t>Commitment</a:t>
              </a:r>
              <a:r>
                <a:rPr kumimoji="0" lang="en-US" sz="2300" b="0" i="0" u="none" strike="noStrike" kern="0" cap="none" spc="0" normalizeH="0" baseline="0" noProof="0">
                  <a:ln>
                    <a:noFill/>
                  </a:ln>
                  <a:solidFill>
                    <a:srgbClr val="4A5568"/>
                  </a:solidFill>
                  <a:effectLst/>
                  <a:uLnTx/>
                  <a:uFillTx/>
                  <a:latin typeface="Trebuchet MS"/>
                  <a:ea typeface="Trebuchet MS"/>
                  <a:cs typeface="Trebuchet MS"/>
                  <a:sym typeface="Trebuchet MS"/>
                </a:rPr>
                <a:t> monitoring + progress</a:t>
              </a:r>
              <a:endParaRPr kumimoji="0" sz="2300" b="0" i="0" u="sng" strike="noStrike" kern="0" cap="none" spc="0" normalizeH="0" baseline="0" noProof="0">
                <a:ln>
                  <a:noFill/>
                </a:ln>
                <a:solidFill>
                  <a:srgbClr val="4A5568"/>
                </a:solidFill>
                <a:effectLst/>
                <a:uLnTx/>
                <a:uFillTx/>
                <a:latin typeface="Trebuchet MS"/>
                <a:ea typeface="Trebuchet MS"/>
                <a:cs typeface="Trebuchet MS"/>
                <a:sym typeface="Trebuchet MS"/>
              </a:endParaRPr>
            </a:p>
            <a:p>
              <a:pPr marL="0" marR="0" lvl="0" indent="0" algn="l" defTabSz="914400" rtl="0" eaLnBrk="1" fontAlgn="auto" latinLnBrk="0" hangingPunct="1">
                <a:lnSpc>
                  <a:spcPct val="100000"/>
                </a:lnSpc>
                <a:spcBef>
                  <a:spcPts val="900"/>
                </a:spcBef>
                <a:spcAft>
                  <a:spcPts val="0"/>
                </a:spcAft>
                <a:buClr>
                  <a:srgbClr val="000000"/>
                </a:buClr>
                <a:buSzPts val="2000"/>
                <a:buFont typeface="Arial"/>
                <a:buNone/>
                <a:tabLst/>
                <a:defRPr/>
              </a:pPr>
              <a:r>
                <a:rPr kumimoji="0" lang="en-US" sz="2300" b="1" i="0" u="none" strike="noStrike" kern="0" cap="none" spc="0" normalizeH="0" baseline="0" noProof="0">
                  <a:ln>
                    <a:noFill/>
                  </a:ln>
                  <a:solidFill>
                    <a:srgbClr val="E65100"/>
                  </a:solidFill>
                  <a:effectLst/>
                  <a:uLnTx/>
                  <a:uFillTx/>
                  <a:latin typeface="Trebuchet MS"/>
                  <a:ea typeface="Trebuchet MS"/>
                  <a:cs typeface="Trebuchet MS"/>
                  <a:sym typeface="Trebuchet MS"/>
                </a:rPr>
                <a:t>•</a:t>
              </a:r>
              <a:r>
                <a:rPr kumimoji="0" lang="en-US" sz="2300" b="1" i="0" u="none" strike="noStrike" kern="0" cap="none" spc="0" normalizeH="0" baseline="0" noProof="0">
                  <a:ln>
                    <a:noFill/>
                  </a:ln>
                  <a:solidFill>
                    <a:srgbClr val="004A73"/>
                  </a:solidFill>
                  <a:effectLst/>
                  <a:uLnTx/>
                  <a:uFillTx/>
                  <a:latin typeface="Trebuchet MS"/>
                  <a:ea typeface="Trebuchet MS"/>
                  <a:cs typeface="Trebuchet MS"/>
                  <a:sym typeface="Trebuchet MS"/>
                </a:rPr>
                <a:t>Concrete improvement</a:t>
              </a:r>
              <a:r>
                <a:rPr kumimoji="0" lang="en-US" sz="2300" b="0" i="0" u="none" strike="noStrike" kern="0" cap="none" spc="0" normalizeH="0" baseline="0" noProof="0">
                  <a:ln>
                    <a:noFill/>
                  </a:ln>
                  <a:solidFill>
                    <a:srgbClr val="4A5568"/>
                  </a:solidFill>
                  <a:effectLst/>
                  <a:uLnTx/>
                  <a:uFillTx/>
                  <a:latin typeface="Trebuchet MS"/>
                  <a:ea typeface="Trebuchet MS"/>
                  <a:cs typeface="Trebuchet MS"/>
                  <a:sym typeface="Trebuchet MS"/>
                </a:rPr>
                <a:t> opportunities to help drive </a:t>
              </a:r>
              <a:r>
                <a:rPr kumimoji="0" lang="en-US" sz="2300" b="0" i="0" u="sng" strike="noStrike" kern="0" cap="none" spc="0" normalizeH="0" baseline="0" noProof="0">
                  <a:ln>
                    <a:noFill/>
                  </a:ln>
                  <a:solidFill>
                    <a:srgbClr val="4A5568"/>
                  </a:solidFill>
                  <a:effectLst/>
                  <a:uLnTx/>
                  <a:uFillTx/>
                  <a:latin typeface="Trebuchet MS"/>
                  <a:ea typeface="Trebuchet MS"/>
                  <a:cs typeface="Trebuchet MS"/>
                  <a:sym typeface="Trebuchet MS"/>
                </a:rPr>
                <a:t>unique business objectives</a:t>
              </a:r>
              <a:endParaRPr kumimoji="0" sz="2500" b="0" i="0" u="none" strike="noStrike" kern="0" cap="none" spc="0" normalizeH="0" baseline="0" noProof="0">
                <a:ln>
                  <a:noFill/>
                </a:ln>
                <a:solidFill>
                  <a:srgbClr val="4A5568"/>
                </a:solidFill>
                <a:effectLst/>
                <a:uLnTx/>
                <a:uFillTx/>
                <a:latin typeface="Trebuchet MS"/>
                <a:ea typeface="Trebuchet MS"/>
                <a:cs typeface="Trebuchet MS"/>
                <a:sym typeface="Trebuchet MS"/>
              </a:endParaRPr>
            </a:p>
          </p:txBody>
        </p:sp>
      </p:grpSp>
      <p:pic>
        <p:nvPicPr>
          <p:cNvPr id="197" name="Google Shape;197;h777b31dbf2a8b71d_0_0"/>
          <p:cNvPicPr preferRelativeResize="0"/>
          <p:nvPr/>
        </p:nvPicPr>
        <p:blipFill rotWithShape="1">
          <a:blip r:embed="rId4">
            <a:alphaModFix/>
          </a:blip>
          <a:srcRect/>
          <a:stretch/>
        </p:blipFill>
        <p:spPr>
          <a:xfrm>
            <a:off x="6104300" y="2070325"/>
            <a:ext cx="5880899" cy="4164524"/>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g3fbe89973ab_0_28"/>
          <p:cNvSpPr txBox="1"/>
          <p:nvPr/>
        </p:nvSpPr>
        <p:spPr>
          <a:xfrm>
            <a:off x="311300" y="139026"/>
            <a:ext cx="11380800" cy="1481175"/>
          </a:xfrm>
          <a:prstGeom prst="rect">
            <a:avLst/>
          </a:prstGeom>
          <a:solidFill>
            <a:srgbClr val="000000">
              <a:alpha val="0"/>
            </a:srgbClr>
          </a:solidFill>
          <a:ln>
            <a:noFill/>
          </a:ln>
        </p:spPr>
        <p:txBody>
          <a:bodyPr spcFirstLastPara="1" wrap="square" lIns="47625" tIns="47625" rIns="47625" bIns="47625" anchor="ctr"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5400"/>
              <a:buFont typeface="Arial"/>
              <a:buNone/>
              <a:tabLst/>
              <a:defRPr/>
            </a:pPr>
            <a:r>
              <a:rPr kumimoji="0" lang="en-US" sz="4500" b="1" i="0" u="none" strike="noStrike" kern="0" cap="none" spc="0" normalizeH="0" baseline="0" noProof="0">
                <a:ln>
                  <a:noFill/>
                </a:ln>
                <a:solidFill>
                  <a:srgbClr val="004A73"/>
                </a:solidFill>
                <a:effectLst/>
                <a:uLnTx/>
                <a:uFillTx/>
                <a:latin typeface="Gill Sans"/>
                <a:ea typeface="Gill Sans"/>
                <a:cs typeface="Gill Sans"/>
                <a:sym typeface="Gill Sans"/>
              </a:rPr>
              <a:t>ISSF PVR &amp; VOSI Data in Action: </a:t>
            </a:r>
            <a:endParaRPr kumimoji="0" sz="1400" b="0" i="0" u="none" strike="noStrike" kern="0" cap="none" spc="0" normalizeH="0" baseline="0" noProof="0">
              <a:ln>
                <a:noFill/>
              </a:ln>
              <a:solidFill>
                <a:srgbClr val="000000"/>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5400"/>
              <a:buFont typeface="Arial"/>
              <a:buNone/>
              <a:tabLst/>
              <a:defRPr/>
            </a:pPr>
            <a:r>
              <a:rPr kumimoji="0" lang="en-US" sz="4500" b="1" i="0" u="none" strike="noStrike" kern="0" cap="none" spc="0" normalizeH="0" baseline="0" noProof="0">
                <a:ln>
                  <a:noFill/>
                </a:ln>
                <a:solidFill>
                  <a:srgbClr val="004A73"/>
                </a:solidFill>
                <a:effectLst/>
                <a:uLnTx/>
                <a:uFillTx/>
                <a:latin typeface="Gill Sans"/>
                <a:ea typeface="Gill Sans"/>
                <a:cs typeface="Gill Sans"/>
                <a:sym typeface="Gill Sans"/>
              </a:rPr>
              <a:t>SFP Tuna Dashboard</a:t>
            </a:r>
            <a:endParaRPr kumimoji="0" sz="4500" b="1" i="0" u="none" strike="noStrike" kern="0" cap="none" spc="0" normalizeH="0" baseline="0" noProof="0">
              <a:ln>
                <a:noFill/>
              </a:ln>
              <a:solidFill>
                <a:srgbClr val="004A73"/>
              </a:solidFill>
              <a:effectLst/>
              <a:uLnTx/>
              <a:uFillTx/>
              <a:latin typeface="Gill Sans"/>
              <a:ea typeface="Gill Sans"/>
              <a:cs typeface="Gill Sans"/>
              <a:sym typeface="Gill Sans"/>
            </a:endParaRPr>
          </a:p>
        </p:txBody>
      </p:sp>
      <p:pic>
        <p:nvPicPr>
          <p:cNvPr id="203" name="Google Shape;203;g3fbe89973ab_0_28"/>
          <p:cNvPicPr preferRelativeResize="0"/>
          <p:nvPr/>
        </p:nvPicPr>
        <p:blipFill rotWithShape="1">
          <a:blip r:embed="rId3">
            <a:alphaModFix/>
          </a:blip>
          <a:srcRect/>
          <a:stretch/>
        </p:blipFill>
        <p:spPr>
          <a:xfrm rot="5400000">
            <a:off x="5948362" y="-5948363"/>
            <a:ext cx="295275" cy="12192001"/>
          </a:xfrm>
          <a:prstGeom prst="rect">
            <a:avLst/>
          </a:prstGeom>
          <a:noFill/>
          <a:ln>
            <a:noFill/>
          </a:ln>
        </p:spPr>
      </p:pic>
      <p:pic>
        <p:nvPicPr>
          <p:cNvPr id="204" name="Google Shape;204;g3fbe89973ab_0_28"/>
          <p:cNvPicPr preferRelativeResize="0"/>
          <p:nvPr/>
        </p:nvPicPr>
        <p:blipFill rotWithShape="1">
          <a:blip r:embed="rId4">
            <a:alphaModFix/>
          </a:blip>
          <a:srcRect/>
          <a:stretch/>
        </p:blipFill>
        <p:spPr>
          <a:xfrm>
            <a:off x="613025" y="1438875"/>
            <a:ext cx="11079076" cy="5477000"/>
          </a:xfrm>
          <a:prstGeom prst="rect">
            <a:avLst/>
          </a:prstGeom>
          <a:noFill/>
          <a:ln>
            <a:noFill/>
          </a:ln>
        </p:spPr>
      </p:pic>
      <p:sp>
        <p:nvSpPr>
          <p:cNvPr id="205" name="Google Shape;205;g3fbe89973ab_0_28"/>
          <p:cNvSpPr/>
          <p:nvPr/>
        </p:nvSpPr>
        <p:spPr>
          <a:xfrm>
            <a:off x="6955650" y="1498700"/>
            <a:ext cx="4612200" cy="462000"/>
          </a:xfrm>
          <a:prstGeom prst="rect">
            <a:avLst/>
          </a:prstGeom>
          <a:noFill/>
          <a:ln w="38100" cap="flat" cmpd="sng">
            <a:solidFill>
              <a:srgbClr val="FF0000"/>
            </a:solidFill>
            <a:prstDash val="solid"/>
            <a:round/>
            <a:headEnd type="none" w="sm" len="sm"/>
            <a:tailEnd type="none" w="sm" len="sm"/>
          </a:ln>
          <a:effectLst>
            <a:outerShdw blurRad="57150" dist="19050" dir="5400000" algn="bl" rotWithShape="0">
              <a:srgbClr val="000000">
                <a:alpha val="50196"/>
              </a:srgbClr>
            </a:outerShdw>
          </a:effectLst>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sp>
        <p:nvSpPr>
          <p:cNvPr id="206" name="Google Shape;206;g3fbe89973ab_0_28"/>
          <p:cNvSpPr/>
          <p:nvPr/>
        </p:nvSpPr>
        <p:spPr>
          <a:xfrm>
            <a:off x="521650" y="2115475"/>
            <a:ext cx="4612200" cy="462000"/>
          </a:xfrm>
          <a:prstGeom prst="rect">
            <a:avLst/>
          </a:prstGeom>
          <a:noFill/>
          <a:ln w="38100" cap="flat" cmpd="sng">
            <a:solidFill>
              <a:srgbClr val="FF0000"/>
            </a:solidFill>
            <a:prstDash val="solid"/>
            <a:round/>
            <a:headEnd type="none" w="sm" len="sm"/>
            <a:tailEnd type="none" w="sm" len="sm"/>
          </a:ln>
          <a:effectLst>
            <a:outerShdw blurRad="57150" dist="19050" dir="5400000" algn="bl" rotWithShape="0">
              <a:srgbClr val="000000">
                <a:alpha val="50196"/>
              </a:srgbClr>
            </a:outerShdw>
          </a:effectLst>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sp>
        <p:nvSpPr>
          <p:cNvPr id="207" name="Google Shape;207;g3fbe89973ab_0_28"/>
          <p:cNvSpPr/>
          <p:nvPr/>
        </p:nvSpPr>
        <p:spPr>
          <a:xfrm>
            <a:off x="521650" y="4962025"/>
            <a:ext cx="3877800" cy="404700"/>
          </a:xfrm>
          <a:prstGeom prst="rect">
            <a:avLst/>
          </a:prstGeom>
          <a:noFill/>
          <a:ln w="38100" cap="flat" cmpd="sng">
            <a:solidFill>
              <a:srgbClr val="FF0000"/>
            </a:solidFill>
            <a:prstDash val="solid"/>
            <a:round/>
            <a:headEnd type="none" w="sm" len="sm"/>
            <a:tailEnd type="none" w="sm" len="sm"/>
          </a:ln>
          <a:effectLst>
            <a:outerShdw blurRad="57150" dist="19050" dir="5400000" algn="bl" rotWithShape="0">
              <a:srgbClr val="000000">
                <a:alpha val="50196"/>
              </a:srgbClr>
            </a:outerShdw>
          </a:effectLst>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g3fbe89973ab_0_16"/>
          <p:cNvSpPr txBox="1"/>
          <p:nvPr/>
        </p:nvSpPr>
        <p:spPr>
          <a:xfrm>
            <a:off x="442500" y="648281"/>
            <a:ext cx="11307000" cy="8361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4833"/>
              <a:buFont typeface="Arial"/>
              <a:buNone/>
              <a:tabLst/>
              <a:defRPr/>
            </a:pPr>
            <a:r>
              <a:rPr kumimoji="0" lang="en-US" sz="4833" b="1" i="0" u="none" strike="noStrike" kern="0" cap="none" spc="0" normalizeH="0" baseline="0" noProof="0">
                <a:ln>
                  <a:noFill/>
                </a:ln>
                <a:solidFill>
                  <a:srgbClr val="004A73"/>
                </a:solidFill>
                <a:effectLst/>
                <a:uLnTx/>
                <a:uFillTx/>
                <a:latin typeface="Gill Sans"/>
                <a:ea typeface="Gill Sans"/>
                <a:cs typeface="Gill Sans"/>
                <a:sym typeface="Gill Sans"/>
              </a:rPr>
              <a:t>Example 1: Monitoring Commitments</a:t>
            </a:r>
            <a:endParaRPr kumimoji="0" sz="4833"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213" name="Google Shape;213;g3fbe89973ab_0_16"/>
          <p:cNvPicPr preferRelativeResize="0"/>
          <p:nvPr/>
        </p:nvPicPr>
        <p:blipFill rotWithShape="1">
          <a:blip r:embed="rId3">
            <a:alphaModFix/>
          </a:blip>
          <a:srcRect/>
          <a:stretch/>
        </p:blipFill>
        <p:spPr>
          <a:xfrm rot="5400000">
            <a:off x="5948363" y="-5948363"/>
            <a:ext cx="295275" cy="12192000"/>
          </a:xfrm>
          <a:prstGeom prst="rect">
            <a:avLst/>
          </a:prstGeom>
          <a:noFill/>
          <a:ln>
            <a:noFill/>
          </a:ln>
        </p:spPr>
      </p:pic>
      <p:sp>
        <p:nvSpPr>
          <p:cNvPr id="214" name="Google Shape;214;g3fbe89973ab_0_16"/>
          <p:cNvSpPr txBox="1"/>
          <p:nvPr/>
        </p:nvSpPr>
        <p:spPr>
          <a:xfrm>
            <a:off x="159750" y="2694113"/>
            <a:ext cx="5188800" cy="2709000"/>
          </a:xfrm>
          <a:prstGeom prst="rect">
            <a:avLst/>
          </a:prstGeom>
          <a:noFill/>
          <a:ln>
            <a:noFill/>
          </a:ln>
        </p:spPr>
        <p:txBody>
          <a:bodyPr spcFirstLastPara="1" wrap="square" lIns="121900" tIns="60925" rIns="121900" bIns="60925" anchor="t" anchorCtr="0">
            <a:spAutoFit/>
          </a:bodyPr>
          <a:lstStyle/>
          <a:p>
            <a:pPr marL="457200" marR="0" lvl="0" indent="-381000" algn="l" defTabSz="914400" rtl="0" eaLnBrk="1" fontAlgn="auto" latinLnBrk="0" hangingPunct="1">
              <a:lnSpc>
                <a:spcPct val="100000"/>
              </a:lnSpc>
              <a:spcBef>
                <a:spcPts val="0"/>
              </a:spcBef>
              <a:spcAft>
                <a:spcPts val="0"/>
              </a:spcAft>
              <a:buClr>
                <a:srgbClr val="002060"/>
              </a:buClr>
              <a:buSzPts val="2400"/>
              <a:buFont typeface="Trebuchet MS"/>
              <a:buChar char="●"/>
              <a:tabLst/>
              <a:defRPr/>
            </a:pPr>
            <a:r>
              <a:rPr kumimoji="0" lang="en-US" sz="2400" b="0" i="0" u="none" strike="noStrike" kern="0" cap="none" spc="0" normalizeH="0" baseline="0" noProof="0">
                <a:ln>
                  <a:noFill/>
                </a:ln>
                <a:solidFill>
                  <a:srgbClr val="002060"/>
                </a:solidFill>
                <a:effectLst/>
                <a:uLnTx/>
                <a:uFillTx/>
                <a:latin typeface="Trebuchet MS"/>
                <a:ea typeface="Trebuchet MS"/>
                <a:cs typeface="Trebuchet MS"/>
                <a:sym typeface="Trebuchet MS"/>
              </a:rPr>
              <a:t>TNC’s Tuna Transparency Pledge </a:t>
            </a:r>
            <a:endParaRPr kumimoji="0" sz="24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457200" marR="0" lvl="0" indent="-381000" algn="l" defTabSz="914400" rtl="0" eaLnBrk="1" fontAlgn="auto" latinLnBrk="0" hangingPunct="1">
              <a:lnSpc>
                <a:spcPct val="100000"/>
              </a:lnSpc>
              <a:spcBef>
                <a:spcPts val="0"/>
              </a:spcBef>
              <a:spcAft>
                <a:spcPts val="0"/>
              </a:spcAft>
              <a:buClr>
                <a:srgbClr val="002060"/>
              </a:buClr>
              <a:buSzPts val="2400"/>
              <a:buFont typeface="Trebuchet MS"/>
              <a:buChar char="●"/>
              <a:tabLst/>
              <a:defRPr/>
            </a:pPr>
            <a:r>
              <a:rPr kumimoji="0" lang="en-US" sz="2400" b="0" i="0" u="none" strike="noStrike" kern="0" cap="none" spc="0" normalizeH="0" baseline="0" noProof="0">
                <a:ln>
                  <a:noFill/>
                </a:ln>
                <a:solidFill>
                  <a:srgbClr val="002060"/>
                </a:solidFill>
                <a:effectLst/>
                <a:uLnTx/>
                <a:uFillTx/>
                <a:latin typeface="Trebuchet MS"/>
                <a:ea typeface="Trebuchet MS"/>
                <a:cs typeface="Trebuchet MS"/>
                <a:sym typeface="Trebuchet MS"/>
              </a:rPr>
              <a:t>ISSF VOSI + PVR</a:t>
            </a:r>
            <a:endParaRPr kumimoji="0" sz="24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457200" marR="0" lvl="0" indent="-381000" algn="l" defTabSz="914400" rtl="0" eaLnBrk="1" fontAlgn="auto" latinLnBrk="0" hangingPunct="1">
              <a:lnSpc>
                <a:spcPct val="100000"/>
              </a:lnSpc>
              <a:spcBef>
                <a:spcPts val="0"/>
              </a:spcBef>
              <a:spcAft>
                <a:spcPts val="0"/>
              </a:spcAft>
              <a:buClr>
                <a:srgbClr val="002060"/>
              </a:buClr>
              <a:buSzPts val="2400"/>
              <a:buFont typeface="Trebuchet MS"/>
              <a:buChar char="●"/>
              <a:tabLst/>
              <a:defRPr/>
            </a:pPr>
            <a:r>
              <a:rPr kumimoji="0" lang="en-US" sz="2400" b="0" i="0" u="none" strike="noStrike" kern="0" cap="none" spc="0" normalizeH="0" baseline="0" noProof="0">
                <a:ln>
                  <a:noFill/>
                </a:ln>
                <a:solidFill>
                  <a:srgbClr val="002060"/>
                </a:solidFill>
                <a:effectLst/>
                <a:uLnTx/>
                <a:uFillTx/>
                <a:latin typeface="Trebuchet MS"/>
                <a:ea typeface="Trebuchet MS"/>
                <a:cs typeface="Trebuchet MS"/>
                <a:sym typeface="Trebuchet MS"/>
              </a:rPr>
              <a:t>Major retailers + suppliers </a:t>
            </a:r>
            <a:endParaRPr kumimoji="0" sz="24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457200" marR="0" lvl="0" indent="-381000" algn="l" defTabSz="914400" rtl="0" eaLnBrk="1" fontAlgn="auto" latinLnBrk="0" hangingPunct="1">
              <a:lnSpc>
                <a:spcPct val="100000"/>
              </a:lnSpc>
              <a:spcBef>
                <a:spcPts val="0"/>
              </a:spcBef>
              <a:spcAft>
                <a:spcPts val="0"/>
              </a:spcAft>
              <a:buClr>
                <a:srgbClr val="002060"/>
              </a:buClr>
              <a:buSzPts val="2400"/>
              <a:buFont typeface="Trebuchet MS"/>
              <a:buChar char="●"/>
              <a:tabLst/>
              <a:defRPr/>
            </a:pPr>
            <a:r>
              <a:rPr kumimoji="0" lang="en-US" sz="2400" b="0" i="0" u="sng" strike="noStrike" kern="0" cap="none" spc="0" normalizeH="0" baseline="0" noProof="0">
                <a:ln>
                  <a:noFill/>
                </a:ln>
                <a:solidFill>
                  <a:srgbClr val="002060"/>
                </a:solidFill>
                <a:effectLst/>
                <a:uLnTx/>
                <a:uFillTx/>
                <a:latin typeface="Trebuchet MS"/>
                <a:ea typeface="Trebuchet MS"/>
                <a:cs typeface="Trebuchet MS"/>
                <a:sym typeface="Trebuchet MS"/>
              </a:rPr>
              <a:t>Phase 1</a:t>
            </a:r>
            <a:r>
              <a:rPr kumimoji="0" lang="en-US" sz="2400" b="0" i="0" u="none" strike="noStrike" kern="0" cap="none" spc="0" normalizeH="0" baseline="0" noProof="0">
                <a:ln>
                  <a:noFill/>
                </a:ln>
                <a:solidFill>
                  <a:srgbClr val="002060"/>
                </a:solidFill>
                <a:effectLst/>
                <a:uLnTx/>
                <a:uFillTx/>
                <a:latin typeface="Trebuchet MS"/>
                <a:ea typeface="Trebuchet MS"/>
                <a:cs typeface="Trebuchet MS"/>
                <a:sym typeface="Trebuchet MS"/>
              </a:rPr>
              <a:t>: vessel transparency </a:t>
            </a:r>
            <a:endParaRPr kumimoji="0" sz="24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914400" marR="0" lvl="1" indent="-381000" algn="l" defTabSz="914400" rtl="0" eaLnBrk="1" fontAlgn="auto" latinLnBrk="0" hangingPunct="1">
              <a:lnSpc>
                <a:spcPct val="100000"/>
              </a:lnSpc>
              <a:spcBef>
                <a:spcPts val="0"/>
              </a:spcBef>
              <a:spcAft>
                <a:spcPts val="0"/>
              </a:spcAft>
              <a:buClr>
                <a:srgbClr val="002060"/>
              </a:buClr>
              <a:buSzPts val="2400"/>
              <a:buFont typeface="Trebuchet MS"/>
              <a:buChar char="○"/>
              <a:tabLst/>
              <a:defRPr/>
            </a:pPr>
            <a:r>
              <a:rPr kumimoji="0" lang="en-US" sz="2400" b="0" i="0" u="none" strike="noStrike" kern="0" cap="none" spc="0" normalizeH="0" baseline="0" noProof="0">
                <a:ln>
                  <a:noFill/>
                </a:ln>
                <a:solidFill>
                  <a:srgbClr val="002060"/>
                </a:solidFill>
                <a:effectLst/>
                <a:uLnTx/>
                <a:uFillTx/>
                <a:latin typeface="Trebuchet MS"/>
                <a:ea typeface="Trebuchet MS"/>
                <a:cs typeface="Trebuchet MS"/>
                <a:sym typeface="Trebuchet MS"/>
              </a:rPr>
              <a:t>1500+ vessels submitted </a:t>
            </a:r>
            <a:endParaRPr kumimoji="0" sz="24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457200" marR="0" lvl="0" indent="-381000" algn="l" defTabSz="914400" rtl="0" eaLnBrk="1" fontAlgn="auto" latinLnBrk="0" hangingPunct="1">
              <a:lnSpc>
                <a:spcPct val="100000"/>
              </a:lnSpc>
              <a:spcBef>
                <a:spcPts val="0"/>
              </a:spcBef>
              <a:spcAft>
                <a:spcPts val="0"/>
              </a:spcAft>
              <a:buClr>
                <a:srgbClr val="002060"/>
              </a:buClr>
              <a:buSzPts val="2400"/>
              <a:buFont typeface="Trebuchet MS"/>
              <a:buChar char="●"/>
              <a:tabLst/>
              <a:defRPr/>
            </a:pPr>
            <a:r>
              <a:rPr kumimoji="0" lang="en-US" sz="2400" b="0" i="0" u="sng" strike="noStrike" kern="0" cap="none" spc="0" normalizeH="0" baseline="0" noProof="0">
                <a:ln>
                  <a:noFill/>
                </a:ln>
                <a:solidFill>
                  <a:srgbClr val="002060"/>
                </a:solidFill>
                <a:effectLst/>
                <a:uLnTx/>
                <a:uFillTx/>
                <a:latin typeface="Trebuchet MS"/>
                <a:ea typeface="Trebuchet MS"/>
                <a:cs typeface="Trebuchet MS"/>
                <a:sym typeface="Trebuchet MS"/>
              </a:rPr>
              <a:t>Phase 2</a:t>
            </a:r>
            <a:r>
              <a:rPr kumimoji="0" lang="en-US" sz="2400" b="0" i="0" u="none" strike="noStrike" kern="0" cap="none" spc="0" normalizeH="0" baseline="0" noProof="0">
                <a:ln>
                  <a:noFill/>
                </a:ln>
                <a:solidFill>
                  <a:srgbClr val="002060"/>
                </a:solidFill>
                <a:effectLst/>
                <a:uLnTx/>
                <a:uFillTx/>
                <a:latin typeface="Trebuchet MS"/>
                <a:ea typeface="Trebuchet MS"/>
                <a:cs typeface="Trebuchet MS"/>
                <a:sym typeface="Trebuchet MS"/>
              </a:rPr>
              <a:t>: verifying observer coverage </a:t>
            </a:r>
            <a:endParaRPr kumimoji="0" sz="24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p:txBody>
      </p:sp>
      <p:sp>
        <p:nvSpPr>
          <p:cNvPr id="215" name="Google Shape;215;g3fbe89973ab_0_16"/>
          <p:cNvSpPr txBox="1"/>
          <p:nvPr/>
        </p:nvSpPr>
        <p:spPr>
          <a:xfrm>
            <a:off x="801025" y="6284675"/>
            <a:ext cx="10446900" cy="4302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600" b="0" i="1" u="none" strike="noStrike" kern="0" cap="none" spc="0" normalizeH="0" baseline="0" noProof="0">
                <a:ln>
                  <a:noFill/>
                </a:ln>
                <a:solidFill>
                  <a:srgbClr val="000000"/>
                </a:solidFill>
                <a:effectLst/>
                <a:uLnTx/>
                <a:uFillTx/>
                <a:latin typeface="Trebuchet MS"/>
                <a:ea typeface="Trebuchet MS"/>
                <a:cs typeface="Trebuchet MS"/>
                <a:sym typeface="Trebuchet MS"/>
              </a:rPr>
              <a:t>**All data shown is from an SFP Seafood Metrics demo account, no proprietary data is reflected** </a:t>
            </a:r>
            <a:endParaRPr kumimoji="0" sz="1600" b="0" i="1" u="none" strike="noStrike" kern="0" cap="none" spc="0" normalizeH="0" baseline="0" noProof="0">
              <a:ln>
                <a:noFill/>
              </a:ln>
              <a:solidFill>
                <a:srgbClr val="000000"/>
              </a:solidFill>
              <a:effectLst/>
              <a:uLnTx/>
              <a:uFillTx/>
              <a:latin typeface="Trebuchet MS"/>
              <a:ea typeface="Trebuchet MS"/>
              <a:cs typeface="Trebuchet MS"/>
              <a:sym typeface="Trebuchet MS"/>
            </a:endParaRPr>
          </a:p>
        </p:txBody>
      </p:sp>
      <p:pic>
        <p:nvPicPr>
          <p:cNvPr id="216" name="Google Shape;216;g3fbe89973ab_0_16"/>
          <p:cNvPicPr preferRelativeResize="0"/>
          <p:nvPr/>
        </p:nvPicPr>
        <p:blipFill rotWithShape="1">
          <a:blip r:embed="rId4">
            <a:alphaModFix/>
          </a:blip>
          <a:srcRect/>
          <a:stretch/>
        </p:blipFill>
        <p:spPr>
          <a:xfrm>
            <a:off x="5348550" y="2144125"/>
            <a:ext cx="6538650" cy="3735459"/>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g3fbe89973ab_0_22"/>
          <p:cNvSpPr txBox="1"/>
          <p:nvPr/>
        </p:nvSpPr>
        <p:spPr>
          <a:xfrm>
            <a:off x="-780450" y="973638"/>
            <a:ext cx="13752900" cy="7131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4033"/>
              <a:buFont typeface="Arial"/>
              <a:buNone/>
              <a:tabLst/>
              <a:defRPr/>
            </a:pPr>
            <a:r>
              <a:rPr kumimoji="0" lang="en-US" sz="4033" b="1" i="0" u="none" strike="noStrike" kern="0" cap="none" spc="0" normalizeH="0" baseline="0" noProof="0">
                <a:ln>
                  <a:noFill/>
                </a:ln>
                <a:solidFill>
                  <a:srgbClr val="004A73"/>
                </a:solidFill>
                <a:effectLst/>
                <a:uLnTx/>
                <a:uFillTx/>
                <a:latin typeface="Gill Sans"/>
                <a:ea typeface="Gill Sans"/>
                <a:cs typeface="Gill Sans"/>
                <a:sym typeface="Gill Sans"/>
              </a:rPr>
              <a:t>Example 2: Pursuing Continuous Improvement</a:t>
            </a:r>
            <a:endParaRPr kumimoji="0" sz="4033" b="0" i="0" u="none" strike="noStrike" kern="0" cap="none" spc="0" normalizeH="0" baseline="0" noProof="0">
              <a:ln>
                <a:noFill/>
              </a:ln>
              <a:solidFill>
                <a:srgbClr val="000000"/>
              </a:solidFill>
              <a:effectLst/>
              <a:uLnTx/>
              <a:uFillTx/>
              <a:latin typeface="Calibri"/>
              <a:ea typeface="Calibri"/>
              <a:cs typeface="Calibri"/>
              <a:sym typeface="Calibri"/>
            </a:endParaRPr>
          </a:p>
        </p:txBody>
      </p:sp>
      <p:pic>
        <p:nvPicPr>
          <p:cNvPr id="222" name="Google Shape;222;g3fbe89973ab_0_22"/>
          <p:cNvPicPr preferRelativeResize="0"/>
          <p:nvPr/>
        </p:nvPicPr>
        <p:blipFill rotWithShape="1">
          <a:blip r:embed="rId3">
            <a:alphaModFix/>
          </a:blip>
          <a:srcRect/>
          <a:stretch/>
        </p:blipFill>
        <p:spPr>
          <a:xfrm rot="5400000">
            <a:off x="5948363" y="-5948363"/>
            <a:ext cx="295275" cy="12192000"/>
          </a:xfrm>
          <a:prstGeom prst="rect">
            <a:avLst/>
          </a:prstGeom>
          <a:noFill/>
          <a:ln>
            <a:noFill/>
          </a:ln>
        </p:spPr>
      </p:pic>
      <p:sp>
        <p:nvSpPr>
          <p:cNvPr id="223" name="Google Shape;223;g3fbe89973ab_0_22"/>
          <p:cNvSpPr txBox="1"/>
          <p:nvPr/>
        </p:nvSpPr>
        <p:spPr>
          <a:xfrm>
            <a:off x="223375" y="2236888"/>
            <a:ext cx="5211000" cy="3324600"/>
          </a:xfrm>
          <a:prstGeom prst="rect">
            <a:avLst/>
          </a:prstGeom>
          <a:noFill/>
          <a:ln>
            <a:noFill/>
          </a:ln>
        </p:spPr>
        <p:txBody>
          <a:bodyPr spcFirstLastPara="1" wrap="square" lIns="121900" tIns="60925" rIns="121900" bIns="60925" anchor="t" anchorCtr="0">
            <a:spAutoFit/>
          </a:bodyPr>
          <a:lstStyle/>
          <a:p>
            <a:pPr marL="457200" marR="0" lvl="0" indent="-393700" algn="l" defTabSz="914400" rtl="0" eaLnBrk="1" fontAlgn="auto" latinLnBrk="0" hangingPunct="1">
              <a:lnSpc>
                <a:spcPct val="100000"/>
              </a:lnSpc>
              <a:spcBef>
                <a:spcPts val="0"/>
              </a:spcBef>
              <a:spcAft>
                <a:spcPts val="0"/>
              </a:spcAft>
              <a:buClr>
                <a:srgbClr val="002060"/>
              </a:buClr>
              <a:buSzPts val="2600"/>
              <a:buFont typeface="Trebuchet MS"/>
              <a:buChar char="●"/>
              <a:tabLst/>
              <a:defRPr/>
            </a:pPr>
            <a:r>
              <a:rPr kumimoji="0" lang="en-US" sz="2600" b="0" i="0" u="none" strike="noStrike" kern="0" cap="none" spc="0" normalizeH="0" baseline="0" noProof="0">
                <a:ln>
                  <a:noFill/>
                </a:ln>
                <a:solidFill>
                  <a:srgbClr val="002060"/>
                </a:solidFill>
                <a:effectLst/>
                <a:uLnTx/>
                <a:uFillTx/>
                <a:latin typeface="Trebuchet MS"/>
                <a:ea typeface="Trebuchet MS"/>
                <a:cs typeface="Trebuchet MS"/>
                <a:sym typeface="Trebuchet MS"/>
              </a:rPr>
              <a:t>Bycatch mitigation within source fleets</a:t>
            </a:r>
            <a:endParaRPr kumimoji="0" sz="26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457200" marR="0" lvl="0" indent="-393700" algn="l" defTabSz="914400" rtl="0" eaLnBrk="1" fontAlgn="auto" latinLnBrk="0" hangingPunct="1">
              <a:lnSpc>
                <a:spcPct val="100000"/>
              </a:lnSpc>
              <a:spcBef>
                <a:spcPts val="0"/>
              </a:spcBef>
              <a:spcAft>
                <a:spcPts val="0"/>
              </a:spcAft>
              <a:buClr>
                <a:srgbClr val="002060"/>
              </a:buClr>
              <a:buSzPts val="2600"/>
              <a:buFont typeface="Trebuchet MS"/>
              <a:buChar char="●"/>
              <a:tabLst/>
              <a:defRPr/>
            </a:pPr>
            <a:r>
              <a:rPr kumimoji="0" lang="en-US" sz="2600" b="0" i="0" u="none" strike="noStrike" kern="0" cap="none" spc="0" normalizeH="0" baseline="0" noProof="0">
                <a:ln>
                  <a:noFill/>
                </a:ln>
                <a:solidFill>
                  <a:srgbClr val="002060"/>
                </a:solidFill>
                <a:effectLst/>
                <a:uLnTx/>
                <a:uFillTx/>
                <a:latin typeface="Trebuchet MS"/>
                <a:ea typeface="Trebuchet MS"/>
                <a:cs typeface="Trebuchet MS"/>
                <a:sym typeface="Trebuchet MS"/>
              </a:rPr>
              <a:t>ISSF data helps visualize transparency and bycatch reduction by vessel</a:t>
            </a:r>
            <a:endParaRPr kumimoji="0" sz="26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a:p>
            <a:pPr marL="457200" marR="0" lvl="0" indent="-393700" algn="l" defTabSz="914400" rtl="0" eaLnBrk="1" fontAlgn="auto" latinLnBrk="0" hangingPunct="1">
              <a:lnSpc>
                <a:spcPct val="100000"/>
              </a:lnSpc>
              <a:spcBef>
                <a:spcPts val="0"/>
              </a:spcBef>
              <a:spcAft>
                <a:spcPts val="0"/>
              </a:spcAft>
              <a:buClr>
                <a:srgbClr val="002060"/>
              </a:buClr>
              <a:buSzPts val="2600"/>
              <a:buFont typeface="Trebuchet MS"/>
              <a:buChar char="●"/>
              <a:tabLst/>
              <a:defRPr/>
            </a:pPr>
            <a:r>
              <a:rPr kumimoji="0" lang="en-US" sz="2600" b="0" i="0" u="none" strike="noStrike" kern="0" cap="none" spc="0" normalizeH="0" baseline="0" noProof="0">
                <a:ln>
                  <a:noFill/>
                </a:ln>
                <a:solidFill>
                  <a:srgbClr val="002060"/>
                </a:solidFill>
                <a:effectLst/>
                <a:uLnTx/>
                <a:uFillTx/>
                <a:latin typeface="Trebuchet MS"/>
                <a:ea typeface="Trebuchet MS"/>
                <a:cs typeface="Trebuchet MS"/>
                <a:sym typeface="Trebuchet MS"/>
              </a:rPr>
              <a:t>Linked to </a:t>
            </a:r>
            <a:r>
              <a:rPr kumimoji="0" lang="en-US" sz="2600" b="0" i="0" u="sng" strike="noStrike" kern="0" cap="none" spc="0" normalizeH="0" baseline="0" noProof="0">
                <a:ln>
                  <a:noFill/>
                </a:ln>
                <a:solidFill>
                  <a:srgbClr val="002060"/>
                </a:solidFill>
                <a:effectLst/>
                <a:uLnTx/>
                <a:uFillTx/>
                <a:latin typeface="Trebuchet MS"/>
                <a:ea typeface="Trebuchet MS"/>
                <a:cs typeface="Trebuchet MS"/>
                <a:sym typeface="Trebuchet MS"/>
              </a:rPr>
              <a:t>concrete </a:t>
            </a:r>
            <a:r>
              <a:rPr kumimoji="0" lang="en-US" sz="2600" b="0" i="0" u="none" strike="noStrike" kern="0" cap="none" spc="0" normalizeH="0" baseline="0" noProof="0">
                <a:ln>
                  <a:noFill/>
                </a:ln>
                <a:solidFill>
                  <a:srgbClr val="002060"/>
                </a:solidFill>
                <a:effectLst/>
                <a:uLnTx/>
                <a:uFillTx/>
                <a:latin typeface="Trebuchet MS"/>
                <a:ea typeface="Trebuchet MS"/>
                <a:cs typeface="Trebuchet MS"/>
                <a:sym typeface="Trebuchet MS"/>
              </a:rPr>
              <a:t>improvement opportunities in </a:t>
            </a:r>
            <a:r>
              <a:rPr kumimoji="0" lang="en-US" sz="2600" b="1" i="0" u="none" strike="noStrike" kern="0" cap="none" spc="0" normalizeH="0" baseline="0" noProof="0">
                <a:ln>
                  <a:noFill/>
                </a:ln>
                <a:solidFill>
                  <a:srgbClr val="002060"/>
                </a:solidFill>
                <a:effectLst/>
                <a:uLnTx/>
                <a:uFillTx/>
                <a:latin typeface="Trebuchet MS"/>
                <a:ea typeface="Trebuchet MS"/>
                <a:cs typeface="Trebuchet MS"/>
                <a:sym typeface="Trebuchet MS"/>
              </a:rPr>
              <a:t>SFP’s Bycatch Solutions Hub</a:t>
            </a:r>
            <a:endParaRPr kumimoji="0" sz="2600" b="0" i="0" u="none" strike="noStrike" kern="0" cap="none" spc="0" normalizeH="0" baseline="0" noProof="0">
              <a:ln>
                <a:noFill/>
              </a:ln>
              <a:solidFill>
                <a:srgbClr val="002060"/>
              </a:solidFill>
              <a:effectLst/>
              <a:uLnTx/>
              <a:uFillTx/>
              <a:latin typeface="Trebuchet MS"/>
              <a:ea typeface="Trebuchet MS"/>
              <a:cs typeface="Trebuchet MS"/>
              <a:sym typeface="Trebuchet MS"/>
            </a:endParaRPr>
          </a:p>
        </p:txBody>
      </p:sp>
      <p:sp>
        <p:nvSpPr>
          <p:cNvPr id="224" name="Google Shape;224;g3fbe89973ab_0_22"/>
          <p:cNvSpPr txBox="1"/>
          <p:nvPr/>
        </p:nvSpPr>
        <p:spPr>
          <a:xfrm>
            <a:off x="1296600" y="6111625"/>
            <a:ext cx="9598800" cy="4311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1600"/>
              <a:buFont typeface="Arial"/>
              <a:buNone/>
              <a:tabLst/>
              <a:defRPr/>
            </a:pPr>
            <a:r>
              <a:rPr kumimoji="0" lang="en-US" sz="1600" b="0" i="1" u="none" strike="noStrike" kern="0" cap="none" spc="0" normalizeH="0" baseline="0" noProof="0">
                <a:ln>
                  <a:noFill/>
                </a:ln>
                <a:solidFill>
                  <a:srgbClr val="000000"/>
                </a:solidFill>
                <a:effectLst/>
                <a:uLnTx/>
                <a:uFillTx/>
                <a:latin typeface="Trebuchet MS"/>
                <a:ea typeface="Trebuchet MS"/>
                <a:cs typeface="Trebuchet MS"/>
                <a:sym typeface="Trebuchet MS"/>
              </a:rPr>
              <a:t>**All data shown is from an SFP Seafood Metrics demo account, no proprietary data is reflected** </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225" name="Google Shape;225;g3fbe89973ab_0_22"/>
          <p:cNvPicPr preferRelativeResize="0"/>
          <p:nvPr/>
        </p:nvPicPr>
        <p:blipFill rotWithShape="1">
          <a:blip r:embed="rId4">
            <a:alphaModFix/>
          </a:blip>
          <a:srcRect/>
          <a:stretch/>
        </p:blipFill>
        <p:spPr>
          <a:xfrm>
            <a:off x="5434375" y="2084938"/>
            <a:ext cx="6452827" cy="3731324"/>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5"/>
          <p:cNvPicPr preferRelativeResize="0"/>
          <p:nvPr/>
        </p:nvPicPr>
        <p:blipFill rotWithShape="1">
          <a:blip r:embed="rId3">
            <a:alphaModFix/>
          </a:blip>
          <a:srcRect/>
          <a:stretch/>
        </p:blipFill>
        <p:spPr>
          <a:xfrm rot="5400000">
            <a:off x="5948364" y="-5948362"/>
            <a:ext cx="295275" cy="12192000"/>
          </a:xfrm>
          <a:prstGeom prst="rect">
            <a:avLst/>
          </a:prstGeom>
          <a:noFill/>
          <a:ln>
            <a:noFill/>
          </a:ln>
        </p:spPr>
      </p:pic>
      <p:sp>
        <p:nvSpPr>
          <p:cNvPr id="231" name="Google Shape;231;p5"/>
          <p:cNvSpPr txBox="1"/>
          <p:nvPr/>
        </p:nvSpPr>
        <p:spPr>
          <a:xfrm>
            <a:off x="201433" y="2493687"/>
            <a:ext cx="8470800" cy="2524200"/>
          </a:xfrm>
          <a:prstGeom prst="rect">
            <a:avLst/>
          </a:prstGeom>
          <a:noFill/>
          <a:ln>
            <a:noFill/>
          </a:ln>
        </p:spPr>
        <p:txBody>
          <a:bodyPr spcFirstLastPara="1" wrap="square" lIns="91400" tIns="91400" rIns="91400" bIns="91400" anchor="t" anchorCtr="0">
            <a:spAutoFit/>
          </a:bodyPr>
          <a:lstStyle/>
          <a:p>
            <a:pPr marL="107947"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4A73"/>
              </a:solidFill>
              <a:effectLst/>
              <a:uLnTx/>
              <a:uFillTx/>
              <a:latin typeface="Trebuchet MS"/>
              <a:ea typeface="Trebuchet MS"/>
              <a:cs typeface="Trebuchet MS"/>
              <a:sym typeface="Trebuchet MS"/>
            </a:endParaRPr>
          </a:p>
          <a:p>
            <a:pPr marL="107947"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900" b="0" i="0" u="none" strike="noStrike" kern="0" cap="none" spc="0" normalizeH="0" baseline="0" noProof="0">
                <a:ln>
                  <a:noFill/>
                </a:ln>
                <a:solidFill>
                  <a:srgbClr val="004A73"/>
                </a:solidFill>
                <a:effectLst/>
                <a:uLnTx/>
                <a:uFillTx/>
                <a:latin typeface="Trebuchet MS"/>
                <a:ea typeface="Trebuchet MS"/>
                <a:cs typeface="Trebuchet MS"/>
                <a:sym typeface="Trebuchet MS"/>
              </a:rPr>
              <a:t>Launched in 2023, the Hub is curated </a:t>
            </a:r>
            <a:r>
              <a:rPr kumimoji="0" lang="en-US" sz="1900" b="1" i="0" u="none" strike="noStrike" kern="0" cap="none" spc="0" normalizeH="0" baseline="0" noProof="0">
                <a:ln>
                  <a:noFill/>
                </a:ln>
                <a:solidFill>
                  <a:srgbClr val="004A73"/>
                </a:solidFill>
                <a:effectLst/>
                <a:uLnTx/>
                <a:uFillTx/>
                <a:latin typeface="Trebuchet MS"/>
                <a:ea typeface="Trebuchet MS"/>
                <a:cs typeface="Trebuchet MS"/>
                <a:sym typeface="Trebuchet MS"/>
              </a:rPr>
              <a:t>for the seafood industry</a:t>
            </a:r>
            <a:r>
              <a:rPr kumimoji="0" lang="en-US" sz="1900" b="0" i="0" u="none" strike="noStrike" kern="0" cap="none" spc="0" normalizeH="0" baseline="0" noProof="0">
                <a:ln>
                  <a:noFill/>
                </a:ln>
                <a:solidFill>
                  <a:srgbClr val="004A73"/>
                </a:solidFill>
                <a:effectLst/>
                <a:uLnTx/>
                <a:uFillTx/>
                <a:latin typeface="Trebuchet MS"/>
                <a:ea typeface="Trebuchet MS"/>
                <a:cs typeface="Trebuchet MS"/>
                <a:sym typeface="Trebuchet MS"/>
              </a:rPr>
              <a:t>, and meant to bridge the gap between the industry and efforts to reduce bycatch by gear manufacturers, NGOs, etc., while also providing a </a:t>
            </a:r>
            <a:r>
              <a:rPr kumimoji="0" lang="en-US" sz="1900" b="1" i="0" u="none" strike="noStrike" kern="0" cap="none" spc="0" normalizeH="0" baseline="0" noProof="0">
                <a:ln>
                  <a:noFill/>
                </a:ln>
                <a:solidFill>
                  <a:srgbClr val="004A73"/>
                </a:solidFill>
                <a:effectLst/>
                <a:uLnTx/>
                <a:uFillTx/>
                <a:latin typeface="Trebuchet MS"/>
                <a:ea typeface="Trebuchet MS"/>
                <a:cs typeface="Trebuchet MS"/>
                <a:sym typeface="Trebuchet MS"/>
              </a:rPr>
              <a:t>tangible means </a:t>
            </a:r>
            <a:r>
              <a:rPr kumimoji="0" lang="en-US" sz="1900" b="0" i="0" u="none" strike="noStrike" kern="0" cap="none" spc="0" normalizeH="0" baseline="0" noProof="0">
                <a:ln>
                  <a:noFill/>
                </a:ln>
                <a:solidFill>
                  <a:srgbClr val="004A73"/>
                </a:solidFill>
                <a:effectLst/>
                <a:uLnTx/>
                <a:uFillTx/>
                <a:latin typeface="Trebuchet MS"/>
                <a:ea typeface="Trebuchet MS"/>
                <a:cs typeface="Trebuchet MS"/>
                <a:sym typeface="Trebuchet MS"/>
              </a:rPr>
              <a:t>to support for projects working to implement bycatch solutions. </a:t>
            </a:r>
            <a:endParaRPr kumimoji="0" sz="1867" b="0" i="0" u="none" strike="noStrike" kern="0" cap="none" spc="0" normalizeH="0" baseline="0" noProof="0">
              <a:ln>
                <a:noFill/>
              </a:ln>
              <a:solidFill>
                <a:srgbClr val="000000"/>
              </a:solidFill>
              <a:effectLst/>
              <a:uLnTx/>
              <a:uFillTx/>
              <a:latin typeface="Arial"/>
              <a:ea typeface="Arial"/>
              <a:cs typeface="Arial"/>
              <a:sym typeface="Arial"/>
            </a:endParaRPr>
          </a:p>
          <a:p>
            <a:pPr marL="107947"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4A73"/>
              </a:solidFill>
              <a:effectLst/>
              <a:uLnTx/>
              <a:uFillTx/>
              <a:latin typeface="Trebuchet MS"/>
              <a:ea typeface="Trebuchet MS"/>
              <a:cs typeface="Trebuchet MS"/>
              <a:sym typeface="Trebuchet MS"/>
            </a:endParaRPr>
          </a:p>
          <a:p>
            <a:pPr marL="107947"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4A73"/>
              </a:solidFill>
              <a:effectLst/>
              <a:uLnTx/>
              <a:uFillTx/>
              <a:latin typeface="Trebuchet MS"/>
              <a:ea typeface="Trebuchet MS"/>
              <a:cs typeface="Trebuchet MS"/>
              <a:sym typeface="Trebuchet MS"/>
            </a:endParaRPr>
          </a:p>
          <a:p>
            <a:pPr marL="107947" marR="0" lvl="0" indent="0" algn="l" defTabSz="914400" rtl="0" eaLnBrk="1" fontAlgn="auto" latinLnBrk="0" hangingPunct="1">
              <a:lnSpc>
                <a:spcPct val="100000"/>
              </a:lnSpc>
              <a:spcBef>
                <a:spcPts val="0"/>
              </a:spcBef>
              <a:spcAft>
                <a:spcPts val="0"/>
              </a:spcAft>
              <a:buClr>
                <a:srgbClr val="000000"/>
              </a:buClr>
              <a:buSzPts val="1900"/>
              <a:buFont typeface="Arial"/>
              <a:buNone/>
              <a:tabLst/>
              <a:defRPr/>
            </a:pPr>
            <a:endParaRPr kumimoji="0" sz="1900" b="0" i="0" u="none" strike="noStrike" kern="0" cap="none" spc="0" normalizeH="0" baseline="0" noProof="0">
              <a:ln>
                <a:noFill/>
              </a:ln>
              <a:solidFill>
                <a:srgbClr val="004A73"/>
              </a:solidFill>
              <a:effectLst/>
              <a:uLnTx/>
              <a:uFillTx/>
              <a:latin typeface="Trebuchet MS"/>
              <a:ea typeface="Trebuchet MS"/>
              <a:cs typeface="Trebuchet MS"/>
              <a:sym typeface="Trebuchet MS"/>
            </a:endParaRPr>
          </a:p>
        </p:txBody>
      </p:sp>
      <p:pic>
        <p:nvPicPr>
          <p:cNvPr id="232" name="Google Shape;232;p5"/>
          <p:cNvPicPr preferRelativeResize="0"/>
          <p:nvPr/>
        </p:nvPicPr>
        <p:blipFill rotWithShape="1">
          <a:blip r:embed="rId4">
            <a:alphaModFix/>
          </a:blip>
          <a:srcRect/>
          <a:stretch/>
        </p:blipFill>
        <p:spPr>
          <a:xfrm>
            <a:off x="1" y="390902"/>
            <a:ext cx="5549700" cy="2064900"/>
          </a:xfrm>
          <a:prstGeom prst="rect">
            <a:avLst/>
          </a:prstGeom>
          <a:noFill/>
          <a:ln>
            <a:noFill/>
          </a:ln>
        </p:spPr>
      </p:pic>
      <p:pic>
        <p:nvPicPr>
          <p:cNvPr id="233" name="Google Shape;233;p5"/>
          <p:cNvPicPr preferRelativeResize="0"/>
          <p:nvPr/>
        </p:nvPicPr>
        <p:blipFill rotWithShape="1">
          <a:blip r:embed="rId5">
            <a:alphaModFix/>
          </a:blip>
          <a:srcRect/>
          <a:stretch/>
        </p:blipFill>
        <p:spPr>
          <a:xfrm>
            <a:off x="6371303" y="295276"/>
            <a:ext cx="2640173" cy="902904"/>
          </a:xfrm>
          <a:prstGeom prst="rect">
            <a:avLst/>
          </a:prstGeom>
          <a:noFill/>
          <a:ln>
            <a:noFill/>
          </a:ln>
        </p:spPr>
      </p:pic>
      <p:grpSp>
        <p:nvGrpSpPr>
          <p:cNvPr id="234" name="Google Shape;234;p5"/>
          <p:cNvGrpSpPr/>
          <p:nvPr/>
        </p:nvGrpSpPr>
        <p:grpSpPr>
          <a:xfrm>
            <a:off x="381000" y="4572000"/>
            <a:ext cx="2476500" cy="1428900"/>
            <a:chOff x="0" y="0"/>
            <a:chExt cx="2476500" cy="1428900"/>
          </a:xfrm>
        </p:grpSpPr>
        <p:sp>
          <p:nvSpPr>
            <p:cNvPr id="235" name="Google Shape;235;p5"/>
            <p:cNvSpPr/>
            <p:nvPr/>
          </p:nvSpPr>
          <p:spPr>
            <a:xfrm>
              <a:off x="0" y="0"/>
              <a:ext cx="2476500" cy="1428900"/>
            </a:xfrm>
            <a:prstGeom prst="roundRect">
              <a:avLst>
                <a:gd name="adj" fmla="val 13333"/>
              </a:avLst>
            </a:prstGeom>
            <a:solidFill>
              <a:srgbClr val="00B050"/>
            </a:solidFill>
            <a:ln w="23825" cap="flat" cmpd="sng">
              <a:solidFill>
                <a:srgbClr val="082836"/>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6" name="Google Shape;236;p5"/>
            <p:cNvSpPr txBox="1"/>
            <p:nvPr/>
          </p:nvSpPr>
          <p:spPr>
            <a:xfrm>
              <a:off x="0" y="0"/>
              <a:ext cx="2476500" cy="1428900"/>
            </a:xfrm>
            <a:prstGeom prst="rect">
              <a:avLst/>
            </a:prstGeom>
            <a:noFill/>
            <a:ln>
              <a:noFill/>
            </a:ln>
          </p:spPr>
          <p:txBody>
            <a:bodyPr spcFirstLastPara="1" wrap="square" lIns="142875" tIns="142875" rIns="142875" bIns="1428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600" b="1" i="0" u="none" strike="noStrike" kern="0" cap="none" spc="0" normalizeH="0" baseline="0" noProof="0">
                  <a:ln>
                    <a:noFill/>
                  </a:ln>
                  <a:solidFill>
                    <a:srgbClr val="FFFFFF"/>
                  </a:solidFill>
                  <a:effectLst/>
                  <a:uLnTx/>
                  <a:uFillTx/>
                  <a:latin typeface="Trebuchet MS"/>
                  <a:ea typeface="Trebuchet MS"/>
                  <a:cs typeface="Trebuchet MS"/>
                  <a:sym typeface="Trebuchet MS"/>
                </a:rPr>
                <a:t>28</a:t>
              </a:r>
              <a:endParaRPr kumimoji="0" sz="3600" b="1" i="0" u="none" strike="noStrike" kern="0" cap="none" spc="0" normalizeH="0" baseline="0" noProof="0">
                <a:ln>
                  <a:noFill/>
                </a:ln>
                <a:solidFill>
                  <a:srgbClr val="FFFFFF"/>
                </a:solidFill>
                <a:effectLst/>
                <a:uLnTx/>
                <a:uFillTx/>
                <a:latin typeface="Trebuchet MS"/>
                <a:ea typeface="Trebuchet MS"/>
                <a:cs typeface="Trebuchet MS"/>
                <a:sym typeface="Trebuchet MS"/>
              </a:endParaRPr>
            </a:p>
            <a:p>
              <a:pPr marL="0" marR="0" lvl="0" indent="0" algn="ctr" defTabSz="914400" rtl="0" eaLnBrk="1" fontAlgn="auto" latinLnBrk="0" hangingPunct="1">
                <a:lnSpc>
                  <a:spcPct val="100000"/>
                </a:lnSpc>
                <a:spcBef>
                  <a:spcPts val="30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FFFFFF"/>
                  </a:solidFill>
                  <a:effectLst/>
                  <a:uLnTx/>
                  <a:uFillTx/>
                  <a:latin typeface="Trebuchet MS"/>
                  <a:ea typeface="Trebuchet MS"/>
                  <a:cs typeface="Trebuchet MS"/>
                  <a:sym typeface="Trebuchet MS"/>
                </a:rPr>
                <a:t>projects</a:t>
              </a:r>
              <a:endParaRPr kumimoji="0" sz="1800" b="0" i="0" u="none" strike="noStrike" kern="0" cap="none" spc="0" normalizeH="0" baseline="0" noProof="0">
                <a:ln>
                  <a:noFill/>
                </a:ln>
                <a:solidFill>
                  <a:srgbClr val="FFFFFF"/>
                </a:solidFill>
                <a:effectLst/>
                <a:uLnTx/>
                <a:uFillTx/>
                <a:latin typeface="Trebuchet MS"/>
                <a:ea typeface="Trebuchet MS"/>
                <a:cs typeface="Trebuchet MS"/>
                <a:sym typeface="Trebuchet MS"/>
              </a:endParaRPr>
            </a:p>
          </p:txBody>
        </p:sp>
      </p:grpSp>
      <p:grpSp>
        <p:nvGrpSpPr>
          <p:cNvPr id="237" name="Google Shape;237;p5"/>
          <p:cNvGrpSpPr/>
          <p:nvPr/>
        </p:nvGrpSpPr>
        <p:grpSpPr>
          <a:xfrm>
            <a:off x="3048000" y="4572000"/>
            <a:ext cx="2476500" cy="1428900"/>
            <a:chOff x="0" y="0"/>
            <a:chExt cx="2476500" cy="1428900"/>
          </a:xfrm>
        </p:grpSpPr>
        <p:sp>
          <p:nvSpPr>
            <p:cNvPr id="238" name="Google Shape;238;p5"/>
            <p:cNvSpPr/>
            <p:nvPr/>
          </p:nvSpPr>
          <p:spPr>
            <a:xfrm>
              <a:off x="0" y="0"/>
              <a:ext cx="2476500" cy="1428900"/>
            </a:xfrm>
            <a:prstGeom prst="roundRect">
              <a:avLst>
                <a:gd name="adj" fmla="val 13333"/>
              </a:avLst>
            </a:prstGeom>
            <a:solidFill>
              <a:srgbClr val="00B050"/>
            </a:solidFill>
            <a:ln w="23825" cap="flat" cmpd="sng">
              <a:solidFill>
                <a:srgbClr val="082836"/>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39" name="Google Shape;239;p5"/>
            <p:cNvSpPr txBox="1"/>
            <p:nvPr/>
          </p:nvSpPr>
          <p:spPr>
            <a:xfrm>
              <a:off x="0" y="0"/>
              <a:ext cx="2476500" cy="1428900"/>
            </a:xfrm>
            <a:prstGeom prst="rect">
              <a:avLst/>
            </a:prstGeom>
            <a:noFill/>
            <a:ln>
              <a:noFill/>
            </a:ln>
          </p:spPr>
          <p:txBody>
            <a:bodyPr spcFirstLastPara="1" wrap="square" lIns="142875" tIns="142875" rIns="142875" bIns="1428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600"/>
                <a:buFont typeface="Arial"/>
                <a:buNone/>
                <a:tabLst/>
                <a:defRPr/>
              </a:pPr>
              <a:r>
                <a:rPr kumimoji="0" lang="en-US" sz="3600" b="1" i="0" u="none" strike="noStrike" kern="0" cap="none" spc="0" normalizeH="0" baseline="0" noProof="0">
                  <a:ln>
                    <a:noFill/>
                  </a:ln>
                  <a:solidFill>
                    <a:srgbClr val="FFFFFF"/>
                  </a:solidFill>
                  <a:effectLst/>
                  <a:uLnTx/>
                  <a:uFillTx/>
                  <a:latin typeface="Trebuchet MS"/>
                  <a:ea typeface="Trebuchet MS"/>
                  <a:cs typeface="Trebuchet MS"/>
                  <a:sym typeface="Trebuchet MS"/>
                </a:rPr>
                <a:t>27</a:t>
              </a:r>
              <a:endParaRPr kumimoji="0" sz="3600" b="1" i="0" u="none" strike="noStrike" kern="0" cap="none" spc="0" normalizeH="0" baseline="0" noProof="0">
                <a:ln>
                  <a:noFill/>
                </a:ln>
                <a:solidFill>
                  <a:srgbClr val="FFFFFF"/>
                </a:solidFill>
                <a:effectLst/>
                <a:uLnTx/>
                <a:uFillTx/>
                <a:latin typeface="Trebuchet MS"/>
                <a:ea typeface="Trebuchet MS"/>
                <a:cs typeface="Trebuchet MS"/>
                <a:sym typeface="Trebuchet MS"/>
              </a:endParaRPr>
            </a:p>
            <a:p>
              <a:pPr marL="0" marR="0" lvl="0" indent="0" algn="ctr" defTabSz="914400" rtl="0" eaLnBrk="1" fontAlgn="auto" latinLnBrk="0" hangingPunct="1">
                <a:lnSpc>
                  <a:spcPct val="100000"/>
                </a:lnSpc>
                <a:spcBef>
                  <a:spcPts val="300"/>
                </a:spcBef>
                <a:spcAft>
                  <a:spcPts val="0"/>
                </a:spcAft>
                <a:buClr>
                  <a:srgbClr val="000000"/>
                </a:buClr>
                <a:buSzPts val="1800"/>
                <a:buFont typeface="Arial"/>
                <a:buNone/>
                <a:tabLst/>
                <a:defRPr/>
              </a:pPr>
              <a:r>
                <a:rPr kumimoji="0" lang="en-US" sz="1800" b="0" i="0" u="none" strike="noStrike" kern="0" cap="none" spc="0" normalizeH="0" baseline="0" noProof="0">
                  <a:ln>
                    <a:noFill/>
                  </a:ln>
                  <a:solidFill>
                    <a:srgbClr val="FFFFFF"/>
                  </a:solidFill>
                  <a:effectLst/>
                  <a:uLnTx/>
                  <a:uFillTx/>
                  <a:latin typeface="Trebuchet MS"/>
                  <a:ea typeface="Trebuchet MS"/>
                  <a:cs typeface="Trebuchet MS"/>
                  <a:sym typeface="Trebuchet MS"/>
                </a:rPr>
                <a:t>partners</a:t>
              </a:r>
              <a:endParaRPr kumimoji="0" sz="1800" b="0" i="0" u="none" strike="noStrike" kern="0" cap="none" spc="0" normalizeH="0" baseline="0" noProof="0">
                <a:ln>
                  <a:noFill/>
                </a:ln>
                <a:solidFill>
                  <a:srgbClr val="FFFFFF"/>
                </a:solidFill>
                <a:effectLst/>
                <a:uLnTx/>
                <a:uFillTx/>
                <a:latin typeface="Trebuchet MS"/>
                <a:ea typeface="Trebuchet MS"/>
                <a:cs typeface="Trebuchet MS"/>
                <a:sym typeface="Trebuchet MS"/>
              </a:endParaRPr>
            </a:p>
          </p:txBody>
        </p:sp>
      </p:grpSp>
      <p:pic>
        <p:nvPicPr>
          <p:cNvPr id="240" name="Google Shape;240;p5"/>
          <p:cNvPicPr preferRelativeResize="0"/>
          <p:nvPr/>
        </p:nvPicPr>
        <p:blipFill rotWithShape="1">
          <a:blip r:embed="rId6">
            <a:alphaModFix/>
          </a:blip>
          <a:srcRect/>
          <a:stretch/>
        </p:blipFill>
        <p:spPr>
          <a:xfrm>
            <a:off x="8776206" y="1325367"/>
            <a:ext cx="3128774" cy="4353896"/>
          </a:xfrm>
          <a:prstGeom prst="rect">
            <a:avLst/>
          </a:prstGeom>
          <a:noFill/>
          <a:ln>
            <a:noFill/>
          </a:ln>
        </p:spPr>
      </p:pic>
      <p:grpSp>
        <p:nvGrpSpPr>
          <p:cNvPr id="241" name="Google Shape;241;p5"/>
          <p:cNvGrpSpPr/>
          <p:nvPr/>
        </p:nvGrpSpPr>
        <p:grpSpPr>
          <a:xfrm>
            <a:off x="5715000" y="4572000"/>
            <a:ext cx="2667000" cy="1428900"/>
            <a:chOff x="0" y="0"/>
            <a:chExt cx="2667000" cy="1428900"/>
          </a:xfrm>
        </p:grpSpPr>
        <p:sp>
          <p:nvSpPr>
            <p:cNvPr id="242" name="Google Shape;242;p5"/>
            <p:cNvSpPr/>
            <p:nvPr/>
          </p:nvSpPr>
          <p:spPr>
            <a:xfrm>
              <a:off x="0" y="0"/>
              <a:ext cx="2667000" cy="1428900"/>
            </a:xfrm>
            <a:prstGeom prst="roundRect">
              <a:avLst>
                <a:gd name="adj" fmla="val 13333"/>
              </a:avLst>
            </a:prstGeom>
            <a:solidFill>
              <a:srgbClr val="00B050"/>
            </a:solidFill>
            <a:ln w="23825" cap="flat" cmpd="sng">
              <a:solidFill>
                <a:srgbClr val="082836"/>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
          <p:nvSpPr>
            <p:cNvPr id="243" name="Google Shape;243;p5"/>
            <p:cNvSpPr txBox="1"/>
            <p:nvPr/>
          </p:nvSpPr>
          <p:spPr>
            <a:xfrm>
              <a:off x="0" y="0"/>
              <a:ext cx="2667000" cy="1428900"/>
            </a:xfrm>
            <a:prstGeom prst="rect">
              <a:avLst/>
            </a:prstGeom>
            <a:noFill/>
            <a:ln>
              <a:noFill/>
            </a:ln>
          </p:spPr>
          <p:txBody>
            <a:bodyPr spcFirstLastPara="1" wrap="square" lIns="142875" tIns="142875" rIns="142875" bIns="1428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2775"/>
                <a:buFont typeface="Arial"/>
                <a:buNone/>
                <a:tabLst/>
                <a:defRPr/>
              </a:pPr>
              <a:r>
                <a:rPr kumimoji="0" lang="en-US" sz="2775" b="1" i="0" u="none" strike="noStrike" kern="0" cap="none" spc="0" normalizeH="0" baseline="0" noProof="0">
                  <a:ln>
                    <a:noFill/>
                  </a:ln>
                  <a:solidFill>
                    <a:srgbClr val="FFFFFF"/>
                  </a:solidFill>
                  <a:effectLst/>
                  <a:uLnTx/>
                  <a:uFillTx/>
                  <a:latin typeface="Trebuchet MS"/>
                  <a:ea typeface="Trebuchet MS"/>
                  <a:cs typeface="Trebuchet MS"/>
                  <a:sym typeface="Trebuchet MS"/>
                </a:rPr>
                <a:t>1.2+ million USD</a:t>
              </a:r>
              <a:endParaRPr kumimoji="0" sz="2775" b="1" i="0" u="none" strike="noStrike" kern="0" cap="none" spc="0" normalizeH="0" baseline="0" noProof="0">
                <a:ln>
                  <a:noFill/>
                </a:ln>
                <a:solidFill>
                  <a:srgbClr val="FFFFFF"/>
                </a:solidFill>
                <a:effectLst/>
                <a:uLnTx/>
                <a:uFillTx/>
                <a:latin typeface="Trebuchet MS"/>
                <a:ea typeface="Trebuchet MS"/>
                <a:cs typeface="Trebuchet MS"/>
                <a:sym typeface="Trebuchet MS"/>
              </a:endParaRPr>
            </a:p>
            <a:p>
              <a:pPr marL="0" marR="0" lvl="0" indent="0" algn="ctr" defTabSz="914400" rtl="0" eaLnBrk="1" fontAlgn="auto" latinLnBrk="0" hangingPunct="1">
                <a:lnSpc>
                  <a:spcPct val="100000"/>
                </a:lnSpc>
                <a:spcBef>
                  <a:spcPts val="300"/>
                </a:spcBef>
                <a:spcAft>
                  <a:spcPts val="0"/>
                </a:spcAft>
                <a:buClr>
                  <a:srgbClr val="000000"/>
                </a:buClr>
                <a:buSzPts val="1480"/>
                <a:buFont typeface="Arial"/>
                <a:buNone/>
                <a:tabLst/>
                <a:defRPr/>
              </a:pPr>
              <a:r>
                <a:rPr kumimoji="0" lang="en-US" sz="1480" b="0" i="0" u="none" strike="noStrike" kern="0" cap="none" spc="0" normalizeH="0" baseline="0" noProof="0">
                  <a:ln>
                    <a:noFill/>
                  </a:ln>
                  <a:solidFill>
                    <a:srgbClr val="FFFFFF"/>
                  </a:solidFill>
                  <a:effectLst/>
                  <a:uLnTx/>
                  <a:uFillTx/>
                  <a:latin typeface="Trebuchet MS"/>
                  <a:ea typeface="Trebuchet MS"/>
                  <a:cs typeface="Trebuchet MS"/>
                  <a:sym typeface="Trebuchet MS"/>
                </a:rPr>
                <a:t>in funding generated</a:t>
              </a:r>
              <a:endParaRPr kumimoji="0" sz="1480" b="0" i="0" u="none" strike="noStrike" kern="0" cap="none" spc="0" normalizeH="0" baseline="0" noProof="0">
                <a:ln>
                  <a:noFill/>
                </a:ln>
                <a:solidFill>
                  <a:srgbClr val="FFFFFF"/>
                </a:solidFill>
                <a:effectLst/>
                <a:uLnTx/>
                <a:uFillTx/>
                <a:latin typeface="Trebuchet MS"/>
                <a:ea typeface="Trebuchet MS"/>
                <a:cs typeface="Trebuchet MS"/>
                <a:sym typeface="Trebuchet MS"/>
              </a:endParaRPr>
            </a:p>
          </p:txBody>
        </p:sp>
      </p:grpSp>
      <p:sp>
        <p:nvSpPr>
          <p:cNvPr id="244" name="Google Shape;244;p5"/>
          <p:cNvSpPr txBox="1"/>
          <p:nvPr/>
        </p:nvSpPr>
        <p:spPr>
          <a:xfrm>
            <a:off x="8776206" y="5825447"/>
            <a:ext cx="3214500" cy="831000"/>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r>
              <a:rPr kumimoji="0" lang="en-US" sz="1200" b="0" i="1" u="none" strike="noStrike" kern="0" cap="none" spc="0" normalizeH="0" baseline="0" noProof="0">
                <a:ln>
                  <a:noFill/>
                </a:ln>
                <a:solidFill>
                  <a:srgbClr val="000000"/>
                </a:solidFill>
                <a:effectLst/>
                <a:uLnTx/>
                <a:uFillTx/>
                <a:latin typeface="Arial"/>
                <a:ea typeface="Arial"/>
                <a:cs typeface="Arial"/>
                <a:sym typeface="Arial"/>
              </a:rPr>
              <a:t>BioFAD model under construction at a workshop in Spain to improve FADs to reduce bycatch, hosted by ISSF and partially funded through the Hub.</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Google Shape;250;g3fbf6a03a8d_0_16"/>
          <p:cNvPicPr preferRelativeResize="0"/>
          <p:nvPr/>
        </p:nvPicPr>
        <p:blipFill rotWithShape="1">
          <a:blip r:embed="rId3">
            <a:alphaModFix/>
          </a:blip>
          <a:srcRect/>
          <a:stretch/>
        </p:blipFill>
        <p:spPr>
          <a:xfrm>
            <a:off x="-82337" y="0"/>
            <a:ext cx="12192001" cy="7460174"/>
          </a:xfrm>
          <a:prstGeom prst="rect">
            <a:avLst/>
          </a:prstGeom>
          <a:noFill/>
          <a:ln>
            <a:noFill/>
          </a:ln>
        </p:spPr>
      </p:pic>
      <p:sp>
        <p:nvSpPr>
          <p:cNvPr id="251" name="Google Shape;251;g3fbf6a03a8d_0_16"/>
          <p:cNvSpPr txBox="1"/>
          <p:nvPr/>
        </p:nvSpPr>
        <p:spPr>
          <a:xfrm>
            <a:off x="4485963" y="3608425"/>
            <a:ext cx="4169700" cy="153930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3700" b="1" i="0" u="none" strike="noStrike" kern="0" cap="none" spc="0" normalizeH="0" baseline="0" noProof="0">
                <a:ln>
                  <a:noFill/>
                </a:ln>
                <a:solidFill>
                  <a:srgbClr val="FFFFFF"/>
                </a:solidFill>
                <a:effectLst/>
                <a:uLnTx/>
                <a:uFillTx/>
                <a:latin typeface="Gill Sans"/>
                <a:ea typeface="Gill Sans"/>
                <a:cs typeface="Gill Sans"/>
                <a:sym typeface="Gill Sans"/>
              </a:rPr>
              <a:t>David Parreño</a:t>
            </a:r>
            <a:endParaRPr kumimoji="0" sz="3700" b="1"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Partnerships &amp; Markets Engagement</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(Europe, Middle East &amp; Latin America)</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66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David.Parreño@sustainablefish.org</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p:txBody>
      </p:sp>
      <p:pic>
        <p:nvPicPr>
          <p:cNvPr id="252" name="Google Shape;252;g3fbf6a03a8d_0_16"/>
          <p:cNvPicPr preferRelativeResize="0"/>
          <p:nvPr/>
        </p:nvPicPr>
        <p:blipFill rotWithShape="1">
          <a:blip r:embed="rId4">
            <a:alphaModFix/>
          </a:blip>
          <a:srcRect/>
          <a:stretch/>
        </p:blipFill>
        <p:spPr>
          <a:xfrm rot="5400000">
            <a:off x="5948362" y="-5948363"/>
            <a:ext cx="295275" cy="12192001"/>
          </a:xfrm>
          <a:prstGeom prst="rect">
            <a:avLst/>
          </a:prstGeom>
          <a:noFill/>
          <a:ln>
            <a:noFill/>
          </a:ln>
        </p:spPr>
      </p:pic>
      <p:sp>
        <p:nvSpPr>
          <p:cNvPr id="253" name="Google Shape;253;g3fbf6a03a8d_0_16"/>
          <p:cNvSpPr txBox="1"/>
          <p:nvPr/>
        </p:nvSpPr>
        <p:spPr>
          <a:xfrm>
            <a:off x="236913" y="3516013"/>
            <a:ext cx="4169700" cy="16317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3700"/>
              <a:buFont typeface="Arial"/>
              <a:buNone/>
              <a:tabLst/>
              <a:defRPr/>
            </a:pPr>
            <a:r>
              <a:rPr kumimoji="0" lang="en-US" sz="3700" b="1" i="0" u="none" strike="noStrike" kern="0" cap="none" spc="0" normalizeH="0" baseline="0" noProof="0">
                <a:ln>
                  <a:noFill/>
                </a:ln>
                <a:solidFill>
                  <a:srgbClr val="FFFFFF"/>
                </a:solidFill>
                <a:effectLst/>
                <a:uLnTx/>
                <a:uFillTx/>
                <a:latin typeface="Gill Sans"/>
                <a:ea typeface="Gill Sans"/>
                <a:cs typeface="Gill Sans"/>
                <a:sym typeface="Gill Sans"/>
              </a:rPr>
              <a:t>Cody Pajunen</a:t>
            </a:r>
            <a:endParaRPr kumimoji="0" sz="3700" b="1"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Fisheries Policy and Information Analyst</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Protecting Ocean Wildlife</a:t>
            </a:r>
            <a:endParaRPr kumimoji="0" sz="1900" b="0" i="0" u="none" strike="noStrike" kern="0" cap="none" spc="0" normalizeH="0" baseline="0" noProof="0">
              <a:ln>
                <a:noFill/>
              </a:ln>
              <a:solidFill>
                <a:srgbClr val="FFFFFF"/>
              </a:solidFill>
              <a:effectLst/>
              <a:uLnTx/>
              <a:uFillTx/>
              <a:latin typeface="Gill Sans"/>
              <a:ea typeface="Gill Sans"/>
              <a:cs typeface="Gill Sans"/>
              <a:sym typeface="Gill Sans"/>
            </a:endParaRPr>
          </a:p>
          <a:p>
            <a:pPr marL="0" marR="0" lvl="0" indent="0" algn="ctr" defTabSz="914400" rtl="0" eaLnBrk="1" fontAlgn="auto" latinLnBrk="0" hangingPunct="1">
              <a:lnSpc>
                <a:spcPct val="100000"/>
              </a:lnSpc>
              <a:spcBef>
                <a:spcPts val="0"/>
              </a:spcBef>
              <a:spcAft>
                <a:spcPts val="0"/>
              </a:spcAft>
              <a:buClr>
                <a:srgbClr val="000000"/>
              </a:buClr>
              <a:buSzPts val="1900"/>
              <a:buFont typeface="Arial"/>
              <a:buNone/>
              <a:tabLst/>
              <a:defRPr/>
            </a:pPr>
            <a:r>
              <a:rPr kumimoji="0" lang="en-US" sz="1900" b="0" i="0" u="none" strike="noStrike" kern="0" cap="none" spc="0" normalizeH="0" baseline="0" noProof="0">
                <a:ln>
                  <a:noFill/>
                </a:ln>
                <a:solidFill>
                  <a:srgbClr val="FFFFFF"/>
                </a:solidFill>
                <a:effectLst/>
                <a:uLnTx/>
                <a:uFillTx/>
                <a:latin typeface="Gill Sans"/>
                <a:ea typeface="Gill Sans"/>
                <a:cs typeface="Gill Sans"/>
                <a:sym typeface="Gill Sans"/>
              </a:rPr>
              <a:t>cody.pajunen@sustainablefish.org</a:t>
            </a:r>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pic>
        <p:nvPicPr>
          <p:cNvPr id="254" name="Google Shape;254;g3fbf6a03a8d_0_16"/>
          <p:cNvPicPr preferRelativeResize="0"/>
          <p:nvPr/>
        </p:nvPicPr>
        <p:blipFill rotWithShape="1">
          <a:blip r:embed="rId5">
            <a:alphaModFix/>
          </a:blip>
          <a:srcRect/>
          <a:stretch/>
        </p:blipFill>
        <p:spPr>
          <a:xfrm>
            <a:off x="9011475" y="295275"/>
            <a:ext cx="3180525" cy="7164900"/>
          </a:xfrm>
          <a:prstGeom prst="rect">
            <a:avLst/>
          </a:prstGeom>
          <a:noFill/>
          <a:ln>
            <a:noFill/>
          </a:ln>
        </p:spPr>
      </p:pic>
      <p:sp>
        <p:nvSpPr>
          <p:cNvPr id="255" name="Google Shape;255;g3fbf6a03a8d_0_16"/>
          <p:cNvSpPr txBox="1"/>
          <p:nvPr/>
        </p:nvSpPr>
        <p:spPr>
          <a:xfrm>
            <a:off x="236925" y="1258550"/>
            <a:ext cx="8234400" cy="15699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Pts val="4500"/>
              <a:buFont typeface="Arial"/>
              <a:buNone/>
              <a:tabLst/>
              <a:defRPr/>
            </a:pPr>
            <a:r>
              <a:rPr kumimoji="0" lang="en-US" sz="4500" b="1" i="0" u="none" strike="noStrike" kern="0" cap="none" spc="0" normalizeH="0" baseline="0" noProof="0">
                <a:ln>
                  <a:noFill/>
                </a:ln>
                <a:solidFill>
                  <a:srgbClr val="FFFFFF"/>
                </a:solidFill>
                <a:effectLst/>
                <a:uLnTx/>
                <a:uFillTx/>
                <a:latin typeface="Arial"/>
                <a:ea typeface="Arial"/>
                <a:cs typeface="Arial"/>
                <a:sym typeface="Arial"/>
              </a:rPr>
              <a:t>Questions or want to request a demo? </a:t>
            </a:r>
            <a:endParaRPr kumimoji="0" sz="4500" b="1" i="0" u="none" strike="noStrike" kern="0" cap="none" spc="0" normalizeH="0" baseline="0" noProof="0">
              <a:ln>
                <a:noFill/>
              </a:ln>
              <a:solidFill>
                <a:srgbClr val="FFFFFF"/>
              </a:solidFill>
              <a:effectLst/>
              <a:uLnTx/>
              <a:uFillTx/>
              <a:latin typeface="Arial"/>
              <a:ea typeface="Arial"/>
              <a:cs typeface="Arial"/>
              <a:sym typeface="Arial"/>
            </a:endParaRP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BF01812D-E6E4-B160-17DB-6ABBC1C908A5}"/>
              </a:ext>
            </a:extLst>
          </p:cNvPr>
          <p:cNvGrpSpPr/>
          <p:nvPr/>
        </p:nvGrpSpPr>
        <p:grpSpPr>
          <a:xfrm>
            <a:off x="-814595" y="4016741"/>
            <a:ext cx="10510173" cy="1184469"/>
            <a:chOff x="-814595" y="3852152"/>
            <a:chExt cx="10510173" cy="1184469"/>
          </a:xfrm>
        </p:grpSpPr>
        <p:sp>
          <p:nvSpPr>
            <p:cNvPr id="16" name="Snip Single Corner Rectangle 15">
              <a:extLst>
                <a:ext uri="{FF2B5EF4-FFF2-40B4-BE49-F238E27FC236}">
                  <a16:creationId xmlns:a16="http://schemas.microsoft.com/office/drawing/2014/main" id="{BE7F0A22-0EB3-7C25-AB17-ADF30A6659A9}"/>
                </a:ext>
              </a:extLst>
            </p:cNvPr>
            <p:cNvSpPr/>
            <p:nvPr/>
          </p:nvSpPr>
          <p:spPr>
            <a:xfrm flipV="1">
              <a:off x="-814595" y="3852152"/>
              <a:ext cx="10510173" cy="1184469"/>
            </a:xfrm>
            <a:prstGeom prst="snip1Rect">
              <a:avLst>
                <a:gd name="adj" fmla="val 41908"/>
              </a:avLst>
            </a:prstGeom>
            <a:solidFill>
              <a:srgbClr val="9ED1C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18" name="Straight Connector 17">
              <a:extLst>
                <a:ext uri="{FF2B5EF4-FFF2-40B4-BE49-F238E27FC236}">
                  <a16:creationId xmlns:a16="http://schemas.microsoft.com/office/drawing/2014/main" id="{350D1F09-CA78-215D-7CF7-62D82F71FA4B}"/>
                </a:ext>
              </a:extLst>
            </p:cNvPr>
            <p:cNvCxnSpPr>
              <a:cxnSpLocks/>
            </p:cNvCxnSpPr>
            <p:nvPr/>
          </p:nvCxnSpPr>
          <p:spPr>
            <a:xfrm>
              <a:off x="3304527" y="3948249"/>
              <a:ext cx="0" cy="979366"/>
            </a:xfrm>
            <a:prstGeom prst="line">
              <a:avLst/>
            </a:prstGeom>
            <a:ln w="19050" cmpd="sng">
              <a:solidFill>
                <a:schemeClr val="accent2">
                  <a:lumMod val="25000"/>
                </a:schemeClr>
              </a:solidFill>
            </a:ln>
            <a:effectLst/>
          </p:spPr>
          <p:style>
            <a:lnRef idx="2">
              <a:schemeClr val="accent1"/>
            </a:lnRef>
            <a:fillRef idx="0">
              <a:schemeClr val="accent1"/>
            </a:fillRef>
            <a:effectRef idx="1">
              <a:schemeClr val="accent1"/>
            </a:effectRef>
            <a:fontRef idx="minor">
              <a:schemeClr val="tx1"/>
            </a:fontRef>
          </p:style>
        </p:cxnSp>
        <p:sp>
          <p:nvSpPr>
            <p:cNvPr id="19" name="Text Placeholder 14">
              <a:extLst>
                <a:ext uri="{FF2B5EF4-FFF2-40B4-BE49-F238E27FC236}">
                  <a16:creationId xmlns:a16="http://schemas.microsoft.com/office/drawing/2014/main" id="{3821AB2A-7F53-79CC-62CD-BAD04DE4EF81}"/>
                </a:ext>
              </a:extLst>
            </p:cNvPr>
            <p:cNvSpPr txBox="1">
              <a:spLocks/>
            </p:cNvSpPr>
            <p:nvPr/>
          </p:nvSpPr>
          <p:spPr>
            <a:xfrm>
              <a:off x="782056" y="3852156"/>
              <a:ext cx="2342884" cy="1179504"/>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20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lang="en-US" sz="1800">
                  <a:solidFill>
                    <a:srgbClr val="E7E8E6">
                      <a:lumMod val="25000"/>
                    </a:srgbClr>
                  </a:solidFill>
                  <a:latin typeface="Arial" panose="020B0604020202020204"/>
                </a:rPr>
                <a:t>9 October</a:t>
              </a:r>
              <a:r>
                <a:rPr kumimoji="0" lang="en-US" sz="18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 2026 </a:t>
              </a:r>
            </a:p>
          </p:txBody>
        </p:sp>
        <p:sp>
          <p:nvSpPr>
            <p:cNvPr id="20" name="Text Placeholder 23">
              <a:extLst>
                <a:ext uri="{FF2B5EF4-FFF2-40B4-BE49-F238E27FC236}">
                  <a16:creationId xmlns:a16="http://schemas.microsoft.com/office/drawing/2014/main" id="{CA902593-F910-59A7-8276-B456982EC3A3}"/>
                </a:ext>
              </a:extLst>
            </p:cNvPr>
            <p:cNvSpPr txBox="1">
              <a:spLocks/>
            </p:cNvSpPr>
            <p:nvPr/>
          </p:nvSpPr>
          <p:spPr>
            <a:xfrm>
              <a:off x="3484112" y="4061259"/>
              <a:ext cx="2862891" cy="410898"/>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1"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Michael Cohen</a:t>
              </a:r>
            </a:p>
          </p:txBody>
        </p:sp>
        <p:sp>
          <p:nvSpPr>
            <p:cNvPr id="21" name="Text Placeholder 23">
              <a:extLst>
                <a:ext uri="{FF2B5EF4-FFF2-40B4-BE49-F238E27FC236}">
                  <a16:creationId xmlns:a16="http://schemas.microsoft.com/office/drawing/2014/main" id="{679E92F9-05B0-2548-457F-E2FF23A5F3BA}"/>
                </a:ext>
              </a:extLst>
            </p:cNvPr>
            <p:cNvSpPr txBox="1">
              <a:spLocks/>
            </p:cNvSpPr>
            <p:nvPr/>
          </p:nvSpPr>
          <p:spPr>
            <a:xfrm>
              <a:off x="3484112" y="4425343"/>
              <a:ext cx="4555407" cy="390353"/>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0"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E7E8E6">
                      <a:lumMod val="25000"/>
                    </a:srgbClr>
                  </a:solidFill>
                  <a:effectLst/>
                  <a:uLnTx/>
                  <a:uFillTx/>
                  <a:latin typeface="Arial" panose="020B0604020202020204"/>
                  <a:ea typeface="+mn-ea"/>
                  <a:cs typeface="+mn-cs"/>
                </a:rPr>
                <a:t>ISSF Market Outreach Associate</a:t>
              </a:r>
            </a:p>
          </p:txBody>
        </p:sp>
      </p:grpSp>
      <p:sp>
        <p:nvSpPr>
          <p:cNvPr id="13" name="Snip Single Corner Rectangle 12">
            <a:extLst>
              <a:ext uri="{FF2B5EF4-FFF2-40B4-BE49-F238E27FC236}">
                <a16:creationId xmlns:a16="http://schemas.microsoft.com/office/drawing/2014/main" id="{B26C2B64-EF0B-3AB9-EFB0-036C9C79A7E1}"/>
              </a:ext>
            </a:extLst>
          </p:cNvPr>
          <p:cNvSpPr>
            <a:spLocks/>
          </p:cNvSpPr>
          <p:nvPr/>
        </p:nvSpPr>
        <p:spPr>
          <a:xfrm rot="10800000" flipH="1" flipV="1">
            <a:off x="-390850" y="1119922"/>
            <a:ext cx="10086428" cy="2891855"/>
          </a:xfrm>
          <a:prstGeom prst="snip1Rect">
            <a:avLst>
              <a:gd name="adj" fmla="val 0"/>
            </a:avLst>
          </a:prstGeom>
          <a:solidFill>
            <a:srgbClr val="203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89CA1"/>
              </a:solidFill>
              <a:effectLst/>
              <a:uLnTx/>
              <a:uFillTx/>
              <a:latin typeface="Arial" panose="020B0604020202020204"/>
              <a:ea typeface="+mn-ea"/>
              <a:cs typeface="+mn-cs"/>
            </a:endParaRPr>
          </a:p>
        </p:txBody>
      </p:sp>
      <p:cxnSp>
        <p:nvCxnSpPr>
          <p:cNvPr id="5" name="Straight Connector 4">
            <a:extLst>
              <a:ext uri="{FF2B5EF4-FFF2-40B4-BE49-F238E27FC236}">
                <a16:creationId xmlns:a16="http://schemas.microsoft.com/office/drawing/2014/main" id="{3970E071-4A82-BB0E-11FB-E47C8BF88E5F}"/>
              </a:ext>
            </a:extLst>
          </p:cNvPr>
          <p:cNvCxnSpPr>
            <a:cxnSpLocks/>
          </p:cNvCxnSpPr>
          <p:nvPr/>
        </p:nvCxnSpPr>
        <p:spPr>
          <a:xfrm>
            <a:off x="-708248" y="1119922"/>
            <a:ext cx="1040382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itle 1">
            <a:extLst>
              <a:ext uri="{FF2B5EF4-FFF2-40B4-BE49-F238E27FC236}">
                <a16:creationId xmlns:a16="http://schemas.microsoft.com/office/drawing/2014/main" id="{C244F7AE-EBE9-21B5-A16C-763031D44B56}"/>
              </a:ext>
            </a:extLst>
          </p:cNvPr>
          <p:cNvSpPr txBox="1">
            <a:spLocks/>
          </p:cNvSpPr>
          <p:nvPr/>
        </p:nvSpPr>
        <p:spPr>
          <a:xfrm>
            <a:off x="1054883" y="2122204"/>
            <a:ext cx="7631918" cy="1782026"/>
          </a:xfrm>
          <a:prstGeom prst="rect">
            <a:avLst/>
          </a:prstGeom>
        </p:spPr>
        <p:txBody>
          <a:bodyPr wrap="square" anchor="t" anchorCtr="0">
            <a:spAutoFit/>
          </a:bodyPr>
          <a:lstStyle>
            <a:lvl1pPr algn="l" defTabSz="914400" rtl="0" eaLnBrk="1" latinLnBrk="0" hangingPunct="1">
              <a:lnSpc>
                <a:spcPct val="90000"/>
              </a:lnSpc>
              <a:spcBef>
                <a:spcPct val="0"/>
              </a:spcBef>
              <a:buNone/>
              <a:defRPr sz="3800" b="1" kern="1200">
                <a:solidFill>
                  <a:schemeClr val="accent6">
                    <a:lumMod val="10000"/>
                  </a:schemeClr>
                </a:solidFill>
                <a:latin typeface="+mj-lt"/>
                <a:ea typeface="+mj-ea"/>
                <a:cs typeface="+mj-cs"/>
              </a:defRPr>
            </a:lvl1pPr>
          </a:lstStyle>
          <a:p>
            <a:pPr>
              <a:defRPr/>
            </a:pPr>
            <a:r>
              <a:rPr lang="en-US">
                <a:solidFill>
                  <a:srgbClr val="FFFFFF"/>
                </a:solidFill>
                <a:latin typeface="Arial" panose="020B0604020202020204"/>
              </a:rPr>
              <a:t>Activating</a:t>
            </a:r>
            <a:r>
              <a:rPr kumimoji="0" lang="en-US" sz="3800" b="1" i="0" u="none" strike="noStrike" kern="1200" cap="none" spc="0" normalizeH="0" baseline="0" noProof="0">
                <a:ln>
                  <a:noFill/>
                </a:ln>
                <a:solidFill>
                  <a:srgbClr val="FFFFFF"/>
                </a:solidFill>
                <a:effectLst/>
                <a:uLnTx/>
                <a:uFillTx/>
                <a:latin typeface="Arial" panose="020B0604020202020204"/>
                <a:ea typeface="+mj-ea"/>
                <a:cs typeface="+mj-cs"/>
              </a:rPr>
              <a:t> Market Influence &amp; Creating Strategic Value:</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1400" b="1" i="0" u="none" strike="noStrike" kern="1200" cap="none" spc="0" normalizeH="0" baseline="0" noProof="0">
              <a:ln>
                <a:noFill/>
              </a:ln>
              <a:solidFill>
                <a:srgbClr val="FFFFFF"/>
              </a:solidFill>
              <a:effectLst/>
              <a:uLnTx/>
              <a:uFillTx/>
              <a:latin typeface="Arial" panose="020B0604020202020204"/>
              <a:ea typeface="+mj-ea"/>
              <a:cs typeface="+mj-cs"/>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Arial" panose="020B0604020202020204"/>
                <a:ea typeface="+mj-ea"/>
                <a:cs typeface="+mj-cs"/>
              </a:rPr>
              <a:t>ISSF Initiatives &amp; Tools</a:t>
            </a:r>
          </a:p>
        </p:txBody>
      </p:sp>
    </p:spTree>
    <p:extLst>
      <p:ext uri="{BB962C8B-B14F-4D97-AF65-F5344CB8AC3E}">
        <p14:creationId xmlns:p14="http://schemas.microsoft.com/office/powerpoint/2010/main" val="300770257"/>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203A45-2446-3822-184F-A4785D506E1E}"/>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EE742EE2-DA6A-D5A9-500B-4102632DA362}"/>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88A9ECFA-CF12-BF96-124B-5F67AF0B0F93}"/>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09B57A1A-2619-D5AD-2586-70AA7ED0397D}"/>
              </a:ext>
            </a:extLst>
          </p:cNvPr>
          <p:cNvSpPr>
            <a:spLocks noGrp="1"/>
          </p:cNvSpPr>
          <p:nvPr>
            <p:ph type="title"/>
          </p:nvPr>
        </p:nvSpPr>
        <p:spPr>
          <a:xfrm>
            <a:off x="354492" y="482018"/>
            <a:ext cx="9824241" cy="615015"/>
          </a:xfrm>
        </p:spPr>
        <p:txBody>
          <a:bodyPr>
            <a:normAutofit/>
          </a:bodyPr>
          <a:lstStyle/>
          <a:p>
            <a:r>
              <a:rPr lang="en-US" b="1">
                <a:latin typeface="+mj-lt"/>
              </a:rPr>
              <a:t>ISSF Portfolio of Initiatives &amp; Tools</a:t>
            </a:r>
          </a:p>
        </p:txBody>
      </p:sp>
      <p:sp>
        <p:nvSpPr>
          <p:cNvPr id="7" name="Snip Single Corner Rectangle 6">
            <a:extLst>
              <a:ext uri="{FF2B5EF4-FFF2-40B4-BE49-F238E27FC236}">
                <a16:creationId xmlns:a16="http://schemas.microsoft.com/office/drawing/2014/main" id="{E86CAA72-DEE5-096B-FA91-6030F976D504}"/>
              </a:ext>
            </a:extLst>
          </p:cNvPr>
          <p:cNvSpPr/>
          <p:nvPr/>
        </p:nvSpPr>
        <p:spPr>
          <a:xfrm flipV="1">
            <a:off x="-1202535" y="1354796"/>
            <a:ext cx="5121343" cy="604411"/>
          </a:xfrm>
          <a:prstGeom prst="snip1Rect">
            <a:avLst>
              <a:gd name="adj" fmla="val 33895"/>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565B1223-0E7C-8C5A-F638-8471CF9D5AA0}"/>
              </a:ext>
            </a:extLst>
          </p:cNvPr>
          <p:cNvSpPr>
            <a:spLocks noGrp="1"/>
          </p:cNvSpPr>
          <p:nvPr>
            <p:ph type="body" sz="quarter" idx="12"/>
          </p:nvPr>
        </p:nvSpPr>
        <p:spPr>
          <a:xfrm>
            <a:off x="493295" y="1408825"/>
            <a:ext cx="1729681" cy="438987"/>
          </a:xfrm>
        </p:spPr>
        <p:txBody>
          <a:bodyPr>
            <a:normAutofit/>
          </a:bodyPr>
          <a:lstStyle/>
          <a:p>
            <a:pPr marL="50800" indent="0">
              <a:buNone/>
            </a:pPr>
            <a:r>
              <a:rPr lang="en-US">
                <a:latin typeface="+mj-lt"/>
              </a:rPr>
              <a:t>AN OVERVIEW</a:t>
            </a:r>
          </a:p>
        </p:txBody>
      </p:sp>
      <p:sp>
        <p:nvSpPr>
          <p:cNvPr id="5" name="TextBox 4">
            <a:extLst>
              <a:ext uri="{FF2B5EF4-FFF2-40B4-BE49-F238E27FC236}">
                <a16:creationId xmlns:a16="http://schemas.microsoft.com/office/drawing/2014/main" id="{26982F96-5AF2-C02A-5B0F-7D6FB478298F}"/>
              </a:ext>
            </a:extLst>
          </p:cNvPr>
          <p:cNvSpPr txBox="1"/>
          <p:nvPr/>
        </p:nvSpPr>
        <p:spPr>
          <a:xfrm>
            <a:off x="5323584" y="2295408"/>
            <a:ext cx="7083275" cy="3170099"/>
          </a:xfrm>
          <a:prstGeom prst="rect">
            <a:avLst/>
          </a:prstGeom>
          <a:noFill/>
          <a:ln>
            <a:noFill/>
          </a:ln>
        </p:spPr>
        <p:txBody>
          <a:bodyPr wrap="square" rtlCol="0">
            <a:spAutoFit/>
          </a:bodyPr>
          <a:lstStyle/>
          <a:p>
            <a:pPr marL="192024" indent="-192024">
              <a:spcAft>
                <a:spcPts val="1200"/>
              </a:spcAft>
              <a:buFont typeface="Arial" panose="020B0604020202020204" pitchFamily="34" charset="0"/>
              <a:buChar char="•"/>
              <a:defRPr/>
            </a:pPr>
            <a:r>
              <a:rPr kumimoji="0" lang="en-US" sz="2000" b="0" i="0" u="none" strike="noStrike" kern="1200" cap="none" spc="0" normalizeH="0" baseline="0" noProof="0">
                <a:ln>
                  <a:noFill/>
                </a:ln>
                <a:solidFill>
                  <a:srgbClr val="0C1114"/>
                </a:solidFill>
                <a:effectLst/>
                <a:uLnTx/>
                <a:uFillTx/>
                <a:latin typeface="Arial" panose="020B0604020202020204"/>
                <a:ea typeface="+mn-ea"/>
                <a:cs typeface="+mn-cs"/>
              </a:rPr>
              <a:t>Status of the Stocks</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C1114"/>
                </a:solidFill>
                <a:effectLst/>
                <a:uLnTx/>
                <a:uFillTx/>
                <a:latin typeface="Arial" panose="020B0604020202020204"/>
                <a:ea typeface="+mn-ea"/>
                <a:cs typeface="+mn-cs"/>
              </a:rPr>
              <a:t>ISSF RFMO Advocacy Program</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C1114"/>
                </a:solidFill>
                <a:effectLst/>
                <a:uLnTx/>
                <a:uFillTx/>
                <a:latin typeface="Arial" panose="020B0604020202020204"/>
                <a:ea typeface="+mn-ea"/>
                <a:cs typeface="+mn-cs"/>
              </a:rPr>
              <a:t>ISSF Transparency &amp; Accountability Tools</a:t>
            </a:r>
          </a:p>
          <a:p>
            <a:pPr marL="649224" marR="0" lvl="2"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C1114"/>
                </a:solidFill>
                <a:effectLst/>
                <a:uLnTx/>
                <a:uFillTx/>
                <a:latin typeface="Arial" panose="020B0604020202020204"/>
                <a:ea typeface="+mn-ea"/>
                <a:cs typeface="+mn-cs"/>
              </a:rPr>
              <a:t>ISSF Conservation Measures</a:t>
            </a:r>
          </a:p>
          <a:p>
            <a:pPr marL="649224" marR="0" lvl="2"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C1114"/>
                </a:solidFill>
                <a:effectLst/>
                <a:uLnTx/>
                <a:uFillTx/>
                <a:latin typeface="Arial" panose="020B0604020202020204"/>
                <a:ea typeface="+mn-ea"/>
                <a:cs typeface="+mn-cs"/>
              </a:rPr>
              <a:t>ISSF PVR (</a:t>
            </a:r>
            <a:r>
              <a:rPr kumimoji="0" lang="en-US" sz="2000" b="0" i="0" u="none" strike="noStrike" kern="1200" cap="none" spc="0" normalizeH="0" baseline="0" noProof="0" err="1">
                <a:ln>
                  <a:noFill/>
                </a:ln>
                <a:solidFill>
                  <a:srgbClr val="0C1114"/>
                </a:solidFill>
                <a:effectLst/>
                <a:uLnTx/>
                <a:uFillTx/>
                <a:latin typeface="Arial" panose="020B0604020202020204"/>
                <a:ea typeface="+mn-ea"/>
                <a:cs typeface="+mn-cs"/>
              </a:rPr>
              <a:t>ProActive</a:t>
            </a:r>
            <a:r>
              <a:rPr kumimoji="0" lang="en-US" sz="2000" b="0" i="0" u="none" strike="noStrike" kern="1200" cap="none" spc="0" normalizeH="0" baseline="0" noProof="0">
                <a:ln>
                  <a:noFill/>
                </a:ln>
                <a:solidFill>
                  <a:srgbClr val="0C1114"/>
                </a:solidFill>
                <a:effectLst/>
                <a:uLnTx/>
                <a:uFillTx/>
                <a:latin typeface="Arial" panose="020B0604020202020204"/>
                <a:ea typeface="+mn-ea"/>
                <a:cs typeface="+mn-cs"/>
              </a:rPr>
              <a:t> Vessel Register)</a:t>
            </a:r>
          </a:p>
          <a:p>
            <a:pPr marL="649224" marR="0" lvl="2"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C1114"/>
                </a:solidFill>
                <a:effectLst/>
                <a:uLnTx/>
                <a:uFillTx/>
                <a:latin typeface="Arial" panose="020B0604020202020204"/>
                <a:ea typeface="+mn-ea"/>
                <a:cs typeface="+mn-cs"/>
              </a:rPr>
              <a:t>ISSF VOSI (Vessels in Other Sustainability Initiatives)</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000" b="0" i="0" u="none" strike="noStrike" kern="1200" cap="none" spc="0" normalizeH="0" baseline="0" noProof="0">
                <a:ln>
                  <a:noFill/>
                </a:ln>
                <a:solidFill>
                  <a:srgbClr val="0C1114"/>
                </a:solidFill>
                <a:effectLst/>
                <a:uLnTx/>
                <a:uFillTx/>
                <a:latin typeface="Arial" panose="020B0604020202020204"/>
                <a:ea typeface="+mn-ea"/>
                <a:cs typeface="+mn-cs"/>
              </a:rPr>
              <a:t>ISSF MSC &amp; FIP Advisory Engagement</a:t>
            </a:r>
          </a:p>
        </p:txBody>
      </p:sp>
      <p:cxnSp>
        <p:nvCxnSpPr>
          <p:cNvPr id="8" name="Straight Connector 7">
            <a:extLst>
              <a:ext uri="{FF2B5EF4-FFF2-40B4-BE49-F238E27FC236}">
                <a16:creationId xmlns:a16="http://schemas.microsoft.com/office/drawing/2014/main" id="{2CB514BA-E47C-3A2F-21AB-3CBE00498C23}"/>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366B57A-3E96-4F87-B83F-1AA4E8B69819}"/>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141</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4" name="Picture 3">
            <a:extLst>
              <a:ext uri="{FF2B5EF4-FFF2-40B4-BE49-F238E27FC236}">
                <a16:creationId xmlns:a16="http://schemas.microsoft.com/office/drawing/2014/main" id="{4C61ACF2-AF7D-3F56-BB5E-79C764C4B5B2}"/>
              </a:ext>
            </a:extLst>
          </p:cNvPr>
          <p:cNvPicPr>
            <a:picLocks noChangeAspect="1"/>
          </p:cNvPicPr>
          <p:nvPr/>
        </p:nvPicPr>
        <p:blipFill>
          <a:blip r:embed="rId3"/>
          <a:stretch>
            <a:fillRect/>
          </a:stretch>
        </p:blipFill>
        <p:spPr>
          <a:xfrm>
            <a:off x="187357" y="2012286"/>
            <a:ext cx="5136227" cy="5006810"/>
          </a:xfrm>
          <a:prstGeom prst="rect">
            <a:avLst/>
          </a:prstGeom>
        </p:spPr>
      </p:pic>
    </p:spTree>
    <p:extLst>
      <p:ext uri="{BB962C8B-B14F-4D97-AF65-F5344CB8AC3E}">
        <p14:creationId xmlns:p14="http://schemas.microsoft.com/office/powerpoint/2010/main" val="3647572242"/>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F2BA0-4648-EE88-B928-B2503FAE23E7}"/>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34E22F1-09AA-5198-24CA-2C171927B467}"/>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0D8FE2CC-8592-A4D7-6ACF-14EF3908980C}"/>
              </a:ext>
            </a:extLst>
          </p:cNvPr>
          <p:cNvSpPr/>
          <p:nvPr/>
        </p:nvSpPr>
        <p:spPr>
          <a:xfrm>
            <a:off x="-384812"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90240F69-1FCD-5E39-3051-12AC7F9B3D54}"/>
              </a:ext>
            </a:extLst>
          </p:cNvPr>
          <p:cNvSpPr>
            <a:spLocks noGrp="1"/>
          </p:cNvSpPr>
          <p:nvPr>
            <p:ph type="title"/>
          </p:nvPr>
        </p:nvSpPr>
        <p:spPr>
          <a:xfrm>
            <a:off x="449649" y="553942"/>
            <a:ext cx="9824241" cy="615015"/>
          </a:xfrm>
        </p:spPr>
        <p:txBody>
          <a:bodyPr>
            <a:normAutofit/>
          </a:bodyPr>
          <a:lstStyle/>
          <a:p>
            <a:r>
              <a:rPr lang="en-US" b="1">
                <a:latin typeface="Arial" panose="020B0604020202020204" pitchFamily="34" charset="0"/>
                <a:cs typeface="Arial" panose="020B0604020202020204" pitchFamily="34" charset="0"/>
              </a:rPr>
              <a:t>ISSF Portfolio of Initiatives &amp; Tools</a:t>
            </a:r>
          </a:p>
        </p:txBody>
      </p:sp>
      <p:sp>
        <p:nvSpPr>
          <p:cNvPr id="7" name="Snip Single Corner Rectangle 6">
            <a:extLst>
              <a:ext uri="{FF2B5EF4-FFF2-40B4-BE49-F238E27FC236}">
                <a16:creationId xmlns:a16="http://schemas.microsoft.com/office/drawing/2014/main" id="{7A7FA096-9CC2-EC83-2DEC-0883068EC5D5}"/>
              </a:ext>
            </a:extLst>
          </p:cNvPr>
          <p:cNvSpPr/>
          <p:nvPr/>
        </p:nvSpPr>
        <p:spPr>
          <a:xfrm flipV="1">
            <a:off x="-2551137" y="1351315"/>
            <a:ext cx="7301558" cy="604411"/>
          </a:xfrm>
          <a:prstGeom prst="snip1Rect">
            <a:avLst>
              <a:gd name="adj" fmla="val 33895"/>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8D32A201-3C9E-1513-1DEB-C7A36A1F9581}"/>
              </a:ext>
            </a:extLst>
          </p:cNvPr>
          <p:cNvSpPr>
            <a:spLocks noGrp="1"/>
          </p:cNvSpPr>
          <p:nvPr>
            <p:ph type="body" sz="quarter" idx="12"/>
          </p:nvPr>
        </p:nvSpPr>
        <p:spPr>
          <a:xfrm>
            <a:off x="-99027" y="1423138"/>
            <a:ext cx="4645091" cy="438987"/>
          </a:xfrm>
        </p:spPr>
        <p:txBody>
          <a:bodyPr>
            <a:noAutofit/>
          </a:bodyPr>
          <a:lstStyle/>
          <a:p>
            <a:r>
              <a:rPr lang="en-US">
                <a:latin typeface="+mj-lt"/>
              </a:rPr>
              <a:t>DRIVING TUNA SUSTAINABILITY PROGRESS &amp;  CREATING STRATEGIC VALUE </a:t>
            </a:r>
          </a:p>
        </p:txBody>
      </p:sp>
      <p:sp>
        <p:nvSpPr>
          <p:cNvPr id="5" name="TextBox 4">
            <a:extLst>
              <a:ext uri="{FF2B5EF4-FFF2-40B4-BE49-F238E27FC236}">
                <a16:creationId xmlns:a16="http://schemas.microsoft.com/office/drawing/2014/main" id="{A41EA898-824B-4343-9D39-3F24596FC07C}"/>
              </a:ext>
            </a:extLst>
          </p:cNvPr>
          <p:cNvSpPr txBox="1"/>
          <p:nvPr/>
        </p:nvSpPr>
        <p:spPr>
          <a:xfrm>
            <a:off x="163623" y="2202950"/>
            <a:ext cx="5354932" cy="3831818"/>
          </a:xfrm>
          <a:prstGeom prst="rect">
            <a:avLst/>
          </a:prstGeom>
          <a:noFill/>
          <a:ln>
            <a:solidFill>
              <a:schemeClr val="tx2"/>
            </a:solidFill>
          </a:ln>
        </p:spPr>
        <p:txBody>
          <a:bodyPr wrap="square" rtlCol="0">
            <a:spAutoFit/>
          </a:bodyPr>
          <a:lstStyle/>
          <a:p>
            <a:pPr algn="ctr"/>
            <a:r>
              <a:rPr lang="en-US" sz="1600" b="1"/>
              <a:t>DRIVE SUSTAINABILITY PROGRESS</a:t>
            </a:r>
          </a:p>
          <a:p>
            <a:endParaRPr lang="en-US" sz="1600"/>
          </a:p>
          <a:p>
            <a:pPr marL="285750" lvl="0" indent="-285750">
              <a:spcAft>
                <a:spcPts val="600"/>
              </a:spcAft>
              <a:buFont typeface="Arial" panose="020B0604020202020204" pitchFamily="34" charset="0"/>
              <a:buChar char="•"/>
            </a:pPr>
            <a:r>
              <a:rPr lang="en-US" sz="1600"/>
              <a:t>Strengthen science-based tuna fisheries management </a:t>
            </a:r>
          </a:p>
          <a:p>
            <a:pPr marL="285750" lvl="0" indent="-285750">
              <a:spcAft>
                <a:spcPts val="600"/>
              </a:spcAft>
              <a:buFont typeface="Arial" panose="020B0604020202020204" pitchFamily="34" charset="0"/>
              <a:buChar char="•"/>
            </a:pPr>
            <a:r>
              <a:rPr lang="en-US" sz="1600"/>
              <a:t>Advance solutions for stock health, bycatch, FADs, IUU fishing and monitoring through innovation and collaboration</a:t>
            </a:r>
          </a:p>
          <a:p>
            <a:pPr marL="285750" lvl="0" indent="-285750">
              <a:spcAft>
                <a:spcPts val="600"/>
              </a:spcAft>
              <a:buFont typeface="Arial" panose="020B0604020202020204" pitchFamily="34" charset="0"/>
              <a:buChar char="•"/>
            </a:pPr>
            <a:r>
              <a:rPr lang="en-US" sz="1600"/>
              <a:t>Foster supply-chain transparency and accountability </a:t>
            </a:r>
          </a:p>
          <a:p>
            <a:pPr marL="285750" lvl="0" indent="-285750">
              <a:spcAft>
                <a:spcPts val="600"/>
              </a:spcAft>
              <a:buFont typeface="Arial" panose="020B0604020202020204" pitchFamily="34" charset="0"/>
              <a:buChar char="•"/>
            </a:pPr>
            <a:r>
              <a:rPr lang="en-US" sz="1600"/>
              <a:t>Support tuna fisheries pursuing and maintaining MSC certification </a:t>
            </a:r>
          </a:p>
          <a:p>
            <a:pPr marL="285750" lvl="0" indent="-285750">
              <a:spcAft>
                <a:spcPts val="600"/>
              </a:spcAft>
              <a:buFont typeface="Arial" panose="020B0604020202020204" pitchFamily="34" charset="0"/>
              <a:buChar char="•"/>
            </a:pPr>
            <a:endParaRPr lang="en-US" sz="1600"/>
          </a:p>
          <a:p>
            <a:pPr marL="285750" lvl="0" indent="-285750">
              <a:spcAft>
                <a:spcPts val="600"/>
              </a:spcAft>
              <a:buFont typeface="Arial" panose="020B0604020202020204" pitchFamily="34" charset="0"/>
              <a:buChar char="•"/>
            </a:pPr>
            <a:endParaRPr lang="en-US" sz="1600"/>
          </a:p>
          <a:p>
            <a:pPr marL="285750" lvl="0" indent="-285750">
              <a:spcAft>
                <a:spcPts val="600"/>
              </a:spcAft>
              <a:buFont typeface="Arial" panose="020B0604020202020204" pitchFamily="34" charset="0"/>
              <a:buChar char="•"/>
            </a:pPr>
            <a:endParaRPr lang="en-US" sz="1600"/>
          </a:p>
          <a:p>
            <a:endParaRPr lang="en-US" sz="1600" b="1"/>
          </a:p>
        </p:txBody>
      </p:sp>
      <p:cxnSp>
        <p:nvCxnSpPr>
          <p:cNvPr id="8" name="Straight Connector 7">
            <a:extLst>
              <a:ext uri="{FF2B5EF4-FFF2-40B4-BE49-F238E27FC236}">
                <a16:creationId xmlns:a16="http://schemas.microsoft.com/office/drawing/2014/main" id="{8A2E13EE-E578-8D35-E399-3E6267EE1D6A}"/>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F50BA98E-8C0D-AAA6-AC27-610A096EFD3D}"/>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142</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18" name="Rectangle 17">
            <a:extLst>
              <a:ext uri="{FF2B5EF4-FFF2-40B4-BE49-F238E27FC236}">
                <a16:creationId xmlns:a16="http://schemas.microsoft.com/office/drawing/2014/main" id="{FBF0C1A1-A399-D846-C13A-960EDD7871B2}"/>
              </a:ext>
            </a:extLst>
          </p:cNvPr>
          <p:cNvSpPr/>
          <p:nvPr/>
        </p:nvSpPr>
        <p:spPr>
          <a:xfrm>
            <a:off x="5709424" y="4043819"/>
            <a:ext cx="5886851" cy="1374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88FCFB83-2338-75BC-AE8B-4ACA71489B41}"/>
              </a:ext>
            </a:extLst>
          </p:cNvPr>
          <p:cNvSpPr txBox="1"/>
          <p:nvPr/>
        </p:nvSpPr>
        <p:spPr>
          <a:xfrm>
            <a:off x="6640165" y="2222828"/>
            <a:ext cx="5354932" cy="3677930"/>
          </a:xfrm>
          <a:prstGeom prst="rect">
            <a:avLst/>
          </a:prstGeom>
          <a:noFill/>
          <a:ln>
            <a:solidFill>
              <a:schemeClr val="tx2"/>
            </a:solidFill>
          </a:ln>
        </p:spPr>
        <p:txBody>
          <a:bodyPr wrap="square" rtlCol="0">
            <a:spAutoFit/>
          </a:bodyPr>
          <a:lstStyle/>
          <a:p>
            <a:pPr algn="ctr"/>
            <a:r>
              <a:rPr lang="en-US" sz="1600" b="1"/>
              <a:t>CREATE STRATEGIC VALUE</a:t>
            </a:r>
          </a:p>
          <a:p>
            <a:endParaRPr lang="en-US" sz="1600"/>
          </a:p>
          <a:p>
            <a:pPr marL="285750" lvl="0" indent="-285750">
              <a:spcAft>
                <a:spcPts val="600"/>
              </a:spcAft>
              <a:buFont typeface="Arial" panose="020B0604020202020204" pitchFamily="34" charset="0"/>
              <a:buChar char="•"/>
            </a:pPr>
            <a:r>
              <a:rPr lang="en-US" sz="1600"/>
              <a:t>Foster improved stock health and growing availability of MSC-certified tuna fisheries.</a:t>
            </a:r>
          </a:p>
          <a:p>
            <a:pPr marL="285750" lvl="0" indent="-285750">
              <a:spcAft>
                <a:spcPts val="600"/>
              </a:spcAft>
              <a:buFont typeface="Arial" panose="020B0604020202020204" pitchFamily="34" charset="0"/>
              <a:buChar char="•"/>
            </a:pPr>
            <a:r>
              <a:rPr lang="en-US" sz="1600"/>
              <a:t>Strengthen supply-chain transparency and accountability, mitigating risk.</a:t>
            </a:r>
          </a:p>
          <a:p>
            <a:pPr marL="285750" indent="-285750">
              <a:spcAft>
                <a:spcPts val="600"/>
              </a:spcAft>
              <a:buFont typeface="Arial" panose="020B0604020202020204" pitchFamily="34" charset="0"/>
              <a:buChar char="•"/>
            </a:pPr>
            <a:r>
              <a:rPr lang="en-US" sz="1600"/>
              <a:t>Provide harmonized, verified data to monitor progress against policy commitments and supply chain requirements.</a:t>
            </a:r>
          </a:p>
          <a:p>
            <a:pPr marL="285750" indent="-285750">
              <a:spcAft>
                <a:spcPts val="600"/>
              </a:spcAft>
              <a:buFont typeface="Arial" panose="020B0604020202020204" pitchFamily="34" charset="0"/>
              <a:buChar char="•"/>
            </a:pPr>
            <a:r>
              <a:rPr lang="en-US" sz="1600"/>
              <a:t>Support due diligence reporting objectives. Build trust</a:t>
            </a:r>
          </a:p>
          <a:p>
            <a:pPr marL="285750" lvl="0" indent="-285750">
              <a:spcAft>
                <a:spcPts val="600"/>
              </a:spcAft>
              <a:buFont typeface="Arial" panose="020B0604020202020204" pitchFamily="34" charset="0"/>
              <a:buChar char="•"/>
            </a:pPr>
            <a:r>
              <a:rPr lang="en-US" sz="1600"/>
              <a:t>Help streamline sustainability programs and operating complexity </a:t>
            </a:r>
          </a:p>
          <a:p>
            <a:pPr marL="285750" lvl="0" indent="-285750">
              <a:spcAft>
                <a:spcPts val="600"/>
              </a:spcAft>
              <a:buFont typeface="Arial" panose="020B0604020202020204" pitchFamily="34" charset="0"/>
              <a:buChar char="•"/>
            </a:pPr>
            <a:endParaRPr lang="en-US" sz="1600"/>
          </a:p>
        </p:txBody>
      </p:sp>
      <p:sp>
        <p:nvSpPr>
          <p:cNvPr id="11" name="Plus 10">
            <a:extLst>
              <a:ext uri="{FF2B5EF4-FFF2-40B4-BE49-F238E27FC236}">
                <a16:creationId xmlns:a16="http://schemas.microsoft.com/office/drawing/2014/main" id="{7C9E525B-0679-1C7B-4A98-B1D0129B4E14}"/>
              </a:ext>
            </a:extLst>
          </p:cNvPr>
          <p:cNvSpPr/>
          <p:nvPr/>
        </p:nvSpPr>
        <p:spPr>
          <a:xfrm>
            <a:off x="5573221" y="3586619"/>
            <a:ext cx="914400" cy="914400"/>
          </a:xfrm>
          <a:prstGeom prst="mathPlus">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0436852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nip Single Corner Rectangle 3">
            <a:extLst>
              <a:ext uri="{FF2B5EF4-FFF2-40B4-BE49-F238E27FC236}">
                <a16:creationId xmlns:a16="http://schemas.microsoft.com/office/drawing/2014/main" id="{1D794931-431D-EE31-6B1B-06D3758FB5CF}"/>
              </a:ext>
            </a:extLst>
          </p:cNvPr>
          <p:cNvSpPr/>
          <p:nvPr/>
        </p:nvSpPr>
        <p:spPr>
          <a:xfrm rot="10800000" flipH="1">
            <a:off x="-271750" y="3904124"/>
            <a:ext cx="8523165" cy="1292123"/>
          </a:xfrm>
          <a:prstGeom prst="snip1Rect">
            <a:avLst>
              <a:gd name="adj" fmla="val 36698"/>
            </a:avLst>
          </a:prstGeom>
          <a:solidFill>
            <a:srgbClr val="9ED1C8">
              <a:alpha val="89804"/>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sp>
        <p:nvSpPr>
          <p:cNvPr id="5" name="Title 1">
            <a:extLst>
              <a:ext uri="{FF2B5EF4-FFF2-40B4-BE49-F238E27FC236}">
                <a16:creationId xmlns:a16="http://schemas.microsoft.com/office/drawing/2014/main" id="{7C91726C-2114-7938-B436-D1F49B14D63F}"/>
              </a:ext>
            </a:extLst>
          </p:cNvPr>
          <p:cNvSpPr txBox="1">
            <a:spLocks/>
          </p:cNvSpPr>
          <p:nvPr/>
        </p:nvSpPr>
        <p:spPr>
          <a:xfrm>
            <a:off x="831850" y="4067674"/>
            <a:ext cx="8523165" cy="538847"/>
          </a:xfrm>
          <a:prstGeom prst="rect">
            <a:avLst/>
          </a:prstGeom>
        </p:spPr>
        <p:txBody>
          <a:bodyPr anchor="b">
            <a:normAutofit/>
          </a:bodyPr>
          <a:lst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E7E8E6">
                    <a:lumMod val="25000"/>
                  </a:srgbClr>
                </a:solidFill>
                <a:effectLst/>
                <a:uLnTx/>
                <a:uFillTx/>
                <a:latin typeface="Arial" panose="020B0604020202020204"/>
                <a:ea typeface="+mj-ea"/>
                <a:cs typeface="+mj-cs"/>
              </a:rPr>
              <a:t>ISSF Portfolio of Initiatives &amp; Tools</a:t>
            </a:r>
          </a:p>
        </p:txBody>
      </p:sp>
      <p:sp>
        <p:nvSpPr>
          <p:cNvPr id="6" name="Text Placeholder 2">
            <a:extLst>
              <a:ext uri="{FF2B5EF4-FFF2-40B4-BE49-F238E27FC236}">
                <a16:creationId xmlns:a16="http://schemas.microsoft.com/office/drawing/2014/main" id="{925D6A48-C63F-B12A-3885-3CDB2B1A7A8C}"/>
              </a:ext>
            </a:extLst>
          </p:cNvPr>
          <p:cNvSpPr txBox="1">
            <a:spLocks/>
          </p:cNvSpPr>
          <p:nvPr/>
        </p:nvSpPr>
        <p:spPr>
          <a:xfrm>
            <a:off x="831850" y="4589268"/>
            <a:ext cx="8523165" cy="423271"/>
          </a:xfrm>
          <a:prstGeom prst="rect">
            <a:avLst/>
          </a:prstGeom>
        </p:spPr>
        <p:txBody>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2400" b="0"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600" kern="1200">
                <a:solidFill>
                  <a:schemeClr val="tx1">
                    <a:tint val="75000"/>
                  </a:schemeClr>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lang="en-US" i="1">
                <a:solidFill>
                  <a:srgbClr val="E7E8E6">
                    <a:lumMod val="25000"/>
                  </a:srgbClr>
                </a:solidFill>
                <a:latin typeface="Arial" panose="020B0604020202020204"/>
              </a:rPr>
              <a:t>Highlights</a:t>
            </a:r>
            <a:endParaRPr kumimoji="0" lang="en-US" sz="2400" b="0" i="1" u="none" strike="noStrike" kern="1200" cap="none" spc="0" normalizeH="0" baseline="0" noProof="0">
              <a:ln>
                <a:noFill/>
              </a:ln>
              <a:solidFill>
                <a:srgbClr val="E7E8E6">
                  <a:lumMod val="25000"/>
                </a:srgbClr>
              </a:solidFill>
              <a:effectLst/>
              <a:uLnTx/>
              <a:uFillTx/>
              <a:latin typeface="Arial" panose="020B0604020202020204"/>
              <a:ea typeface="+mn-ea"/>
              <a:cs typeface="+mn-cs"/>
            </a:endParaRPr>
          </a:p>
        </p:txBody>
      </p:sp>
      <p:cxnSp>
        <p:nvCxnSpPr>
          <p:cNvPr id="2" name="Straight Connector 1">
            <a:extLst>
              <a:ext uri="{FF2B5EF4-FFF2-40B4-BE49-F238E27FC236}">
                <a16:creationId xmlns:a16="http://schemas.microsoft.com/office/drawing/2014/main" id="{08A91152-5694-7A94-C716-E19A7620540F}"/>
              </a:ext>
            </a:extLst>
          </p:cNvPr>
          <p:cNvCxnSpPr>
            <a:cxnSpLocks/>
          </p:cNvCxnSpPr>
          <p:nvPr/>
        </p:nvCxnSpPr>
        <p:spPr>
          <a:xfrm>
            <a:off x="-630194" y="3904124"/>
            <a:ext cx="888160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8937395"/>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02C0D4-703E-0C35-BABC-C71C0FA19213}"/>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AE18C78E-38EB-666E-298C-5CE684EE0D34}"/>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991CE8A3-70F4-CB04-14BB-3471C399C427}"/>
              </a:ext>
            </a:extLst>
          </p:cNvPr>
          <p:cNvSpPr/>
          <p:nvPr/>
        </p:nvSpPr>
        <p:spPr>
          <a:xfrm>
            <a:off x="-345056" y="1354796"/>
            <a:ext cx="13001428"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8987C48A-9EB7-11CE-5262-7C6222873AA4}"/>
              </a:ext>
            </a:extLst>
          </p:cNvPr>
          <p:cNvSpPr>
            <a:spLocks noGrp="1"/>
          </p:cNvSpPr>
          <p:nvPr>
            <p:ph type="title"/>
          </p:nvPr>
        </p:nvSpPr>
        <p:spPr>
          <a:xfrm>
            <a:off x="354491" y="513846"/>
            <a:ext cx="9824241" cy="615015"/>
          </a:xfrm>
        </p:spPr>
        <p:txBody>
          <a:bodyPr>
            <a:normAutofit/>
          </a:bodyPr>
          <a:lstStyle/>
          <a:p>
            <a:r>
              <a:rPr lang="en-US" b="1">
                <a:latin typeface="Arial" panose="020B0604020202020204" pitchFamily="34" charset="0"/>
                <a:cs typeface="Arial" panose="020B0604020202020204" pitchFamily="34" charset="0"/>
              </a:rPr>
              <a:t>ISSF RFMO Advocacy Program </a:t>
            </a:r>
          </a:p>
        </p:txBody>
      </p:sp>
      <p:sp>
        <p:nvSpPr>
          <p:cNvPr id="7" name="Snip Single Corner Rectangle 6">
            <a:extLst>
              <a:ext uri="{FF2B5EF4-FFF2-40B4-BE49-F238E27FC236}">
                <a16:creationId xmlns:a16="http://schemas.microsoft.com/office/drawing/2014/main" id="{A6EC2198-B117-32DE-4266-E55A3A112CC0}"/>
              </a:ext>
            </a:extLst>
          </p:cNvPr>
          <p:cNvSpPr/>
          <p:nvPr/>
        </p:nvSpPr>
        <p:spPr>
          <a:xfrm flipV="1">
            <a:off x="-2551137" y="1351313"/>
            <a:ext cx="6922415" cy="604411"/>
          </a:xfrm>
          <a:prstGeom prst="snip1Rect">
            <a:avLst>
              <a:gd name="adj" fmla="val 33895"/>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20D61FB0-186E-BA7C-D786-9D3AA9A0775C}"/>
              </a:ext>
            </a:extLst>
          </p:cNvPr>
          <p:cNvSpPr>
            <a:spLocks noGrp="1"/>
          </p:cNvSpPr>
          <p:nvPr>
            <p:ph type="body" sz="quarter" idx="12"/>
          </p:nvPr>
        </p:nvSpPr>
        <p:spPr>
          <a:xfrm>
            <a:off x="354492" y="1429296"/>
            <a:ext cx="4016786" cy="438987"/>
          </a:xfrm>
        </p:spPr>
        <p:txBody>
          <a:bodyPr>
            <a:normAutofit/>
          </a:bodyPr>
          <a:lstStyle/>
          <a:p>
            <a:pPr marL="50800" indent="0">
              <a:buNone/>
            </a:pPr>
            <a:r>
              <a:rPr lang="en-US">
                <a:latin typeface="Arial" panose="020B0604020202020204" pitchFamily="34" charset="0"/>
                <a:cs typeface="Arial" panose="020B0604020202020204" pitchFamily="34" charset="0"/>
              </a:rPr>
              <a:t>STRENGTHENING RFMO MANAGEMENT</a:t>
            </a:r>
          </a:p>
        </p:txBody>
      </p:sp>
      <p:cxnSp>
        <p:nvCxnSpPr>
          <p:cNvPr id="8" name="Straight Connector 7">
            <a:extLst>
              <a:ext uri="{FF2B5EF4-FFF2-40B4-BE49-F238E27FC236}">
                <a16:creationId xmlns:a16="http://schemas.microsoft.com/office/drawing/2014/main" id="{486B2190-C548-2A2C-E77A-D0C61275278E}"/>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6675CAF0-58EE-6B86-9A2F-56BA3AA5D90A}"/>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144</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A41392EC-A99B-908C-72A6-9A648FD40ADB}"/>
              </a:ext>
            </a:extLst>
          </p:cNvPr>
          <p:cNvSpPr txBox="1"/>
          <p:nvPr/>
        </p:nvSpPr>
        <p:spPr>
          <a:xfrm>
            <a:off x="354491" y="2178176"/>
            <a:ext cx="4754862" cy="323165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ISSF RFMO Advocacy Priorities</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600">
                <a:solidFill>
                  <a:srgbClr val="0C1114"/>
                </a:solidFill>
                <a:latin typeface="Arial" panose="020B0604020202020204"/>
              </a:rPr>
              <a:t>Robust</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 RFMO member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compliance processes</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Implementation of rigorous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harvest strategies</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Science-based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FAD management</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Adoption of best practice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bycatch mitigation </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for sea turtles, </a:t>
            </a:r>
            <a:r>
              <a:rPr lang="en-US" sz="1600">
                <a:solidFill>
                  <a:srgbClr val="0C1114"/>
                </a:solidFill>
                <a:latin typeface="Arial" panose="020B0604020202020204"/>
              </a:rPr>
              <a:t>seabirds, </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sharks and rays</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600">
                <a:solidFill>
                  <a:srgbClr val="0C1114"/>
                </a:solidFill>
                <a:latin typeface="Arial" panose="020B0604020202020204"/>
              </a:rPr>
              <a:t>Enhanced</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Monitoring, Control and Surveillance (MCS) measures</a:t>
            </a:r>
          </a:p>
          <a:p>
            <a:pPr marL="192024" marR="0" lvl="0"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Effective </a:t>
            </a: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management of fleet capacity</a:t>
            </a:r>
          </a:p>
        </p:txBody>
      </p:sp>
      <p:pic>
        <p:nvPicPr>
          <p:cNvPr id="25" name="Picture 24">
            <a:extLst>
              <a:ext uri="{FF2B5EF4-FFF2-40B4-BE49-F238E27FC236}">
                <a16:creationId xmlns:a16="http://schemas.microsoft.com/office/drawing/2014/main" id="{8E80636B-4446-1C01-1D3B-6C9D3F13222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43730" y="2366234"/>
            <a:ext cx="6232779" cy="3101759"/>
          </a:xfrm>
          <a:prstGeom prst="rect">
            <a:avLst/>
          </a:prstGeom>
        </p:spPr>
      </p:pic>
    </p:spTree>
    <p:extLst>
      <p:ext uri="{BB962C8B-B14F-4D97-AF65-F5344CB8AC3E}">
        <p14:creationId xmlns:p14="http://schemas.microsoft.com/office/powerpoint/2010/main" val="2510187121"/>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F07899-C3A5-5319-7F34-5DD8C4070D82}"/>
              </a:ext>
            </a:extLst>
          </p:cNvPr>
          <p:cNvSpPr>
            <a:spLocks noGrp="1"/>
          </p:cNvSpPr>
          <p:nvPr>
            <p:ph type="title"/>
          </p:nvPr>
        </p:nvSpPr>
        <p:spPr>
          <a:xfrm>
            <a:off x="387427" y="563127"/>
            <a:ext cx="8899498" cy="615015"/>
          </a:xfrm>
        </p:spPr>
        <p:txBody>
          <a:bodyPr>
            <a:normAutofit/>
          </a:bodyPr>
          <a:lstStyle/>
          <a:p>
            <a:r>
              <a:rPr lang="en-US" b="1">
                <a:latin typeface="Arial" panose="020B0604020202020204" pitchFamily="34" charset="0"/>
                <a:cs typeface="Arial" panose="020B0604020202020204" pitchFamily="34" charset="0"/>
              </a:rPr>
              <a:t>ISSF RFMO Advocacy Program</a:t>
            </a:r>
            <a:endParaRPr lang="en-US" b="1"/>
          </a:p>
        </p:txBody>
      </p:sp>
      <p:sp>
        <p:nvSpPr>
          <p:cNvPr id="4" name="Rectangle 3">
            <a:extLst>
              <a:ext uri="{FF2B5EF4-FFF2-40B4-BE49-F238E27FC236}">
                <a16:creationId xmlns:a16="http://schemas.microsoft.com/office/drawing/2014/main" id="{CB7F2751-75E7-24C0-6766-9DC0CF489E39}"/>
              </a:ext>
            </a:extLst>
          </p:cNvPr>
          <p:cNvSpPr/>
          <p:nvPr/>
        </p:nvSpPr>
        <p:spPr>
          <a:xfrm>
            <a:off x="-2771" y="1945180"/>
            <a:ext cx="12194771" cy="4946072"/>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a:extLst>
              <a:ext uri="{FF2B5EF4-FFF2-40B4-BE49-F238E27FC236}">
                <a16:creationId xmlns:a16="http://schemas.microsoft.com/office/drawing/2014/main" id="{BB5F7FFE-B3A1-9084-A53D-2A5A82A8940D}"/>
              </a:ext>
            </a:extLst>
          </p:cNvPr>
          <p:cNvSpPr/>
          <p:nvPr/>
        </p:nvSpPr>
        <p:spPr>
          <a:xfrm>
            <a:off x="502920" y="1983231"/>
            <a:ext cx="3520440" cy="4160520"/>
          </a:xfrm>
          <a:prstGeom prst="roundRect">
            <a:avLst/>
          </a:prstGeom>
          <a:solidFill>
            <a:srgbClr val="F4F7FA"/>
          </a:solidFill>
          <a:ln w="12700">
            <a:solidFill>
              <a:srgbClr val="DD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8" name="Oval 7">
            <a:extLst>
              <a:ext uri="{FF2B5EF4-FFF2-40B4-BE49-F238E27FC236}">
                <a16:creationId xmlns:a16="http://schemas.microsoft.com/office/drawing/2014/main" id="{A8D49D09-C5B1-AD25-5DAB-4097235D3A36}"/>
              </a:ext>
            </a:extLst>
          </p:cNvPr>
          <p:cNvSpPr/>
          <p:nvPr/>
        </p:nvSpPr>
        <p:spPr>
          <a:xfrm>
            <a:off x="731520" y="2230303"/>
            <a:ext cx="384048" cy="384048"/>
          </a:xfrm>
          <a:prstGeom prst="ellipse">
            <a:avLst/>
          </a:prstGeom>
          <a:solidFill>
            <a:srgbClr val="123B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2BEF9AA8-0EC8-C104-1644-DC1A560681CA}"/>
              </a:ext>
            </a:extLst>
          </p:cNvPr>
          <p:cNvSpPr txBox="1"/>
          <p:nvPr/>
        </p:nvSpPr>
        <p:spPr>
          <a:xfrm>
            <a:off x="731520" y="2329994"/>
            <a:ext cx="384048" cy="184666"/>
          </a:xfrm>
          <a:prstGeom prst="rect">
            <a:avLst/>
          </a:prstGeom>
          <a:noFill/>
        </p:spPr>
        <p:txBody>
          <a:bodyPr wrap="square" lIns="0" tIns="0" rIns="0" bIns="0" anchor="ctr">
            <a:spAutoFit/>
          </a:bodyPr>
          <a:lstStyle/>
          <a:p>
            <a:pPr algn="ctr">
              <a:defRPr sz="1200" b="1">
                <a:solidFill>
                  <a:srgbClr val="FFFFFF"/>
                </a:solidFill>
                <a:latin typeface="Aptos"/>
              </a:defRPr>
            </a:pPr>
            <a:r>
              <a:rPr>
                <a:latin typeface="Arial" panose="020B0604020202020204" pitchFamily="34" charset="0"/>
                <a:cs typeface="Arial" panose="020B0604020202020204" pitchFamily="34" charset="0"/>
              </a:rPr>
              <a:t>1</a:t>
            </a:r>
          </a:p>
        </p:txBody>
      </p:sp>
      <p:sp>
        <p:nvSpPr>
          <p:cNvPr id="10" name="TextBox 9">
            <a:extLst>
              <a:ext uri="{FF2B5EF4-FFF2-40B4-BE49-F238E27FC236}">
                <a16:creationId xmlns:a16="http://schemas.microsoft.com/office/drawing/2014/main" id="{C8CE3824-0438-3A32-0F71-D64EEF692D08}"/>
              </a:ext>
            </a:extLst>
          </p:cNvPr>
          <p:cNvSpPr txBox="1"/>
          <p:nvPr/>
        </p:nvSpPr>
        <p:spPr>
          <a:xfrm>
            <a:off x="1252728" y="2166295"/>
            <a:ext cx="2624328" cy="530352"/>
          </a:xfrm>
          <a:prstGeom prst="rect">
            <a:avLst/>
          </a:prstGeom>
          <a:noFill/>
        </p:spPr>
        <p:txBody>
          <a:bodyPr wrap="square" lIns="0" tIns="0" rIns="0" bIns="0" anchor="ctr">
            <a:spAutoFit/>
          </a:bodyPr>
          <a:lstStyle/>
          <a:p>
            <a:pPr algn="l">
              <a:defRPr sz="1700" b="1">
                <a:solidFill>
                  <a:srgbClr val="123B74"/>
                </a:solidFill>
                <a:latin typeface="Aptos"/>
              </a:defRPr>
            </a:pPr>
            <a:r>
              <a:rPr>
                <a:latin typeface="Arial" panose="020B0604020202020204" pitchFamily="34" charset="0"/>
                <a:cs typeface="Arial" panose="020B0604020202020204" pitchFamily="34" charset="0"/>
              </a:rPr>
              <a:t>Set priorities &amp; shape positions</a:t>
            </a:r>
          </a:p>
        </p:txBody>
      </p:sp>
      <p:sp>
        <p:nvSpPr>
          <p:cNvPr id="11" name="TextBox 10">
            <a:extLst>
              <a:ext uri="{FF2B5EF4-FFF2-40B4-BE49-F238E27FC236}">
                <a16:creationId xmlns:a16="http://schemas.microsoft.com/office/drawing/2014/main" id="{4430CA78-149E-5AA2-6257-A8C57562FCB6}"/>
              </a:ext>
            </a:extLst>
          </p:cNvPr>
          <p:cNvSpPr txBox="1"/>
          <p:nvPr/>
        </p:nvSpPr>
        <p:spPr>
          <a:xfrm>
            <a:off x="758952" y="2829568"/>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12" name="TextBox 11">
            <a:extLst>
              <a:ext uri="{FF2B5EF4-FFF2-40B4-BE49-F238E27FC236}">
                <a16:creationId xmlns:a16="http://schemas.microsoft.com/office/drawing/2014/main" id="{46260B2F-1F34-9680-4640-E4A57209CBC3}"/>
              </a:ext>
            </a:extLst>
          </p:cNvPr>
          <p:cNvSpPr txBox="1"/>
          <p:nvPr/>
        </p:nvSpPr>
        <p:spPr>
          <a:xfrm>
            <a:off x="1005840" y="2818082"/>
            <a:ext cx="2770632" cy="415498"/>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RFMO priorities &amp; position statements</a:t>
            </a:r>
          </a:p>
        </p:txBody>
      </p:sp>
      <p:sp>
        <p:nvSpPr>
          <p:cNvPr id="13" name="TextBox 12">
            <a:extLst>
              <a:ext uri="{FF2B5EF4-FFF2-40B4-BE49-F238E27FC236}">
                <a16:creationId xmlns:a16="http://schemas.microsoft.com/office/drawing/2014/main" id="{09F6FF1C-E50F-2D39-C1F0-38EA35AA1BA7}"/>
              </a:ext>
            </a:extLst>
          </p:cNvPr>
          <p:cNvSpPr txBox="1"/>
          <p:nvPr/>
        </p:nvSpPr>
        <p:spPr>
          <a:xfrm>
            <a:off x="758952" y="3378208"/>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14" name="TextBox 13">
            <a:extLst>
              <a:ext uri="{FF2B5EF4-FFF2-40B4-BE49-F238E27FC236}">
                <a16:creationId xmlns:a16="http://schemas.microsoft.com/office/drawing/2014/main" id="{2B4E3F80-FE99-6BB7-DFEE-B184F27B687F}"/>
              </a:ext>
            </a:extLst>
          </p:cNvPr>
          <p:cNvSpPr txBox="1"/>
          <p:nvPr/>
        </p:nvSpPr>
        <p:spPr>
          <a:xfrm>
            <a:off x="1005840" y="3470596"/>
            <a:ext cx="2770632" cy="207749"/>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Pre- and post-meeting analysis</a:t>
            </a:r>
          </a:p>
        </p:txBody>
      </p:sp>
      <p:sp>
        <p:nvSpPr>
          <p:cNvPr id="15" name="TextBox 14">
            <a:extLst>
              <a:ext uri="{FF2B5EF4-FFF2-40B4-BE49-F238E27FC236}">
                <a16:creationId xmlns:a16="http://schemas.microsoft.com/office/drawing/2014/main" id="{0A171199-6068-E881-3CF5-8D9E11169CC9}"/>
              </a:ext>
            </a:extLst>
          </p:cNvPr>
          <p:cNvSpPr txBox="1"/>
          <p:nvPr/>
        </p:nvSpPr>
        <p:spPr>
          <a:xfrm>
            <a:off x="758952" y="3926848"/>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16" name="TextBox 15">
            <a:extLst>
              <a:ext uri="{FF2B5EF4-FFF2-40B4-BE49-F238E27FC236}">
                <a16:creationId xmlns:a16="http://schemas.microsoft.com/office/drawing/2014/main" id="{24CC83AA-AF5C-CBE7-C86E-7CE1AB6701D6}"/>
              </a:ext>
            </a:extLst>
          </p:cNvPr>
          <p:cNvSpPr txBox="1"/>
          <p:nvPr/>
        </p:nvSpPr>
        <p:spPr>
          <a:xfrm>
            <a:off x="1005840" y="3915362"/>
            <a:ext cx="2770632" cy="415498"/>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Publish RFMO Best Practices Reports</a:t>
            </a:r>
          </a:p>
        </p:txBody>
      </p:sp>
      <p:sp>
        <p:nvSpPr>
          <p:cNvPr id="17" name="Rounded Rectangle 16">
            <a:extLst>
              <a:ext uri="{FF2B5EF4-FFF2-40B4-BE49-F238E27FC236}">
                <a16:creationId xmlns:a16="http://schemas.microsoft.com/office/drawing/2014/main" id="{625D3C75-4055-1294-2B37-5591AC95DDF7}"/>
              </a:ext>
            </a:extLst>
          </p:cNvPr>
          <p:cNvSpPr/>
          <p:nvPr/>
        </p:nvSpPr>
        <p:spPr>
          <a:xfrm>
            <a:off x="4334256" y="1983231"/>
            <a:ext cx="3520440" cy="4160520"/>
          </a:xfrm>
          <a:prstGeom prst="roundRect">
            <a:avLst/>
          </a:prstGeom>
          <a:solidFill>
            <a:srgbClr val="F4F7FA"/>
          </a:solidFill>
          <a:ln w="12700">
            <a:solidFill>
              <a:srgbClr val="DD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8" name="Oval 17">
            <a:extLst>
              <a:ext uri="{FF2B5EF4-FFF2-40B4-BE49-F238E27FC236}">
                <a16:creationId xmlns:a16="http://schemas.microsoft.com/office/drawing/2014/main" id="{1B53CCDE-8E66-8A93-C5C1-3104EE6001AB}"/>
              </a:ext>
            </a:extLst>
          </p:cNvPr>
          <p:cNvSpPr/>
          <p:nvPr/>
        </p:nvSpPr>
        <p:spPr>
          <a:xfrm>
            <a:off x="4562856" y="2230303"/>
            <a:ext cx="384048" cy="384048"/>
          </a:xfrm>
          <a:prstGeom prst="ellipse">
            <a:avLst/>
          </a:prstGeom>
          <a:solidFill>
            <a:srgbClr val="123B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A631582F-3E11-08D3-BDC2-EBBA966A3C1F}"/>
              </a:ext>
            </a:extLst>
          </p:cNvPr>
          <p:cNvSpPr txBox="1"/>
          <p:nvPr/>
        </p:nvSpPr>
        <p:spPr>
          <a:xfrm>
            <a:off x="4562856" y="2329994"/>
            <a:ext cx="384048" cy="184666"/>
          </a:xfrm>
          <a:prstGeom prst="rect">
            <a:avLst/>
          </a:prstGeom>
          <a:noFill/>
        </p:spPr>
        <p:txBody>
          <a:bodyPr wrap="square" lIns="0" tIns="0" rIns="0" bIns="0" anchor="ctr">
            <a:spAutoFit/>
          </a:bodyPr>
          <a:lstStyle/>
          <a:p>
            <a:pPr algn="ctr">
              <a:defRPr sz="1200" b="1">
                <a:solidFill>
                  <a:srgbClr val="FFFFFF"/>
                </a:solidFill>
                <a:latin typeface="Aptos"/>
              </a:defRPr>
            </a:pPr>
            <a:r>
              <a:rPr>
                <a:latin typeface="Arial" panose="020B0604020202020204" pitchFamily="34" charset="0"/>
                <a:cs typeface="Arial" panose="020B0604020202020204" pitchFamily="34" charset="0"/>
              </a:rPr>
              <a:t>2</a:t>
            </a:r>
          </a:p>
        </p:txBody>
      </p:sp>
      <p:sp>
        <p:nvSpPr>
          <p:cNvPr id="20" name="TextBox 19">
            <a:extLst>
              <a:ext uri="{FF2B5EF4-FFF2-40B4-BE49-F238E27FC236}">
                <a16:creationId xmlns:a16="http://schemas.microsoft.com/office/drawing/2014/main" id="{C29C6182-502F-E502-CC8D-B0F25D67D036}"/>
              </a:ext>
            </a:extLst>
          </p:cNvPr>
          <p:cNvSpPr txBox="1"/>
          <p:nvPr/>
        </p:nvSpPr>
        <p:spPr>
          <a:xfrm>
            <a:off x="5084064" y="2166295"/>
            <a:ext cx="2624328" cy="530352"/>
          </a:xfrm>
          <a:prstGeom prst="rect">
            <a:avLst/>
          </a:prstGeom>
          <a:noFill/>
        </p:spPr>
        <p:txBody>
          <a:bodyPr wrap="square" lIns="0" tIns="0" rIns="0" bIns="0" anchor="ctr">
            <a:spAutoFit/>
          </a:bodyPr>
          <a:lstStyle/>
          <a:p>
            <a:pPr algn="l">
              <a:defRPr sz="1700" b="1">
                <a:solidFill>
                  <a:srgbClr val="123B74"/>
                </a:solidFill>
                <a:latin typeface="Aptos"/>
              </a:defRPr>
            </a:pPr>
            <a:r>
              <a:rPr>
                <a:latin typeface="Arial" panose="020B0604020202020204" pitchFamily="34" charset="0"/>
                <a:cs typeface="Arial" panose="020B0604020202020204" pitchFamily="34" charset="0"/>
              </a:rPr>
              <a:t>Engage decision-makers &amp; partners</a:t>
            </a:r>
          </a:p>
        </p:txBody>
      </p:sp>
      <p:sp>
        <p:nvSpPr>
          <p:cNvPr id="21" name="TextBox 20">
            <a:extLst>
              <a:ext uri="{FF2B5EF4-FFF2-40B4-BE49-F238E27FC236}">
                <a16:creationId xmlns:a16="http://schemas.microsoft.com/office/drawing/2014/main" id="{ECBA86F7-31AD-CC0D-4498-2E81FFC30DAB}"/>
              </a:ext>
            </a:extLst>
          </p:cNvPr>
          <p:cNvSpPr txBox="1"/>
          <p:nvPr/>
        </p:nvSpPr>
        <p:spPr>
          <a:xfrm>
            <a:off x="4590288" y="2829568"/>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22" name="TextBox 21">
            <a:extLst>
              <a:ext uri="{FF2B5EF4-FFF2-40B4-BE49-F238E27FC236}">
                <a16:creationId xmlns:a16="http://schemas.microsoft.com/office/drawing/2014/main" id="{F8C5778D-9A1A-7A52-9744-0C4F15242771}"/>
              </a:ext>
            </a:extLst>
          </p:cNvPr>
          <p:cNvSpPr txBox="1"/>
          <p:nvPr/>
        </p:nvSpPr>
        <p:spPr>
          <a:xfrm>
            <a:off x="4837176" y="2818082"/>
            <a:ext cx="2770632" cy="415498"/>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Direct strategic outreach to RFMO member nations</a:t>
            </a:r>
          </a:p>
        </p:txBody>
      </p:sp>
      <p:sp>
        <p:nvSpPr>
          <p:cNvPr id="23" name="TextBox 22">
            <a:extLst>
              <a:ext uri="{FF2B5EF4-FFF2-40B4-BE49-F238E27FC236}">
                <a16:creationId xmlns:a16="http://schemas.microsoft.com/office/drawing/2014/main" id="{32CE1DB7-7CE0-F47D-163E-25758F86E2A6}"/>
              </a:ext>
            </a:extLst>
          </p:cNvPr>
          <p:cNvSpPr txBox="1"/>
          <p:nvPr/>
        </p:nvSpPr>
        <p:spPr>
          <a:xfrm>
            <a:off x="4590288" y="3487935"/>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24" name="TextBox 23">
            <a:extLst>
              <a:ext uri="{FF2B5EF4-FFF2-40B4-BE49-F238E27FC236}">
                <a16:creationId xmlns:a16="http://schemas.microsoft.com/office/drawing/2014/main" id="{BBF0ADDA-BF04-73C4-68EE-053800C91620}"/>
              </a:ext>
            </a:extLst>
          </p:cNvPr>
          <p:cNvSpPr txBox="1"/>
          <p:nvPr/>
        </p:nvSpPr>
        <p:spPr>
          <a:xfrm>
            <a:off x="4837176" y="3476449"/>
            <a:ext cx="2770632" cy="415498"/>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Participate in annual Commission science and compliance meetings</a:t>
            </a:r>
          </a:p>
        </p:txBody>
      </p:sp>
      <p:sp>
        <p:nvSpPr>
          <p:cNvPr id="25" name="TextBox 24">
            <a:extLst>
              <a:ext uri="{FF2B5EF4-FFF2-40B4-BE49-F238E27FC236}">
                <a16:creationId xmlns:a16="http://schemas.microsoft.com/office/drawing/2014/main" id="{132828A5-879C-C0D1-3827-A382C44F71B1}"/>
              </a:ext>
            </a:extLst>
          </p:cNvPr>
          <p:cNvSpPr txBox="1"/>
          <p:nvPr/>
        </p:nvSpPr>
        <p:spPr>
          <a:xfrm>
            <a:off x="4590288" y="4146303"/>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26" name="TextBox 25">
            <a:extLst>
              <a:ext uri="{FF2B5EF4-FFF2-40B4-BE49-F238E27FC236}">
                <a16:creationId xmlns:a16="http://schemas.microsoft.com/office/drawing/2014/main" id="{AECCF2FD-883C-16EF-EE84-CDEF1330B7F9}"/>
              </a:ext>
            </a:extLst>
          </p:cNvPr>
          <p:cNvSpPr txBox="1"/>
          <p:nvPr/>
        </p:nvSpPr>
        <p:spPr>
          <a:xfrm>
            <a:off x="4837176" y="4134817"/>
            <a:ext cx="2770632" cy="415498"/>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Serve as experts on working groups and panels</a:t>
            </a:r>
          </a:p>
        </p:txBody>
      </p:sp>
      <p:sp>
        <p:nvSpPr>
          <p:cNvPr id="27" name="TextBox 26">
            <a:extLst>
              <a:ext uri="{FF2B5EF4-FFF2-40B4-BE49-F238E27FC236}">
                <a16:creationId xmlns:a16="http://schemas.microsoft.com/office/drawing/2014/main" id="{3D57B07F-E05D-1506-D547-3A4DF6DEFE07}"/>
              </a:ext>
            </a:extLst>
          </p:cNvPr>
          <p:cNvSpPr txBox="1"/>
          <p:nvPr/>
        </p:nvSpPr>
        <p:spPr>
          <a:xfrm>
            <a:off x="4590288" y="4694943"/>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28" name="TextBox 27">
            <a:extLst>
              <a:ext uri="{FF2B5EF4-FFF2-40B4-BE49-F238E27FC236}">
                <a16:creationId xmlns:a16="http://schemas.microsoft.com/office/drawing/2014/main" id="{3094263A-13ED-6464-4E51-5F3FB5848734}"/>
              </a:ext>
            </a:extLst>
          </p:cNvPr>
          <p:cNvSpPr txBox="1"/>
          <p:nvPr/>
        </p:nvSpPr>
        <p:spPr>
          <a:xfrm>
            <a:off x="4837176" y="4787331"/>
            <a:ext cx="2770632" cy="207749"/>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Conduct RFMO side events</a:t>
            </a:r>
          </a:p>
        </p:txBody>
      </p:sp>
      <p:sp>
        <p:nvSpPr>
          <p:cNvPr id="29" name="TextBox 28">
            <a:extLst>
              <a:ext uri="{FF2B5EF4-FFF2-40B4-BE49-F238E27FC236}">
                <a16:creationId xmlns:a16="http://schemas.microsoft.com/office/drawing/2014/main" id="{34EBBC35-881A-2B92-4675-8CC8976BD85F}"/>
              </a:ext>
            </a:extLst>
          </p:cNvPr>
          <p:cNvSpPr txBox="1"/>
          <p:nvPr/>
        </p:nvSpPr>
        <p:spPr>
          <a:xfrm>
            <a:off x="4590288" y="5243583"/>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30" name="TextBox 29">
            <a:extLst>
              <a:ext uri="{FF2B5EF4-FFF2-40B4-BE49-F238E27FC236}">
                <a16:creationId xmlns:a16="http://schemas.microsoft.com/office/drawing/2014/main" id="{06149D5A-3F58-42FC-F13C-58C1D068CE34}"/>
              </a:ext>
            </a:extLst>
          </p:cNvPr>
          <p:cNvSpPr txBox="1"/>
          <p:nvPr/>
        </p:nvSpPr>
        <p:spPr>
          <a:xfrm>
            <a:off x="4837176" y="5232097"/>
            <a:ext cx="2770632" cy="415498"/>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Coordinate advocacy efforts with NGOs</a:t>
            </a:r>
          </a:p>
        </p:txBody>
      </p:sp>
      <p:sp>
        <p:nvSpPr>
          <p:cNvPr id="31" name="Rounded Rectangle 30">
            <a:extLst>
              <a:ext uri="{FF2B5EF4-FFF2-40B4-BE49-F238E27FC236}">
                <a16:creationId xmlns:a16="http://schemas.microsoft.com/office/drawing/2014/main" id="{DC978662-4886-BCC8-C2E9-68CF516988E5}"/>
              </a:ext>
            </a:extLst>
          </p:cNvPr>
          <p:cNvSpPr/>
          <p:nvPr/>
        </p:nvSpPr>
        <p:spPr>
          <a:xfrm>
            <a:off x="8165592" y="1983231"/>
            <a:ext cx="3520440" cy="4160520"/>
          </a:xfrm>
          <a:prstGeom prst="roundRect">
            <a:avLst/>
          </a:prstGeom>
          <a:solidFill>
            <a:srgbClr val="F4F7FA"/>
          </a:solidFill>
          <a:ln w="12700">
            <a:solidFill>
              <a:srgbClr val="DDE4EB"/>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2" name="Oval 31">
            <a:extLst>
              <a:ext uri="{FF2B5EF4-FFF2-40B4-BE49-F238E27FC236}">
                <a16:creationId xmlns:a16="http://schemas.microsoft.com/office/drawing/2014/main" id="{AF3304E7-BC1D-AA34-C020-0820999EE4D5}"/>
              </a:ext>
            </a:extLst>
          </p:cNvPr>
          <p:cNvSpPr/>
          <p:nvPr/>
        </p:nvSpPr>
        <p:spPr>
          <a:xfrm>
            <a:off x="8394192" y="2230303"/>
            <a:ext cx="384048" cy="384048"/>
          </a:xfrm>
          <a:prstGeom prst="ellipse">
            <a:avLst/>
          </a:prstGeom>
          <a:solidFill>
            <a:srgbClr val="123B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33" name="TextBox 32">
            <a:extLst>
              <a:ext uri="{FF2B5EF4-FFF2-40B4-BE49-F238E27FC236}">
                <a16:creationId xmlns:a16="http://schemas.microsoft.com/office/drawing/2014/main" id="{04DBBF96-7ABD-C011-1093-82624B49E1FC}"/>
              </a:ext>
            </a:extLst>
          </p:cNvPr>
          <p:cNvSpPr txBox="1"/>
          <p:nvPr/>
        </p:nvSpPr>
        <p:spPr>
          <a:xfrm>
            <a:off x="8394192" y="2329994"/>
            <a:ext cx="384048" cy="184666"/>
          </a:xfrm>
          <a:prstGeom prst="rect">
            <a:avLst/>
          </a:prstGeom>
          <a:noFill/>
        </p:spPr>
        <p:txBody>
          <a:bodyPr wrap="square" lIns="0" tIns="0" rIns="0" bIns="0" anchor="ctr">
            <a:spAutoFit/>
          </a:bodyPr>
          <a:lstStyle/>
          <a:p>
            <a:pPr algn="ctr">
              <a:defRPr sz="1200" b="1">
                <a:solidFill>
                  <a:srgbClr val="FFFFFF"/>
                </a:solidFill>
                <a:latin typeface="Aptos"/>
              </a:defRPr>
            </a:pPr>
            <a:r>
              <a:rPr>
                <a:latin typeface="Arial" panose="020B0604020202020204" pitchFamily="34" charset="0"/>
                <a:cs typeface="Arial" panose="020B0604020202020204" pitchFamily="34" charset="0"/>
              </a:rPr>
              <a:t>3</a:t>
            </a:r>
          </a:p>
        </p:txBody>
      </p:sp>
      <p:sp>
        <p:nvSpPr>
          <p:cNvPr id="34" name="TextBox 33">
            <a:extLst>
              <a:ext uri="{FF2B5EF4-FFF2-40B4-BE49-F238E27FC236}">
                <a16:creationId xmlns:a16="http://schemas.microsoft.com/office/drawing/2014/main" id="{15F4FBC8-9CC1-6EB0-6EB5-94F02EEE909D}"/>
              </a:ext>
            </a:extLst>
          </p:cNvPr>
          <p:cNvSpPr txBox="1"/>
          <p:nvPr/>
        </p:nvSpPr>
        <p:spPr>
          <a:xfrm>
            <a:off x="8915400" y="2166295"/>
            <a:ext cx="2624328" cy="530352"/>
          </a:xfrm>
          <a:prstGeom prst="rect">
            <a:avLst/>
          </a:prstGeom>
          <a:noFill/>
        </p:spPr>
        <p:txBody>
          <a:bodyPr wrap="square" lIns="0" tIns="0" rIns="0" bIns="0" anchor="ctr">
            <a:spAutoFit/>
          </a:bodyPr>
          <a:lstStyle/>
          <a:p>
            <a:pPr algn="l">
              <a:defRPr sz="1700" b="1">
                <a:solidFill>
                  <a:srgbClr val="123B74"/>
                </a:solidFill>
                <a:latin typeface="Aptos"/>
              </a:defRPr>
            </a:pPr>
            <a:r>
              <a:rPr>
                <a:latin typeface="Arial" panose="020B0604020202020204" pitchFamily="34" charset="0"/>
                <a:cs typeface="Arial" panose="020B0604020202020204" pitchFamily="34" charset="0"/>
              </a:rPr>
              <a:t>Equip market &amp; vessel partners</a:t>
            </a:r>
          </a:p>
        </p:txBody>
      </p:sp>
      <p:sp>
        <p:nvSpPr>
          <p:cNvPr id="35" name="TextBox 34">
            <a:extLst>
              <a:ext uri="{FF2B5EF4-FFF2-40B4-BE49-F238E27FC236}">
                <a16:creationId xmlns:a16="http://schemas.microsoft.com/office/drawing/2014/main" id="{60A56A53-131E-5639-72DC-0E0163E1D6B1}"/>
              </a:ext>
            </a:extLst>
          </p:cNvPr>
          <p:cNvSpPr txBox="1"/>
          <p:nvPr/>
        </p:nvSpPr>
        <p:spPr>
          <a:xfrm>
            <a:off x="8421624" y="2829568"/>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36" name="TextBox 35">
            <a:extLst>
              <a:ext uri="{FF2B5EF4-FFF2-40B4-BE49-F238E27FC236}">
                <a16:creationId xmlns:a16="http://schemas.microsoft.com/office/drawing/2014/main" id="{77FEA1D8-B9F5-E1AC-5C08-FF6FDA70F6FC}"/>
              </a:ext>
            </a:extLst>
          </p:cNvPr>
          <p:cNvSpPr txBox="1"/>
          <p:nvPr/>
        </p:nvSpPr>
        <p:spPr>
          <a:xfrm>
            <a:off x="8668512" y="2714207"/>
            <a:ext cx="2770632" cy="623248"/>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Support ISSF Participating Companies’ advocacy with model letters and talking points</a:t>
            </a:r>
          </a:p>
        </p:txBody>
      </p:sp>
      <p:sp>
        <p:nvSpPr>
          <p:cNvPr id="37" name="TextBox 36">
            <a:extLst>
              <a:ext uri="{FF2B5EF4-FFF2-40B4-BE49-F238E27FC236}">
                <a16:creationId xmlns:a16="http://schemas.microsoft.com/office/drawing/2014/main" id="{A4E54817-C77F-B8AA-572E-D6CDC7BE1DA5}"/>
              </a:ext>
            </a:extLst>
          </p:cNvPr>
          <p:cNvSpPr txBox="1"/>
          <p:nvPr/>
        </p:nvSpPr>
        <p:spPr>
          <a:xfrm>
            <a:off x="8421624" y="3487935"/>
            <a:ext cx="201168" cy="246221"/>
          </a:xfrm>
          <a:prstGeom prst="rect">
            <a:avLst/>
          </a:prstGeom>
          <a:noFill/>
        </p:spPr>
        <p:txBody>
          <a:bodyPr wrap="square" lIns="0" tIns="0" rIns="0" bIns="0" anchor="ctr">
            <a:spAutoFit/>
          </a:bodyPr>
          <a:lstStyle/>
          <a:p>
            <a:pPr algn="l">
              <a:defRPr sz="1600" b="1">
                <a:solidFill>
                  <a:srgbClr val="449B5B"/>
                </a:solidFill>
                <a:latin typeface="Aptos"/>
              </a:defRPr>
            </a:pPr>
            <a:r>
              <a:rPr>
                <a:latin typeface="Arial" panose="020B0604020202020204" pitchFamily="34" charset="0"/>
                <a:cs typeface="Arial" panose="020B0604020202020204" pitchFamily="34" charset="0"/>
              </a:rPr>
              <a:t>•</a:t>
            </a:r>
          </a:p>
        </p:txBody>
      </p:sp>
      <p:sp>
        <p:nvSpPr>
          <p:cNvPr id="38" name="TextBox 37">
            <a:extLst>
              <a:ext uri="{FF2B5EF4-FFF2-40B4-BE49-F238E27FC236}">
                <a16:creationId xmlns:a16="http://schemas.microsoft.com/office/drawing/2014/main" id="{6B2A4322-8606-A91D-7007-0349B2AFF571}"/>
              </a:ext>
            </a:extLst>
          </p:cNvPr>
          <p:cNvSpPr txBox="1"/>
          <p:nvPr/>
        </p:nvSpPr>
        <p:spPr>
          <a:xfrm>
            <a:off x="8668512" y="3476449"/>
            <a:ext cx="2770632" cy="415498"/>
          </a:xfrm>
          <a:prstGeom prst="rect">
            <a:avLst/>
          </a:prstGeom>
          <a:noFill/>
        </p:spPr>
        <p:txBody>
          <a:bodyPr wrap="square" lIns="0" tIns="0" rIns="0" bIns="0" anchor="ctr">
            <a:spAutoFit/>
          </a:bodyPr>
          <a:lstStyle/>
          <a:p>
            <a:pPr algn="l">
              <a:defRPr sz="1350" b="0">
                <a:solidFill>
                  <a:srgbClr val="1F272E"/>
                </a:solidFill>
                <a:latin typeface="Aptos"/>
              </a:defRPr>
            </a:pPr>
            <a:r>
              <a:rPr>
                <a:latin typeface="Arial" panose="020B0604020202020204" pitchFamily="34" charset="0"/>
                <a:cs typeface="Arial" panose="020B0604020202020204" pitchFamily="34" charset="0"/>
              </a:rPr>
              <a:t>Provide tools for the vessel community, MSC fisheries and FIPs</a:t>
            </a:r>
          </a:p>
        </p:txBody>
      </p:sp>
      <p:sp>
        <p:nvSpPr>
          <p:cNvPr id="39" name="Rounded Rectangle 38">
            <a:extLst>
              <a:ext uri="{FF2B5EF4-FFF2-40B4-BE49-F238E27FC236}">
                <a16:creationId xmlns:a16="http://schemas.microsoft.com/office/drawing/2014/main" id="{AC6A59D1-5E25-CE66-4E7B-2C49032C9AA6}"/>
              </a:ext>
            </a:extLst>
          </p:cNvPr>
          <p:cNvSpPr/>
          <p:nvPr/>
        </p:nvSpPr>
        <p:spPr>
          <a:xfrm>
            <a:off x="502920" y="6325987"/>
            <a:ext cx="11183112" cy="438912"/>
          </a:xfrm>
          <a:prstGeom prst="roundRect">
            <a:avLst/>
          </a:prstGeom>
          <a:solidFill>
            <a:srgbClr val="123B7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latin typeface="Arial" panose="020B0604020202020204" pitchFamily="34" charset="0"/>
              <a:cs typeface="Arial" panose="020B0604020202020204" pitchFamily="34" charset="0"/>
            </a:endParaRPr>
          </a:p>
        </p:txBody>
      </p:sp>
      <p:sp>
        <p:nvSpPr>
          <p:cNvPr id="40" name="TextBox 39">
            <a:extLst>
              <a:ext uri="{FF2B5EF4-FFF2-40B4-BE49-F238E27FC236}">
                <a16:creationId xmlns:a16="http://schemas.microsoft.com/office/drawing/2014/main" id="{BC5CE6AC-F4FB-2660-0F73-F41DB4B7A37A}"/>
              </a:ext>
            </a:extLst>
          </p:cNvPr>
          <p:cNvSpPr txBox="1"/>
          <p:nvPr/>
        </p:nvSpPr>
        <p:spPr>
          <a:xfrm>
            <a:off x="749808" y="6441568"/>
            <a:ext cx="10698480" cy="207749"/>
          </a:xfrm>
          <a:prstGeom prst="rect">
            <a:avLst/>
          </a:prstGeom>
          <a:noFill/>
        </p:spPr>
        <p:txBody>
          <a:bodyPr wrap="square" lIns="0" tIns="0" rIns="0" bIns="0" anchor="ctr">
            <a:spAutoFit/>
          </a:bodyPr>
          <a:lstStyle/>
          <a:p>
            <a:pPr algn="ctr">
              <a:defRPr sz="1350" b="1">
                <a:solidFill>
                  <a:srgbClr val="FFFFFF"/>
                </a:solidFill>
                <a:latin typeface="Aptos"/>
              </a:defRPr>
            </a:pPr>
            <a:r>
              <a:rPr>
                <a:latin typeface="Arial" panose="020B0604020202020204" pitchFamily="34" charset="0"/>
                <a:cs typeface="Arial" panose="020B0604020202020204" pitchFamily="34" charset="0"/>
              </a:rPr>
              <a:t>Engages RFMO member nations  •  Coordinates with NGOs, supply chain and fleets</a:t>
            </a:r>
          </a:p>
        </p:txBody>
      </p:sp>
      <p:sp>
        <p:nvSpPr>
          <p:cNvPr id="5" name="Snip Single Corner Rectangle 4">
            <a:extLst>
              <a:ext uri="{FF2B5EF4-FFF2-40B4-BE49-F238E27FC236}">
                <a16:creationId xmlns:a16="http://schemas.microsoft.com/office/drawing/2014/main" id="{6772D23C-9A6A-768D-6AA7-A58D0B0A00B5}"/>
              </a:ext>
            </a:extLst>
          </p:cNvPr>
          <p:cNvSpPr/>
          <p:nvPr/>
        </p:nvSpPr>
        <p:spPr>
          <a:xfrm flipV="1">
            <a:off x="-101599" y="1354795"/>
            <a:ext cx="5582508" cy="604411"/>
          </a:xfrm>
          <a:prstGeom prst="snip1Rect">
            <a:avLst>
              <a:gd name="adj" fmla="val 33895"/>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3" name="Text Placeholder 2">
            <a:extLst>
              <a:ext uri="{FF2B5EF4-FFF2-40B4-BE49-F238E27FC236}">
                <a16:creationId xmlns:a16="http://schemas.microsoft.com/office/drawing/2014/main" id="{515DBF11-C79E-F718-4CF2-32259D7F91D2}"/>
              </a:ext>
            </a:extLst>
          </p:cNvPr>
          <p:cNvSpPr>
            <a:spLocks noGrp="1"/>
          </p:cNvSpPr>
          <p:nvPr>
            <p:ph type="body" sz="quarter" idx="12"/>
          </p:nvPr>
        </p:nvSpPr>
        <p:spPr>
          <a:xfrm>
            <a:off x="249618" y="1433731"/>
            <a:ext cx="4630547" cy="627468"/>
          </a:xfrm>
        </p:spPr>
        <p:txBody>
          <a:bodyPr>
            <a:normAutofit fontScale="92500" lnSpcReduction="20000"/>
          </a:bodyPr>
          <a:lstStyle/>
          <a:p>
            <a:pPr marL="50800" indent="0">
              <a:lnSpc>
                <a:spcPct val="120000"/>
              </a:lnSpc>
              <a:spcAft>
                <a:spcPts val="0"/>
              </a:spcAft>
              <a:buNone/>
            </a:pPr>
            <a:r>
              <a:rPr lang="en-US" sz="1600">
                <a:latin typeface="Arial" panose="020B0604020202020204" pitchFamily="34" charset="0"/>
                <a:cs typeface="Arial" panose="020B0604020202020204" pitchFamily="34" charset="0"/>
              </a:rPr>
              <a:t>A multi-dimensional approach to strengthening RFMO management</a:t>
            </a:r>
          </a:p>
          <a:p>
            <a:endParaRPr lang="en-US"/>
          </a:p>
        </p:txBody>
      </p:sp>
    </p:spTree>
    <p:extLst>
      <p:ext uri="{BB962C8B-B14F-4D97-AF65-F5344CB8AC3E}">
        <p14:creationId xmlns:p14="http://schemas.microsoft.com/office/powerpoint/2010/main" val="2033379818"/>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20B33-3395-0E7B-CD69-A0700D8D19C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39E3801-6AAA-A400-EA24-98AE55B84511}"/>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9DE8D285-3287-7EDA-4E43-CEA40F06B2AD}"/>
              </a:ext>
            </a:extLst>
          </p:cNvPr>
          <p:cNvSpPr/>
          <p:nvPr/>
        </p:nvSpPr>
        <p:spPr>
          <a:xfrm>
            <a:off x="6549485" y="1354795"/>
            <a:ext cx="5942277" cy="5870453"/>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D4CBB1D6-EE07-D614-2458-ECFA0D0C0021}"/>
              </a:ext>
            </a:extLst>
          </p:cNvPr>
          <p:cNvSpPr>
            <a:spLocks noGrp="1"/>
          </p:cNvSpPr>
          <p:nvPr>
            <p:ph type="title"/>
          </p:nvPr>
        </p:nvSpPr>
        <p:spPr>
          <a:xfrm>
            <a:off x="415480" y="528583"/>
            <a:ext cx="8899498" cy="615015"/>
          </a:xfrm>
        </p:spPr>
        <p:txBody>
          <a:bodyPr/>
          <a:lstStyle/>
          <a:p>
            <a:r>
              <a:rPr lang="en-US" b="1">
                <a:latin typeface="+mj-lt"/>
              </a:rPr>
              <a:t>ISSF Transparency &amp; Accountability Tools</a:t>
            </a:r>
          </a:p>
        </p:txBody>
      </p:sp>
      <p:cxnSp>
        <p:nvCxnSpPr>
          <p:cNvPr id="6" name="Straight Connector 5">
            <a:extLst>
              <a:ext uri="{FF2B5EF4-FFF2-40B4-BE49-F238E27FC236}">
                <a16:creationId xmlns:a16="http://schemas.microsoft.com/office/drawing/2014/main" id="{62AD7069-22AD-87B3-962D-9C5A3BABBCA3}"/>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3AF9C823-7B22-E64D-D62E-030E925B6DB2}"/>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146</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BCE29798-6EB8-D585-21DB-13DD7991389C}"/>
              </a:ext>
            </a:extLst>
          </p:cNvPr>
          <p:cNvSpPr txBox="1"/>
          <p:nvPr/>
        </p:nvSpPr>
        <p:spPr>
          <a:xfrm>
            <a:off x="366490" y="1541393"/>
            <a:ext cx="5276027" cy="2792046"/>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rPr>
              <a:t>Transparency &amp; Accountability is a fundamental element of any credible, transformative sustainability policy and responsible supply chain.</a:t>
            </a:r>
          </a:p>
          <a:p>
            <a:pPr marL="0" marR="0" lvl="0" indent="0" algn="l" defTabSz="914400" rtl="0" eaLnBrk="1" fontAlgn="auto" latinLnBrk="0" hangingPunct="1">
              <a:lnSpc>
                <a:spcPct val="110000"/>
              </a:lnSpc>
              <a:spcBef>
                <a:spcPts val="0"/>
              </a:spcBef>
              <a:spcAft>
                <a:spcPts val="1200"/>
              </a:spcAft>
              <a:buClrTx/>
              <a:buSzTx/>
              <a:buFontTx/>
              <a:buNone/>
              <a:tabLst/>
              <a:defRPr/>
            </a:pP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ISSF Transparency &amp; Accountability tools support the Market and its supply chain to advance tuna sustainability and  strategic operating priorities</a:t>
            </a:r>
            <a:r>
              <a:rPr kumimoji="0" lang="en-US" sz="1200" b="0" i="0" u="none" strike="noStrike" kern="1200" cap="none" spc="0" normalizeH="0" baseline="0" noProof="0">
                <a:ln>
                  <a:noFill/>
                </a:ln>
                <a:solidFill>
                  <a:srgbClr val="000000"/>
                </a:solidFill>
                <a:effectLst/>
                <a:uLnTx/>
                <a:uFillTx/>
                <a:latin typeface="Arial" panose="020B0604020202020204"/>
                <a:ea typeface="+mn-ea"/>
                <a:cs typeface="+mn-cs"/>
              </a:rPr>
              <a:t>. </a:t>
            </a:r>
            <a:endParaRPr kumimoji="0" lang="en-US" sz="1200" b="1" i="0" u="none" strike="noStrike" kern="1200" cap="none" spc="0" normalizeH="0" baseline="0" noProof="0">
              <a:ln>
                <a:noFill/>
              </a:ln>
              <a:solidFill>
                <a:srgbClr val="000000"/>
              </a:solidFill>
              <a:effectLst/>
              <a:uLnTx/>
              <a:uFillTx/>
              <a:latin typeface="Arial" panose="020B0604020202020204"/>
              <a:ea typeface="+mn-ea"/>
              <a:cs typeface="+mn-cs"/>
            </a:endParaRPr>
          </a:p>
          <a:p>
            <a:pPr marL="0" marR="0" lvl="0" indent="0" algn="l" defTabSz="914400" rtl="0" eaLnBrk="1" fontAlgn="auto" latinLnBrk="0" hangingPunct="1">
              <a:lnSpc>
                <a:spcPct val="110000"/>
              </a:lnSpc>
              <a:spcBef>
                <a:spcPts val="0"/>
              </a:spcBef>
              <a:spcAft>
                <a:spcPts val="1200"/>
              </a:spcAft>
              <a:buClrTx/>
              <a:buSzTx/>
              <a:buFontTx/>
              <a:buNone/>
              <a:tabLst/>
              <a:defRPr/>
            </a:pPr>
            <a:endParaRPr kumimoji="0" lang="en-U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a:p>
            <a:pPr marL="0" marR="0" lvl="0" indent="0" algn="l" defTabSz="914400" rtl="0" eaLnBrk="1" fontAlgn="auto" latinLnBrk="0" hangingPunct="1">
              <a:lnSpc>
                <a:spcPct val="110000"/>
              </a:lnSpc>
              <a:spcBef>
                <a:spcPts val="0"/>
              </a:spcBef>
              <a:spcAft>
                <a:spcPts val="1200"/>
              </a:spcAft>
              <a:buClrTx/>
              <a:buSzTx/>
              <a:buFontTx/>
              <a:buNone/>
              <a:tabLst/>
              <a:defRPr/>
            </a:pPr>
            <a:endParaRPr kumimoji="0" lang="en-U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92C7A382-AE76-A07F-D549-1623C90D592C}"/>
              </a:ext>
            </a:extLst>
          </p:cNvPr>
          <p:cNvSpPr txBox="1"/>
          <p:nvPr/>
        </p:nvSpPr>
        <p:spPr>
          <a:xfrm>
            <a:off x="441439" y="3727460"/>
            <a:ext cx="4984999" cy="2292935"/>
          </a:xfrm>
          <a:prstGeom prst="rect">
            <a:avLst/>
          </a:prstGeom>
          <a:solidFill>
            <a:schemeClr val="bg1"/>
          </a:solidFill>
          <a:ln>
            <a:noFill/>
          </a:ln>
          <a:effectLst>
            <a:glow rad="38100">
              <a:schemeClr val="bg2">
                <a:lumMod val="50000"/>
                <a:alpha val="40000"/>
              </a:schemeClr>
            </a:glow>
          </a:effectLst>
        </p:spPr>
        <p:txBody>
          <a:bodyPr wrap="square" lIns="91440" tIns="91440" rIns="91440" bIns="9144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The system features: </a:t>
            </a:r>
          </a:p>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Clear, public commitments &amp; measures</a:t>
            </a:r>
          </a:p>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Transparent assessment protocols</a:t>
            </a:r>
          </a:p>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Independent verification of best practice implementation</a:t>
            </a:r>
          </a:p>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Regular public reporting of results</a:t>
            </a:r>
          </a:p>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A mechanism to address incomplete conformance</a:t>
            </a:r>
          </a:p>
        </p:txBody>
      </p:sp>
      <p:sp>
        <p:nvSpPr>
          <p:cNvPr id="14" name="TextBox 13">
            <a:extLst>
              <a:ext uri="{FF2B5EF4-FFF2-40B4-BE49-F238E27FC236}">
                <a16:creationId xmlns:a16="http://schemas.microsoft.com/office/drawing/2014/main" id="{E47DB8BD-C796-EA9A-7C47-C42880F3A14C}"/>
              </a:ext>
            </a:extLst>
          </p:cNvPr>
          <p:cNvSpPr txBox="1"/>
          <p:nvPr/>
        </p:nvSpPr>
        <p:spPr>
          <a:xfrm>
            <a:off x="7099370" y="3075345"/>
            <a:ext cx="4245555"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800" b="1" i="0" u="none" strike="noStrike" kern="1200" cap="none" spc="0" normalizeH="0" baseline="0" noProof="0">
                <a:ln>
                  <a:noFill/>
                </a:ln>
                <a:solidFill>
                  <a:srgbClr val="203D94"/>
                </a:solidFill>
                <a:effectLst/>
                <a:uLnTx/>
                <a:uFillTx/>
                <a:latin typeface="Arial" panose="020B0604020202020204"/>
                <a:ea typeface="+mn-ea"/>
                <a:cs typeface="+mn-cs"/>
              </a:rPr>
              <a:t>“The call for transparency and accountability applies to every tuna fishery stakeholder, from vessel owners and fisheries managers to processors and retailers”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 Susan Jackson</a:t>
            </a:r>
            <a:br>
              <a:rPr kumimoji="0" lang="en-US" sz="14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br>
            <a:r>
              <a:rPr kumimoji="0" lang="en-US" sz="1400" b="0" i="0" u="none" strike="noStrike" kern="1200" cap="none" spc="0" normalizeH="0" baseline="0" noProof="0">
                <a:ln>
                  <a:noFill/>
                </a:ln>
                <a:solidFill>
                  <a:srgbClr val="E7E8E6">
                    <a:lumMod val="25000"/>
                  </a:srgbClr>
                </a:solidFill>
                <a:effectLst/>
                <a:uLnTx/>
                <a:uFillTx/>
                <a:latin typeface="Arial" panose="020B0604020202020204"/>
                <a:ea typeface="+mn-ea"/>
                <a:cs typeface="+mn-cs"/>
              </a:rPr>
              <a:t>  President, ISSF</a:t>
            </a:r>
          </a:p>
        </p:txBody>
      </p:sp>
    </p:spTree>
    <p:extLst>
      <p:ext uri="{BB962C8B-B14F-4D97-AF65-F5344CB8AC3E}">
        <p14:creationId xmlns:p14="http://schemas.microsoft.com/office/powerpoint/2010/main" val="2852671554"/>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0A864-468D-7C2B-B7A0-BD8D8E30578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C57C3B3-D944-3182-280B-E6A66D55B10D}"/>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C345DBEF-2AF9-73AE-BE4D-2E71D889D149}"/>
              </a:ext>
            </a:extLst>
          </p:cNvPr>
          <p:cNvSpPr>
            <a:spLocks noGrp="1"/>
          </p:cNvSpPr>
          <p:nvPr>
            <p:ph type="title"/>
          </p:nvPr>
        </p:nvSpPr>
        <p:spPr>
          <a:xfrm>
            <a:off x="475031" y="501603"/>
            <a:ext cx="8899498" cy="615015"/>
          </a:xfrm>
        </p:spPr>
        <p:txBody>
          <a:bodyPr/>
          <a:lstStyle/>
          <a:p>
            <a:r>
              <a:rPr lang="en-US" b="1">
                <a:latin typeface="+mj-lt"/>
              </a:rPr>
              <a:t>ISSF Transparency &amp; Accountability Tools</a:t>
            </a:r>
          </a:p>
        </p:txBody>
      </p:sp>
      <p:cxnSp>
        <p:nvCxnSpPr>
          <p:cNvPr id="6" name="Straight Connector 5">
            <a:extLst>
              <a:ext uri="{FF2B5EF4-FFF2-40B4-BE49-F238E27FC236}">
                <a16:creationId xmlns:a16="http://schemas.microsoft.com/office/drawing/2014/main" id="{22A54C72-AEF2-A839-2C65-021480830B9C}"/>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Content Placeholder 2">
            <a:extLst>
              <a:ext uri="{FF2B5EF4-FFF2-40B4-BE49-F238E27FC236}">
                <a16:creationId xmlns:a16="http://schemas.microsoft.com/office/drawing/2014/main" id="{6D19535C-637B-BFBF-8F28-1EF270523C09}"/>
              </a:ext>
            </a:extLst>
          </p:cNvPr>
          <p:cNvSpPr txBox="1">
            <a:spLocks/>
          </p:cNvSpPr>
          <p:nvPr/>
        </p:nvSpPr>
        <p:spPr>
          <a:xfrm>
            <a:off x="354490" y="1989376"/>
            <a:ext cx="11045667" cy="1398399"/>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endParaRPr kumimoji="0" lang="en-US" sz="1400" b="1"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sp>
        <p:nvSpPr>
          <p:cNvPr id="40" name="Left Brace 39">
            <a:extLst>
              <a:ext uri="{FF2B5EF4-FFF2-40B4-BE49-F238E27FC236}">
                <a16:creationId xmlns:a16="http://schemas.microsoft.com/office/drawing/2014/main" id="{7BC325FB-D6AA-BF55-EE4F-96FF69DA4D8D}"/>
              </a:ext>
            </a:extLst>
          </p:cNvPr>
          <p:cNvSpPr/>
          <p:nvPr/>
        </p:nvSpPr>
        <p:spPr>
          <a:xfrm rot="5400000">
            <a:off x="2043184" y="228084"/>
            <a:ext cx="238658" cy="3679726"/>
          </a:xfrm>
          <a:prstGeom prst="leftBrace">
            <a:avLst>
              <a:gd name="adj1" fmla="val 0"/>
              <a:gd name="adj2" fmla="val 49942"/>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41" name="Left Brace 40">
            <a:extLst>
              <a:ext uri="{FF2B5EF4-FFF2-40B4-BE49-F238E27FC236}">
                <a16:creationId xmlns:a16="http://schemas.microsoft.com/office/drawing/2014/main" id="{A0EB958C-3870-8E72-0FDC-EDFE7EFD0DC8}"/>
              </a:ext>
            </a:extLst>
          </p:cNvPr>
          <p:cNvSpPr/>
          <p:nvPr/>
        </p:nvSpPr>
        <p:spPr>
          <a:xfrm rot="5400000">
            <a:off x="5575923" y="569952"/>
            <a:ext cx="274321" cy="2999704"/>
          </a:xfrm>
          <a:prstGeom prst="leftBrace">
            <a:avLst>
              <a:gd name="adj1" fmla="val 0"/>
              <a:gd name="adj2" fmla="val 49942"/>
            </a:avLst>
          </a:prstGeom>
          <a:ln w="19050">
            <a:solidFill>
              <a:schemeClr val="tx2"/>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C1114"/>
              </a:solidFill>
              <a:effectLst/>
              <a:uLnTx/>
              <a:uFillTx/>
              <a:latin typeface="Arial" panose="020B0604020202020204"/>
              <a:ea typeface="+mn-ea"/>
              <a:cs typeface="+mn-cs"/>
            </a:endParaRPr>
          </a:p>
        </p:txBody>
      </p:sp>
      <p:sp>
        <p:nvSpPr>
          <p:cNvPr id="42" name="TextBox 41">
            <a:extLst>
              <a:ext uri="{FF2B5EF4-FFF2-40B4-BE49-F238E27FC236}">
                <a16:creationId xmlns:a16="http://schemas.microsoft.com/office/drawing/2014/main" id="{FE6DA04F-2F58-6CEB-0D9F-5F37D767B4C0}"/>
              </a:ext>
            </a:extLst>
          </p:cNvPr>
          <p:cNvSpPr txBox="1"/>
          <p:nvPr/>
        </p:nvSpPr>
        <p:spPr>
          <a:xfrm>
            <a:off x="1512335" y="1577781"/>
            <a:ext cx="1300356" cy="338554"/>
          </a:xfrm>
          <a:prstGeom prst="rect">
            <a:avLst/>
          </a:prstGeom>
          <a:noFill/>
          <a:ln w="28575">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Processors</a:t>
            </a:r>
          </a:p>
        </p:txBody>
      </p:sp>
      <p:sp>
        <p:nvSpPr>
          <p:cNvPr id="43" name="TextBox 42">
            <a:extLst>
              <a:ext uri="{FF2B5EF4-FFF2-40B4-BE49-F238E27FC236}">
                <a16:creationId xmlns:a16="http://schemas.microsoft.com/office/drawing/2014/main" id="{3C78F904-1EF9-1ED4-0CC6-BABFD0AA84BD}"/>
              </a:ext>
            </a:extLst>
          </p:cNvPr>
          <p:cNvSpPr txBox="1"/>
          <p:nvPr/>
        </p:nvSpPr>
        <p:spPr>
          <a:xfrm>
            <a:off x="4979228" y="1574840"/>
            <a:ext cx="1467709" cy="338554"/>
          </a:xfrm>
          <a:prstGeom prst="rect">
            <a:avLst/>
          </a:prstGeom>
          <a:noFill/>
          <a:ln w="28575">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Tuna Vessels</a:t>
            </a:r>
          </a:p>
        </p:txBody>
      </p:sp>
      <p:sp>
        <p:nvSpPr>
          <p:cNvPr id="44" name="Rectangle 43">
            <a:extLst>
              <a:ext uri="{FF2B5EF4-FFF2-40B4-BE49-F238E27FC236}">
                <a16:creationId xmlns:a16="http://schemas.microsoft.com/office/drawing/2014/main" id="{B6222CEF-FA5D-1D48-530D-F8E16B8798D6}"/>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147</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5" name="Picture 4" descr="A blue circles and a piece of paper&#10;&#10;Description automatically generated">
            <a:extLst>
              <a:ext uri="{FF2B5EF4-FFF2-40B4-BE49-F238E27FC236}">
                <a16:creationId xmlns:a16="http://schemas.microsoft.com/office/drawing/2014/main" id="{C254DBF4-51C2-ADE8-6924-35AB5F32235F}"/>
              </a:ext>
            </a:extLst>
          </p:cNvPr>
          <p:cNvPicPr>
            <a:picLocks noChangeAspect="1"/>
          </p:cNvPicPr>
          <p:nvPr/>
        </p:nvPicPr>
        <p:blipFill>
          <a:blip r:embed="rId3"/>
          <a:srcRect l="25652" t="52624" r="24484" b="19528"/>
          <a:stretch/>
        </p:blipFill>
        <p:spPr>
          <a:xfrm>
            <a:off x="621256" y="5036094"/>
            <a:ext cx="3268451" cy="1368505"/>
          </a:xfrm>
          <a:prstGeom prst="rect">
            <a:avLst/>
          </a:prstGeom>
        </p:spPr>
      </p:pic>
      <p:pic>
        <p:nvPicPr>
          <p:cNvPr id="7" name="Picture 6">
            <a:extLst>
              <a:ext uri="{FF2B5EF4-FFF2-40B4-BE49-F238E27FC236}">
                <a16:creationId xmlns:a16="http://schemas.microsoft.com/office/drawing/2014/main" id="{3E37980C-AF05-2504-518A-33069CC7A393}"/>
              </a:ext>
            </a:extLst>
          </p:cNvPr>
          <p:cNvPicPr>
            <a:picLocks noChangeAspect="1"/>
          </p:cNvPicPr>
          <p:nvPr/>
        </p:nvPicPr>
        <p:blipFill>
          <a:blip r:embed="rId4"/>
          <a:stretch>
            <a:fillRect/>
          </a:stretch>
        </p:blipFill>
        <p:spPr>
          <a:xfrm>
            <a:off x="337871" y="2663635"/>
            <a:ext cx="274320" cy="274320"/>
          </a:xfrm>
          <a:prstGeom prst="rect">
            <a:avLst/>
          </a:prstGeom>
        </p:spPr>
      </p:pic>
      <p:sp>
        <p:nvSpPr>
          <p:cNvPr id="8" name="Content Placeholder 2">
            <a:extLst>
              <a:ext uri="{FF2B5EF4-FFF2-40B4-BE49-F238E27FC236}">
                <a16:creationId xmlns:a16="http://schemas.microsoft.com/office/drawing/2014/main" id="{CF5B025A-9C1B-0BA2-D0CA-AA6857A6003D}"/>
              </a:ext>
            </a:extLst>
          </p:cNvPr>
          <p:cNvSpPr txBox="1">
            <a:spLocks/>
          </p:cNvSpPr>
          <p:nvPr/>
        </p:nvSpPr>
        <p:spPr>
          <a:xfrm>
            <a:off x="621764" y="2604368"/>
            <a:ext cx="2982750" cy="1564221"/>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600" b="1">
                <a:solidFill>
                  <a:srgbClr val="203D94"/>
                </a:solidFill>
                <a:latin typeface="Arial" panose="020B0604020202020204" pitchFamily="34" charset="0"/>
              </a:rPr>
              <a:t>Independent auditing </a:t>
            </a:r>
            <a:r>
              <a:rPr lang="en-US">
                <a:solidFill>
                  <a:srgbClr val="0C1114"/>
                </a:solidFill>
                <a:latin typeface="Arial" panose="020B0604020202020204" pitchFamily="34" charset="0"/>
              </a:rPr>
              <a:t>of tuna company compliance with ISSF conservation measures</a:t>
            </a:r>
            <a:endParaRPr lang="en-US" b="1"/>
          </a:p>
        </p:txBody>
      </p:sp>
      <p:sp>
        <p:nvSpPr>
          <p:cNvPr id="10" name="TextBox 9">
            <a:extLst>
              <a:ext uri="{FF2B5EF4-FFF2-40B4-BE49-F238E27FC236}">
                <a16:creationId xmlns:a16="http://schemas.microsoft.com/office/drawing/2014/main" id="{D0013633-8248-914F-F4C4-59A72E02B5ED}"/>
              </a:ext>
            </a:extLst>
          </p:cNvPr>
          <p:cNvSpPr txBox="1"/>
          <p:nvPr/>
        </p:nvSpPr>
        <p:spPr>
          <a:xfrm>
            <a:off x="729664" y="5381193"/>
            <a:ext cx="1383475" cy="646331"/>
          </a:xfrm>
          <a:prstGeom prst="rect">
            <a:avLst/>
          </a:prstGeom>
          <a:noFill/>
        </p:spPr>
        <p:txBody>
          <a:bodyPr wrap="square">
            <a:spAutoFit/>
          </a:bodyPr>
          <a:lstStyle/>
          <a:p>
            <a:r>
              <a:rPr lang="en-US" sz="1200"/>
              <a:t>30+ conservation measures across 9 categories</a:t>
            </a:r>
          </a:p>
        </p:txBody>
      </p:sp>
      <p:sp>
        <p:nvSpPr>
          <p:cNvPr id="14" name="TextBox 13">
            <a:extLst>
              <a:ext uri="{FF2B5EF4-FFF2-40B4-BE49-F238E27FC236}">
                <a16:creationId xmlns:a16="http://schemas.microsoft.com/office/drawing/2014/main" id="{D455CAEE-3CB5-5664-49F8-CFAF6D588548}"/>
              </a:ext>
            </a:extLst>
          </p:cNvPr>
          <p:cNvSpPr txBox="1"/>
          <p:nvPr/>
        </p:nvSpPr>
        <p:spPr>
          <a:xfrm>
            <a:off x="2416674" y="5381193"/>
            <a:ext cx="1383475" cy="830997"/>
          </a:xfrm>
          <a:prstGeom prst="rect">
            <a:avLst/>
          </a:prstGeom>
          <a:noFill/>
        </p:spPr>
        <p:txBody>
          <a:bodyPr wrap="square">
            <a:spAutoFit/>
          </a:bodyPr>
          <a:lstStyle/>
          <a:p>
            <a:r>
              <a:rPr lang="en-US" sz="1200"/>
              <a:t>Individual &amp; public company compliance reports</a:t>
            </a:r>
          </a:p>
        </p:txBody>
      </p:sp>
      <p:grpSp>
        <p:nvGrpSpPr>
          <p:cNvPr id="45" name="Group 44">
            <a:extLst>
              <a:ext uri="{FF2B5EF4-FFF2-40B4-BE49-F238E27FC236}">
                <a16:creationId xmlns:a16="http://schemas.microsoft.com/office/drawing/2014/main" id="{C0626FBD-A766-A1EC-5A31-AD58F327D8C6}"/>
              </a:ext>
            </a:extLst>
          </p:cNvPr>
          <p:cNvGrpSpPr/>
          <p:nvPr/>
        </p:nvGrpSpPr>
        <p:grpSpPr>
          <a:xfrm>
            <a:off x="4118105" y="2524420"/>
            <a:ext cx="3529000" cy="4023360"/>
            <a:chOff x="4118105" y="2524420"/>
            <a:chExt cx="3529000" cy="4023360"/>
          </a:xfrm>
        </p:grpSpPr>
        <p:cxnSp>
          <p:nvCxnSpPr>
            <p:cNvPr id="46" name="Straight Connector 45">
              <a:extLst>
                <a:ext uri="{FF2B5EF4-FFF2-40B4-BE49-F238E27FC236}">
                  <a16:creationId xmlns:a16="http://schemas.microsoft.com/office/drawing/2014/main" id="{5A738455-00F0-DE56-59E2-896450370F59}"/>
                </a:ext>
              </a:extLst>
            </p:cNvPr>
            <p:cNvCxnSpPr>
              <a:cxnSpLocks/>
            </p:cNvCxnSpPr>
            <p:nvPr/>
          </p:nvCxnSpPr>
          <p:spPr>
            <a:xfrm rot="5400000" flipV="1">
              <a:off x="2106425" y="4536100"/>
              <a:ext cx="4023360"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pic>
          <p:nvPicPr>
            <p:cNvPr id="47" name="Picture 46">
              <a:extLst>
                <a:ext uri="{FF2B5EF4-FFF2-40B4-BE49-F238E27FC236}">
                  <a16:creationId xmlns:a16="http://schemas.microsoft.com/office/drawing/2014/main" id="{4A17D57D-D440-F12E-0C8F-3E5328B436BD}"/>
                </a:ext>
              </a:extLst>
            </p:cNvPr>
            <p:cNvPicPr>
              <a:picLocks noChangeAspect="1"/>
            </p:cNvPicPr>
            <p:nvPr/>
          </p:nvPicPr>
          <p:blipFill>
            <a:blip r:embed="rId4"/>
            <a:stretch>
              <a:fillRect/>
            </a:stretch>
          </p:blipFill>
          <p:spPr>
            <a:xfrm>
              <a:off x="4380462" y="2663635"/>
              <a:ext cx="274320" cy="274320"/>
            </a:xfrm>
            <a:prstGeom prst="rect">
              <a:avLst/>
            </a:prstGeom>
          </p:spPr>
        </p:pic>
        <p:sp>
          <p:nvSpPr>
            <p:cNvPr id="48" name="Content Placeholder 2">
              <a:extLst>
                <a:ext uri="{FF2B5EF4-FFF2-40B4-BE49-F238E27FC236}">
                  <a16:creationId xmlns:a16="http://schemas.microsoft.com/office/drawing/2014/main" id="{C0F33F3A-2D16-4C6F-EA1D-D82B885A34EC}"/>
                </a:ext>
              </a:extLst>
            </p:cNvPr>
            <p:cNvSpPr txBox="1">
              <a:spLocks/>
            </p:cNvSpPr>
            <p:nvPr/>
          </p:nvSpPr>
          <p:spPr>
            <a:xfrm>
              <a:off x="4664355" y="2604368"/>
              <a:ext cx="2982750" cy="1564221"/>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600" b="1">
                  <a:solidFill>
                    <a:srgbClr val="203D94"/>
                  </a:solidFill>
                  <a:latin typeface="Arial" panose="020B0604020202020204" pitchFamily="34" charset="0"/>
                </a:rPr>
                <a:t>Independent auditing </a:t>
              </a:r>
              <a:r>
                <a:rPr lang="en-US">
                  <a:solidFill>
                    <a:srgbClr val="0C1114"/>
                  </a:solidFill>
                  <a:latin typeface="Arial" panose="020B0604020202020204" pitchFamily="34" charset="0"/>
                </a:rPr>
                <a:t>of vessel compliance with best practices on the</a:t>
              </a:r>
              <a:endParaRPr lang="en-US" b="1"/>
            </a:p>
          </p:txBody>
        </p:sp>
      </p:grpSp>
      <p:cxnSp>
        <p:nvCxnSpPr>
          <p:cNvPr id="49" name="Straight Connector 48">
            <a:extLst>
              <a:ext uri="{FF2B5EF4-FFF2-40B4-BE49-F238E27FC236}">
                <a16:creationId xmlns:a16="http://schemas.microsoft.com/office/drawing/2014/main" id="{F87F7528-3690-34B9-37DA-2A3EFB5E4B88}"/>
              </a:ext>
            </a:extLst>
          </p:cNvPr>
          <p:cNvCxnSpPr>
            <a:cxnSpLocks/>
          </p:cNvCxnSpPr>
          <p:nvPr/>
        </p:nvCxnSpPr>
        <p:spPr>
          <a:xfrm rot="5400000" flipV="1">
            <a:off x="5349643" y="4536100"/>
            <a:ext cx="4023360"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nvGrpSpPr>
          <p:cNvPr id="50" name="Group 49">
            <a:extLst>
              <a:ext uri="{FF2B5EF4-FFF2-40B4-BE49-F238E27FC236}">
                <a16:creationId xmlns:a16="http://schemas.microsoft.com/office/drawing/2014/main" id="{9804052A-E40E-5788-4001-A72472CF7A81}"/>
              </a:ext>
            </a:extLst>
          </p:cNvPr>
          <p:cNvGrpSpPr/>
          <p:nvPr/>
        </p:nvGrpSpPr>
        <p:grpSpPr>
          <a:xfrm>
            <a:off x="7507949" y="2625471"/>
            <a:ext cx="4760249" cy="3775329"/>
            <a:chOff x="7507949" y="2625471"/>
            <a:chExt cx="4760249" cy="3775329"/>
          </a:xfrm>
        </p:grpSpPr>
        <p:grpSp>
          <p:nvGrpSpPr>
            <p:cNvPr id="51" name="Group 50">
              <a:extLst>
                <a:ext uri="{FF2B5EF4-FFF2-40B4-BE49-F238E27FC236}">
                  <a16:creationId xmlns:a16="http://schemas.microsoft.com/office/drawing/2014/main" id="{3BBBBF6C-8024-E65A-5C99-4E5CE9243525}"/>
                </a:ext>
              </a:extLst>
            </p:cNvPr>
            <p:cNvGrpSpPr/>
            <p:nvPr/>
          </p:nvGrpSpPr>
          <p:grpSpPr>
            <a:xfrm>
              <a:off x="7507949" y="3582710"/>
              <a:ext cx="4434112" cy="2818090"/>
              <a:chOff x="7507949" y="3582710"/>
              <a:chExt cx="4434112" cy="2818090"/>
            </a:xfrm>
          </p:grpSpPr>
          <p:pic>
            <p:nvPicPr>
              <p:cNvPr id="58" name="Picture 57">
                <a:extLst>
                  <a:ext uri="{FF2B5EF4-FFF2-40B4-BE49-F238E27FC236}">
                    <a16:creationId xmlns:a16="http://schemas.microsoft.com/office/drawing/2014/main" id="{2A94F071-87E6-0D01-9462-F22F4B4AD487}"/>
                  </a:ext>
                </a:extLst>
              </p:cNvPr>
              <p:cNvPicPr>
                <a:picLocks noChangeAspect="1"/>
              </p:cNvPicPr>
              <p:nvPr/>
            </p:nvPicPr>
            <p:blipFill rotWithShape="1">
              <a:blip r:embed="rId5"/>
              <a:srcRect l="12937" t="18635" r="14324" b="19727"/>
              <a:stretch/>
            </p:blipFill>
            <p:spPr>
              <a:xfrm>
                <a:off x="7507949" y="3582710"/>
                <a:ext cx="4434112" cy="2818090"/>
              </a:xfrm>
              <a:prstGeom prst="rect">
                <a:avLst/>
              </a:prstGeom>
            </p:spPr>
          </p:pic>
          <p:grpSp>
            <p:nvGrpSpPr>
              <p:cNvPr id="59" name="Group 58">
                <a:extLst>
                  <a:ext uri="{FF2B5EF4-FFF2-40B4-BE49-F238E27FC236}">
                    <a16:creationId xmlns:a16="http://schemas.microsoft.com/office/drawing/2014/main" id="{C6D2F7BD-1C5F-6AD5-0BCC-35E63A8063C4}"/>
                  </a:ext>
                </a:extLst>
              </p:cNvPr>
              <p:cNvGrpSpPr/>
              <p:nvPr/>
            </p:nvGrpSpPr>
            <p:grpSpPr>
              <a:xfrm>
                <a:off x="8380102" y="5036094"/>
                <a:ext cx="3020056" cy="783189"/>
                <a:chOff x="8316094" y="5036094"/>
                <a:chExt cx="3020056" cy="783189"/>
              </a:xfrm>
            </p:grpSpPr>
            <p:sp>
              <p:nvSpPr>
                <p:cNvPr id="60" name="TextBox 59">
                  <a:extLst>
                    <a:ext uri="{FF2B5EF4-FFF2-40B4-BE49-F238E27FC236}">
                      <a16:creationId xmlns:a16="http://schemas.microsoft.com/office/drawing/2014/main" id="{7B9CB100-A596-93A0-9F3F-72E40C575FCB}"/>
                    </a:ext>
                  </a:extLst>
                </p:cNvPr>
                <p:cNvSpPr txBox="1"/>
                <p:nvPr/>
              </p:nvSpPr>
              <p:spPr>
                <a:xfrm>
                  <a:off x="8902343" y="5036094"/>
                  <a:ext cx="412973" cy="246221"/>
                </a:xfrm>
                <a:prstGeom prst="rect">
                  <a:avLst/>
                </a:prstGeom>
                <a:noFill/>
              </p:spPr>
              <p:txBody>
                <a:bodyPr wrap="square">
                  <a:spAutoFit/>
                </a:bodyPr>
                <a:lstStyle/>
                <a:p>
                  <a:pPr algn="ctr"/>
                  <a:r>
                    <a:rPr lang="en-US" sz="1000">
                      <a:solidFill>
                        <a:srgbClr val="203D94"/>
                      </a:solidFill>
                    </a:rPr>
                    <a:t>239</a:t>
                  </a:r>
                </a:p>
              </p:txBody>
            </p:sp>
            <p:sp>
              <p:nvSpPr>
                <p:cNvPr id="61" name="TextBox 60">
                  <a:extLst>
                    <a:ext uri="{FF2B5EF4-FFF2-40B4-BE49-F238E27FC236}">
                      <a16:creationId xmlns:a16="http://schemas.microsoft.com/office/drawing/2014/main" id="{5B677223-8B6A-C752-265F-2A690383F728}"/>
                    </a:ext>
                  </a:extLst>
                </p:cNvPr>
                <p:cNvSpPr txBox="1"/>
                <p:nvPr/>
              </p:nvSpPr>
              <p:spPr>
                <a:xfrm>
                  <a:off x="8316094" y="5573062"/>
                  <a:ext cx="396689" cy="246221"/>
                </a:xfrm>
                <a:prstGeom prst="rect">
                  <a:avLst/>
                </a:prstGeom>
                <a:noFill/>
              </p:spPr>
              <p:txBody>
                <a:bodyPr wrap="square">
                  <a:spAutoFit/>
                </a:bodyPr>
                <a:lstStyle/>
                <a:p>
                  <a:pPr algn="ctr"/>
                  <a:r>
                    <a:rPr lang="en-US" sz="1000">
                      <a:solidFill>
                        <a:srgbClr val="203D94"/>
                      </a:solidFill>
                    </a:rPr>
                    <a:t>327</a:t>
                  </a:r>
                </a:p>
              </p:txBody>
            </p:sp>
            <p:sp>
              <p:nvSpPr>
                <p:cNvPr id="62" name="TextBox 61">
                  <a:extLst>
                    <a:ext uri="{FF2B5EF4-FFF2-40B4-BE49-F238E27FC236}">
                      <a16:creationId xmlns:a16="http://schemas.microsoft.com/office/drawing/2014/main" id="{B1A03BC0-9F10-C306-50DA-A68225B47043}"/>
                    </a:ext>
                  </a:extLst>
                </p:cNvPr>
                <p:cNvSpPr txBox="1"/>
                <p:nvPr/>
              </p:nvSpPr>
              <p:spPr>
                <a:xfrm>
                  <a:off x="10034732" y="5453297"/>
                  <a:ext cx="396688" cy="246221"/>
                </a:xfrm>
                <a:prstGeom prst="rect">
                  <a:avLst/>
                </a:prstGeom>
                <a:noFill/>
              </p:spPr>
              <p:txBody>
                <a:bodyPr wrap="square">
                  <a:spAutoFit/>
                </a:bodyPr>
                <a:lstStyle/>
                <a:p>
                  <a:pPr algn="ctr"/>
                  <a:r>
                    <a:rPr lang="en-US" sz="1000">
                      <a:solidFill>
                        <a:srgbClr val="203D94"/>
                      </a:solidFill>
                    </a:rPr>
                    <a:t>294</a:t>
                  </a:r>
                </a:p>
              </p:txBody>
            </p:sp>
            <p:sp>
              <p:nvSpPr>
                <p:cNvPr id="63" name="TextBox 62">
                  <a:extLst>
                    <a:ext uri="{FF2B5EF4-FFF2-40B4-BE49-F238E27FC236}">
                      <a16:creationId xmlns:a16="http://schemas.microsoft.com/office/drawing/2014/main" id="{75C259C4-F453-4927-25EE-2B954B2AC5C0}"/>
                    </a:ext>
                  </a:extLst>
                </p:cNvPr>
                <p:cNvSpPr txBox="1"/>
                <p:nvPr/>
              </p:nvSpPr>
              <p:spPr>
                <a:xfrm>
                  <a:off x="10861171" y="5157052"/>
                  <a:ext cx="474979" cy="246221"/>
                </a:xfrm>
                <a:prstGeom prst="rect">
                  <a:avLst/>
                </a:prstGeom>
                <a:noFill/>
              </p:spPr>
              <p:txBody>
                <a:bodyPr wrap="square">
                  <a:spAutoFit/>
                </a:bodyPr>
                <a:lstStyle/>
                <a:p>
                  <a:pPr algn="ctr"/>
                  <a:r>
                    <a:rPr lang="en-US" sz="1000">
                      <a:solidFill>
                        <a:srgbClr val="203D94"/>
                      </a:solidFill>
                    </a:rPr>
                    <a:t>1011</a:t>
                  </a:r>
                </a:p>
              </p:txBody>
            </p:sp>
          </p:grpSp>
        </p:grpSp>
        <p:sp>
          <p:nvSpPr>
            <p:cNvPr id="52" name="Content Placeholder 2">
              <a:extLst>
                <a:ext uri="{FF2B5EF4-FFF2-40B4-BE49-F238E27FC236}">
                  <a16:creationId xmlns:a16="http://schemas.microsoft.com/office/drawing/2014/main" id="{9A12BAFC-35C4-5880-C98B-A8175DD0AEE6}"/>
                </a:ext>
              </a:extLst>
            </p:cNvPr>
            <p:cNvSpPr txBox="1">
              <a:spLocks/>
            </p:cNvSpPr>
            <p:nvPr/>
          </p:nvSpPr>
          <p:spPr>
            <a:xfrm>
              <a:off x="7643217" y="2625471"/>
              <a:ext cx="4624981" cy="518367"/>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a:solidFill>
                    <a:srgbClr val="0C1114"/>
                  </a:solidFill>
                  <a:latin typeface="Arial" panose="020B0604020202020204" pitchFamily="34" charset="0"/>
                </a:rPr>
                <a:t>ISSF works with tuna vessels &amp; processors </a:t>
              </a:r>
              <a:r>
                <a:rPr lang="en-US" sz="1400" b="1">
                  <a:solidFill>
                    <a:srgbClr val="203D94"/>
                  </a:solidFill>
                  <a:latin typeface="Arial" panose="020B0604020202020204" pitchFamily="34" charset="0"/>
                </a:rPr>
                <a:t>globally</a:t>
              </a:r>
              <a:endParaRPr lang="en-US" b="1"/>
            </a:p>
          </p:txBody>
        </p:sp>
        <p:grpSp>
          <p:nvGrpSpPr>
            <p:cNvPr id="53" name="Group 52">
              <a:extLst>
                <a:ext uri="{FF2B5EF4-FFF2-40B4-BE49-F238E27FC236}">
                  <a16:creationId xmlns:a16="http://schemas.microsoft.com/office/drawing/2014/main" id="{0E90F9CA-D493-A7FF-0D71-2E30291D961E}"/>
                </a:ext>
              </a:extLst>
            </p:cNvPr>
            <p:cNvGrpSpPr/>
            <p:nvPr/>
          </p:nvGrpSpPr>
          <p:grpSpPr>
            <a:xfrm>
              <a:off x="7643215" y="3043240"/>
              <a:ext cx="4194295" cy="892552"/>
              <a:chOff x="7643215" y="3043240"/>
              <a:chExt cx="4194295" cy="892552"/>
            </a:xfrm>
          </p:grpSpPr>
          <p:sp>
            <p:nvSpPr>
              <p:cNvPr id="54" name="TextBox 53">
                <a:extLst>
                  <a:ext uri="{FF2B5EF4-FFF2-40B4-BE49-F238E27FC236}">
                    <a16:creationId xmlns:a16="http://schemas.microsoft.com/office/drawing/2014/main" id="{6B430C9C-71D7-7258-77D4-AF6198364647}"/>
                  </a:ext>
                </a:extLst>
              </p:cNvPr>
              <p:cNvSpPr txBox="1"/>
              <p:nvPr/>
            </p:nvSpPr>
            <p:spPr>
              <a:xfrm>
                <a:off x="7643215" y="3043240"/>
                <a:ext cx="1962373" cy="707886"/>
              </a:xfrm>
              <a:prstGeom prst="rect">
                <a:avLst/>
              </a:prstGeom>
              <a:noFill/>
            </p:spPr>
            <p:txBody>
              <a:bodyPr wrap="square">
                <a:spAutoFit/>
              </a:bodyPr>
              <a:lstStyle/>
              <a:p>
                <a:pPr algn="ctr"/>
                <a:r>
                  <a:rPr lang="en-US" sz="2800" b="1">
                    <a:solidFill>
                      <a:srgbClr val="203D94"/>
                    </a:solidFill>
                  </a:rPr>
                  <a:t>    1,800+</a:t>
                </a:r>
              </a:p>
              <a:p>
                <a:r>
                  <a:rPr lang="en-US" sz="1200"/>
                  <a:t>vessels worldwide</a:t>
                </a:r>
              </a:p>
            </p:txBody>
          </p:sp>
          <p:grpSp>
            <p:nvGrpSpPr>
              <p:cNvPr id="55" name="Group 54">
                <a:extLst>
                  <a:ext uri="{FF2B5EF4-FFF2-40B4-BE49-F238E27FC236}">
                    <a16:creationId xmlns:a16="http://schemas.microsoft.com/office/drawing/2014/main" id="{CB8EDAD3-6153-41DC-2656-BB215CA76BE2}"/>
                  </a:ext>
                </a:extLst>
              </p:cNvPr>
              <p:cNvGrpSpPr/>
              <p:nvPr/>
            </p:nvGrpSpPr>
            <p:grpSpPr>
              <a:xfrm>
                <a:off x="9634166" y="3043240"/>
                <a:ext cx="2203344" cy="892552"/>
                <a:chOff x="9634166" y="3043240"/>
                <a:chExt cx="2203344" cy="892552"/>
              </a:xfrm>
            </p:grpSpPr>
            <p:sp>
              <p:nvSpPr>
                <p:cNvPr id="56" name="TextBox 55">
                  <a:extLst>
                    <a:ext uri="{FF2B5EF4-FFF2-40B4-BE49-F238E27FC236}">
                      <a16:creationId xmlns:a16="http://schemas.microsoft.com/office/drawing/2014/main" id="{E93D3A18-D465-D36E-3029-8A9A9D213AD2}"/>
                    </a:ext>
                  </a:extLst>
                </p:cNvPr>
                <p:cNvSpPr txBox="1"/>
                <p:nvPr/>
              </p:nvSpPr>
              <p:spPr>
                <a:xfrm>
                  <a:off x="9634166" y="3043240"/>
                  <a:ext cx="2203344" cy="892552"/>
                </a:xfrm>
                <a:prstGeom prst="rect">
                  <a:avLst/>
                </a:prstGeom>
                <a:noFill/>
              </p:spPr>
              <p:txBody>
                <a:bodyPr wrap="square">
                  <a:spAutoFit/>
                </a:bodyPr>
                <a:lstStyle/>
                <a:p>
                  <a:r>
                    <a:rPr lang="en-US" sz="2800" b="1">
                      <a:solidFill>
                        <a:srgbClr val="203D94"/>
                      </a:solidFill>
                    </a:rPr>
                    <a:t>    23</a:t>
                  </a:r>
                  <a:r>
                    <a:rPr lang="en-US" sz="1200"/>
                    <a:t> participating</a:t>
                  </a:r>
                  <a:br>
                    <a:rPr lang="en-US" sz="1200"/>
                  </a:br>
                  <a:r>
                    <a:rPr lang="en-US" sz="1200"/>
                    <a:t>companies with operations in ~80 countries</a:t>
                  </a:r>
                </a:p>
              </p:txBody>
            </p:sp>
            <p:pic>
              <p:nvPicPr>
                <p:cNvPr id="57" name="Picture 56">
                  <a:extLst>
                    <a:ext uri="{FF2B5EF4-FFF2-40B4-BE49-F238E27FC236}">
                      <a16:creationId xmlns:a16="http://schemas.microsoft.com/office/drawing/2014/main" id="{FC5E8DEB-93FA-02FE-E5B1-C418E6CDE534}"/>
                    </a:ext>
                  </a:extLst>
                </p:cNvPr>
                <p:cNvPicPr>
                  <a:picLocks noChangeAspect="1"/>
                </p:cNvPicPr>
                <p:nvPr/>
              </p:nvPicPr>
              <p:blipFill>
                <a:blip r:embed="rId6"/>
                <a:stretch>
                  <a:fillRect/>
                </a:stretch>
              </p:blipFill>
              <p:spPr>
                <a:xfrm>
                  <a:off x="9694117" y="3123881"/>
                  <a:ext cx="320040" cy="320040"/>
                </a:xfrm>
                <a:prstGeom prst="rect">
                  <a:avLst/>
                </a:prstGeom>
              </p:spPr>
            </p:pic>
          </p:grpSp>
        </p:grpSp>
      </p:grpSp>
      <p:sp>
        <p:nvSpPr>
          <p:cNvPr id="64" name="Content Placeholder 2">
            <a:extLst>
              <a:ext uri="{FF2B5EF4-FFF2-40B4-BE49-F238E27FC236}">
                <a16:creationId xmlns:a16="http://schemas.microsoft.com/office/drawing/2014/main" id="{6C5008A6-92BB-F852-0BAC-769AE4682FCA}"/>
              </a:ext>
            </a:extLst>
          </p:cNvPr>
          <p:cNvSpPr txBox="1">
            <a:spLocks/>
          </p:cNvSpPr>
          <p:nvPr/>
        </p:nvSpPr>
        <p:spPr>
          <a:xfrm>
            <a:off x="5341327" y="3517721"/>
            <a:ext cx="1832762" cy="1564221"/>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600" b="1" err="1">
                <a:solidFill>
                  <a:srgbClr val="203D94"/>
                </a:solidFill>
                <a:latin typeface="Arial" panose="020B0604020202020204" pitchFamily="34" charset="0"/>
              </a:rPr>
              <a:t>ProActive</a:t>
            </a:r>
            <a:r>
              <a:rPr lang="en-US" sz="1600" b="1">
                <a:solidFill>
                  <a:srgbClr val="203D94"/>
                </a:solidFill>
                <a:latin typeface="Arial" panose="020B0604020202020204" pitchFamily="34" charset="0"/>
              </a:rPr>
              <a:t> Vessel Register </a:t>
            </a:r>
            <a:r>
              <a:rPr lang="en-US" sz="1200">
                <a:solidFill>
                  <a:schemeClr val="tx1"/>
                </a:solidFill>
                <a:latin typeface="Arial" panose="020B0604020202020204" pitchFamily="34" charset="0"/>
              </a:rPr>
              <a:t>(PVR)</a:t>
            </a:r>
            <a:endParaRPr lang="en-US">
              <a:solidFill>
                <a:schemeClr val="tx1"/>
              </a:solidFill>
            </a:endParaRPr>
          </a:p>
        </p:txBody>
      </p:sp>
      <p:sp>
        <p:nvSpPr>
          <p:cNvPr id="65" name="Content Placeholder 2">
            <a:extLst>
              <a:ext uri="{FF2B5EF4-FFF2-40B4-BE49-F238E27FC236}">
                <a16:creationId xmlns:a16="http://schemas.microsoft.com/office/drawing/2014/main" id="{8AE70A51-00FF-B2CE-2E79-8C2B6202C67D}"/>
              </a:ext>
            </a:extLst>
          </p:cNvPr>
          <p:cNvSpPr txBox="1">
            <a:spLocks/>
          </p:cNvSpPr>
          <p:nvPr/>
        </p:nvSpPr>
        <p:spPr>
          <a:xfrm>
            <a:off x="5341326" y="4437198"/>
            <a:ext cx="1873371" cy="1564221"/>
          </a:xfrm>
          <a:prstGeom prst="rect">
            <a:avLst/>
          </a:prstGeom>
        </p:spPr>
        <p:txBody>
          <a:bodyPr vert="horz" lIns="91440" tIns="45720" rIns="91440" bIns="45720" rtlCol="0">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b="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u="none" kern="1200">
                <a:solidFill>
                  <a:schemeClr val="tx1"/>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r>
              <a:rPr lang="en-US" sz="1600" b="1">
                <a:solidFill>
                  <a:srgbClr val="203D94"/>
                </a:solidFill>
                <a:latin typeface="Arial" panose="020B0604020202020204" pitchFamily="34" charset="0"/>
              </a:rPr>
              <a:t>Vessels in Other Sustainability Initiatives </a:t>
            </a:r>
            <a:r>
              <a:rPr lang="en-US" sz="1200">
                <a:solidFill>
                  <a:schemeClr val="tx1"/>
                </a:solidFill>
                <a:latin typeface="Arial" panose="020B0604020202020204" pitchFamily="34" charset="0"/>
              </a:rPr>
              <a:t>(VOSI)</a:t>
            </a:r>
            <a:endParaRPr lang="en-US">
              <a:solidFill>
                <a:schemeClr val="tx1"/>
              </a:solidFill>
            </a:endParaRPr>
          </a:p>
        </p:txBody>
      </p:sp>
      <p:pic>
        <p:nvPicPr>
          <p:cNvPr id="66" name="Picture 65" descr="A close-up of a blue circle&#10;&#10;AI-generated content may be incorrect.">
            <a:extLst>
              <a:ext uri="{FF2B5EF4-FFF2-40B4-BE49-F238E27FC236}">
                <a16:creationId xmlns:a16="http://schemas.microsoft.com/office/drawing/2014/main" id="{3E7A3E09-5C0B-CD40-A320-AD0ACC14DEC4}"/>
              </a:ext>
            </a:extLst>
          </p:cNvPr>
          <p:cNvPicPr>
            <a:picLocks noChangeAspect="1"/>
          </p:cNvPicPr>
          <p:nvPr/>
        </p:nvPicPr>
        <p:blipFill>
          <a:blip r:embed="rId7"/>
          <a:stretch>
            <a:fillRect/>
          </a:stretch>
        </p:blipFill>
        <p:spPr>
          <a:xfrm>
            <a:off x="696727" y="3489006"/>
            <a:ext cx="2989275" cy="1551576"/>
          </a:xfrm>
          <a:prstGeom prst="rect">
            <a:avLst/>
          </a:prstGeom>
        </p:spPr>
      </p:pic>
      <p:pic>
        <p:nvPicPr>
          <p:cNvPr id="67" name="Picture 66">
            <a:extLst>
              <a:ext uri="{FF2B5EF4-FFF2-40B4-BE49-F238E27FC236}">
                <a16:creationId xmlns:a16="http://schemas.microsoft.com/office/drawing/2014/main" id="{2F946FA6-10C2-5162-98B7-093E0FC8CB80}"/>
              </a:ext>
            </a:extLst>
          </p:cNvPr>
          <p:cNvPicPr>
            <a:picLocks noChangeAspect="1"/>
          </p:cNvPicPr>
          <p:nvPr/>
        </p:nvPicPr>
        <p:blipFill>
          <a:blip r:embed="rId8"/>
          <a:stretch>
            <a:fillRect/>
          </a:stretch>
        </p:blipFill>
        <p:spPr>
          <a:xfrm>
            <a:off x="4758970" y="4536100"/>
            <a:ext cx="548640" cy="365760"/>
          </a:xfrm>
          <a:prstGeom prst="rect">
            <a:avLst/>
          </a:prstGeom>
        </p:spPr>
      </p:pic>
      <p:pic>
        <p:nvPicPr>
          <p:cNvPr id="68" name="Picture 67">
            <a:extLst>
              <a:ext uri="{FF2B5EF4-FFF2-40B4-BE49-F238E27FC236}">
                <a16:creationId xmlns:a16="http://schemas.microsoft.com/office/drawing/2014/main" id="{F5490F0E-C076-EEC9-1B7C-DA6FB768654E}"/>
              </a:ext>
            </a:extLst>
          </p:cNvPr>
          <p:cNvPicPr>
            <a:picLocks noChangeAspect="1"/>
          </p:cNvPicPr>
          <p:nvPr/>
        </p:nvPicPr>
        <p:blipFill>
          <a:blip r:embed="rId9"/>
          <a:stretch>
            <a:fillRect/>
          </a:stretch>
        </p:blipFill>
        <p:spPr>
          <a:xfrm>
            <a:off x="4994409" y="5507766"/>
            <a:ext cx="1574800" cy="990600"/>
          </a:xfrm>
          <a:prstGeom prst="rect">
            <a:avLst/>
          </a:prstGeom>
        </p:spPr>
      </p:pic>
      <p:pic>
        <p:nvPicPr>
          <p:cNvPr id="69" name="Picture 68">
            <a:extLst>
              <a:ext uri="{FF2B5EF4-FFF2-40B4-BE49-F238E27FC236}">
                <a16:creationId xmlns:a16="http://schemas.microsoft.com/office/drawing/2014/main" id="{4AC17D83-737A-B7DA-D036-931CE18B3873}"/>
              </a:ext>
            </a:extLst>
          </p:cNvPr>
          <p:cNvPicPr>
            <a:picLocks noChangeAspect="1"/>
          </p:cNvPicPr>
          <p:nvPr/>
        </p:nvPicPr>
        <p:blipFill>
          <a:blip r:embed="rId10"/>
          <a:stretch>
            <a:fillRect/>
          </a:stretch>
        </p:blipFill>
        <p:spPr>
          <a:xfrm>
            <a:off x="4758970" y="3635116"/>
            <a:ext cx="548640" cy="365760"/>
          </a:xfrm>
          <a:prstGeom prst="rect">
            <a:avLst/>
          </a:prstGeom>
        </p:spPr>
      </p:pic>
      <p:pic>
        <p:nvPicPr>
          <p:cNvPr id="70" name="Picture 69">
            <a:extLst>
              <a:ext uri="{FF2B5EF4-FFF2-40B4-BE49-F238E27FC236}">
                <a16:creationId xmlns:a16="http://schemas.microsoft.com/office/drawing/2014/main" id="{FC3C3466-0DA4-0388-ACCC-1EA2519E8F71}"/>
              </a:ext>
            </a:extLst>
          </p:cNvPr>
          <p:cNvPicPr>
            <a:picLocks noChangeAspect="1"/>
          </p:cNvPicPr>
          <p:nvPr/>
        </p:nvPicPr>
        <p:blipFill>
          <a:blip r:embed="rId11"/>
          <a:stretch>
            <a:fillRect/>
          </a:stretch>
        </p:blipFill>
        <p:spPr>
          <a:xfrm>
            <a:off x="7654676" y="3087213"/>
            <a:ext cx="548640" cy="365760"/>
          </a:xfrm>
          <a:prstGeom prst="rect">
            <a:avLst/>
          </a:prstGeom>
        </p:spPr>
      </p:pic>
    </p:spTree>
    <p:extLst>
      <p:ext uri="{BB962C8B-B14F-4D97-AF65-F5344CB8AC3E}">
        <p14:creationId xmlns:p14="http://schemas.microsoft.com/office/powerpoint/2010/main" val="2957964893"/>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34E24-1BEB-1F24-F9D3-519150E676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946B16E-1CC4-5E25-3DD4-77C91791D72C}"/>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A2983262-ED95-80FE-3FEC-C378D847EF2D}"/>
              </a:ext>
            </a:extLst>
          </p:cNvPr>
          <p:cNvSpPr>
            <a:spLocks noGrp="1"/>
          </p:cNvSpPr>
          <p:nvPr>
            <p:ph type="title"/>
          </p:nvPr>
        </p:nvSpPr>
        <p:spPr>
          <a:xfrm>
            <a:off x="500450" y="565225"/>
            <a:ext cx="8899498" cy="615015"/>
          </a:xfrm>
        </p:spPr>
        <p:txBody>
          <a:bodyPr/>
          <a:lstStyle/>
          <a:p>
            <a:r>
              <a:rPr lang="en-US" b="1">
                <a:latin typeface="+mj-lt"/>
              </a:rPr>
              <a:t>ISSF Conservation Measures</a:t>
            </a:r>
          </a:p>
        </p:txBody>
      </p:sp>
      <p:cxnSp>
        <p:nvCxnSpPr>
          <p:cNvPr id="6" name="Straight Connector 5">
            <a:extLst>
              <a:ext uri="{FF2B5EF4-FFF2-40B4-BE49-F238E27FC236}">
                <a16:creationId xmlns:a16="http://schemas.microsoft.com/office/drawing/2014/main" id="{971F16E2-375E-800A-AB2E-F2AEC2A395AC}"/>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BC6119E4-7D7B-CBC1-D046-E1C782D9EEEA}"/>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148</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pic>
        <p:nvPicPr>
          <p:cNvPr id="5" name="Picture 4">
            <a:extLst>
              <a:ext uri="{FF2B5EF4-FFF2-40B4-BE49-F238E27FC236}">
                <a16:creationId xmlns:a16="http://schemas.microsoft.com/office/drawing/2014/main" id="{C740ED96-4BB1-AA17-0EA9-02192F56E22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68635" y="1411806"/>
            <a:ext cx="5276027" cy="5241635"/>
          </a:xfrm>
          <a:prstGeom prst="rect">
            <a:avLst/>
          </a:prstGeom>
        </p:spPr>
      </p:pic>
      <p:sp>
        <p:nvSpPr>
          <p:cNvPr id="7" name="TextBox 6">
            <a:extLst>
              <a:ext uri="{FF2B5EF4-FFF2-40B4-BE49-F238E27FC236}">
                <a16:creationId xmlns:a16="http://schemas.microsoft.com/office/drawing/2014/main" id="{CEBD9291-5AF4-2249-585F-6C5D61731E50}"/>
              </a:ext>
            </a:extLst>
          </p:cNvPr>
          <p:cNvSpPr txBox="1"/>
          <p:nvPr/>
        </p:nvSpPr>
        <p:spPr>
          <a:xfrm>
            <a:off x="366490" y="1541393"/>
            <a:ext cx="5276027" cy="4860305"/>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30+ conservation measures across 9 categories</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RFMO Support</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Traceability &amp; Data Collection</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Bycatch Mitigation</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Monitoring, Control &amp; Surveillance</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Fighting IUU </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Capacity Management</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PVR/Vessel Transparency</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Social &amp; Labor Standards</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Misc</a:t>
            </a:r>
          </a:p>
          <a:p>
            <a:pPr marL="285750" marR="0" lvl="0" indent="-285750" algn="l" defTabSz="914400" rtl="0" eaLnBrk="1" fontAlgn="auto" latinLnBrk="0" hangingPunct="1">
              <a:lnSpc>
                <a:spcPct val="110000"/>
              </a:lnSpc>
              <a:spcBef>
                <a:spcPts val="0"/>
              </a:spcBef>
              <a:spcAft>
                <a:spcPts val="1200"/>
              </a:spcAft>
              <a:buClrTx/>
              <a:buSzTx/>
              <a:buFont typeface="Arial" panose="020B0604020202020204" pitchFamily="34" charset="0"/>
              <a:buChar char="•"/>
              <a:tabLst/>
              <a:defRPr/>
            </a:pPr>
            <a:endParaRPr kumimoji="0" lang="en-U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a:p>
            <a:pPr marL="0" marR="0" lvl="0" indent="0" algn="l" defTabSz="914400" rtl="0" eaLnBrk="1" fontAlgn="auto" latinLnBrk="0" hangingPunct="1">
              <a:lnSpc>
                <a:spcPct val="110000"/>
              </a:lnSpc>
              <a:spcBef>
                <a:spcPts val="0"/>
              </a:spcBef>
              <a:spcAft>
                <a:spcPts val="1200"/>
              </a:spcAft>
              <a:buClrTx/>
              <a:buSzTx/>
              <a:buFontTx/>
              <a:buNone/>
              <a:tabLst/>
              <a:defRPr/>
            </a:pPr>
            <a:endParaRPr kumimoji="0" lang="en-US" sz="1600" b="1" i="0" u="none" strike="noStrike" kern="1200" cap="none" spc="0" normalizeH="0" baseline="0" noProof="0">
              <a:ln>
                <a:noFill/>
              </a:ln>
              <a:solidFill>
                <a:srgbClr val="85A4B8">
                  <a:lumMod val="10000"/>
                </a:srgbClr>
              </a:solidFill>
              <a:effectLst/>
              <a:uLnTx/>
              <a:uFillTx/>
              <a:latin typeface="Arial" panose="020B0604020202020204"/>
              <a:ea typeface="+mn-ea"/>
              <a:cs typeface="+mn-cs"/>
            </a:endParaRPr>
          </a:p>
        </p:txBody>
      </p:sp>
      <p:sp>
        <p:nvSpPr>
          <p:cNvPr id="8" name="TextBox 7">
            <a:extLst>
              <a:ext uri="{FF2B5EF4-FFF2-40B4-BE49-F238E27FC236}">
                <a16:creationId xmlns:a16="http://schemas.microsoft.com/office/drawing/2014/main" id="{5DFD4CF4-72EE-9393-C3EC-4E3D6A625E2B}"/>
              </a:ext>
            </a:extLst>
          </p:cNvPr>
          <p:cNvSpPr txBox="1"/>
          <p:nvPr/>
        </p:nvSpPr>
        <p:spPr>
          <a:xfrm>
            <a:off x="366490" y="5712770"/>
            <a:ext cx="3830756" cy="5078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srgbClr val="FFFFFF">
                    <a:lumMod val="50000"/>
                  </a:srgbClr>
                </a:solidFill>
                <a:effectLst/>
                <a:uLnTx/>
                <a:uFillTx/>
                <a:latin typeface="Arial" panose="020B0604020202020204"/>
                <a:ea typeface="+mn-ea"/>
                <a:cs typeface="+mn-cs"/>
              </a:rPr>
              <a:t>ISSF Conservation Measures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srgbClr val="000000"/>
                </a:solidFill>
                <a:effectLst/>
                <a:uLnTx/>
                <a:uFillTx/>
                <a:latin typeface="Arial" panose="020B0604020202020204"/>
                <a:ea typeface="ＭＳ Ｐゴシック" charset="0"/>
                <a:cs typeface="+mn-cs"/>
                <a:hlinkClick r:id="rId4"/>
              </a:rPr>
              <a:t>iss-foundation.org/vessel-and-company-commitments/conservation-measures-and-auditing/our-conservation-measures/</a:t>
            </a:r>
            <a:endParaRPr kumimoji="0" lang="en-US" sz="900" b="0" i="0" u="sng" strike="noStrike" kern="1200" cap="none" spc="0" normalizeH="0" baseline="0" noProof="0">
              <a:ln>
                <a:noFill/>
              </a:ln>
              <a:solidFill>
                <a:srgbClr val="FFFFFF">
                  <a:lumMod val="50000"/>
                </a:srgbClr>
              </a:solidFill>
              <a:effectLst/>
              <a:uLnTx/>
              <a:uFillTx/>
              <a:latin typeface="Arial" panose="020B0604020202020204"/>
              <a:ea typeface="+mn-ea"/>
              <a:cs typeface="+mn-cs"/>
            </a:endParaRPr>
          </a:p>
        </p:txBody>
      </p:sp>
    </p:spTree>
    <p:extLst>
      <p:ext uri="{BB962C8B-B14F-4D97-AF65-F5344CB8AC3E}">
        <p14:creationId xmlns:p14="http://schemas.microsoft.com/office/powerpoint/2010/main" val="226068205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3B689-3B58-B4BD-9F5B-255E86FA86EA}"/>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1DAD78B-F2AE-74F6-FABF-8CAFEF68542E}"/>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6F5ACBB7-844F-26BF-B27C-0B3716086F29}"/>
              </a:ext>
            </a:extLst>
          </p:cNvPr>
          <p:cNvSpPr>
            <a:spLocks noGrp="1"/>
          </p:cNvSpPr>
          <p:nvPr>
            <p:ph type="title"/>
          </p:nvPr>
        </p:nvSpPr>
        <p:spPr>
          <a:xfrm>
            <a:off x="366490" y="564487"/>
            <a:ext cx="8899498" cy="615015"/>
          </a:xfrm>
        </p:spPr>
        <p:txBody>
          <a:bodyPr>
            <a:normAutofit/>
          </a:bodyPr>
          <a:lstStyle/>
          <a:p>
            <a:r>
              <a:rPr lang="en-US" b="1">
                <a:latin typeface="+mj-lt"/>
              </a:rPr>
              <a:t>ISSF’s </a:t>
            </a:r>
            <a:r>
              <a:rPr lang="en-US" b="1" err="1">
                <a:latin typeface="+mj-lt"/>
              </a:rPr>
              <a:t>ProActive</a:t>
            </a:r>
            <a:r>
              <a:rPr lang="en-US" b="1">
                <a:latin typeface="+mj-lt"/>
              </a:rPr>
              <a:t> Vessel Register (PVR) </a:t>
            </a:r>
          </a:p>
        </p:txBody>
      </p:sp>
      <p:cxnSp>
        <p:nvCxnSpPr>
          <p:cNvPr id="6" name="Straight Connector 5">
            <a:extLst>
              <a:ext uri="{FF2B5EF4-FFF2-40B4-BE49-F238E27FC236}">
                <a16:creationId xmlns:a16="http://schemas.microsoft.com/office/drawing/2014/main" id="{133D88A8-4BC9-CC5B-42E8-4A9F12B2F375}"/>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5E1BC67E-933C-8CB3-74BF-6108C67B5994}"/>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149</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18399D24-E983-867B-1B6C-0835C0C4164D}"/>
              </a:ext>
            </a:extLst>
          </p:cNvPr>
          <p:cNvSpPr txBox="1"/>
          <p:nvPr/>
        </p:nvSpPr>
        <p:spPr>
          <a:xfrm>
            <a:off x="366490" y="1541393"/>
            <a:ext cx="4720227" cy="3677930"/>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Vessel-Level Transparency </a:t>
            </a:r>
          </a:p>
          <a:p>
            <a:pPr marL="283464" marR="0" lvl="1" indent="-192024"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Publicly accessible. Free to use.</a:t>
            </a:r>
          </a:p>
          <a:p>
            <a:pPr marL="283464" marR="0" lvl="1" indent="-192024"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Any tuna fishing vessel may register. Free.</a:t>
            </a:r>
          </a:p>
          <a:p>
            <a:pPr marL="283464" marR="0" lvl="1" indent="-192024"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Provides tuna purchasers with transparent, independently-audited information about vessel implementation of science-based best practices.</a:t>
            </a:r>
          </a:p>
          <a:p>
            <a:pPr marL="91440" marR="0" lvl="1"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Vessels on the PVR commit to: </a:t>
            </a:r>
          </a:p>
          <a:p>
            <a:pPr marL="285750" marR="0" lvl="1"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Provide detailed vessel information about progress to implement best practices  </a:t>
            </a:r>
          </a:p>
          <a:p>
            <a:pPr marL="285750" marR="0" lvl="1"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Independent audits by MRAG-Americas; transparently report compliance</a:t>
            </a:r>
          </a:p>
        </p:txBody>
      </p:sp>
      <p:sp>
        <p:nvSpPr>
          <p:cNvPr id="9" name="Rectangle 8">
            <a:extLst>
              <a:ext uri="{FF2B5EF4-FFF2-40B4-BE49-F238E27FC236}">
                <a16:creationId xmlns:a16="http://schemas.microsoft.com/office/drawing/2014/main" id="{9E8820CC-2045-D5AD-1BC1-711530F22BF6}"/>
              </a:ext>
            </a:extLst>
          </p:cNvPr>
          <p:cNvSpPr>
            <a:spLocks noChangeArrowheads="1"/>
          </p:cNvSpPr>
          <p:nvPr/>
        </p:nvSpPr>
        <p:spPr bwMode="auto">
          <a:xfrm>
            <a:off x="5706319" y="5635790"/>
            <a:ext cx="5964931" cy="661720"/>
          </a:xfrm>
          <a:prstGeom prst="rect">
            <a:avLst/>
          </a:prstGeom>
          <a:noFill/>
          <a:ln w="19050">
            <a:no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p>
            <a:pPr marL="283464" marR="0" lvl="0" indent="-192024"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a:ea typeface="+mn-ea"/>
                <a:cs typeface="Arial"/>
              </a:rPr>
              <a:t>More than 70% </a:t>
            </a:r>
            <a:r>
              <a:rPr kumimoji="0" lang="en-US" sz="1600" b="0" i="0" u="none" strike="noStrike" kern="1200" cap="none" spc="0" normalizeH="0" baseline="0" noProof="0">
                <a:ln>
                  <a:noFill/>
                </a:ln>
                <a:solidFill>
                  <a:prstClr val="black"/>
                </a:solidFill>
                <a:effectLst/>
                <a:uLnTx/>
                <a:uFillTx/>
                <a:latin typeface="Arial"/>
                <a:ea typeface="+mn-ea"/>
                <a:cs typeface="Arial"/>
              </a:rPr>
              <a:t>of the world’s large tuna purse seine vessels</a:t>
            </a:r>
          </a:p>
          <a:p>
            <a:pPr marL="283464" marR="0" lvl="0" indent="-192024"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Arial"/>
                <a:ea typeface="+mn-ea"/>
                <a:cs typeface="Arial"/>
              </a:rPr>
              <a:t>Longline +100% </a:t>
            </a:r>
            <a:r>
              <a:rPr kumimoji="0" lang="en-US" sz="1600" b="0" i="0" u="none" strike="noStrike" kern="1200" cap="none" spc="0" normalizeH="0" baseline="0" noProof="0">
                <a:ln>
                  <a:noFill/>
                </a:ln>
                <a:solidFill>
                  <a:prstClr val="black"/>
                </a:solidFill>
                <a:effectLst/>
                <a:uLnTx/>
                <a:uFillTx/>
                <a:latin typeface="Arial"/>
                <a:ea typeface="+mn-ea"/>
                <a:cs typeface="Arial"/>
              </a:rPr>
              <a:t>vs 2020. Now </a:t>
            </a:r>
            <a:r>
              <a:rPr lang="en-US" sz="1600">
                <a:solidFill>
                  <a:prstClr val="black"/>
                </a:solidFill>
                <a:latin typeface="Arial"/>
                <a:cs typeface="Arial"/>
              </a:rPr>
              <a:t>900+</a:t>
            </a:r>
            <a:endParaRPr kumimoji="0" lang="en-US" sz="1600" b="0" i="0" u="none" strike="noStrike" kern="1200" cap="none" spc="0" normalizeH="0" baseline="0" noProof="0">
              <a:ln>
                <a:noFill/>
              </a:ln>
              <a:solidFill>
                <a:prstClr val="black"/>
              </a:solidFill>
              <a:effectLst/>
              <a:uLnTx/>
              <a:uFillTx/>
              <a:latin typeface="Arial"/>
              <a:ea typeface="+mn-ea"/>
              <a:cs typeface="Arial"/>
            </a:endParaRPr>
          </a:p>
        </p:txBody>
      </p:sp>
      <p:sp>
        <p:nvSpPr>
          <p:cNvPr id="14" name="Rectangle 13">
            <a:extLst>
              <a:ext uri="{FF2B5EF4-FFF2-40B4-BE49-F238E27FC236}">
                <a16:creationId xmlns:a16="http://schemas.microsoft.com/office/drawing/2014/main" id="{8998BBBD-3389-2B69-8E00-63B23112B475}"/>
              </a:ext>
            </a:extLst>
          </p:cNvPr>
          <p:cNvSpPr/>
          <p:nvPr/>
        </p:nvSpPr>
        <p:spPr>
          <a:xfrm>
            <a:off x="561663" y="5344687"/>
            <a:ext cx="4541986" cy="877228"/>
          </a:xfrm>
          <a:prstGeom prst="rect">
            <a:avLst/>
          </a:prstGeom>
          <a:solidFill>
            <a:schemeClr val="bg1"/>
          </a:solidFill>
          <a:effectLst>
            <a:glow rad="38100">
              <a:schemeClr val="bg2">
                <a:lumMod val="50000"/>
                <a:alpha val="40000"/>
              </a:schemeClr>
            </a:glow>
          </a:effectLst>
        </p:spPr>
        <p:txBody>
          <a:bodyPr wrap="square" lIns="91440" tIns="91440" rIns="91440" bIns="91440">
            <a:spAutoFit/>
          </a:bodyPr>
          <a:lstStyle/>
          <a:p>
            <a:pPr marL="0" marR="0" lvl="0" indent="0" algn="l" defTabSz="914400" rtl="0" eaLnBrk="1" fontAlgn="base" latinLnBrk="0" hangingPunct="1">
              <a:lnSpc>
                <a:spcPct val="110000"/>
              </a:lnSpc>
              <a:spcBef>
                <a:spcPts val="600"/>
              </a:spcBef>
              <a:spcAft>
                <a:spcPct val="10000"/>
              </a:spcAft>
              <a:buClrTx/>
              <a:buSzTx/>
              <a:buFontTx/>
              <a:buNone/>
              <a:tabLst/>
              <a:defRPr/>
            </a:pPr>
            <a:r>
              <a:rPr kumimoji="0" lang="en-US" sz="1400" b="0" i="0" u="none" strike="noStrike" kern="1200" cap="none" spc="0" normalizeH="0" baseline="0" noProof="0">
                <a:ln>
                  <a:noFill/>
                </a:ln>
                <a:solidFill>
                  <a:prstClr val="black"/>
                </a:solidFill>
                <a:effectLst/>
                <a:uLnTx/>
                <a:uFillTx/>
                <a:latin typeface="Arial"/>
                <a:ea typeface="+mn-ea"/>
                <a:cs typeface="Arial"/>
              </a:rPr>
              <a:t>ISSF participating companies have listed all controlled vessels and committed to source 100% of their large-scale purse seine purchases from PVR vessels.</a:t>
            </a:r>
          </a:p>
        </p:txBody>
      </p:sp>
      <p:pic>
        <p:nvPicPr>
          <p:cNvPr id="8" name="Picture 7">
            <a:extLst>
              <a:ext uri="{FF2B5EF4-FFF2-40B4-BE49-F238E27FC236}">
                <a16:creationId xmlns:a16="http://schemas.microsoft.com/office/drawing/2014/main" id="{6C5CBDC3-0BE1-0535-58DD-9FD226D281B3}"/>
              </a:ext>
            </a:extLst>
          </p:cNvPr>
          <p:cNvPicPr>
            <a:picLocks noChangeAspect="1"/>
          </p:cNvPicPr>
          <p:nvPr/>
        </p:nvPicPr>
        <p:blipFill>
          <a:blip r:embed="rId3"/>
          <a:srcRect l="4198" b="4141"/>
          <a:stretch>
            <a:fillRect/>
          </a:stretch>
        </p:blipFill>
        <p:spPr>
          <a:xfrm>
            <a:off x="5613315" y="1739990"/>
            <a:ext cx="5964931" cy="3757195"/>
          </a:xfrm>
          <a:prstGeom prst="rect">
            <a:avLst/>
          </a:prstGeom>
        </p:spPr>
      </p:pic>
      <p:grpSp>
        <p:nvGrpSpPr>
          <p:cNvPr id="11" name="Group 10">
            <a:extLst>
              <a:ext uri="{FF2B5EF4-FFF2-40B4-BE49-F238E27FC236}">
                <a16:creationId xmlns:a16="http://schemas.microsoft.com/office/drawing/2014/main" id="{80259903-1786-8E53-F9AA-83113B50CA09}"/>
              </a:ext>
            </a:extLst>
          </p:cNvPr>
          <p:cNvGrpSpPr/>
          <p:nvPr/>
        </p:nvGrpSpPr>
        <p:grpSpPr>
          <a:xfrm>
            <a:off x="9034022" y="1401561"/>
            <a:ext cx="1628650" cy="1628651"/>
            <a:chOff x="3247827" y="2883717"/>
            <a:chExt cx="1996256" cy="1996256"/>
          </a:xfrm>
        </p:grpSpPr>
        <p:pic>
          <p:nvPicPr>
            <p:cNvPr id="12" name="Picture 11" descr="A blue starburst with black background&#10;&#10;AI-generated content may be incorrect.">
              <a:extLst>
                <a:ext uri="{FF2B5EF4-FFF2-40B4-BE49-F238E27FC236}">
                  <a16:creationId xmlns:a16="http://schemas.microsoft.com/office/drawing/2014/main" id="{A1ADB783-8A20-AEA3-5AE4-8666BE274AF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47827" y="2883717"/>
              <a:ext cx="1996256" cy="1996256"/>
            </a:xfrm>
            <a:prstGeom prst="rect">
              <a:avLst/>
            </a:prstGeom>
          </p:spPr>
        </p:pic>
        <p:sp>
          <p:nvSpPr>
            <p:cNvPr id="13" name="Rectangle 12">
              <a:extLst>
                <a:ext uri="{FF2B5EF4-FFF2-40B4-BE49-F238E27FC236}">
                  <a16:creationId xmlns:a16="http://schemas.microsoft.com/office/drawing/2014/main" id="{0399557A-7105-C335-234E-8053E9DECA91}"/>
                </a:ext>
              </a:extLst>
            </p:cNvPr>
            <p:cNvSpPr>
              <a:spLocks noChangeAspect="1"/>
            </p:cNvSpPr>
            <p:nvPr/>
          </p:nvSpPr>
          <p:spPr>
            <a:xfrm>
              <a:off x="3266332" y="3394346"/>
              <a:ext cx="1959246" cy="974997"/>
            </a:xfrm>
            <a:prstGeom prst="rect">
              <a:avLst/>
            </a:prstGeom>
          </p:spPr>
          <p:txBody>
            <a:bodyPr wrap="square" lIns="0" tIns="0" rIns="91440" bIns="0" numCol="1" spcCol="365760">
              <a:noAutofit/>
            </a:bodyPr>
            <a:lstStyle/>
            <a:p>
              <a:pPr marL="91440" marR="0" lvl="0" indent="0" algn="ctr" defTabSz="914400" rtl="0" eaLnBrk="1" fontAlgn="auto" latinLnBrk="0" hangingPunct="1">
                <a:lnSpc>
                  <a:spcPct val="110000"/>
                </a:lnSpc>
                <a:spcBef>
                  <a:spcPts val="0"/>
                </a:spcBef>
                <a:spcAft>
                  <a:spcPts val="0"/>
                </a:spcAft>
                <a:buClrTx/>
                <a:buSzTx/>
                <a:buFontTx/>
                <a:buNone/>
                <a:tabLst/>
                <a:defRPr/>
              </a:pPr>
              <a:r>
                <a:rPr lang="en-US" b="1" kern="100">
                  <a:solidFill>
                    <a:srgbClr val="FFFFFF"/>
                  </a:solidFill>
                  <a:latin typeface="Arial" panose="020B0604020202020204" pitchFamily="34" charset="0"/>
                  <a:ea typeface="Aptos" panose="020B0004020202020204" pitchFamily="34" charset="0"/>
                  <a:cs typeface="Arial" panose="020B0604020202020204" pitchFamily="34" charset="0"/>
                </a:rPr>
                <a:t>1800+</a:t>
              </a:r>
              <a:endParaRPr kumimoji="0" lang="en-US" sz="18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endParaRPr>
            </a:p>
            <a:p>
              <a:pPr marL="91440" marR="0" lvl="0" indent="0" algn="ctr"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vessels</a:t>
              </a:r>
            </a:p>
            <a:p>
              <a:pPr marL="91440" marR="0" lvl="0" indent="0" algn="ctr" defTabSz="914400" rtl="0" eaLnBrk="1" fontAlgn="auto" latinLnBrk="0" hangingPunct="1">
                <a:lnSpc>
                  <a:spcPct val="110000"/>
                </a:lnSpc>
                <a:spcBef>
                  <a:spcPts val="0"/>
                </a:spcBef>
                <a:spcAft>
                  <a:spcPts val="0"/>
                </a:spcAft>
                <a:buClrTx/>
                <a:buSzTx/>
                <a:buFontTx/>
                <a:buNone/>
                <a:tabLst/>
                <a:defRPr/>
              </a:pPr>
              <a:r>
                <a:rPr kumimoji="0" lang="en-US" sz="1400" b="1"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rPr>
                <a:t>listed</a:t>
              </a:r>
              <a:endParaRPr kumimoji="0" lang="en-US" sz="1200" b="0" i="0" u="none" strike="noStrike" kern="100" cap="none" spc="0" normalizeH="0" baseline="0" noProof="0">
                <a:ln>
                  <a:noFill/>
                </a:ln>
                <a:solidFill>
                  <a:srgbClr val="FFFFFF"/>
                </a:solidFill>
                <a:effectLst/>
                <a:uLnTx/>
                <a:uFillTx/>
                <a:latin typeface="Arial" panose="020B0604020202020204" pitchFamily="34" charset="0"/>
                <a:ea typeface="Aptos" panose="020B0004020202020204" pitchFamily="34" charset="0"/>
                <a:cs typeface="Arial" panose="020B0604020202020204" pitchFamily="34" charset="0"/>
              </a:endParaRPr>
            </a:p>
          </p:txBody>
        </p:sp>
      </p:grpSp>
    </p:spTree>
    <p:extLst>
      <p:ext uri="{BB962C8B-B14F-4D97-AF65-F5344CB8AC3E}">
        <p14:creationId xmlns:p14="http://schemas.microsoft.com/office/powerpoint/2010/main" val="1791823456"/>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0C5BE-0568-BE3F-E010-ED45F25C332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0866817-05A7-10D5-5645-3924365870D0}"/>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Rectangle 24">
            <a:extLst>
              <a:ext uri="{FF2B5EF4-FFF2-40B4-BE49-F238E27FC236}">
                <a16:creationId xmlns:a16="http://schemas.microsoft.com/office/drawing/2014/main" id="{28BAAB0B-2CBD-56F8-E1F2-3AD9159F5852}"/>
              </a:ext>
            </a:extLst>
          </p:cNvPr>
          <p:cNvSpPr/>
          <p:nvPr/>
        </p:nvSpPr>
        <p:spPr>
          <a:xfrm>
            <a:off x="4108299" y="1354796"/>
            <a:ext cx="8869763" cy="6003267"/>
          </a:xfrm>
          <a:prstGeom prst="rect">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C1C93FCC-F40B-456F-A10B-2FD52AC2DFC7}"/>
              </a:ext>
            </a:extLst>
          </p:cNvPr>
          <p:cNvSpPr>
            <a:spLocks noGrp="1"/>
          </p:cNvSpPr>
          <p:nvPr>
            <p:ph type="title"/>
          </p:nvPr>
        </p:nvSpPr>
        <p:spPr>
          <a:xfrm>
            <a:off x="393731" y="504091"/>
            <a:ext cx="8899498" cy="615015"/>
          </a:xfrm>
        </p:spPr>
        <p:txBody>
          <a:bodyPr>
            <a:normAutofit/>
          </a:bodyPr>
          <a:lstStyle/>
          <a:p>
            <a:r>
              <a:rPr lang="en-US" b="1">
                <a:latin typeface="+mj-lt"/>
              </a:rPr>
              <a:t>Vessels in Other Sustainability Initiatives (VOSI)</a:t>
            </a:r>
          </a:p>
        </p:txBody>
      </p:sp>
      <p:cxnSp>
        <p:nvCxnSpPr>
          <p:cNvPr id="6" name="Straight Connector 5">
            <a:extLst>
              <a:ext uri="{FF2B5EF4-FFF2-40B4-BE49-F238E27FC236}">
                <a16:creationId xmlns:a16="http://schemas.microsoft.com/office/drawing/2014/main" id="{4B48A7AC-3B5B-A672-3F80-692A259F8677}"/>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3738BB23-E7E9-D3C6-AA48-436B6F8EEE8E}"/>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150</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17" name="Content Placeholder 16">
            <a:extLst>
              <a:ext uri="{FF2B5EF4-FFF2-40B4-BE49-F238E27FC236}">
                <a16:creationId xmlns:a16="http://schemas.microsoft.com/office/drawing/2014/main" id="{31FDB2C1-D724-6DDF-78DB-F324350F398E}"/>
              </a:ext>
            </a:extLst>
          </p:cNvPr>
          <p:cNvSpPr txBox="1">
            <a:spLocks/>
          </p:cNvSpPr>
          <p:nvPr/>
        </p:nvSpPr>
        <p:spPr>
          <a:xfrm>
            <a:off x="393731" y="1577865"/>
            <a:ext cx="3616198" cy="1606393"/>
          </a:xfrm>
          <a:prstGeom prst="rect">
            <a:avLst/>
          </a:prstGeom>
        </p:spPr>
        <p:txBody>
          <a:bodyPr>
            <a:no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1400" b="0" i="0" kern="1200" baseline="0">
                <a:solidFill>
                  <a:schemeClr val="accent6">
                    <a:lumMod val="10000"/>
                  </a:schemeClr>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VOSI </a:t>
            </a:r>
            <a:r>
              <a:rPr kumimoji="0" lang="en-US" sz="1600" b="0" i="0" u="none" strike="noStrike" kern="1200" cap="none" spc="0" normalizeH="0" baseline="0" noProof="0">
                <a:ln>
                  <a:noFill/>
                </a:ln>
                <a:solidFill>
                  <a:srgbClr val="85A4B8">
                    <a:lumMod val="10000"/>
                  </a:srgbClr>
                </a:solidFill>
                <a:effectLst/>
                <a:uLnTx/>
                <a:uFillTx/>
                <a:latin typeface="Arial" panose="020B0604020202020204"/>
                <a:ea typeface="+mn-ea"/>
                <a:cs typeface="+mn-cs"/>
              </a:rPr>
              <a:t>is a transparency tool for the public that want to understand which tuna vessels have made public commitments to more sustainable fishing beyond the commitments reflected on the PVR.</a:t>
            </a:r>
          </a:p>
        </p:txBody>
      </p:sp>
      <p:grpSp>
        <p:nvGrpSpPr>
          <p:cNvPr id="4" name="Group 3">
            <a:extLst>
              <a:ext uri="{FF2B5EF4-FFF2-40B4-BE49-F238E27FC236}">
                <a16:creationId xmlns:a16="http://schemas.microsoft.com/office/drawing/2014/main" id="{BD1B85C2-E268-EA65-D5DF-F9C4BDC868B3}"/>
              </a:ext>
            </a:extLst>
          </p:cNvPr>
          <p:cNvGrpSpPr/>
          <p:nvPr/>
        </p:nvGrpSpPr>
        <p:grpSpPr>
          <a:xfrm>
            <a:off x="9979516" y="1531762"/>
            <a:ext cx="1911349" cy="1920240"/>
            <a:chOff x="9742374" y="3859387"/>
            <a:chExt cx="1911349" cy="1920240"/>
          </a:xfrm>
        </p:grpSpPr>
        <p:grpSp>
          <p:nvGrpSpPr>
            <p:cNvPr id="5" name="Group 4">
              <a:extLst>
                <a:ext uri="{FF2B5EF4-FFF2-40B4-BE49-F238E27FC236}">
                  <a16:creationId xmlns:a16="http://schemas.microsoft.com/office/drawing/2014/main" id="{8737DA91-6391-03C2-2F29-4FCB9D83AABD}"/>
                </a:ext>
              </a:extLst>
            </p:cNvPr>
            <p:cNvGrpSpPr/>
            <p:nvPr/>
          </p:nvGrpSpPr>
          <p:grpSpPr>
            <a:xfrm>
              <a:off x="9742374" y="3859387"/>
              <a:ext cx="1911349" cy="1920240"/>
              <a:chOff x="8726662" y="3602175"/>
              <a:chExt cx="1911349" cy="1920240"/>
            </a:xfrm>
          </p:grpSpPr>
          <p:pic>
            <p:nvPicPr>
              <p:cNvPr id="15" name="Picture 14">
                <a:extLst>
                  <a:ext uri="{FF2B5EF4-FFF2-40B4-BE49-F238E27FC236}">
                    <a16:creationId xmlns:a16="http://schemas.microsoft.com/office/drawing/2014/main" id="{493D7238-6E0B-3C6E-6B65-181A9F739FB5}"/>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8726662" y="3602175"/>
                <a:ext cx="1911349" cy="1920240"/>
              </a:xfrm>
              <a:prstGeom prst="rect">
                <a:avLst/>
              </a:prstGeom>
            </p:spPr>
          </p:pic>
          <p:sp>
            <p:nvSpPr>
              <p:cNvPr id="16" name="Google Shape;1765;p32">
                <a:extLst>
                  <a:ext uri="{FF2B5EF4-FFF2-40B4-BE49-F238E27FC236}">
                    <a16:creationId xmlns:a16="http://schemas.microsoft.com/office/drawing/2014/main" id="{C5B009B3-A022-201B-9D1C-7FB7F7A3D490}"/>
                  </a:ext>
                </a:extLst>
              </p:cNvPr>
              <p:cNvSpPr txBox="1"/>
              <p:nvPr/>
            </p:nvSpPr>
            <p:spPr>
              <a:xfrm>
                <a:off x="8811966" y="4116066"/>
                <a:ext cx="1772349" cy="1329554"/>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1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Independent verification</a:t>
                </a:r>
                <a:b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br>
                <a: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by MRAG Americas</a:t>
                </a:r>
                <a:endParaRPr kumimoji="0" lang="en-US" sz="1600" b="1" i="0" u="none" strike="noStrike" kern="1200" cap="none" spc="0" normalizeH="0" baseline="0" noProof="0">
                  <a:ln>
                    <a:noFill/>
                  </a:ln>
                  <a:solidFill>
                    <a:srgbClr val="FFFFFF"/>
                  </a:solidFill>
                  <a:effectLst/>
                  <a:uLnTx/>
                  <a:uFillTx/>
                  <a:latin typeface="Arial" panose="020B0604020202020204"/>
                  <a:ea typeface="+mn-ea"/>
                  <a:cs typeface="+mn-cs"/>
                </a:endParaRPr>
              </a:p>
            </p:txBody>
          </p:sp>
        </p:grpSp>
        <p:pic>
          <p:nvPicPr>
            <p:cNvPr id="8" name="Picture 7">
              <a:extLst>
                <a:ext uri="{FF2B5EF4-FFF2-40B4-BE49-F238E27FC236}">
                  <a16:creationId xmlns:a16="http://schemas.microsoft.com/office/drawing/2014/main" id="{46FC32CC-DE06-89B4-D51F-9D5EBA2CBACA}"/>
                </a:ext>
              </a:extLst>
            </p:cNvPr>
            <p:cNvPicPr>
              <a:picLocks noChangeAspect="1"/>
            </p:cNvPicPr>
            <p:nvPr/>
          </p:nvPicPr>
          <p:blipFill>
            <a:blip r:embed="rId4">
              <a:biLevel thresh="25000"/>
            </a:blip>
            <a:stretch>
              <a:fillRect/>
            </a:stretch>
          </p:blipFill>
          <p:spPr>
            <a:xfrm>
              <a:off x="10556338" y="4099408"/>
              <a:ext cx="274320" cy="274320"/>
            </a:xfrm>
            <a:prstGeom prst="rect">
              <a:avLst/>
            </a:prstGeom>
          </p:spPr>
        </p:pic>
      </p:grpSp>
      <p:sp>
        <p:nvSpPr>
          <p:cNvPr id="23" name="TextBox 22">
            <a:extLst>
              <a:ext uri="{FF2B5EF4-FFF2-40B4-BE49-F238E27FC236}">
                <a16:creationId xmlns:a16="http://schemas.microsoft.com/office/drawing/2014/main" id="{EF17AB35-759A-9490-38DC-C949F915A894}"/>
              </a:ext>
            </a:extLst>
          </p:cNvPr>
          <p:cNvSpPr txBox="1"/>
          <p:nvPr/>
        </p:nvSpPr>
        <p:spPr>
          <a:xfrm>
            <a:off x="393731" y="3257215"/>
            <a:ext cx="3480568" cy="600164"/>
          </a:xfrm>
          <a:prstGeom prst="rect">
            <a:avLst/>
          </a:prstGeom>
          <a:noFill/>
        </p:spPr>
        <p:txBody>
          <a:bodyPr wrap="square" rtlCol="0">
            <a:spAutoFit/>
          </a:bodyPr>
          <a:lstStyle/>
          <a:p>
            <a:pPr marL="0" marR="0" lvl="1" indent="0" algn="l" defTabSz="914400" rtl="0" eaLnBrk="1" fontAlgn="base" latinLnBrk="0" hangingPunct="1">
              <a:lnSpc>
                <a:spcPct val="100000"/>
              </a:lnSpc>
              <a:spcBef>
                <a:spcPct val="0"/>
              </a:spcBef>
              <a:spcAft>
                <a:spcPct val="0"/>
              </a:spcAft>
              <a:buClrTx/>
              <a:buSzTx/>
              <a:buFontTx/>
              <a:buNone/>
              <a:tabLst/>
              <a:defRPr/>
            </a:pPr>
            <a:r>
              <a:rPr kumimoji="0" lang="en-US" sz="1100" b="1" i="0" u="none" strike="noStrike" kern="1200" cap="none" spc="0" normalizeH="0" baseline="0" noProof="0">
                <a:ln>
                  <a:noFill/>
                </a:ln>
                <a:solidFill>
                  <a:srgbClr val="717671"/>
                </a:solidFill>
                <a:effectLst/>
                <a:uLnTx/>
                <a:uFillTx/>
                <a:latin typeface="Arial"/>
                <a:ea typeface="ＭＳ Ｐゴシック" charset="0"/>
                <a:cs typeface="Arial"/>
              </a:rPr>
              <a:t>Learn more: </a:t>
            </a:r>
            <a:r>
              <a:rPr kumimoji="0" lang="en-US" sz="1100" b="0" i="0" u="sng" strike="noStrike" kern="1200" cap="none" spc="0" normalizeH="0" baseline="0" noProof="0">
                <a:ln>
                  <a:noFill/>
                </a:ln>
                <a:solidFill>
                  <a:srgbClr val="717671"/>
                </a:solidFill>
                <a:effectLst/>
                <a:uLnTx/>
                <a:uFillTx/>
                <a:latin typeface="Arial"/>
                <a:ea typeface="ＭＳ Ｐゴシック" charset="0"/>
                <a:cs typeface="Arial"/>
                <a:hlinkClick r:id="rId5"/>
              </a:rPr>
              <a:t>www.iss-foundation.org/vessel-and-company-commitments/other-vessel-lists/vessels-in-other-sustainability-initiatives-vosi/ </a:t>
            </a:r>
            <a:endParaRPr kumimoji="0" lang="en-US" sz="1100" b="0" i="0" u="sng" strike="noStrike" kern="1200" cap="none" spc="0" normalizeH="0" baseline="0" noProof="0">
              <a:ln>
                <a:noFill/>
              </a:ln>
              <a:solidFill>
                <a:srgbClr val="717671"/>
              </a:solidFill>
              <a:effectLst/>
              <a:uLnTx/>
              <a:uFillTx/>
              <a:latin typeface="Arial"/>
              <a:ea typeface="ＭＳ Ｐゴシック" charset="0"/>
              <a:cs typeface="Arial"/>
              <a:hlinkClick r:id="rId6">
                <a:extLst>
                  <a:ext uri="{A12FA001-AC4F-418D-AE19-62706E023703}">
                    <ahyp:hlinkClr xmlns:ahyp="http://schemas.microsoft.com/office/drawing/2018/hyperlinkcolor" val="tx"/>
                  </a:ext>
                </a:extLst>
              </a:hlinkClick>
            </a:endParaRPr>
          </a:p>
        </p:txBody>
      </p:sp>
      <p:sp>
        <p:nvSpPr>
          <p:cNvPr id="14" name="Rectangle 13">
            <a:extLst>
              <a:ext uri="{FF2B5EF4-FFF2-40B4-BE49-F238E27FC236}">
                <a16:creationId xmlns:a16="http://schemas.microsoft.com/office/drawing/2014/main" id="{8F1EB30D-D6DE-224E-B483-C829DA042490}"/>
              </a:ext>
            </a:extLst>
          </p:cNvPr>
          <p:cNvSpPr/>
          <p:nvPr/>
        </p:nvSpPr>
        <p:spPr>
          <a:xfrm>
            <a:off x="5060486" y="3375207"/>
            <a:ext cx="5832250" cy="28470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285750" indent="-285750">
              <a:buFont typeface="Arial" panose="020B0604020202020204" pitchFamily="34" charset="0"/>
              <a:buChar char="•"/>
            </a:pPr>
            <a:r>
              <a:rPr lang="en-US" sz="2000">
                <a:solidFill>
                  <a:schemeClr val="tx1"/>
                </a:solidFill>
              </a:rPr>
              <a:t>MSC-Certified - 889</a:t>
            </a:r>
          </a:p>
          <a:p>
            <a:pPr marL="285750" indent="-285750">
              <a:buFont typeface="Arial" panose="020B0604020202020204" pitchFamily="34" charset="0"/>
              <a:buChar char="•"/>
            </a:pPr>
            <a:r>
              <a:rPr lang="en-US" sz="2000">
                <a:solidFill>
                  <a:schemeClr val="tx1"/>
                </a:solidFill>
              </a:rPr>
              <a:t>FIP - 907</a:t>
            </a:r>
          </a:p>
          <a:p>
            <a:pPr marL="285750" indent="-285750">
              <a:buFont typeface="Arial" panose="020B0604020202020204" pitchFamily="34" charset="0"/>
              <a:buChar char="•"/>
            </a:pPr>
            <a:r>
              <a:rPr lang="en-US" sz="2000">
                <a:solidFill>
                  <a:schemeClr val="tx1"/>
                </a:solidFill>
              </a:rPr>
              <a:t>EM – 110</a:t>
            </a:r>
          </a:p>
          <a:p>
            <a:pPr marL="285750" indent="-285750">
              <a:buFont typeface="Arial" panose="020B0604020202020204" pitchFamily="34" charset="0"/>
              <a:buChar char="•"/>
            </a:pPr>
            <a:r>
              <a:rPr lang="en-US" sz="2000">
                <a:solidFill>
                  <a:schemeClr val="tx1"/>
                </a:solidFill>
              </a:rPr>
              <a:t>Biodegradable FAD Trial - 187</a:t>
            </a:r>
          </a:p>
          <a:p>
            <a:pPr marL="285750" indent="-285750">
              <a:buFont typeface="Arial" panose="020B0604020202020204" pitchFamily="34" charset="0"/>
              <a:buChar char="•"/>
            </a:pPr>
            <a:r>
              <a:rPr lang="en-US" sz="2000">
                <a:solidFill>
                  <a:schemeClr val="tx1"/>
                </a:solidFill>
              </a:rPr>
              <a:t>FAD Recovery Initiative - 140</a:t>
            </a:r>
          </a:p>
          <a:p>
            <a:pPr marL="285750" indent="-285750">
              <a:buFont typeface="Arial" panose="020B0604020202020204" pitchFamily="34" charset="0"/>
              <a:buChar char="•"/>
            </a:pPr>
            <a:r>
              <a:rPr lang="en-US" sz="2000">
                <a:solidFill>
                  <a:schemeClr val="tx1"/>
                </a:solidFill>
              </a:rPr>
              <a:t>Fins Naturally Attached - 12</a:t>
            </a:r>
          </a:p>
          <a:p>
            <a:pPr marL="285750" indent="-285750">
              <a:buFont typeface="Arial" panose="020B0604020202020204" pitchFamily="34" charset="0"/>
              <a:buChar char="•"/>
            </a:pPr>
            <a:r>
              <a:rPr lang="en-US" sz="2000">
                <a:solidFill>
                  <a:schemeClr val="tx1"/>
                </a:solidFill>
              </a:rPr>
              <a:t>Longline Circle Hooks - 8</a:t>
            </a:r>
          </a:p>
          <a:p>
            <a:pPr marL="285750" indent="-285750">
              <a:buFont typeface="Arial" panose="020B0604020202020204" pitchFamily="34" charset="0"/>
              <a:buChar char="•"/>
            </a:pPr>
            <a:r>
              <a:rPr lang="en-US" sz="2000">
                <a:solidFill>
                  <a:schemeClr val="tx1"/>
                </a:solidFill>
              </a:rPr>
              <a:t>Longline Shark Lines Not Used - 13</a:t>
            </a:r>
          </a:p>
          <a:p>
            <a:pPr marL="285750" indent="-285750" algn="ctr">
              <a:buFont typeface="Arial" panose="020B0604020202020204" pitchFamily="34" charset="0"/>
              <a:buChar char="•"/>
            </a:pPr>
            <a:endParaRPr lang="en-US" sz="1600">
              <a:solidFill>
                <a:schemeClr val="tx1"/>
              </a:solidFill>
            </a:endParaRPr>
          </a:p>
        </p:txBody>
      </p:sp>
      <p:sp>
        <p:nvSpPr>
          <p:cNvPr id="9" name="TextBox 8">
            <a:extLst>
              <a:ext uri="{FF2B5EF4-FFF2-40B4-BE49-F238E27FC236}">
                <a16:creationId xmlns:a16="http://schemas.microsoft.com/office/drawing/2014/main" id="{D700FD7B-D27A-5051-ADE1-DF436B7DD427}"/>
              </a:ext>
            </a:extLst>
          </p:cNvPr>
          <p:cNvSpPr txBox="1"/>
          <p:nvPr/>
        </p:nvSpPr>
        <p:spPr>
          <a:xfrm>
            <a:off x="4243929" y="1602527"/>
            <a:ext cx="6036162" cy="707886"/>
          </a:xfrm>
          <a:prstGeom prst="rect">
            <a:avLst/>
          </a:prstGeom>
          <a:noFill/>
        </p:spPr>
        <p:txBody>
          <a:bodyPr wrap="square">
            <a:spAutoFit/>
          </a:bodyPr>
          <a:lstStyle/>
          <a:p>
            <a:r>
              <a:rPr lang="en-US" sz="2000" b="1" kern="0">
                <a:solidFill>
                  <a:srgbClr val="000000"/>
                </a:solidFill>
                <a:effectLst/>
                <a:latin typeface="Arial" panose="020B0604020202020204" pitchFamily="34" charset="0"/>
                <a:ea typeface="Times New Roman" panose="02020603050405020304" pitchFamily="18" charset="0"/>
              </a:rPr>
              <a:t>3,000+ sustainability recognitions in total, covering best practice initiatives</a:t>
            </a:r>
            <a:endParaRPr lang="en-US" sz="2000" b="1"/>
          </a:p>
        </p:txBody>
      </p:sp>
      <p:sp>
        <p:nvSpPr>
          <p:cNvPr id="10" name="TextBox 9">
            <a:extLst>
              <a:ext uri="{FF2B5EF4-FFF2-40B4-BE49-F238E27FC236}">
                <a16:creationId xmlns:a16="http://schemas.microsoft.com/office/drawing/2014/main" id="{8693EB6A-2DF8-CDF9-A41D-5FDBF6C929BC}"/>
              </a:ext>
            </a:extLst>
          </p:cNvPr>
          <p:cNvSpPr txBox="1"/>
          <p:nvPr/>
        </p:nvSpPr>
        <p:spPr>
          <a:xfrm>
            <a:off x="4243929" y="2563018"/>
            <a:ext cx="4549400" cy="707886"/>
          </a:xfrm>
          <a:prstGeom prst="rect">
            <a:avLst/>
          </a:prstGeom>
          <a:noFill/>
        </p:spPr>
        <p:txBody>
          <a:bodyPr wrap="square" rtlCol="0">
            <a:spAutoFit/>
          </a:bodyPr>
          <a:lstStyle/>
          <a:p>
            <a:r>
              <a:rPr lang="en-US" sz="2000" b="1"/>
              <a:t>Number of vessels on VOSI by key initiatives, for example:</a:t>
            </a:r>
          </a:p>
        </p:txBody>
      </p:sp>
      <p:pic>
        <p:nvPicPr>
          <p:cNvPr id="7" name="Picture 6">
            <a:extLst>
              <a:ext uri="{FF2B5EF4-FFF2-40B4-BE49-F238E27FC236}">
                <a16:creationId xmlns:a16="http://schemas.microsoft.com/office/drawing/2014/main" id="{6AA7A63E-D814-9BCD-E7E0-24C1AC501815}"/>
              </a:ext>
            </a:extLst>
          </p:cNvPr>
          <p:cNvPicPr>
            <a:picLocks noChangeAspect="1"/>
          </p:cNvPicPr>
          <p:nvPr/>
        </p:nvPicPr>
        <p:blipFill>
          <a:blip r:embed="rId7"/>
          <a:stretch>
            <a:fillRect/>
          </a:stretch>
        </p:blipFill>
        <p:spPr>
          <a:xfrm>
            <a:off x="476804" y="3930336"/>
            <a:ext cx="4549400" cy="2834500"/>
          </a:xfrm>
          <a:prstGeom prst="rect">
            <a:avLst/>
          </a:prstGeom>
        </p:spPr>
      </p:pic>
    </p:spTree>
    <p:extLst>
      <p:ext uri="{BB962C8B-B14F-4D97-AF65-F5344CB8AC3E}">
        <p14:creationId xmlns:p14="http://schemas.microsoft.com/office/powerpoint/2010/main" val="1471874553"/>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999B8-8B3A-BA53-48BF-1CB0BD9F617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585F122-CFF6-9C18-52DE-EB06EFA0FCA3}"/>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Rectangle 9">
            <a:extLst>
              <a:ext uri="{FF2B5EF4-FFF2-40B4-BE49-F238E27FC236}">
                <a16:creationId xmlns:a16="http://schemas.microsoft.com/office/drawing/2014/main" id="{C49682EC-8E69-AEF7-CF55-797F73C996E8}"/>
              </a:ext>
            </a:extLst>
          </p:cNvPr>
          <p:cNvSpPr/>
          <p:nvPr/>
        </p:nvSpPr>
        <p:spPr>
          <a:xfrm>
            <a:off x="6549485" y="1354795"/>
            <a:ext cx="5942277" cy="5870453"/>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0F29602B-5930-A375-AD9B-F77DB5EFEB25}"/>
              </a:ext>
            </a:extLst>
          </p:cNvPr>
          <p:cNvSpPr>
            <a:spLocks noGrp="1"/>
          </p:cNvSpPr>
          <p:nvPr>
            <p:ph type="title"/>
          </p:nvPr>
        </p:nvSpPr>
        <p:spPr>
          <a:xfrm>
            <a:off x="366488" y="514609"/>
            <a:ext cx="8899498" cy="615015"/>
          </a:xfrm>
        </p:spPr>
        <p:txBody>
          <a:bodyPr>
            <a:normAutofit/>
          </a:bodyPr>
          <a:lstStyle/>
          <a:p>
            <a:r>
              <a:rPr lang="en-US" b="1">
                <a:latin typeface="Arial" panose="020B0604020202020204" pitchFamily="34" charset="0"/>
                <a:cs typeface="Arial" panose="020B0604020202020204" pitchFamily="34" charset="0"/>
              </a:rPr>
              <a:t>Why Your Vessels Should Be on PVR &amp; VOSI</a:t>
            </a:r>
          </a:p>
        </p:txBody>
      </p:sp>
      <p:cxnSp>
        <p:nvCxnSpPr>
          <p:cNvPr id="6" name="Straight Connector 5">
            <a:extLst>
              <a:ext uri="{FF2B5EF4-FFF2-40B4-BE49-F238E27FC236}">
                <a16:creationId xmlns:a16="http://schemas.microsoft.com/office/drawing/2014/main" id="{2F2B855A-05E5-10B8-D0F7-0CE0CCB153F9}"/>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1CDEC044-C88F-EEF2-1901-284B4118F950}"/>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151</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3A057E17-CD90-42C9-0431-D33151CB94E4}"/>
              </a:ext>
            </a:extLst>
          </p:cNvPr>
          <p:cNvSpPr txBox="1"/>
          <p:nvPr/>
        </p:nvSpPr>
        <p:spPr>
          <a:xfrm>
            <a:off x="366488" y="1541393"/>
            <a:ext cx="5984505" cy="4985980"/>
          </a:xfrm>
          <a:prstGeom prst="rect">
            <a:avLst/>
          </a:prstGeom>
          <a:noFill/>
        </p:spPr>
        <p:txBody>
          <a:bodyPr wrap="square" lIns="91440" tIns="91440" rIns="91440" bIns="91440" anchor="t" anchorCtr="0">
            <a:spAutoFit/>
          </a:bodyPr>
          <a:lstStyle/>
          <a:p>
            <a:pPr marL="0" marR="0" lvl="0" indent="0" algn="l" defTabSz="914400" rtl="0" eaLnBrk="1" fontAlgn="auto" latinLnBrk="0" hangingPunct="1">
              <a:lnSpc>
                <a:spcPct val="100000"/>
              </a:lnSpc>
              <a:spcBef>
                <a:spcPts val="0"/>
              </a:spcBef>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Know your vessels</a:t>
            </a:r>
          </a:p>
          <a:p>
            <a:pPr marL="285750" marR="0" lvl="0" indent="-285750" algn="l" defTabSz="914400" rtl="0" eaLnBrk="1" fontAlgn="auto" latinLnBrk="0" hangingPunct="1">
              <a:lnSpc>
                <a:spcPct val="100000"/>
              </a:lnSpc>
              <a:spcBef>
                <a:spcPts val="0"/>
              </a:spcBef>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PVR and VOSI empower vessel-level transparency, partnership and management</a:t>
            </a:r>
          </a:p>
          <a:p>
            <a:pPr marL="0" marR="0" lvl="0" indent="0" algn="l" defTabSz="914400" rtl="0" eaLnBrk="1" fontAlgn="auto" latinLnBrk="0" hangingPunct="1">
              <a:lnSpc>
                <a:spcPct val="100000"/>
              </a:lnSpc>
              <a:spcBef>
                <a:spcPts val="0"/>
              </a:spcBef>
              <a:buClrTx/>
              <a:buSzTx/>
              <a:buFontTx/>
              <a:buNone/>
              <a:tabLst/>
              <a:defRPr/>
            </a:pP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Track vessel-level compliance with your policy and supply chain requirements</a:t>
            </a: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a:p>
            <a:pPr marL="283464" marR="0" lvl="1" indent="-192024" algn="l" defTabSz="914400" rtl="0" eaLnBrk="1" fontAlgn="auto" latinLnBrk="0" hangingPunct="1">
              <a:lnSpc>
                <a:spcPct val="100000"/>
              </a:lnSpc>
              <a:spcBef>
                <a:spcPts val="0"/>
              </a:spcBef>
              <a:spcAft>
                <a:spcPts val="1800"/>
              </a:spcAft>
              <a:buClrTx/>
              <a:buSzTx/>
              <a:buFont typeface="Arial" panose="020B0604020202020204" pitchFamily="34" charset="0"/>
              <a:buChar char="•"/>
              <a:tabLst/>
              <a:defRPr/>
            </a:pPr>
            <a:r>
              <a:rPr lang="en-US" sz="1600">
                <a:solidFill>
                  <a:srgbClr val="0C1114"/>
                </a:solidFill>
                <a:latin typeface="Arial" panose="020B0604020202020204"/>
              </a:rPr>
              <a:t>PVR and VOSI v</a:t>
            </a:r>
            <a:r>
              <a:rPr kumimoji="0" lang="en-US" sz="1600" b="0" i="0" u="none" strike="noStrike" kern="1200" cap="none" spc="0" normalizeH="0" baseline="0" noProof="0" err="1">
                <a:ln>
                  <a:noFill/>
                </a:ln>
                <a:solidFill>
                  <a:srgbClr val="0C1114"/>
                </a:solidFill>
                <a:effectLst/>
                <a:uLnTx/>
                <a:uFillTx/>
                <a:latin typeface="Arial" panose="020B0604020202020204"/>
                <a:ea typeface="+mn-ea"/>
                <a:cs typeface="+mn-cs"/>
              </a:rPr>
              <a:t>essels</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 are audited for commitments re: IUU prevention, Bycatch mitigation, observer coverage, FAD Management, FNA</a:t>
            </a:r>
          </a:p>
          <a:p>
            <a:pPr marL="0" marR="0" lvl="1" indent="0" algn="l" defTabSz="914400" rtl="0" eaLnBrk="1" fontAlgn="auto" latinLnBrk="0" hangingPunct="1">
              <a:lnSpc>
                <a:spcPct val="100000"/>
              </a:lnSpc>
              <a:spcBef>
                <a:spcPts val="0"/>
              </a:spcBef>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Lead Progress</a:t>
            </a:r>
            <a:endParaRPr lang="en-US" sz="1600" b="1" noProof="0">
              <a:solidFill>
                <a:srgbClr val="0C1114"/>
              </a:solidFill>
              <a:latin typeface="Arial" panose="020B0604020202020204"/>
            </a:endParaRPr>
          </a:p>
          <a:p>
            <a:pPr marL="285750" marR="0" lvl="1"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These </a:t>
            </a:r>
            <a:r>
              <a:rPr lang="en-US" sz="1600">
                <a:solidFill>
                  <a:srgbClr val="0C1114"/>
                </a:solidFill>
                <a:latin typeface="Arial" panose="020B0604020202020204"/>
              </a:rPr>
              <a:t>tool</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s address growing demand for vessel-level transparency about operating practices. </a:t>
            </a:r>
          </a:p>
          <a:p>
            <a:pPr marL="283464" marR="0" lvl="1" indent="-192024"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VOSI helps fulfill global pledges like 100% on-the-water monitoring and other progressive practices like:</a:t>
            </a:r>
          </a:p>
          <a:p>
            <a:pPr marL="740664" lvl="2" indent="-192024">
              <a:spcAft>
                <a:spcPts val="600"/>
              </a:spcAft>
              <a:buFont typeface="Arial" panose="020B0604020202020204" pitchFamily="34" charset="0"/>
              <a:buChar char="•"/>
              <a:defRPr/>
            </a:pPr>
            <a:r>
              <a:rPr lang="en-US" sz="1600">
                <a:solidFill>
                  <a:srgbClr val="0C1114"/>
                </a:solidFill>
                <a:latin typeface="Arial" panose="020B0604020202020204"/>
              </a:rPr>
              <a:t>B</a:t>
            </a:r>
            <a:r>
              <a:rPr kumimoji="0" lang="en-US" sz="1600" b="0" i="0" u="none" strike="noStrike" kern="1200" cap="none" spc="0" normalizeH="0" baseline="0" noProof="0" err="1">
                <a:ln>
                  <a:noFill/>
                </a:ln>
                <a:solidFill>
                  <a:srgbClr val="0C1114"/>
                </a:solidFill>
                <a:effectLst/>
                <a:uLnTx/>
                <a:uFillTx/>
                <a:latin typeface="Arial" panose="020B0604020202020204"/>
                <a:ea typeface="+mn-ea"/>
                <a:cs typeface="+mn-cs"/>
              </a:rPr>
              <a:t>iodegradable</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 FADs</a:t>
            </a:r>
          </a:p>
          <a:p>
            <a:pPr marL="740664" lvl="2" indent="-192024">
              <a:spcAft>
                <a:spcPts val="600"/>
              </a:spcAft>
              <a:buFont typeface="Arial" panose="020B0604020202020204" pitchFamily="34" charset="0"/>
              <a:buChar char="•"/>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FAD retrieval</a:t>
            </a:r>
          </a:p>
          <a:p>
            <a:pPr marL="740664" lvl="2" indent="-192024">
              <a:spcAft>
                <a:spcPts val="600"/>
              </a:spcAft>
              <a:buFont typeface="Arial" panose="020B0604020202020204" pitchFamily="34" charset="0"/>
              <a:buChar char="•"/>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Longline ETP Bycatch Mitigation </a:t>
            </a:r>
          </a:p>
        </p:txBody>
      </p:sp>
      <p:sp>
        <p:nvSpPr>
          <p:cNvPr id="11" name="TextBox 10">
            <a:extLst>
              <a:ext uri="{FF2B5EF4-FFF2-40B4-BE49-F238E27FC236}">
                <a16:creationId xmlns:a16="http://schemas.microsoft.com/office/drawing/2014/main" id="{CA3DE54A-BB57-B8C3-EAB5-7EFA98EABB4F}"/>
              </a:ext>
            </a:extLst>
          </p:cNvPr>
          <p:cNvSpPr txBox="1"/>
          <p:nvPr/>
        </p:nvSpPr>
        <p:spPr>
          <a:xfrm>
            <a:off x="6906173" y="1680917"/>
            <a:ext cx="4178300" cy="984885"/>
          </a:xfrm>
          <a:prstGeom prst="rect">
            <a:avLst/>
          </a:prstGeom>
          <a:noFill/>
          <a:ln w="12700">
            <a:noFill/>
          </a:ln>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Get Started Today</a:t>
            </a:r>
            <a:r>
              <a:rPr kumimoji="0" lang="en-US" sz="1600" b="0" i="0" u="none" strike="noStrike" kern="1200" cap="none" spc="0" normalizeH="0" baseline="0" noProof="0">
                <a:ln>
                  <a:noFill/>
                </a:ln>
                <a:solidFill>
                  <a:srgbClr val="203D94"/>
                </a:solidFill>
                <a:effectLst/>
                <a:uLnTx/>
                <a:uFillTx/>
                <a:latin typeface="Arial" panose="020B0604020202020204"/>
                <a:ea typeface="+mn-ea"/>
                <a:cs typeface="+mn-cs"/>
              </a:rPr>
              <a:t>:</a:t>
            </a:r>
          </a:p>
          <a:p>
            <a:pPr marL="285750" marR="0" lvl="0" indent="-285750" algn="l" defTabSz="914400" rtl="0" eaLnBrk="1" fontAlgn="auto" latinLnBrk="0" hangingPunct="1">
              <a:lnSpc>
                <a:spcPct val="100000"/>
              </a:lnSpc>
              <a:spcBef>
                <a:spcPts val="0"/>
              </a:spcBef>
              <a:spcAft>
                <a:spcPts val="600"/>
              </a:spcAft>
              <a:buClrTx/>
              <a:buSzTx/>
              <a:buFont typeface="Wingdings" pitchFamily="2" charset="2"/>
              <a:buChar char="Ø"/>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 </a:t>
            </a: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hlinkClick r:id="rId3"/>
              </a:rPr>
              <a:t>Apply to the PVR</a:t>
            </a: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a:p>
            <a:pPr marL="285750" marR="0" lvl="0" indent="-285750" algn="l" defTabSz="914400" rtl="0" eaLnBrk="1" fontAlgn="auto" latinLnBrk="0" hangingPunct="1">
              <a:lnSpc>
                <a:spcPct val="100000"/>
              </a:lnSpc>
              <a:spcBef>
                <a:spcPts val="0"/>
              </a:spcBef>
              <a:spcAft>
                <a:spcPts val="600"/>
              </a:spcAft>
              <a:buClrTx/>
              <a:buSzTx/>
              <a:buFont typeface="Wingdings" pitchFamily="2" charset="2"/>
              <a:buChar char="Ø"/>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hlinkClick r:id="rId4"/>
              </a:rPr>
              <a:t>Apply to the VOSI</a:t>
            </a:r>
            <a:endParaRPr kumimoji="0" lang="en-US" sz="1600" b="0" i="0" u="none" strike="noStrike" kern="1200" cap="none" spc="0" normalizeH="0" baseline="0" noProof="0">
              <a:ln>
                <a:noFill/>
              </a:ln>
              <a:solidFill>
                <a:srgbClr val="0C1114"/>
              </a:solidFill>
              <a:effectLst/>
              <a:uLnTx/>
              <a:uFillTx/>
              <a:latin typeface="Arial" panose="020B0604020202020204"/>
              <a:ea typeface="+mn-ea"/>
              <a:cs typeface="+mn-cs"/>
            </a:endParaRPr>
          </a:p>
        </p:txBody>
      </p:sp>
      <p:pic>
        <p:nvPicPr>
          <p:cNvPr id="12" name="Picture 11">
            <a:extLst>
              <a:ext uri="{FF2B5EF4-FFF2-40B4-BE49-F238E27FC236}">
                <a16:creationId xmlns:a16="http://schemas.microsoft.com/office/drawing/2014/main" id="{B3B12AF9-6624-52C6-9D0B-35DA93BD8293}"/>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6824335" y="2874326"/>
            <a:ext cx="3752849" cy="2345529"/>
          </a:xfrm>
          <a:prstGeom prst="rect">
            <a:avLst/>
          </a:prstGeom>
        </p:spPr>
      </p:pic>
      <p:grpSp>
        <p:nvGrpSpPr>
          <p:cNvPr id="25" name="Group 24">
            <a:extLst>
              <a:ext uri="{FF2B5EF4-FFF2-40B4-BE49-F238E27FC236}">
                <a16:creationId xmlns:a16="http://schemas.microsoft.com/office/drawing/2014/main" id="{E3CE8D99-1256-F8EB-5331-6D1F8C9344F7}"/>
              </a:ext>
            </a:extLst>
          </p:cNvPr>
          <p:cNvGrpSpPr/>
          <p:nvPr/>
        </p:nvGrpSpPr>
        <p:grpSpPr>
          <a:xfrm>
            <a:off x="8072662" y="4004318"/>
            <a:ext cx="3752849" cy="2345529"/>
            <a:chOff x="8664424" y="3151655"/>
            <a:chExt cx="3752849" cy="2345529"/>
          </a:xfrm>
        </p:grpSpPr>
        <p:pic>
          <p:nvPicPr>
            <p:cNvPr id="13" name="Picture 12">
              <a:extLst>
                <a:ext uri="{FF2B5EF4-FFF2-40B4-BE49-F238E27FC236}">
                  <a16:creationId xmlns:a16="http://schemas.microsoft.com/office/drawing/2014/main" id="{46F51CC6-3374-9B86-9EFE-920FF9B4CCA7}"/>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8664424" y="3151655"/>
              <a:ext cx="3752849" cy="2345529"/>
            </a:xfrm>
            <a:prstGeom prst="rect">
              <a:avLst/>
            </a:prstGeom>
          </p:spPr>
        </p:pic>
        <p:pic>
          <p:nvPicPr>
            <p:cNvPr id="14" name="Picture 13" descr="A screenshot of a web page&#10;&#10;AI-generated content may be incorrect.">
              <a:extLst>
                <a:ext uri="{FF2B5EF4-FFF2-40B4-BE49-F238E27FC236}">
                  <a16:creationId xmlns:a16="http://schemas.microsoft.com/office/drawing/2014/main" id="{1C10C6C6-2659-09C5-1DCB-09A577F0586E}"/>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8781975" y="3469925"/>
              <a:ext cx="3511296" cy="1830365"/>
            </a:xfrm>
            <a:prstGeom prst="rect">
              <a:avLst/>
            </a:prstGeom>
          </p:spPr>
        </p:pic>
      </p:grpSp>
    </p:spTree>
    <p:extLst>
      <p:ext uri="{BB962C8B-B14F-4D97-AF65-F5344CB8AC3E}">
        <p14:creationId xmlns:p14="http://schemas.microsoft.com/office/powerpoint/2010/main" val="268339270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E9447-3CFE-5FB3-2769-54E6289284B2}"/>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93190A52-E52C-C81B-EF5C-BCB455C882AB}"/>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7DDF8FE7-4B41-2F07-50DE-42DADE51947B}"/>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9" name="Rectangle 18">
            <a:extLst>
              <a:ext uri="{FF2B5EF4-FFF2-40B4-BE49-F238E27FC236}">
                <a16:creationId xmlns:a16="http://schemas.microsoft.com/office/drawing/2014/main" id="{C1E323C3-7FD2-11C8-D3A0-4A52C8D9AE23}"/>
              </a:ext>
            </a:extLst>
          </p:cNvPr>
          <p:cNvSpPr/>
          <p:nvPr/>
        </p:nvSpPr>
        <p:spPr>
          <a:xfrm flipH="1">
            <a:off x="-1195112" y="1354795"/>
            <a:ext cx="4535876" cy="5870453"/>
          </a:xfrm>
          <a:prstGeom prst="rect">
            <a:avLst/>
          </a:prstGeom>
          <a:solidFill>
            <a:srgbClr val="9ED1C8">
              <a:alpha val="2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E135880F-2243-FD99-55DC-BD623CEE7EF3}"/>
              </a:ext>
            </a:extLst>
          </p:cNvPr>
          <p:cNvSpPr>
            <a:spLocks noGrp="1"/>
          </p:cNvSpPr>
          <p:nvPr>
            <p:ph type="title"/>
          </p:nvPr>
        </p:nvSpPr>
        <p:spPr>
          <a:xfrm>
            <a:off x="449649" y="498438"/>
            <a:ext cx="9824241" cy="615015"/>
          </a:xfrm>
        </p:spPr>
        <p:txBody>
          <a:bodyPr>
            <a:normAutofit/>
          </a:bodyPr>
          <a:lstStyle/>
          <a:p>
            <a:r>
              <a:rPr lang="en-US" b="1">
                <a:latin typeface="+mj-lt"/>
              </a:rPr>
              <a:t>ISSF Participating Company &amp; PVR Vessel Compliance</a:t>
            </a:r>
          </a:p>
        </p:txBody>
      </p:sp>
      <p:sp>
        <p:nvSpPr>
          <p:cNvPr id="7" name="Snip Single Corner Rectangle 6">
            <a:extLst>
              <a:ext uri="{FF2B5EF4-FFF2-40B4-BE49-F238E27FC236}">
                <a16:creationId xmlns:a16="http://schemas.microsoft.com/office/drawing/2014/main" id="{6E359EBF-E84E-DC23-8BDB-C62EEDCD1BA5}"/>
              </a:ext>
            </a:extLst>
          </p:cNvPr>
          <p:cNvSpPr/>
          <p:nvPr/>
        </p:nvSpPr>
        <p:spPr>
          <a:xfrm flipV="1">
            <a:off x="-2440376" y="1351311"/>
            <a:ext cx="4535876" cy="604411"/>
          </a:xfrm>
          <a:prstGeom prst="snip1Rect">
            <a:avLst>
              <a:gd name="adj" fmla="val 33895"/>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57FEB6C1-A8BA-E219-FF30-F4FE29B2B1AF}"/>
              </a:ext>
            </a:extLst>
          </p:cNvPr>
          <p:cNvSpPr>
            <a:spLocks noGrp="1"/>
          </p:cNvSpPr>
          <p:nvPr>
            <p:ph type="body" sz="quarter" idx="12"/>
          </p:nvPr>
        </p:nvSpPr>
        <p:spPr>
          <a:xfrm>
            <a:off x="322650" y="1434022"/>
            <a:ext cx="1905618" cy="438987"/>
          </a:xfrm>
        </p:spPr>
        <p:txBody>
          <a:bodyPr>
            <a:normAutofit/>
          </a:bodyPr>
          <a:lstStyle/>
          <a:p>
            <a:pPr marL="50800" indent="0">
              <a:buNone/>
            </a:pPr>
            <a:r>
              <a:rPr lang="en-US">
                <a:latin typeface="+mj-lt"/>
              </a:rPr>
              <a:t>AT-A-GLANCE</a:t>
            </a:r>
          </a:p>
        </p:txBody>
      </p:sp>
      <p:cxnSp>
        <p:nvCxnSpPr>
          <p:cNvPr id="8" name="Straight Connector 7">
            <a:extLst>
              <a:ext uri="{FF2B5EF4-FFF2-40B4-BE49-F238E27FC236}">
                <a16:creationId xmlns:a16="http://schemas.microsoft.com/office/drawing/2014/main" id="{2C43939A-7A7C-A63F-C404-6DBDE62B6593}"/>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0973B2BE-E8F4-2BA8-38F5-15EB28CCEE2F}"/>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152</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3" name="TextBox 2">
            <a:extLst>
              <a:ext uri="{FF2B5EF4-FFF2-40B4-BE49-F238E27FC236}">
                <a16:creationId xmlns:a16="http://schemas.microsoft.com/office/drawing/2014/main" id="{AF469B45-A39A-91F7-96F1-23C8D8940383}"/>
              </a:ext>
            </a:extLst>
          </p:cNvPr>
          <p:cNvSpPr txBox="1"/>
          <p:nvPr/>
        </p:nvSpPr>
        <p:spPr>
          <a:xfrm>
            <a:off x="354492" y="2176951"/>
            <a:ext cx="2769083" cy="3963008"/>
          </a:xfrm>
          <a:prstGeom prst="rect">
            <a:avLst/>
          </a:prstGeom>
          <a:noFill/>
          <a:ln>
            <a:noFill/>
          </a:ln>
        </p:spPr>
        <p:txBody>
          <a:bodyPr wrap="square" rtlCol="0">
            <a:spAutoFit/>
          </a:bodyPr>
          <a:lstStyle/>
          <a:p>
            <a:pPr marL="0" marR="0" lvl="0" indent="0" algn="l" defTabSz="914400" rtl="0" eaLnBrk="1" fontAlgn="auto" latinLnBrk="0" hangingPunct="1">
              <a:lnSpc>
                <a:spcPct val="112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ISSF annual compliance report documents performance of: </a:t>
            </a:r>
          </a:p>
          <a:p>
            <a:pPr marL="285750" marR="0" lvl="0" indent="-194310" algn="l" defTabSz="914400" rtl="0" eaLnBrk="1" fontAlgn="auto" latinLnBrk="0" hangingPunct="1">
              <a:lnSpc>
                <a:spcPct val="112000"/>
              </a:lnSpc>
              <a:spcBef>
                <a:spcPts val="0"/>
              </a:spcBef>
              <a:spcAft>
                <a:spcPts val="1200"/>
              </a:spcAft>
              <a:buClrTx/>
              <a:buSzTx/>
              <a:buFont typeface="Arial" panose="020B0604020202020204" pitchFamily="34" charset="0"/>
              <a:buChar char="•"/>
              <a:tabLst/>
              <a:defRPr/>
            </a:pPr>
            <a:r>
              <a:rPr lang="en-US" sz="1600" b="1">
                <a:solidFill>
                  <a:srgbClr val="000000"/>
                </a:solidFill>
                <a:latin typeface="Arial" panose="020B0604020202020204"/>
              </a:rPr>
              <a:t>P</a:t>
            </a:r>
            <a:r>
              <a:rPr kumimoji="0" lang="en-US" sz="1600" b="1" i="0" u="none" strike="noStrike" kern="1200" cap="none" spc="0" normalizeH="0" baseline="0" noProof="0" err="1">
                <a:ln>
                  <a:noFill/>
                </a:ln>
                <a:solidFill>
                  <a:srgbClr val="000000"/>
                </a:solidFill>
                <a:effectLst/>
                <a:uLnTx/>
                <a:uFillTx/>
                <a:latin typeface="Arial" panose="020B0604020202020204"/>
                <a:ea typeface="+mn-ea"/>
                <a:cs typeface="+mn-cs"/>
              </a:rPr>
              <a:t>articipating</a:t>
            </a: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 seafood companies,</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 each independently audited by MRAG Americas against </a:t>
            </a: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32 ISSF conservation measures</a:t>
            </a:r>
            <a:endParaRPr kumimoji="0" lang="en-US" sz="1600" b="0" i="0" u="none" strike="noStrike" kern="1200" cap="none" spc="0" normalizeH="0" baseline="0" noProof="0">
              <a:ln>
                <a:noFill/>
              </a:ln>
              <a:solidFill>
                <a:srgbClr val="000000"/>
              </a:solidFill>
              <a:effectLst/>
              <a:uLnTx/>
              <a:uFillTx/>
              <a:latin typeface="Arial" panose="020B0604020202020204"/>
              <a:ea typeface="+mn-ea"/>
              <a:cs typeface="+mn-cs"/>
            </a:endParaRPr>
          </a:p>
          <a:p>
            <a:pPr marL="285750" marR="0" lvl="0" indent="-194310" algn="l" defTabSz="914400" rtl="0" eaLnBrk="1" fontAlgn="auto" latinLnBrk="0" hangingPunct="1">
              <a:lnSpc>
                <a:spcPct val="112000"/>
              </a:lnSpc>
              <a:spcBef>
                <a:spcPts val="0"/>
              </a:spcBef>
              <a:spcAft>
                <a:spcPts val="1200"/>
              </a:spcAft>
              <a:buClrTx/>
              <a:buSzTx/>
              <a:buFont typeface="Arial" panose="020B0604020202020204" pitchFamily="34" charset="0"/>
              <a:buChar char="•"/>
              <a:tabLst/>
              <a:defRPr/>
            </a:pPr>
            <a:r>
              <a:rPr lang="en-US" sz="1600" b="1">
                <a:solidFill>
                  <a:srgbClr val="000000"/>
                </a:solidFill>
                <a:latin typeface="Arial" panose="020B0604020202020204"/>
              </a:rPr>
              <a:t>1800+</a:t>
            </a:r>
            <a:r>
              <a:rPr kumimoji="0" lang="en-US" sz="1600" b="1" i="0" u="none" strike="noStrike" kern="1200" cap="none" spc="0" normalizeH="0" baseline="0" noProof="0">
                <a:ln>
                  <a:noFill/>
                </a:ln>
                <a:solidFill>
                  <a:srgbClr val="000000"/>
                </a:solidFill>
                <a:effectLst/>
                <a:uLnTx/>
                <a:uFillTx/>
                <a:latin typeface="Arial" panose="020B0604020202020204"/>
                <a:ea typeface="+mn-ea"/>
                <a:cs typeface="+mn-cs"/>
              </a:rPr>
              <a:t> Vessels</a:t>
            </a:r>
            <a:r>
              <a:rPr kumimoji="0" lang="en-US" sz="1600" b="0" i="0" u="none" strike="noStrike" kern="1200" cap="none" spc="0" normalizeH="0" baseline="0" noProof="0">
                <a:ln>
                  <a:noFill/>
                </a:ln>
                <a:solidFill>
                  <a:srgbClr val="000000"/>
                </a:solidFill>
                <a:effectLst/>
                <a:uLnTx/>
                <a:uFillTx/>
                <a:latin typeface="Arial" panose="020B0604020202020204"/>
                <a:ea typeface="+mn-ea"/>
                <a:cs typeface="+mn-cs"/>
              </a:rPr>
              <a:t> listed on PVR against relevant ISSF conservation measures</a:t>
            </a:r>
          </a:p>
        </p:txBody>
      </p:sp>
      <p:pic>
        <p:nvPicPr>
          <p:cNvPr id="5" name="Picture 4">
            <a:extLst>
              <a:ext uri="{FF2B5EF4-FFF2-40B4-BE49-F238E27FC236}">
                <a16:creationId xmlns:a16="http://schemas.microsoft.com/office/drawing/2014/main" id="{55FC6ADF-4DC0-86BD-3C82-0440452042C5}"/>
              </a:ext>
            </a:extLst>
          </p:cNvPr>
          <p:cNvPicPr>
            <a:picLocks noChangeAspect="1"/>
          </p:cNvPicPr>
          <p:nvPr/>
        </p:nvPicPr>
        <p:blipFill>
          <a:blip r:embed="rId3"/>
          <a:stretch>
            <a:fillRect/>
          </a:stretch>
        </p:blipFill>
        <p:spPr>
          <a:xfrm>
            <a:off x="3414762" y="2028281"/>
            <a:ext cx="8890529" cy="3906135"/>
          </a:xfrm>
          <a:prstGeom prst="rect">
            <a:avLst/>
          </a:prstGeom>
        </p:spPr>
      </p:pic>
    </p:spTree>
    <p:extLst>
      <p:ext uri="{BB962C8B-B14F-4D97-AF65-F5344CB8AC3E}">
        <p14:creationId xmlns:p14="http://schemas.microsoft.com/office/powerpoint/2010/main" val="142521404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42FB7-CBCC-0D25-D17B-27148329CFF6}"/>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F04CEA92-5200-B69F-E6D1-CB773E49EB95}"/>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24FE1367-B587-015A-C946-79C828241780}"/>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1C9A6426-6A08-34E2-9BA9-778D3A86AAAF}"/>
              </a:ext>
            </a:extLst>
          </p:cNvPr>
          <p:cNvSpPr>
            <a:spLocks noGrp="1"/>
          </p:cNvSpPr>
          <p:nvPr>
            <p:ph type="title"/>
          </p:nvPr>
        </p:nvSpPr>
        <p:spPr>
          <a:xfrm>
            <a:off x="422049" y="541354"/>
            <a:ext cx="9824241" cy="615015"/>
          </a:xfrm>
        </p:spPr>
        <p:txBody>
          <a:bodyPr>
            <a:normAutofit/>
          </a:bodyPr>
          <a:lstStyle/>
          <a:p>
            <a:r>
              <a:rPr lang="en-US" b="1">
                <a:latin typeface="Arial" panose="020B0604020202020204" pitchFamily="34" charset="0"/>
                <a:cs typeface="Arial" panose="020B0604020202020204" pitchFamily="34" charset="0"/>
              </a:rPr>
              <a:t>ISSF 2026 Annual Compliance Report </a:t>
            </a:r>
          </a:p>
        </p:txBody>
      </p:sp>
      <p:sp>
        <p:nvSpPr>
          <p:cNvPr id="7" name="Snip Single Corner Rectangle 6">
            <a:extLst>
              <a:ext uri="{FF2B5EF4-FFF2-40B4-BE49-F238E27FC236}">
                <a16:creationId xmlns:a16="http://schemas.microsoft.com/office/drawing/2014/main" id="{4614A14C-563C-AE82-11DF-5096C2083734}"/>
              </a:ext>
            </a:extLst>
          </p:cNvPr>
          <p:cNvSpPr/>
          <p:nvPr/>
        </p:nvSpPr>
        <p:spPr>
          <a:xfrm flipV="1">
            <a:off x="-2491176" y="1351312"/>
            <a:ext cx="6703412" cy="604411"/>
          </a:xfrm>
          <a:prstGeom prst="snip1Rect">
            <a:avLst>
              <a:gd name="adj" fmla="val 33895"/>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DAB44703-A06F-7DC4-5CD4-E99879A16334}"/>
              </a:ext>
            </a:extLst>
          </p:cNvPr>
          <p:cNvSpPr>
            <a:spLocks noGrp="1"/>
          </p:cNvSpPr>
          <p:nvPr>
            <p:ph type="body" sz="quarter" idx="12"/>
          </p:nvPr>
        </p:nvSpPr>
        <p:spPr>
          <a:xfrm>
            <a:off x="354492" y="1429296"/>
            <a:ext cx="4016786" cy="438987"/>
          </a:xfrm>
        </p:spPr>
        <p:txBody>
          <a:bodyPr>
            <a:normAutofit/>
          </a:bodyPr>
          <a:lstStyle/>
          <a:p>
            <a:pPr marL="50800" indent="0">
              <a:buNone/>
            </a:pPr>
            <a:r>
              <a:rPr lang="en-US">
                <a:latin typeface="+mj-lt"/>
              </a:rPr>
              <a:t>CHANGE OVER TIME — JUNE 2026</a:t>
            </a:r>
          </a:p>
        </p:txBody>
      </p:sp>
      <p:cxnSp>
        <p:nvCxnSpPr>
          <p:cNvPr id="8" name="Straight Connector 7">
            <a:extLst>
              <a:ext uri="{FF2B5EF4-FFF2-40B4-BE49-F238E27FC236}">
                <a16:creationId xmlns:a16="http://schemas.microsoft.com/office/drawing/2014/main" id="{ED1349A6-C682-BF24-3FF8-2CA822C26AD5}"/>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E55BCC52-67DF-5CF6-7D3B-BD7BE03C7F0E}"/>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153</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12" name="TextBox 11">
            <a:extLst>
              <a:ext uri="{FF2B5EF4-FFF2-40B4-BE49-F238E27FC236}">
                <a16:creationId xmlns:a16="http://schemas.microsoft.com/office/drawing/2014/main" id="{66025FDA-DC87-F8B9-607F-D38EC0F20A53}"/>
              </a:ext>
            </a:extLst>
          </p:cNvPr>
          <p:cNvSpPr txBox="1"/>
          <p:nvPr/>
        </p:nvSpPr>
        <p:spPr>
          <a:xfrm>
            <a:off x="4356465" y="1471066"/>
            <a:ext cx="3269165"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52A31"/>
                </a:solidFill>
                <a:effectLst/>
                <a:uLnTx/>
                <a:uFillTx/>
                <a:latin typeface="Arial" panose="020B0604020202020204"/>
                <a:ea typeface="+mn-ea"/>
                <a:cs typeface="Arial Narrow"/>
              </a:rPr>
              <a:t>All Companies</a:t>
            </a:r>
            <a:endParaRPr kumimoji="0" lang="en-US" sz="1600" b="0" i="0" u="none" strike="noStrike" kern="1200" cap="all" spc="0" normalizeH="0" baseline="0" noProof="0">
              <a:ln>
                <a:noFill/>
              </a:ln>
              <a:solidFill>
                <a:srgbClr val="252A31"/>
              </a:solidFill>
              <a:effectLst/>
              <a:uLnTx/>
              <a:uFillTx/>
              <a:latin typeface="Arial" panose="020B0604020202020204"/>
              <a:ea typeface="+mn-ea"/>
              <a:cs typeface="Arial Narrow"/>
            </a:endParaRPr>
          </a:p>
        </p:txBody>
      </p:sp>
      <p:sp>
        <p:nvSpPr>
          <p:cNvPr id="25" name="Oval 24">
            <a:extLst>
              <a:ext uri="{FF2B5EF4-FFF2-40B4-BE49-F238E27FC236}">
                <a16:creationId xmlns:a16="http://schemas.microsoft.com/office/drawing/2014/main" id="{5618D4AD-EC1D-5897-11CE-F49295AE4E67}"/>
              </a:ext>
            </a:extLst>
          </p:cNvPr>
          <p:cNvSpPr/>
          <p:nvPr/>
        </p:nvSpPr>
        <p:spPr>
          <a:xfrm>
            <a:off x="422049" y="2201907"/>
            <a:ext cx="2675435" cy="2675435"/>
          </a:xfrm>
          <a:prstGeom prst="ellipse">
            <a:avLst/>
          </a:prstGeom>
          <a:solidFill>
            <a:srgbClr val="9ED1C8">
              <a:alpha val="2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640080" rIns="91440" bIns="9144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Ambitious Commitment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Implementation Integrity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C1114"/>
                </a:solidFill>
                <a:effectLst/>
                <a:uLnTx/>
                <a:uFillTx/>
                <a:latin typeface="Arial" panose="020B060402020202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Sustainability Impact</a:t>
            </a:r>
          </a:p>
        </p:txBody>
      </p:sp>
      <p:grpSp>
        <p:nvGrpSpPr>
          <p:cNvPr id="20" name="Group 19">
            <a:extLst>
              <a:ext uri="{FF2B5EF4-FFF2-40B4-BE49-F238E27FC236}">
                <a16:creationId xmlns:a16="http://schemas.microsoft.com/office/drawing/2014/main" id="{435F79EC-C48B-924D-9646-C01FC28ED942}"/>
              </a:ext>
            </a:extLst>
          </p:cNvPr>
          <p:cNvGrpSpPr/>
          <p:nvPr/>
        </p:nvGrpSpPr>
        <p:grpSpPr>
          <a:xfrm>
            <a:off x="2488059" y="3519321"/>
            <a:ext cx="1694649" cy="1702531"/>
            <a:chOff x="9083182" y="3153393"/>
            <a:chExt cx="1911350" cy="1920240"/>
          </a:xfrm>
        </p:grpSpPr>
        <p:pic>
          <p:nvPicPr>
            <p:cNvPr id="22" name="Picture 21">
              <a:extLst>
                <a:ext uri="{FF2B5EF4-FFF2-40B4-BE49-F238E27FC236}">
                  <a16:creationId xmlns:a16="http://schemas.microsoft.com/office/drawing/2014/main" id="{85CE7B2C-5E08-6431-FDB0-AB99801504D6}"/>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9083183" y="3153393"/>
              <a:ext cx="1911349" cy="1920240"/>
            </a:xfrm>
            <a:prstGeom prst="rect">
              <a:avLst/>
            </a:prstGeom>
          </p:spPr>
        </p:pic>
        <p:sp>
          <p:nvSpPr>
            <p:cNvPr id="24" name="Google Shape;1765;p32">
              <a:extLst>
                <a:ext uri="{FF2B5EF4-FFF2-40B4-BE49-F238E27FC236}">
                  <a16:creationId xmlns:a16="http://schemas.microsoft.com/office/drawing/2014/main" id="{3C2DE704-C52F-5D92-8B6F-83D8E9527397}"/>
                </a:ext>
              </a:extLst>
            </p:cNvPr>
            <p:cNvSpPr txBox="1"/>
            <p:nvPr/>
          </p:nvSpPr>
          <p:spPr>
            <a:xfrm>
              <a:off x="9083182" y="3766054"/>
              <a:ext cx="1911349" cy="888616"/>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1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FFFFFF"/>
                  </a:solidFill>
                  <a:effectLst/>
                  <a:uLnTx/>
                  <a:uFillTx/>
                  <a:latin typeface="Arial" panose="020B0604020202020204" pitchFamily="34" charset="0"/>
                  <a:ea typeface="+mn-ea"/>
                  <a:cs typeface="+mn-cs"/>
                </a:rPr>
                <a:t>98.83% Compliance</a:t>
              </a:r>
            </a:p>
          </p:txBody>
        </p:sp>
      </p:grpSp>
      <p:pic>
        <p:nvPicPr>
          <p:cNvPr id="3" name="Picture 2">
            <a:extLst>
              <a:ext uri="{FF2B5EF4-FFF2-40B4-BE49-F238E27FC236}">
                <a16:creationId xmlns:a16="http://schemas.microsoft.com/office/drawing/2014/main" id="{2E59D64E-B7B8-CC20-4F4B-C279FC26C065}"/>
              </a:ext>
            </a:extLst>
          </p:cNvPr>
          <p:cNvPicPr>
            <a:picLocks noChangeAspect="1"/>
          </p:cNvPicPr>
          <p:nvPr/>
        </p:nvPicPr>
        <p:blipFill>
          <a:blip r:embed="rId4"/>
          <a:srcRect t="14790" b="1504"/>
          <a:stretch>
            <a:fillRect/>
          </a:stretch>
        </p:blipFill>
        <p:spPr>
          <a:xfrm>
            <a:off x="4179598" y="1819182"/>
            <a:ext cx="8201335" cy="4600281"/>
          </a:xfrm>
          <a:prstGeom prst="rect">
            <a:avLst/>
          </a:prstGeom>
        </p:spPr>
      </p:pic>
    </p:spTree>
    <p:extLst>
      <p:ext uri="{BB962C8B-B14F-4D97-AF65-F5344CB8AC3E}">
        <p14:creationId xmlns:p14="http://schemas.microsoft.com/office/powerpoint/2010/main" val="2632958904"/>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51348-C9FE-0919-7699-CFB3730C0C84}"/>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713BA7CD-B607-C7E5-3375-D2481D6144EB}"/>
              </a:ext>
            </a:extLst>
          </p:cNvPr>
          <p:cNvSpPr/>
          <p:nvPr/>
        </p:nvSpPr>
        <p:spPr>
          <a:xfrm>
            <a:off x="322650" y="1354796"/>
            <a:ext cx="11536244" cy="511509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9FDE3139-75B4-DDEB-68D7-A8F5FBAF6E23}"/>
              </a:ext>
            </a:extLst>
          </p:cNvPr>
          <p:cNvSpPr/>
          <p:nvPr/>
        </p:nvSpPr>
        <p:spPr>
          <a:xfrm>
            <a:off x="-345056" y="1354796"/>
            <a:ext cx="13001428" cy="5632594"/>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AF296EDD-728D-16B7-E91E-36425DD33499}"/>
              </a:ext>
            </a:extLst>
          </p:cNvPr>
          <p:cNvSpPr>
            <a:spLocks noGrp="1"/>
          </p:cNvSpPr>
          <p:nvPr>
            <p:ph type="title"/>
          </p:nvPr>
        </p:nvSpPr>
        <p:spPr>
          <a:xfrm>
            <a:off x="354490" y="526301"/>
            <a:ext cx="9824241" cy="615015"/>
          </a:xfrm>
        </p:spPr>
        <p:txBody>
          <a:bodyPr>
            <a:normAutofit/>
          </a:bodyPr>
          <a:lstStyle/>
          <a:p>
            <a:r>
              <a:rPr lang="en-US" b="1">
                <a:latin typeface="Arial" panose="020B0604020202020204" pitchFamily="34" charset="0"/>
                <a:cs typeface="Arial" panose="020B0604020202020204" pitchFamily="34" charset="0"/>
              </a:rPr>
              <a:t>ISSF Participating Companies </a:t>
            </a:r>
          </a:p>
        </p:txBody>
      </p:sp>
      <p:sp>
        <p:nvSpPr>
          <p:cNvPr id="7" name="Snip Single Corner Rectangle 6">
            <a:extLst>
              <a:ext uri="{FF2B5EF4-FFF2-40B4-BE49-F238E27FC236}">
                <a16:creationId xmlns:a16="http://schemas.microsoft.com/office/drawing/2014/main" id="{8D6855D3-58D0-C171-2E58-87E7E59DEE3E}"/>
              </a:ext>
            </a:extLst>
          </p:cNvPr>
          <p:cNvSpPr/>
          <p:nvPr/>
        </p:nvSpPr>
        <p:spPr>
          <a:xfrm flipV="1">
            <a:off x="-2491176" y="1351312"/>
            <a:ext cx="6703412" cy="604411"/>
          </a:xfrm>
          <a:prstGeom prst="snip1Rect">
            <a:avLst>
              <a:gd name="adj" fmla="val 33895"/>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6" name="Text Placeholder 2">
            <a:extLst>
              <a:ext uri="{FF2B5EF4-FFF2-40B4-BE49-F238E27FC236}">
                <a16:creationId xmlns:a16="http://schemas.microsoft.com/office/drawing/2014/main" id="{F86B98B6-742E-BF3D-A946-7CF7E82E2ADD}"/>
              </a:ext>
            </a:extLst>
          </p:cNvPr>
          <p:cNvSpPr>
            <a:spLocks noGrp="1"/>
          </p:cNvSpPr>
          <p:nvPr>
            <p:ph type="body" sz="quarter" idx="12"/>
          </p:nvPr>
        </p:nvSpPr>
        <p:spPr>
          <a:xfrm>
            <a:off x="354492" y="1429296"/>
            <a:ext cx="4016786" cy="438987"/>
          </a:xfrm>
        </p:spPr>
        <p:txBody>
          <a:bodyPr>
            <a:normAutofit/>
          </a:bodyPr>
          <a:lstStyle/>
          <a:p>
            <a:pPr marL="50800" indent="0">
              <a:buNone/>
            </a:pPr>
            <a:r>
              <a:rPr lang="en-US">
                <a:latin typeface="+mj-lt"/>
              </a:rPr>
              <a:t>VALUABLE SUPPLY CHAIN PARTNERS</a:t>
            </a:r>
          </a:p>
        </p:txBody>
      </p:sp>
      <p:cxnSp>
        <p:nvCxnSpPr>
          <p:cNvPr id="8" name="Straight Connector 7">
            <a:extLst>
              <a:ext uri="{FF2B5EF4-FFF2-40B4-BE49-F238E27FC236}">
                <a16:creationId xmlns:a16="http://schemas.microsoft.com/office/drawing/2014/main" id="{590D3A32-68FC-0B61-1D6C-0742C25D89BE}"/>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Rectangle 12">
            <a:extLst>
              <a:ext uri="{FF2B5EF4-FFF2-40B4-BE49-F238E27FC236}">
                <a16:creationId xmlns:a16="http://schemas.microsoft.com/office/drawing/2014/main" id="{43174819-D126-7409-21F2-8707646FB846}"/>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154</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5" name="TextBox 4">
            <a:extLst>
              <a:ext uri="{FF2B5EF4-FFF2-40B4-BE49-F238E27FC236}">
                <a16:creationId xmlns:a16="http://schemas.microsoft.com/office/drawing/2014/main" id="{D789676F-316D-3545-4725-AA590CFFFB6A}"/>
              </a:ext>
            </a:extLst>
          </p:cNvPr>
          <p:cNvSpPr txBox="1"/>
          <p:nvPr/>
        </p:nvSpPr>
        <p:spPr>
          <a:xfrm>
            <a:off x="354490" y="2176951"/>
            <a:ext cx="7545325" cy="33855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600" b="1" i="0" u="none" strike="noStrike" kern="1200" cap="none" spc="0" normalizeH="0" baseline="0" noProof="0">
                <a:ln>
                  <a:noFill/>
                </a:ln>
                <a:solidFill>
                  <a:srgbClr val="203D94"/>
                </a:solidFill>
                <a:effectLst/>
                <a:uLnTx/>
                <a:uFillTx/>
                <a:latin typeface="Arial" panose="020B0604020202020204"/>
                <a:ea typeface="+mn-ea"/>
                <a:cs typeface="+mn-cs"/>
              </a:rPr>
              <a:t>ISSF Participating Companies make an essential contribution to Progress</a:t>
            </a:r>
          </a:p>
        </p:txBody>
      </p:sp>
      <p:grpSp>
        <p:nvGrpSpPr>
          <p:cNvPr id="15" name="Group 14">
            <a:extLst>
              <a:ext uri="{FF2B5EF4-FFF2-40B4-BE49-F238E27FC236}">
                <a16:creationId xmlns:a16="http://schemas.microsoft.com/office/drawing/2014/main" id="{A7FAA42A-9C50-711F-52F2-2E9FBAFB44E1}"/>
              </a:ext>
            </a:extLst>
          </p:cNvPr>
          <p:cNvGrpSpPr/>
          <p:nvPr/>
        </p:nvGrpSpPr>
        <p:grpSpPr>
          <a:xfrm>
            <a:off x="298736" y="2674273"/>
            <a:ext cx="4607802" cy="2818070"/>
            <a:chOff x="354491" y="2824173"/>
            <a:chExt cx="4279690" cy="2818070"/>
          </a:xfrm>
        </p:grpSpPr>
        <p:sp>
          <p:nvSpPr>
            <p:cNvPr id="3" name="TextBox 2">
              <a:extLst>
                <a:ext uri="{FF2B5EF4-FFF2-40B4-BE49-F238E27FC236}">
                  <a16:creationId xmlns:a16="http://schemas.microsoft.com/office/drawing/2014/main" id="{B74102ED-3CB0-E9DB-8A29-1B26E48363C3}"/>
                </a:ext>
              </a:extLst>
            </p:cNvPr>
            <p:cNvSpPr txBox="1"/>
            <p:nvPr/>
          </p:nvSpPr>
          <p:spPr>
            <a:xfrm>
              <a:off x="354491" y="2824173"/>
              <a:ext cx="4157548" cy="1400383"/>
            </a:xfrm>
            <a:prstGeom prst="rect">
              <a:avLst/>
            </a:prstGeom>
            <a:noFill/>
            <a:ln>
              <a:noFill/>
            </a:ln>
          </p:spPr>
          <p:txBody>
            <a:bodyPr wrap="square" rtlCol="0">
              <a:spAutoFit/>
            </a:bodyPr>
            <a:lstStyle/>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strike="noStrike" kern="1200" cap="none" spc="0" normalizeH="0" baseline="0" noProof="0">
                  <a:ln>
                    <a:noFill/>
                  </a:ln>
                  <a:solidFill>
                    <a:srgbClr val="0C1114"/>
                  </a:solidFill>
                  <a:effectLst/>
                  <a:uLnTx/>
                  <a:uFillTx/>
                  <a:latin typeface="Arial" panose="020B0604020202020204"/>
                  <a:ea typeface="+mn-ea"/>
                  <a:cs typeface="+mn-cs"/>
                </a:rPr>
                <a:t>Fund solutions-focused science</a:t>
              </a:r>
            </a:p>
            <a:p>
              <a:pPr marL="283464" marR="0" lvl="0"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Supporting research, on-the-water trials and innovations such as electronic monitoring, biodegradable FADs and best-practice training for skippers</a:t>
              </a:r>
            </a:p>
          </p:txBody>
        </p:sp>
        <p:sp>
          <p:nvSpPr>
            <p:cNvPr id="4" name="TextBox 3">
              <a:extLst>
                <a:ext uri="{FF2B5EF4-FFF2-40B4-BE49-F238E27FC236}">
                  <a16:creationId xmlns:a16="http://schemas.microsoft.com/office/drawing/2014/main" id="{BCB4F2FC-2939-9A3E-B628-4F083530BACB}"/>
                </a:ext>
              </a:extLst>
            </p:cNvPr>
            <p:cNvSpPr txBox="1"/>
            <p:nvPr/>
          </p:nvSpPr>
          <p:spPr>
            <a:xfrm>
              <a:off x="354491" y="4488081"/>
              <a:ext cx="4279690" cy="1154162"/>
            </a:xfrm>
            <a:prstGeom prst="rect">
              <a:avLst/>
            </a:prstGeom>
            <a:noFill/>
            <a:ln>
              <a:noFill/>
            </a:ln>
          </p:spPr>
          <p:txBody>
            <a:bodyPr wrap="square" rtlCol="0">
              <a:spAutoFit/>
            </a:bodyPr>
            <a:lstStyle/>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strike="noStrike" kern="1200" cap="none" spc="0" normalizeH="0" baseline="0" noProof="0">
                  <a:ln>
                    <a:noFill/>
                  </a:ln>
                  <a:solidFill>
                    <a:srgbClr val="0C1114"/>
                  </a:solidFill>
                  <a:effectLst/>
                  <a:uLnTx/>
                  <a:uFillTx/>
                  <a:latin typeface="Arial" panose="020B0604020202020204"/>
                  <a:ea typeface="+mn-ea"/>
                  <a:cs typeface="+mn-cs"/>
                </a:rPr>
                <a:t>Implement science-based, best practices</a:t>
              </a:r>
            </a:p>
            <a:p>
              <a:pPr marL="283464" marR="0" lvl="0" indent="0" algn="l"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Traceability, Bycatch reduction, Vessel tracking, IUU fishing prevention, Observer coverage and more </a:t>
              </a:r>
            </a:p>
          </p:txBody>
        </p:sp>
      </p:grpSp>
      <p:grpSp>
        <p:nvGrpSpPr>
          <p:cNvPr id="14" name="Group 13">
            <a:extLst>
              <a:ext uri="{FF2B5EF4-FFF2-40B4-BE49-F238E27FC236}">
                <a16:creationId xmlns:a16="http://schemas.microsoft.com/office/drawing/2014/main" id="{76BFABBA-795C-2E91-4B2F-8E4BBDD43078}"/>
              </a:ext>
            </a:extLst>
          </p:cNvPr>
          <p:cNvGrpSpPr/>
          <p:nvPr/>
        </p:nvGrpSpPr>
        <p:grpSpPr>
          <a:xfrm>
            <a:off x="4756842" y="2674273"/>
            <a:ext cx="4157548" cy="3556734"/>
            <a:chOff x="4716628" y="2824173"/>
            <a:chExt cx="4157548" cy="3556734"/>
          </a:xfrm>
        </p:grpSpPr>
        <p:sp>
          <p:nvSpPr>
            <p:cNvPr id="9" name="TextBox 8">
              <a:extLst>
                <a:ext uri="{FF2B5EF4-FFF2-40B4-BE49-F238E27FC236}">
                  <a16:creationId xmlns:a16="http://schemas.microsoft.com/office/drawing/2014/main" id="{361A9894-C55D-D116-D6FF-C60F5AC02C05}"/>
                </a:ext>
              </a:extLst>
            </p:cNvPr>
            <p:cNvSpPr txBox="1"/>
            <p:nvPr/>
          </p:nvSpPr>
          <p:spPr>
            <a:xfrm>
              <a:off x="4716628" y="2824173"/>
              <a:ext cx="4157548" cy="1400383"/>
            </a:xfrm>
            <a:prstGeom prst="rect">
              <a:avLst/>
            </a:prstGeom>
            <a:noFill/>
            <a:ln>
              <a:noFill/>
            </a:ln>
          </p:spPr>
          <p:txBody>
            <a:bodyPr wrap="square" rtlCol="0">
              <a:spAutoFit/>
            </a:bodyPr>
            <a:lstStyle/>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strike="noStrike" kern="1200" cap="none" spc="0" normalizeH="0" baseline="0" noProof="0">
                  <a:ln>
                    <a:noFill/>
                  </a:ln>
                  <a:solidFill>
                    <a:srgbClr val="0C1114"/>
                  </a:solidFill>
                  <a:effectLst/>
                  <a:uLnTx/>
                  <a:uFillTx/>
                  <a:latin typeface="Arial" panose="020B0604020202020204"/>
                  <a:ea typeface="+mn-ea"/>
                  <a:cs typeface="+mn-cs"/>
                </a:rPr>
                <a:t>Ensure independent verification </a:t>
              </a:r>
            </a:p>
            <a:p>
              <a:pPr marL="283464" marR="0" lvl="0" indent="0" algn="l" defTabSz="9144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a:ln>
                    <a:noFill/>
                  </a:ln>
                  <a:solidFill>
                    <a:srgbClr val="0C1114"/>
                  </a:solidFill>
                  <a:effectLst/>
                  <a:uLnTx/>
                  <a:uFillTx/>
                  <a:latin typeface="Arial" panose="020B0604020202020204"/>
                  <a:ea typeface="+mn-ea"/>
                  <a:cs typeface="+mn-cs"/>
                </a:rPr>
                <a:t>Undergo third-party audits with results published transparently to provide stakeholders with credible data on company performance</a:t>
              </a:r>
            </a:p>
          </p:txBody>
        </p:sp>
        <p:sp>
          <p:nvSpPr>
            <p:cNvPr id="10" name="TextBox 9">
              <a:extLst>
                <a:ext uri="{FF2B5EF4-FFF2-40B4-BE49-F238E27FC236}">
                  <a16:creationId xmlns:a16="http://schemas.microsoft.com/office/drawing/2014/main" id="{2C68B527-C2D8-4ECC-DF7E-962F315FD99B}"/>
                </a:ext>
              </a:extLst>
            </p:cNvPr>
            <p:cNvSpPr txBox="1"/>
            <p:nvPr/>
          </p:nvSpPr>
          <p:spPr>
            <a:xfrm>
              <a:off x="4716628" y="4488081"/>
              <a:ext cx="4157548" cy="1892826"/>
            </a:xfrm>
            <a:prstGeom prst="rect">
              <a:avLst/>
            </a:prstGeom>
            <a:noFill/>
            <a:ln>
              <a:noFill/>
            </a:ln>
          </p:spPr>
          <p:txBody>
            <a:bodyPr wrap="square" rtlCol="0">
              <a:spAutoFit/>
            </a:bodyPr>
            <a:lstStyle/>
            <a:p>
              <a:pPr marL="285750" lvl="0" indent="-194310">
                <a:spcAft>
                  <a:spcPts val="600"/>
                </a:spcAft>
                <a:buFont typeface="Arial" panose="020B0604020202020204" pitchFamily="34" charset="0"/>
                <a:buChar char="•"/>
                <a:defRPr/>
              </a:pPr>
              <a:r>
                <a:rPr lang="en-US" sz="1600" b="1">
                  <a:solidFill>
                    <a:srgbClr val="0C1114"/>
                  </a:solidFill>
                </a:rPr>
                <a:t>Foster vessel-level transparency and continual improvement </a:t>
              </a:r>
            </a:p>
            <a:p>
              <a:pPr marL="283464" lvl="0">
                <a:spcAft>
                  <a:spcPts val="600"/>
                </a:spcAft>
                <a:defRPr/>
              </a:pPr>
              <a:r>
                <a:rPr lang="en-US" sz="1600">
                  <a:solidFill>
                    <a:srgbClr val="0C1114"/>
                  </a:solidFill>
                </a:rPr>
                <a:t>Supporting platforms like the </a:t>
              </a:r>
              <a:r>
                <a:rPr lang="en-US" sz="1600" err="1">
                  <a:solidFill>
                    <a:srgbClr val="0C1114"/>
                  </a:solidFill>
                </a:rPr>
                <a:t>ProActive</a:t>
              </a:r>
              <a:r>
                <a:rPr lang="en-US" sz="1600">
                  <a:solidFill>
                    <a:srgbClr val="0C1114"/>
                  </a:solidFill>
                </a:rPr>
                <a:t> Vessel Register (PVR) and Vessels in Other Sustainability Initiatives (VOSI) which track vessel–level progress to implement best practices.</a:t>
              </a:r>
            </a:p>
          </p:txBody>
        </p:sp>
      </p:grpSp>
      <p:sp>
        <p:nvSpPr>
          <p:cNvPr id="11" name="TextBox 10">
            <a:extLst>
              <a:ext uri="{FF2B5EF4-FFF2-40B4-BE49-F238E27FC236}">
                <a16:creationId xmlns:a16="http://schemas.microsoft.com/office/drawing/2014/main" id="{2FE7632E-D2BE-3DCB-F233-30DD255D3027}"/>
              </a:ext>
            </a:extLst>
          </p:cNvPr>
          <p:cNvSpPr txBox="1"/>
          <p:nvPr/>
        </p:nvSpPr>
        <p:spPr>
          <a:xfrm>
            <a:off x="9046955" y="2674273"/>
            <a:ext cx="2958336" cy="830997"/>
          </a:xfrm>
          <a:prstGeom prst="rect">
            <a:avLst/>
          </a:prstGeom>
          <a:noFill/>
          <a:ln>
            <a:noFill/>
          </a:ln>
        </p:spPr>
        <p:txBody>
          <a:bodyPr wrap="square" rtlCol="0">
            <a:spAutoFit/>
          </a:bodyPr>
          <a:lstStyle/>
          <a:p>
            <a:pPr marL="285750" marR="0" lvl="0" indent="-19431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strike="noStrike" kern="1200" cap="none" spc="0" normalizeH="0" baseline="0" noProof="0">
                <a:ln>
                  <a:noFill/>
                </a:ln>
                <a:solidFill>
                  <a:srgbClr val="0C1114"/>
                </a:solidFill>
                <a:effectLst/>
                <a:uLnTx/>
                <a:uFillTx/>
                <a:latin typeface="Arial" panose="020B0604020202020204"/>
                <a:ea typeface="+mn-ea"/>
                <a:cs typeface="+mn-cs"/>
              </a:rPr>
              <a:t>Advocate for stronger global tuna fisheries management by RFMOs </a:t>
            </a:r>
          </a:p>
        </p:txBody>
      </p:sp>
    </p:spTree>
    <p:extLst>
      <p:ext uri="{BB962C8B-B14F-4D97-AF65-F5344CB8AC3E}">
        <p14:creationId xmlns:p14="http://schemas.microsoft.com/office/powerpoint/2010/main" val="697183793"/>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6DC73-1E42-13BC-DDBA-2D09E1F88F1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3E25E6C-FFCF-877F-1769-19C1B69F4C42}"/>
              </a:ext>
            </a:extLst>
          </p:cNvPr>
          <p:cNvSpPr/>
          <p:nvPr/>
        </p:nvSpPr>
        <p:spPr>
          <a:xfrm>
            <a:off x="0" y="1354797"/>
            <a:ext cx="12192000" cy="5503201"/>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6" name="Straight Connector 5">
            <a:extLst>
              <a:ext uri="{FF2B5EF4-FFF2-40B4-BE49-F238E27FC236}">
                <a16:creationId xmlns:a16="http://schemas.microsoft.com/office/drawing/2014/main" id="{9D958D63-BC96-F65F-2851-39DCA2A4116B}"/>
              </a:ext>
            </a:extLst>
          </p:cNvPr>
          <p:cNvCxnSpPr>
            <a:cxnSpLocks/>
          </p:cNvCxnSpPr>
          <p:nvPr/>
        </p:nvCxnSpPr>
        <p:spPr>
          <a:xfrm>
            <a:off x="-509666" y="1360816"/>
            <a:ext cx="1300142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a:extLst>
              <a:ext uri="{FF2B5EF4-FFF2-40B4-BE49-F238E27FC236}">
                <a16:creationId xmlns:a16="http://schemas.microsoft.com/office/drawing/2014/main" id="{B742C3B9-1EA6-7EB5-1BCB-AD0C2F85CD85}"/>
              </a:ext>
            </a:extLst>
          </p:cNvPr>
          <p:cNvSpPr/>
          <p:nvPr/>
        </p:nvSpPr>
        <p:spPr>
          <a:xfrm>
            <a:off x="11799495" y="6451929"/>
            <a:ext cx="493776" cy="475488"/>
          </a:xfrm>
          <a:prstGeom prst="rect">
            <a:avLst/>
          </a:prstGeom>
          <a:solidFill>
            <a:srgbClr val="203D94">
              <a:alpha val="1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82880" bIns="9144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0FA0B4B-F0DF-7D4E-9027-5A8D4934AE53}" type="slidenum">
              <a:rPr kumimoji="0" lang="en-US" sz="1100" b="0" i="0" u="none" strike="noStrike" kern="1200" cap="none" spc="0" normalizeH="0" baseline="0" noProof="0" smtClean="0">
                <a:ln>
                  <a:noFill/>
                </a:ln>
                <a:solidFill>
                  <a:srgbClr val="203D94"/>
                </a:solidFill>
                <a:effectLst/>
                <a:uLnTx/>
                <a:uFillTx/>
                <a:latin typeface="Arial" panose="020B0604020202020204"/>
                <a:ea typeface="+mn-ea"/>
                <a:cs typeface="+mn-cs"/>
              </a:rPr>
              <a:pPr marL="0" marR="0" lvl="0" indent="0" algn="ctr" defTabSz="914400" rtl="0" eaLnBrk="1" fontAlgn="auto" latinLnBrk="0" hangingPunct="1">
                <a:lnSpc>
                  <a:spcPct val="100000"/>
                </a:lnSpc>
                <a:spcBef>
                  <a:spcPts val="0"/>
                </a:spcBef>
                <a:spcAft>
                  <a:spcPts val="0"/>
                </a:spcAft>
                <a:buClrTx/>
                <a:buSzTx/>
                <a:buFontTx/>
                <a:buNone/>
                <a:tabLst/>
                <a:defRPr/>
              </a:pPr>
              <a:t>155</a:t>
            </a:fld>
            <a:endParaRPr kumimoji="0" lang="en-US" sz="900" b="0" i="0" u="none" strike="noStrike" kern="1200" cap="none" spc="0" normalizeH="0" baseline="0" noProof="0">
              <a:ln>
                <a:noFill/>
              </a:ln>
              <a:solidFill>
                <a:srgbClr val="203D94"/>
              </a:solidFill>
              <a:effectLst/>
              <a:uLnTx/>
              <a:uFillTx/>
              <a:latin typeface="Arial" panose="020B0604020202020204"/>
              <a:ea typeface="+mn-ea"/>
              <a:cs typeface="+mn-cs"/>
            </a:endParaRPr>
          </a:p>
        </p:txBody>
      </p:sp>
      <p:sp>
        <p:nvSpPr>
          <p:cNvPr id="11" name="Title 1">
            <a:extLst>
              <a:ext uri="{FF2B5EF4-FFF2-40B4-BE49-F238E27FC236}">
                <a16:creationId xmlns:a16="http://schemas.microsoft.com/office/drawing/2014/main" id="{B22364E9-F034-5490-5FF9-0042992A1869}"/>
              </a:ext>
            </a:extLst>
          </p:cNvPr>
          <p:cNvSpPr>
            <a:spLocks noGrp="1"/>
          </p:cNvSpPr>
          <p:nvPr>
            <p:ph type="title"/>
          </p:nvPr>
        </p:nvSpPr>
        <p:spPr>
          <a:xfrm>
            <a:off x="424249" y="565983"/>
            <a:ext cx="9824241" cy="615015"/>
          </a:xfrm>
        </p:spPr>
        <p:txBody>
          <a:bodyPr>
            <a:normAutofit/>
          </a:bodyPr>
          <a:lstStyle/>
          <a:p>
            <a:r>
              <a:rPr lang="en-US" b="1">
                <a:latin typeface="+mj-lt"/>
              </a:rPr>
              <a:t>The ISSF Approach</a:t>
            </a:r>
          </a:p>
        </p:txBody>
      </p:sp>
      <p:pic>
        <p:nvPicPr>
          <p:cNvPr id="2" name="Picture 1">
            <a:extLst>
              <a:ext uri="{FF2B5EF4-FFF2-40B4-BE49-F238E27FC236}">
                <a16:creationId xmlns:a16="http://schemas.microsoft.com/office/drawing/2014/main" id="{E2EBC9EF-6164-8EE2-B738-D6ED9BA116B5}"/>
              </a:ext>
            </a:extLst>
          </p:cNvPr>
          <p:cNvPicPr>
            <a:picLocks noChangeAspect="1"/>
          </p:cNvPicPr>
          <p:nvPr/>
        </p:nvPicPr>
        <p:blipFill>
          <a:blip r:embed="rId3"/>
          <a:stretch>
            <a:fillRect/>
          </a:stretch>
        </p:blipFill>
        <p:spPr>
          <a:xfrm>
            <a:off x="3317679" y="1441367"/>
            <a:ext cx="5556641" cy="5416631"/>
          </a:xfrm>
          <a:prstGeom prst="rect">
            <a:avLst/>
          </a:prstGeom>
        </p:spPr>
      </p:pic>
    </p:spTree>
    <p:extLst>
      <p:ext uri="{BB962C8B-B14F-4D97-AF65-F5344CB8AC3E}">
        <p14:creationId xmlns:p14="http://schemas.microsoft.com/office/powerpoint/2010/main" val="2046083495"/>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nip Single Corner Rectangle 1">
            <a:extLst>
              <a:ext uri="{FF2B5EF4-FFF2-40B4-BE49-F238E27FC236}">
                <a16:creationId xmlns:a16="http://schemas.microsoft.com/office/drawing/2014/main" id="{436C27D0-18CD-9F1B-9873-D06208EDF4FC}"/>
              </a:ext>
            </a:extLst>
          </p:cNvPr>
          <p:cNvSpPr>
            <a:spLocks/>
          </p:cNvSpPr>
          <p:nvPr/>
        </p:nvSpPr>
        <p:spPr>
          <a:xfrm rot="10800000" flipH="1" flipV="1">
            <a:off x="-390850" y="1969073"/>
            <a:ext cx="11209104" cy="2047669"/>
          </a:xfrm>
          <a:prstGeom prst="snip1Rect">
            <a:avLst>
              <a:gd name="adj" fmla="val 0"/>
            </a:avLst>
          </a:prstGeom>
          <a:solidFill>
            <a:srgbClr val="203D9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89CA1"/>
              </a:solidFill>
              <a:effectLst/>
              <a:uLnTx/>
              <a:uFillTx/>
              <a:latin typeface="Arial" panose="020B0604020202020204"/>
              <a:ea typeface="+mn-ea"/>
              <a:cs typeface="+mn-cs"/>
            </a:endParaRPr>
          </a:p>
        </p:txBody>
      </p:sp>
      <p:sp>
        <p:nvSpPr>
          <p:cNvPr id="15" name="Title 1">
            <a:extLst>
              <a:ext uri="{FF2B5EF4-FFF2-40B4-BE49-F238E27FC236}">
                <a16:creationId xmlns:a16="http://schemas.microsoft.com/office/drawing/2014/main" id="{53A35884-13CC-9158-1244-AB7288593B43}"/>
              </a:ext>
            </a:extLst>
          </p:cNvPr>
          <p:cNvSpPr txBox="1">
            <a:spLocks/>
          </p:cNvSpPr>
          <p:nvPr/>
        </p:nvSpPr>
        <p:spPr>
          <a:xfrm>
            <a:off x="1054882" y="2443064"/>
            <a:ext cx="9364125" cy="618631"/>
          </a:xfrm>
          <a:prstGeom prst="rect">
            <a:avLst/>
          </a:prstGeom>
        </p:spPr>
        <p:txBody>
          <a:bodyPr wrap="square" anchor="t" anchorCtr="0">
            <a:spAutoFit/>
          </a:bodyPr>
          <a:lstStyle>
            <a:lvl1pPr algn="l" defTabSz="914400" rtl="0" eaLnBrk="1" latinLnBrk="0" hangingPunct="1">
              <a:lnSpc>
                <a:spcPct val="90000"/>
              </a:lnSpc>
              <a:spcBef>
                <a:spcPct val="0"/>
              </a:spcBef>
              <a:buNone/>
              <a:defRPr sz="3800" b="1" kern="1200">
                <a:solidFill>
                  <a:schemeClr val="accent6">
                    <a:lumMod val="10000"/>
                  </a:schemeClr>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800" b="1" i="0" u="none" strike="noStrike" kern="1200" cap="none" spc="0" normalizeH="0" baseline="0" noProof="0">
                <a:ln>
                  <a:noFill/>
                </a:ln>
                <a:solidFill>
                  <a:srgbClr val="FFFFFF"/>
                </a:solidFill>
                <a:effectLst/>
                <a:uLnTx/>
                <a:uFillTx/>
                <a:latin typeface="Arial" panose="020B0604020202020204"/>
                <a:ea typeface="+mj-ea"/>
                <a:cs typeface="+mj-cs"/>
              </a:rPr>
              <a:t>Closing Comments</a:t>
            </a:r>
          </a:p>
        </p:txBody>
      </p:sp>
      <p:sp>
        <p:nvSpPr>
          <p:cNvPr id="16" name="Snip Single Corner Rectangle 15">
            <a:extLst>
              <a:ext uri="{FF2B5EF4-FFF2-40B4-BE49-F238E27FC236}">
                <a16:creationId xmlns:a16="http://schemas.microsoft.com/office/drawing/2014/main" id="{BE7F0A22-0EB3-7C25-AB17-ADF30A6659A9}"/>
              </a:ext>
            </a:extLst>
          </p:cNvPr>
          <p:cNvSpPr/>
          <p:nvPr/>
        </p:nvSpPr>
        <p:spPr>
          <a:xfrm flipV="1">
            <a:off x="-390852" y="4016742"/>
            <a:ext cx="11209104" cy="1184469"/>
          </a:xfrm>
          <a:prstGeom prst="snip1Rect">
            <a:avLst>
              <a:gd name="adj" fmla="val 41908"/>
            </a:avLst>
          </a:prstGeom>
          <a:solidFill>
            <a:srgbClr val="9ED1C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cxnSp>
        <p:nvCxnSpPr>
          <p:cNvPr id="18" name="Straight Connector 17">
            <a:extLst>
              <a:ext uri="{FF2B5EF4-FFF2-40B4-BE49-F238E27FC236}">
                <a16:creationId xmlns:a16="http://schemas.microsoft.com/office/drawing/2014/main" id="{350D1F09-CA78-215D-7CF7-62D82F71FA4B}"/>
              </a:ext>
            </a:extLst>
          </p:cNvPr>
          <p:cNvCxnSpPr>
            <a:cxnSpLocks/>
          </p:cNvCxnSpPr>
          <p:nvPr/>
        </p:nvCxnSpPr>
        <p:spPr>
          <a:xfrm>
            <a:off x="3304527" y="4112838"/>
            <a:ext cx="0" cy="979366"/>
          </a:xfrm>
          <a:prstGeom prst="line">
            <a:avLst/>
          </a:prstGeom>
          <a:ln w="19050" cmpd="sng">
            <a:solidFill>
              <a:schemeClr val="accent2">
                <a:lumMod val="25000"/>
              </a:schemeClr>
            </a:solidFill>
          </a:ln>
          <a:effectLst/>
        </p:spPr>
        <p:style>
          <a:lnRef idx="2">
            <a:schemeClr val="accent1"/>
          </a:lnRef>
          <a:fillRef idx="0">
            <a:schemeClr val="accent1"/>
          </a:fillRef>
          <a:effectRef idx="1">
            <a:schemeClr val="accent1"/>
          </a:effectRef>
          <a:fontRef idx="minor">
            <a:schemeClr val="tx1"/>
          </a:fontRef>
        </p:style>
      </p:cxnSp>
      <p:sp>
        <p:nvSpPr>
          <p:cNvPr id="19" name="Text Placeholder 14">
            <a:extLst>
              <a:ext uri="{FF2B5EF4-FFF2-40B4-BE49-F238E27FC236}">
                <a16:creationId xmlns:a16="http://schemas.microsoft.com/office/drawing/2014/main" id="{3821AB2A-7F53-79CC-62CD-BAD04DE4EF81}"/>
              </a:ext>
            </a:extLst>
          </p:cNvPr>
          <p:cNvSpPr txBox="1">
            <a:spLocks/>
          </p:cNvSpPr>
          <p:nvPr/>
        </p:nvSpPr>
        <p:spPr>
          <a:xfrm>
            <a:off x="591673" y="4016745"/>
            <a:ext cx="2533267" cy="1179504"/>
          </a:xfrm>
          <a:prstGeom prst="rect">
            <a:avLst/>
          </a:prstGeom>
        </p:spPr>
        <p:txBody>
          <a:bodyPr anchor="ctr">
            <a:normAutofit/>
          </a:bodyPr>
          <a:lstStyle>
            <a:lvl1pPr marL="0" indent="0" algn="l" defTabSz="914400" rtl="0" eaLnBrk="1" latinLnBrk="0" hangingPunct="1">
              <a:lnSpc>
                <a:spcPct val="110000"/>
              </a:lnSpc>
              <a:spcBef>
                <a:spcPts val="0"/>
              </a:spcBef>
              <a:spcAft>
                <a:spcPts val="1200"/>
              </a:spcAft>
              <a:buFont typeface="Arial" panose="020B0604020202020204" pitchFamily="34" charset="0"/>
              <a:buNone/>
              <a:defRPr sz="2000" b="1" i="0" kern="1200" baseline="0">
                <a:solidFill>
                  <a:schemeClr val="bg1"/>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200"/>
              </a:spcAft>
              <a:buClrTx/>
              <a:buSzTx/>
              <a:buFont typeface="Arial" panose="020B0604020202020204" pitchFamily="34" charset="0"/>
              <a:buNone/>
              <a:tabLst/>
              <a:defRPr/>
            </a:pPr>
            <a:r>
              <a:rPr lang="en-US" sz="1800" dirty="0">
                <a:solidFill>
                  <a:srgbClr val="E7E8E6">
                    <a:lumMod val="25000"/>
                  </a:srgbClr>
                </a:solidFill>
                <a:latin typeface="Arial" panose="020B0604020202020204"/>
              </a:rPr>
              <a:t>9 Octo</a:t>
            </a:r>
            <a:r>
              <a:rPr kumimoji="0" lang="en-US" sz="1800" b="1" i="0" u="none" strike="noStrike" kern="1200" cap="none" spc="0" normalizeH="0" baseline="0" noProof="0" dirty="0" err="1">
                <a:ln>
                  <a:noFill/>
                </a:ln>
                <a:solidFill>
                  <a:srgbClr val="E7E8E6">
                    <a:lumMod val="25000"/>
                  </a:srgbClr>
                </a:solidFill>
                <a:effectLst/>
                <a:uLnTx/>
                <a:uFillTx/>
                <a:latin typeface="Arial" panose="020B0604020202020204"/>
                <a:ea typeface="+mn-ea"/>
                <a:cs typeface="+mn-cs"/>
              </a:rPr>
              <a:t>ber</a:t>
            </a:r>
            <a:r>
              <a:rPr kumimoji="0" lang="en-US" sz="1800" b="1" i="0" u="none" strike="noStrike" kern="1200" cap="none" spc="0" normalizeH="0" baseline="0" noProof="0" dirty="0">
                <a:ln>
                  <a:noFill/>
                </a:ln>
                <a:solidFill>
                  <a:srgbClr val="E7E8E6">
                    <a:lumMod val="25000"/>
                  </a:srgbClr>
                </a:solidFill>
                <a:effectLst/>
                <a:uLnTx/>
                <a:uFillTx/>
                <a:latin typeface="Arial" panose="020B0604020202020204"/>
                <a:ea typeface="+mn-ea"/>
                <a:cs typeface="+mn-cs"/>
              </a:rPr>
              <a:t> 2026 </a:t>
            </a:r>
          </a:p>
        </p:txBody>
      </p:sp>
      <p:sp>
        <p:nvSpPr>
          <p:cNvPr id="20" name="Text Placeholder 23">
            <a:extLst>
              <a:ext uri="{FF2B5EF4-FFF2-40B4-BE49-F238E27FC236}">
                <a16:creationId xmlns:a16="http://schemas.microsoft.com/office/drawing/2014/main" id="{CA902593-F910-59A7-8276-B456982EC3A3}"/>
              </a:ext>
            </a:extLst>
          </p:cNvPr>
          <p:cNvSpPr txBox="1">
            <a:spLocks/>
          </p:cNvSpPr>
          <p:nvPr/>
        </p:nvSpPr>
        <p:spPr>
          <a:xfrm>
            <a:off x="3484113" y="4225848"/>
            <a:ext cx="1924464" cy="410898"/>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1"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800" b="1" i="0" u="none" strike="noStrike" kern="1200" cap="none" spc="0" normalizeH="0" baseline="0" noProof="0">
                <a:ln>
                  <a:noFill/>
                </a:ln>
                <a:solidFill>
                  <a:srgbClr val="E7E8E6">
                    <a:lumMod val="25000"/>
                  </a:srgbClr>
                </a:solidFill>
                <a:effectLst/>
                <a:uLnTx/>
                <a:uFillTx/>
                <a:latin typeface="Arial" panose="020B0604020202020204"/>
                <a:ea typeface="+mn-ea"/>
                <a:cs typeface="+mn-cs"/>
              </a:rPr>
              <a:t>Susan Jackson</a:t>
            </a:r>
          </a:p>
        </p:txBody>
      </p:sp>
      <p:sp>
        <p:nvSpPr>
          <p:cNvPr id="21" name="Text Placeholder 23">
            <a:extLst>
              <a:ext uri="{FF2B5EF4-FFF2-40B4-BE49-F238E27FC236}">
                <a16:creationId xmlns:a16="http://schemas.microsoft.com/office/drawing/2014/main" id="{679E92F9-05B0-2548-457F-E2FF23A5F3BA}"/>
              </a:ext>
            </a:extLst>
          </p:cNvPr>
          <p:cNvSpPr txBox="1">
            <a:spLocks/>
          </p:cNvSpPr>
          <p:nvPr/>
        </p:nvSpPr>
        <p:spPr>
          <a:xfrm>
            <a:off x="3484113" y="4589932"/>
            <a:ext cx="1768820" cy="410898"/>
          </a:xfrm>
          <a:prstGeom prst="rect">
            <a:avLst/>
          </a:prstGeom>
        </p:spPr>
        <p:txBody>
          <a:bodyPr anchor="ctr">
            <a:noAutofit/>
          </a:bodyPr>
          <a:lstStyle>
            <a:lvl1pPr marL="0" indent="0" algn="l" defTabSz="914400" rtl="0" eaLnBrk="1" latinLnBrk="0" hangingPunct="1">
              <a:lnSpc>
                <a:spcPct val="100000"/>
              </a:lnSpc>
              <a:spcBef>
                <a:spcPts val="0"/>
              </a:spcBef>
              <a:spcAft>
                <a:spcPts val="1200"/>
              </a:spcAft>
              <a:buFont typeface="Arial" panose="020B0604020202020204" pitchFamily="34" charset="0"/>
              <a:buNone/>
              <a:defRPr sz="1400" b="0" i="0" kern="1200" baseline="0">
                <a:solidFill>
                  <a:schemeClr val="bg2"/>
                </a:solidFill>
                <a:latin typeface="+mn-lt"/>
                <a:ea typeface="+mn-ea"/>
                <a:cs typeface="+mn-cs"/>
              </a:defRPr>
            </a:lvl1pPr>
            <a:lvl2pPr marL="457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2pPr>
            <a:lvl3pPr marL="914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3pPr>
            <a:lvl4pPr marL="1371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4pPr>
            <a:lvl5pPr marL="18288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accent6">
                    <a:lumMod val="10000"/>
                  </a:schemeClr>
                </a:solidFill>
                <a:latin typeface="+mn-lt"/>
                <a:ea typeface="+mn-ea"/>
                <a:cs typeface="+mn-cs"/>
              </a:defRPr>
            </a:lvl5pPr>
            <a:lvl6pPr marL="22860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6pPr>
            <a:lvl7pPr marL="27432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7pPr>
            <a:lvl8pPr marL="32004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8pPr>
            <a:lvl9pPr marL="3657600" indent="0" algn="l" defTabSz="914400" rtl="0" eaLnBrk="1" latinLnBrk="0" hangingPunct="1">
              <a:lnSpc>
                <a:spcPct val="110000"/>
              </a:lnSpc>
              <a:spcBef>
                <a:spcPts val="0"/>
              </a:spcBef>
              <a:spcAft>
                <a:spcPts val="1200"/>
              </a:spcAft>
              <a:buFont typeface="Arial" panose="020B0604020202020204" pitchFamily="34" charset="0"/>
              <a:buNone/>
              <a:defRPr sz="14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kumimoji="0" lang="en-US" sz="1800" b="0" i="0" u="none" strike="noStrike" kern="1200" cap="none" spc="0" normalizeH="0" baseline="0" noProof="0">
                <a:ln>
                  <a:noFill/>
                </a:ln>
                <a:solidFill>
                  <a:srgbClr val="E7E8E6">
                    <a:lumMod val="25000"/>
                  </a:srgbClr>
                </a:solidFill>
                <a:effectLst/>
                <a:uLnTx/>
                <a:uFillTx/>
                <a:latin typeface="Arial" panose="020B0604020202020204"/>
                <a:ea typeface="+mn-ea"/>
                <a:cs typeface="+mn-cs"/>
              </a:rPr>
              <a:t>President</a:t>
            </a:r>
          </a:p>
        </p:txBody>
      </p:sp>
      <p:cxnSp>
        <p:nvCxnSpPr>
          <p:cNvPr id="5" name="Straight Connector 4">
            <a:extLst>
              <a:ext uri="{FF2B5EF4-FFF2-40B4-BE49-F238E27FC236}">
                <a16:creationId xmlns:a16="http://schemas.microsoft.com/office/drawing/2014/main" id="{3970E071-4A82-BB0E-11FB-E47C8BF88E5F}"/>
              </a:ext>
            </a:extLst>
          </p:cNvPr>
          <p:cNvCxnSpPr>
            <a:cxnSpLocks/>
          </p:cNvCxnSpPr>
          <p:nvPr/>
        </p:nvCxnSpPr>
        <p:spPr>
          <a:xfrm>
            <a:off x="-708252" y="1974034"/>
            <a:ext cx="11526504"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338445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nip Single Corner Rectangle 10">
            <a:extLst>
              <a:ext uri="{FF2B5EF4-FFF2-40B4-BE49-F238E27FC236}">
                <a16:creationId xmlns:a16="http://schemas.microsoft.com/office/drawing/2014/main" id="{26292C58-DC25-8C5B-52DE-64F51A16ADCC}"/>
              </a:ext>
            </a:extLst>
          </p:cNvPr>
          <p:cNvSpPr/>
          <p:nvPr/>
        </p:nvSpPr>
        <p:spPr>
          <a:xfrm flipH="1" flipV="1">
            <a:off x="3514" y="4253711"/>
            <a:ext cx="11837526" cy="1184469"/>
          </a:xfrm>
          <a:prstGeom prst="snip1Rect">
            <a:avLst>
              <a:gd name="adj" fmla="val 0"/>
            </a:avLst>
          </a:prstGeom>
          <a:solidFill>
            <a:srgbClr val="9ED1C8">
              <a:alpha val="8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0" name="Snip Single Corner Rectangle 9">
            <a:extLst>
              <a:ext uri="{FF2B5EF4-FFF2-40B4-BE49-F238E27FC236}">
                <a16:creationId xmlns:a16="http://schemas.microsoft.com/office/drawing/2014/main" id="{CB19E57F-92CE-EC2B-3A17-DCC0AB93FA77}"/>
              </a:ext>
            </a:extLst>
          </p:cNvPr>
          <p:cNvSpPr/>
          <p:nvPr/>
        </p:nvSpPr>
        <p:spPr>
          <a:xfrm>
            <a:off x="3519" y="2390440"/>
            <a:ext cx="11837522" cy="1874686"/>
          </a:xfrm>
          <a:prstGeom prst="snip1Rect">
            <a:avLst>
              <a:gd name="adj" fmla="val 36698"/>
            </a:avLst>
          </a:prstGeom>
          <a:solidFill>
            <a:srgbClr val="FFFFFF">
              <a:alpha val="8902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D9E5E8"/>
              </a:solidFill>
              <a:effectLst/>
              <a:uLnTx/>
              <a:uFillTx/>
              <a:latin typeface="Arial" panose="020B0604020202020204"/>
              <a:ea typeface="+mn-ea"/>
              <a:cs typeface="+mn-cs"/>
            </a:endParaRPr>
          </a:p>
        </p:txBody>
      </p:sp>
      <p:grpSp>
        <p:nvGrpSpPr>
          <p:cNvPr id="18" name="Group 17">
            <a:extLst>
              <a:ext uri="{FF2B5EF4-FFF2-40B4-BE49-F238E27FC236}">
                <a16:creationId xmlns:a16="http://schemas.microsoft.com/office/drawing/2014/main" id="{0DEE6FE6-0E05-72CA-1C86-7F00EA2C1F11}"/>
              </a:ext>
            </a:extLst>
          </p:cNvPr>
          <p:cNvGrpSpPr/>
          <p:nvPr/>
        </p:nvGrpSpPr>
        <p:grpSpPr>
          <a:xfrm flipH="1">
            <a:off x="1136527" y="4349806"/>
            <a:ext cx="10424928" cy="979366"/>
            <a:chOff x="-70058" y="4349806"/>
            <a:chExt cx="10424928" cy="979366"/>
          </a:xfrm>
        </p:grpSpPr>
        <p:cxnSp>
          <p:nvCxnSpPr>
            <p:cNvPr id="12" name="Straight Connector 11">
              <a:extLst>
                <a:ext uri="{FF2B5EF4-FFF2-40B4-BE49-F238E27FC236}">
                  <a16:creationId xmlns:a16="http://schemas.microsoft.com/office/drawing/2014/main" id="{59DCCDE6-95CF-B049-E056-443D3BC4BC28}"/>
                </a:ext>
              </a:extLst>
            </p:cNvPr>
            <p:cNvCxnSpPr>
              <a:cxnSpLocks/>
            </p:cNvCxnSpPr>
            <p:nvPr/>
          </p:nvCxnSpPr>
          <p:spPr>
            <a:xfrm flipH="1">
              <a:off x="5603039" y="4349806"/>
              <a:ext cx="0" cy="979366"/>
            </a:xfrm>
            <a:prstGeom prst="line">
              <a:avLst/>
            </a:prstGeom>
            <a:ln w="19050" cmpd="sng">
              <a:solidFill>
                <a:schemeClr val="accent2">
                  <a:lumMod val="25000"/>
                </a:schemeClr>
              </a:solidFill>
            </a:ln>
            <a:effectLst/>
          </p:spPr>
          <p:style>
            <a:lnRef idx="2">
              <a:schemeClr val="accent1"/>
            </a:lnRef>
            <a:fillRef idx="0">
              <a:schemeClr val="accent1"/>
            </a:fillRef>
            <a:effectRef idx="1">
              <a:schemeClr val="accent1"/>
            </a:effectRef>
            <a:fontRef idx="minor">
              <a:schemeClr val="tx1"/>
            </a:fontRef>
          </p:style>
        </p:cxnSp>
        <p:sp>
          <p:nvSpPr>
            <p:cNvPr id="13" name="TextBox 12">
              <a:hlinkClick r:id="rId3"/>
              <a:extLst>
                <a:ext uri="{FF2B5EF4-FFF2-40B4-BE49-F238E27FC236}">
                  <a16:creationId xmlns:a16="http://schemas.microsoft.com/office/drawing/2014/main" id="{36EE6735-6DF6-3072-5618-F8AD82D300F7}"/>
                </a:ext>
              </a:extLst>
            </p:cNvPr>
            <p:cNvSpPr txBox="1"/>
            <p:nvPr/>
          </p:nvSpPr>
          <p:spPr>
            <a:xfrm flipH="1">
              <a:off x="-70058" y="4428106"/>
              <a:ext cx="5493523" cy="445932"/>
            </a:xfrm>
            <a:prstGeom prst="rect">
              <a:avLst/>
            </a:prstGeom>
            <a:noFill/>
          </p:spPr>
          <p:txBody>
            <a:bodyPr wrap="square"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E7E8E7">
                      <a:lumMod val="25000"/>
                    </a:srgbClr>
                  </a:solidFill>
                  <a:effectLst/>
                  <a:uLnTx/>
                  <a:uFillTx/>
                  <a:latin typeface="Arial" panose="020B0604020202020204"/>
                  <a:ea typeface="+mn-ea"/>
                  <a:cs typeface="+mn-cs"/>
                </a:rPr>
                <a:t>iss-foundation.org</a:t>
              </a:r>
            </a:p>
          </p:txBody>
        </p:sp>
        <p:sp>
          <p:nvSpPr>
            <p:cNvPr id="14" name="TextBox 13">
              <a:hlinkClick r:id="rId4"/>
              <a:extLst>
                <a:ext uri="{FF2B5EF4-FFF2-40B4-BE49-F238E27FC236}">
                  <a16:creationId xmlns:a16="http://schemas.microsoft.com/office/drawing/2014/main" id="{0B0BE316-F648-2799-9BA3-647FA2024A5F}"/>
                </a:ext>
              </a:extLst>
            </p:cNvPr>
            <p:cNvSpPr txBox="1"/>
            <p:nvPr/>
          </p:nvSpPr>
          <p:spPr>
            <a:xfrm flipH="1">
              <a:off x="-70058" y="4820146"/>
              <a:ext cx="5493523" cy="445932"/>
            </a:xfrm>
            <a:prstGeom prst="rect">
              <a:avLst/>
            </a:prstGeom>
            <a:noFill/>
          </p:spPr>
          <p:txBody>
            <a:bodyPr wrap="square"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7E8E7">
                      <a:lumMod val="25000"/>
                    </a:srgbClr>
                  </a:solidFill>
                  <a:effectLst/>
                  <a:uLnTx/>
                  <a:uFillTx/>
                  <a:latin typeface="Arial" panose="020B0604020202020204"/>
                  <a:ea typeface="+mn-ea"/>
                  <a:cs typeface="+mn-cs"/>
                </a:rPr>
                <a:t>Email: info@iss-foundation.org</a:t>
              </a:r>
            </a:p>
          </p:txBody>
        </p:sp>
        <p:sp>
          <p:nvSpPr>
            <p:cNvPr id="15" name="TextBox 14">
              <a:extLst>
                <a:ext uri="{FF2B5EF4-FFF2-40B4-BE49-F238E27FC236}">
                  <a16:creationId xmlns:a16="http://schemas.microsoft.com/office/drawing/2014/main" id="{1FA73B36-380C-4169-6FE5-DD204431D55C}"/>
                </a:ext>
              </a:extLst>
            </p:cNvPr>
            <p:cNvSpPr txBox="1"/>
            <p:nvPr/>
          </p:nvSpPr>
          <p:spPr>
            <a:xfrm flipH="1">
              <a:off x="6779485" y="4490210"/>
              <a:ext cx="3575385" cy="6771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800" b="1" i="0" u="none" strike="noStrike" kern="1200" cap="none" spc="0" normalizeH="0" baseline="0" noProof="0">
                  <a:ln>
                    <a:noFill/>
                  </a:ln>
                  <a:solidFill>
                    <a:srgbClr val="E7E8E7">
                      <a:lumMod val="25000"/>
                    </a:srgbClr>
                  </a:solidFill>
                  <a:effectLst/>
                  <a:uLnTx/>
                  <a:uFillTx/>
                  <a:latin typeface="Arial" panose="020B0604020202020204"/>
                  <a:ea typeface="+mn-ea"/>
                  <a:cs typeface="+mn-cs"/>
                </a:rPr>
                <a:t>Thank You!</a:t>
              </a:r>
            </a:p>
          </p:txBody>
        </p:sp>
      </p:grpSp>
      <p:pic>
        <p:nvPicPr>
          <p:cNvPr id="19" name="Picture 18">
            <a:extLst>
              <a:ext uri="{FF2B5EF4-FFF2-40B4-BE49-F238E27FC236}">
                <a16:creationId xmlns:a16="http://schemas.microsoft.com/office/drawing/2014/main" id="{9A6C7EF1-79F8-A2CF-E273-8D5DA99E270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34831"/>
          <a:stretch/>
        </p:blipFill>
        <p:spPr>
          <a:xfrm>
            <a:off x="1136528" y="2869878"/>
            <a:ext cx="3575416" cy="910637"/>
          </a:xfrm>
          <a:prstGeom prst="rect">
            <a:avLst/>
          </a:prstGeom>
        </p:spPr>
      </p:pic>
      <p:cxnSp>
        <p:nvCxnSpPr>
          <p:cNvPr id="4" name="Straight Connector 3">
            <a:extLst>
              <a:ext uri="{FF2B5EF4-FFF2-40B4-BE49-F238E27FC236}">
                <a16:creationId xmlns:a16="http://schemas.microsoft.com/office/drawing/2014/main" id="{E3CE8290-9738-1530-779C-4C9BA18B8AEA}"/>
              </a:ext>
            </a:extLst>
          </p:cNvPr>
          <p:cNvCxnSpPr>
            <a:cxnSpLocks/>
          </p:cNvCxnSpPr>
          <p:nvPr/>
        </p:nvCxnSpPr>
        <p:spPr>
          <a:xfrm>
            <a:off x="-708252" y="4253711"/>
            <a:ext cx="12549292"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56406345"/>
      </p:ext>
    </p:extLst>
  </p:cSld>
  <p:clrMapOvr>
    <a:masterClrMapping/>
  </p:clrMapOvr>
</p:sld>
</file>

<file path=ppt/theme/theme1.xml><?xml version="1.0" encoding="utf-8"?>
<a:theme xmlns:a="http://schemas.openxmlformats.org/drawingml/2006/main" name="Office Theme">
  <a:themeElements>
    <a:clrScheme name="Custom 5">
      <a:dk1>
        <a:srgbClr val="0C1114"/>
      </a:dk1>
      <a:lt1>
        <a:srgbClr val="FFFFFF"/>
      </a:lt1>
      <a:dk2>
        <a:srgbClr val="203D94"/>
      </a:dk2>
      <a:lt2>
        <a:srgbClr val="E7E8E6"/>
      </a:lt2>
      <a:accent1>
        <a:srgbClr val="203D94"/>
      </a:accent1>
      <a:accent2>
        <a:srgbClr val="E7E8E7"/>
      </a:accent2>
      <a:accent3>
        <a:srgbClr val="81AEBB"/>
      </a:accent3>
      <a:accent4>
        <a:srgbClr val="589CA1"/>
      </a:accent4>
      <a:accent5>
        <a:srgbClr val="9ED1C8"/>
      </a:accent5>
      <a:accent6>
        <a:srgbClr val="85A4B8"/>
      </a:accent6>
      <a:hlink>
        <a:srgbClr val="616261"/>
      </a:hlink>
      <a:folHlink>
        <a:srgbClr val="61626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400" dirty="0"/>
        </a:defPPr>
      </a:lstStyle>
    </a:txDef>
  </a:objectDefaults>
  <a:extraClrSchemeLst/>
  <a:extLst>
    <a:ext uri="{05A4C25C-085E-4340-85A3-A5531E510DB2}">
      <thm15:themeFamily xmlns:thm15="http://schemas.microsoft.com/office/thememl/2012/main" name="21_Template_v2" id="{D8D0CC70-1706-D945-A1B7-63161F2BFCAD}" vid="{0CE3096C-A904-AC4E-890A-3F36C4E2F9BC}"/>
    </a:ext>
  </a:extLst>
</a:theme>
</file>

<file path=ppt/theme/theme2.xml><?xml version="1.0" encoding="utf-8"?>
<a:theme xmlns:a="http://schemas.openxmlformats.org/drawingml/2006/main" name="7_Office Theme">
  <a:themeElements>
    <a:clrScheme name="Custom 5">
      <a:dk1>
        <a:srgbClr val="0C1114"/>
      </a:dk1>
      <a:lt1>
        <a:srgbClr val="FFFFFF"/>
      </a:lt1>
      <a:dk2>
        <a:srgbClr val="203D94"/>
      </a:dk2>
      <a:lt2>
        <a:srgbClr val="E7E8E6"/>
      </a:lt2>
      <a:accent1>
        <a:srgbClr val="203D94"/>
      </a:accent1>
      <a:accent2>
        <a:srgbClr val="E7E8E7"/>
      </a:accent2>
      <a:accent3>
        <a:srgbClr val="81AEBB"/>
      </a:accent3>
      <a:accent4>
        <a:srgbClr val="589CA1"/>
      </a:accent4>
      <a:accent5>
        <a:srgbClr val="9ED1C8"/>
      </a:accent5>
      <a:accent6>
        <a:srgbClr val="85A4B8"/>
      </a:accent6>
      <a:hlink>
        <a:srgbClr val="616261"/>
      </a:hlink>
      <a:folHlink>
        <a:srgbClr val="61626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sz="1400" dirty="0"/>
        </a:defPPr>
      </a:lstStyle>
    </a:txDef>
  </a:objectDefaults>
  <a:extraClrSchemeLst/>
  <a:extLst>
    <a:ext uri="{05A4C25C-085E-4340-85A3-A5531E510DB2}">
      <thm15:themeFamily xmlns:thm15="http://schemas.microsoft.com/office/thememl/2012/main" name="21_Template_v2" id="{D8D0CC70-1706-D945-A1B7-63161F2BFCAD}" vid="{0CE3096C-A904-AC4E-890A-3F36C4E2F9BC}"/>
    </a:ext>
  </a:extLst>
</a:theme>
</file>

<file path=ppt/theme/theme3.xml><?xml version="1.0" encoding="utf-8"?>
<a:theme xmlns:a="http://schemas.openxmlformats.org/drawingml/2006/main" name="2_MSC Template 2020">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SC">
      <a:majorFont>
        <a:latin typeface="Corbel"/>
        <a:ea typeface=""/>
        <a:cs typeface=""/>
      </a:majorFont>
      <a:minorFont>
        <a:latin typeface="Corbe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C PowerPoint Template new images Sep23" id="{C34407AB-B992-4358-A377-A87940E0E95F}" vid="{9A5D1811-B5A9-4D5C-987C-B582F3D52828}"/>
    </a:ext>
  </a:extLst>
</a:theme>
</file>

<file path=ppt/theme/theme5.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SC">
      <a:majorFont>
        <a:latin typeface="Corbel"/>
        <a:ea typeface=""/>
        <a:cs typeface=""/>
      </a:majorFont>
      <a:minorFont>
        <a:latin typeface="Corbe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C PowerPoint Template new images Sep23" id="{C34407AB-B992-4358-A377-A87940E0E95F}" vid="{9A5D1811-B5A9-4D5C-987C-B582F3D52828}"/>
    </a:ext>
  </a:extLst>
</a:theme>
</file>

<file path=ppt/theme/theme6.xml><?xml version="1.0" encoding="utf-8"?>
<a:theme xmlns:a="http://schemas.openxmlformats.org/drawingml/2006/main" name="1_MSC Template 2019">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5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MSC">
      <a:majorFont>
        <a:latin typeface="Corbel"/>
        <a:ea typeface=""/>
        <a:cs typeface=""/>
      </a:majorFont>
      <a:minorFont>
        <a:latin typeface="Corbe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SC PowerPoint Template new images Sep23" id="{C34407AB-B992-4358-A377-A87940E0E95F}" vid="{9A5D1811-B5A9-4D5C-987C-B582F3D52828}"/>
    </a:ext>
  </a:extLst>
</a:theme>
</file>

<file path=ppt/theme/theme8.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MSC Template 2019">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4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Thème Office">
  <a:themeElements>
    <a:clrScheme name="Bureau">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47381</TotalTime>
  <Words>11226</Words>
  <Application>Microsoft Macintosh PowerPoint</Application>
  <PresentationFormat>Widescreen</PresentationFormat>
  <Paragraphs>1596</Paragraphs>
  <Slides>157</Slides>
  <Notes>112</Notes>
  <HiddenSlides>0</HiddenSlides>
  <MMClips>1</MMClips>
  <ScaleCrop>false</ScaleCrop>
  <HeadingPairs>
    <vt:vector size="6" baseType="variant">
      <vt:variant>
        <vt:lpstr>Fonts Used</vt:lpstr>
      </vt:variant>
      <vt:variant>
        <vt:i4>16</vt:i4>
      </vt:variant>
      <vt:variant>
        <vt:lpstr>Theme</vt:lpstr>
      </vt:variant>
      <vt:variant>
        <vt:i4>12</vt:i4>
      </vt:variant>
      <vt:variant>
        <vt:lpstr>Slide Titles</vt:lpstr>
      </vt:variant>
      <vt:variant>
        <vt:i4>157</vt:i4>
      </vt:variant>
    </vt:vector>
  </HeadingPairs>
  <TitlesOfParts>
    <vt:vector size="185" baseType="lpstr">
      <vt:lpstr>Aptos</vt:lpstr>
      <vt:lpstr>Arial</vt:lpstr>
      <vt:lpstr>Arial Narrow</vt:lpstr>
      <vt:lpstr>Calibri</vt:lpstr>
      <vt:lpstr>Calibri Light</vt:lpstr>
      <vt:lpstr>Corbel</vt:lpstr>
      <vt:lpstr>Farah</vt:lpstr>
      <vt:lpstr>Gill Sans</vt:lpstr>
      <vt:lpstr>Helvetica</vt:lpstr>
      <vt:lpstr>Impact</vt:lpstr>
      <vt:lpstr>Local Brewery Five</vt:lpstr>
      <vt:lpstr>Local Brewery Four</vt:lpstr>
      <vt:lpstr>Meta Offc Pro</vt:lpstr>
      <vt:lpstr>Times New Roman</vt:lpstr>
      <vt:lpstr>Trebuchet MS</vt:lpstr>
      <vt:lpstr>Wingdings</vt:lpstr>
      <vt:lpstr>Office Theme</vt:lpstr>
      <vt:lpstr>7_Office Theme</vt:lpstr>
      <vt:lpstr>2_MSC Template 2020</vt:lpstr>
      <vt:lpstr>3_Office Theme</vt:lpstr>
      <vt:lpstr>2_Office Theme</vt:lpstr>
      <vt:lpstr>1_MSC Template 2019</vt:lpstr>
      <vt:lpstr>5_Office Theme</vt:lpstr>
      <vt:lpstr>Custom Design</vt:lpstr>
      <vt:lpstr>MSC Template 2019</vt:lpstr>
      <vt:lpstr>4_Office Theme</vt:lpstr>
      <vt:lpstr>Thème Office</vt:lpstr>
      <vt:lpstr>1_Office Theme</vt:lpstr>
      <vt:lpstr>PowerPoint Presentation</vt:lpstr>
      <vt:lpstr>PowerPoint Presentation</vt:lpstr>
      <vt:lpstr>Today’s Presenters</vt:lpstr>
      <vt:lpstr>Today’s Presenters</vt:lpstr>
      <vt:lpstr>Ordre du jour</vt:lpstr>
      <vt:lpstr>PowerPoint Presentation</vt:lpstr>
      <vt:lpstr>Driving More than a Decade of Measurable Change</vt:lpstr>
      <vt:lpstr>From Challenge to Change  More than a Decade of Sustainable Tuna Progress</vt:lpstr>
      <vt:lpstr>From Challenge to Change  More than a Decade of Sustainable Tuna Progress</vt:lpstr>
      <vt:lpstr>From Challenge to Change  More than a Decade of Sustainable Tuna Progress</vt:lpstr>
      <vt:lpstr>From Challenge to Change  More than a Decade of Sustainable Tuna Progress</vt:lpstr>
      <vt:lpstr>From Challenge to Change  More than a Decade of Sustainable Tuna Progress</vt:lpstr>
      <vt:lpstr>PowerPoint Presentation</vt:lpstr>
      <vt:lpstr>PowerPoint Presentation</vt:lpstr>
      <vt:lpstr>ISSF Theory of Change</vt:lpstr>
      <vt:lpstr>ISSF Theory of Change</vt:lpstr>
      <vt:lpstr>Mobilizing FUNDS Toward Sustainable Fisheries </vt:lpstr>
      <vt:lpstr>Mobilizing FISHERS Toward Sustainable Fisheries </vt:lpstr>
      <vt:lpstr>Verified Transparency in Vessel Practices</vt:lpstr>
      <vt:lpstr>ISSF Participating Companies</vt:lpstr>
      <vt:lpstr>Charitable Foundations &amp; Other Partners Supporting ISSF </vt:lpstr>
      <vt:lpstr>Charitable Foundations &amp; Other Partners Supporting ISSF </vt:lpstr>
      <vt:lpstr>NGO Tuna Forum Participation </vt:lpstr>
      <vt:lpstr>Improved Fishing Gear Design to Minimize Ecosystem Impacts</vt:lpstr>
      <vt:lpstr>Consistent, Coordinated Advocacy to RFMOs</vt:lpstr>
      <vt:lpstr>Independent Audits • Transparent Reporting • Verified Action </vt:lpstr>
      <vt:lpstr>The Path Ahead</vt:lpstr>
      <vt:lpstr>The Path Ahead</vt:lpstr>
      <vt:lpstr>PowerPoint Presentation</vt:lpstr>
      <vt:lpstr>PowerPoint Presentation</vt:lpstr>
      <vt:lpstr>Turning Science into Action: Global Tuna Progress Through ISSF Collaboration</vt:lpstr>
      <vt:lpstr>PowerPoint Presentation</vt:lpstr>
      <vt:lpstr>Status of the 23 Major Tuna Stocks</vt:lpstr>
      <vt:lpstr>Status of the Major Commercial Tuna Stocks</vt:lpstr>
      <vt:lpstr>IO Yellowfin</vt:lpstr>
      <vt:lpstr>PowerPoint Presentation</vt:lpstr>
      <vt:lpstr>Building Climate-Ready Fisheries Management at Tuna RFMOs</vt:lpstr>
      <vt:lpstr>Projected redistribution of tropical tuna biomass in the P.O.</vt:lpstr>
      <vt:lpstr>PowerPoint Presentation</vt:lpstr>
      <vt:lpstr>PowerPoint Presentation</vt:lpstr>
      <vt:lpstr>PowerPoint Presentation</vt:lpstr>
      <vt:lpstr>Why Harvest Strategies Matter</vt:lpstr>
      <vt:lpstr>HS/MP progress in tuna RFMOS</vt:lpstr>
      <vt:lpstr>PowerPoint Presentation</vt:lpstr>
      <vt:lpstr>All Fisheries Have Impacts</vt:lpstr>
      <vt:lpstr>Purse Seine Bycatch</vt:lpstr>
      <vt:lpstr>Our Approach to (Bycatch) SCIENCE</vt:lpstr>
      <vt:lpstr>Our Approach to (Bycatch) SCIENCE</vt:lpstr>
      <vt:lpstr>At-Sea Research &amp; Experiments</vt:lpstr>
      <vt:lpstr>Chronological Hierarchy of Bycatch Mitigation</vt:lpstr>
      <vt:lpstr>Understanding Entanglement at FADs</vt:lpstr>
      <vt:lpstr>Fully NEFADs Without Netting</vt:lpstr>
      <vt:lpstr>Entanglements at FADs in the Eastern Pacific</vt:lpstr>
      <vt:lpstr>Non-Entangling AND Biodegradable: Jelly-FAD Design</vt:lpstr>
      <vt:lpstr>Conclusion from bioFAD Trials</vt:lpstr>
      <vt:lpstr>Management Measures on Biodegradable FADs</vt:lpstr>
      <vt:lpstr>Chronological Hierarchy of Bycatch Mitigation</vt:lpstr>
      <vt:lpstr>Acoustic Discrimination</vt:lpstr>
      <vt:lpstr>Acoustic Discrimination</vt:lpstr>
      <vt:lpstr>Acoustic Discrimination</vt:lpstr>
      <vt:lpstr>Chronological Hierarchy of Bycatch Mitigation</vt:lpstr>
      <vt:lpstr>Shark Releases from the Net</vt:lpstr>
      <vt:lpstr>Chronological Hierarchy of Bycatch Mitigation</vt:lpstr>
      <vt:lpstr>Design &amp; Testing of Sorting Grids</vt:lpstr>
      <vt:lpstr>Design &amp; Testing of Sorting Grids</vt:lpstr>
      <vt:lpstr>Chronological Hierarchy of Bycatch Mitigation</vt:lpstr>
      <vt:lpstr>ISSF Sea Turtle Conservation</vt:lpstr>
      <vt:lpstr>Conclusions</vt:lpstr>
      <vt:lpstr>PowerPoint Presentation</vt:lpstr>
      <vt:lpstr>Monitoring Transshipment — At Sea vs. In Port</vt:lpstr>
      <vt:lpstr>Strengthening Transshipment Regulations</vt:lpstr>
      <vt:lpstr>Tackling IUU From Multiple Angles </vt:lpstr>
      <vt:lpstr>Tackling IUU From Multiple Angles </vt:lpstr>
      <vt:lpstr>PowerPoint Presentation</vt:lpstr>
      <vt:lpstr>A Collaborative Push to Embrace and Standardize EM</vt:lpstr>
      <vt:lpstr>Vessels in Other Sustainability Initiatives (VOSI)</vt:lpstr>
      <vt:lpstr>Dramatic Strides toward Worldwide EMS Use in Recent Years </vt:lpstr>
      <vt:lpstr>PowerPoint Presentation</vt:lpstr>
      <vt:lpstr>Durabilité écologique</vt:lpstr>
      <vt:lpstr>PowerPoint Presentation</vt:lpstr>
      <vt:lpstr>PowerPoint Presentation</vt:lpstr>
      <vt:lpstr>Quels efforts de pêche, répartis entre pêcheries, faut-il pour atteindre un bon équilibre de structure de tailles dans 20 ans ?</vt:lpstr>
      <vt:lpstr>PowerPoint Presentation</vt:lpstr>
      <vt:lpstr>Pêche à la senne du thon tropical Deux modes de captures</vt:lpstr>
      <vt:lpstr>Sélectivité par tailles des engins de pêche (océan Indien)</vt:lpstr>
      <vt:lpstr>PowerPoint Presentation</vt:lpstr>
      <vt:lpstr>PowerPoint Presentation</vt:lpstr>
      <vt:lpstr>FAD-free ?</vt:lpstr>
      <vt:lpstr>Peut-on réduire le nombre de DCP en augmentant le partage d’informations ?</vt:lpstr>
      <vt:lpstr>Résultats du modèle</vt:lpstr>
      <vt:lpstr>Conclusions</vt:lpstr>
      <vt:lpstr>PowerPoint Presentation</vt:lpstr>
      <vt:lpstr>FILIÈRE THON  DURABLE MSC : PROGRÈS ET ENGAGEMENT</vt:lpstr>
      <vt:lpstr>LA MISSION DU MSC  Depuis plus de 25 ans, le MSC lutte contre la surpêche et œuvre pour la préservation des ressources marines au niveau mondial  en s’appuyant sur une approche scientifique.  </vt:lpstr>
      <vt:lpstr>COMMENT ACCOMPLIR CETTE MISSION</vt:lpstr>
      <vt:lpstr>PowerPoint Presentation</vt:lpstr>
      <vt:lpstr>LES PÊCHERIES DE THONS ENGAGÉES AVEC LE MSC</vt:lpstr>
      <vt:lpstr>LES PÊCHERIES DE THONS ENGAGÉES AVEC LE MSC</vt:lpstr>
      <vt:lpstr>LES PÊCHERIES DE THONS</vt:lpstr>
      <vt:lpstr>LES PÊCHERIES ENGAGÉES EN FRANCE</vt:lpstr>
      <vt:lpstr>ÊTRE DURABLE …</vt:lpstr>
      <vt:lpstr>ÊTRE DURABLE …</vt:lpstr>
      <vt:lpstr>CONTINUER À PROGRESSER</vt:lpstr>
      <vt:lpstr>LES PÊCHERIES DE THONS</vt:lpstr>
      <vt:lpstr>LES PÊCHERIES DE THONS</vt:lpstr>
      <vt:lpstr>CONTINUER DE PROGRESSER</vt:lpstr>
      <vt:lpstr>PowerPoint Presentation</vt:lpstr>
      <vt:lpstr>PowerPoint Presentation</vt:lpstr>
      <vt:lpstr>PROPOSER DES OUTILS D’AMÉLIORATION</vt:lpstr>
      <vt:lpstr>PROPOSER DES OUTILS D’AMÉLIORATION</vt:lpstr>
      <vt:lpstr>UN PROGRAMME </vt:lpstr>
      <vt:lpstr>Le marché du thon MSC en France</vt:lpstr>
      <vt:lpstr>Données marché toute espèce MSC - Top 5</vt:lpstr>
      <vt:lpstr>Données marché thon MSC - monde</vt:lpstr>
      <vt:lpstr>Données marché thon MSC - monde</vt:lpstr>
      <vt:lpstr>Consommation du thon MSC en France</vt:lpstr>
      <vt:lpstr>Partenaires engagés en France - thon MSC</vt:lpstr>
      <vt:lpstr>Produits de thon MSC en grande distribution</vt:lpstr>
      <vt:lpstr>Innovation : les derniers produits de thon MSC en France </vt:lpstr>
      <vt:lpstr>Label MSC et directive EmpCo</vt:lpstr>
      <vt:lpstr>Label MSC et directive EmpCo</vt:lpstr>
      <vt:lpstr>Label MSC et directive EmpCo – en résumé</vt:lpstr>
      <vt:lpstr>Outils et ressources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ISSF Portfolio of Initiatives &amp; Tools</vt:lpstr>
      <vt:lpstr>ISSF Portfolio of Initiatives &amp; Tools</vt:lpstr>
      <vt:lpstr>PowerPoint Presentation</vt:lpstr>
      <vt:lpstr>ISSF RFMO Advocacy Program </vt:lpstr>
      <vt:lpstr>ISSF RFMO Advocacy Program</vt:lpstr>
      <vt:lpstr>ISSF Transparency &amp; Accountability Tools</vt:lpstr>
      <vt:lpstr>ISSF Transparency &amp; Accountability Tools</vt:lpstr>
      <vt:lpstr>ISSF Conservation Measures</vt:lpstr>
      <vt:lpstr>ISSF’s ProActive Vessel Register (PVR) </vt:lpstr>
      <vt:lpstr>Vessels in Other Sustainability Initiatives (VOSI)</vt:lpstr>
      <vt:lpstr>Why Your Vessels Should Be on PVR &amp; VOSI</vt:lpstr>
      <vt:lpstr>ISSF Participating Company &amp; PVR Vessel Compliance</vt:lpstr>
      <vt:lpstr>ISSF 2026 Annual Compliance Report </vt:lpstr>
      <vt:lpstr>ISSF Participating Companies </vt:lpstr>
      <vt:lpstr>The ISSF Approach</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Realizing Value: Tuna Sustainability Progress &amp; Market Priorities (Paris)</dc:title>
  <dc:subject/>
  <dc:creator>ISSF</dc:creator>
  <cp:keywords/>
  <dc:description/>
  <cp:lastModifiedBy>Sharon VanOuse</cp:lastModifiedBy>
  <cp:revision>998</cp:revision>
  <cp:lastPrinted>2026-10-08T17:58:31Z</cp:lastPrinted>
  <dcterms:created xsi:type="dcterms:W3CDTF">2021-12-21T20:16:15Z</dcterms:created>
  <dcterms:modified xsi:type="dcterms:W3CDTF">2026-10-15T02:48:54Z</dcterms:modified>
  <cp:category/>
</cp:coreProperties>
</file>